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62" r:id="rId2"/>
    <p:sldId id="357" r:id="rId3"/>
    <p:sldId id="307" r:id="rId4"/>
    <p:sldId id="339" r:id="rId5"/>
    <p:sldId id="356" r:id="rId6"/>
    <p:sldId id="382" r:id="rId7"/>
    <p:sldId id="402" r:id="rId8"/>
    <p:sldId id="403" r:id="rId9"/>
    <p:sldId id="390" r:id="rId10"/>
    <p:sldId id="358" r:id="rId11"/>
    <p:sldId id="359" r:id="rId12"/>
    <p:sldId id="344" r:id="rId13"/>
    <p:sldId id="361" r:id="rId14"/>
    <p:sldId id="362" r:id="rId15"/>
    <p:sldId id="363" r:id="rId16"/>
    <p:sldId id="389" r:id="rId17"/>
    <p:sldId id="399" r:id="rId18"/>
    <p:sldId id="372" r:id="rId19"/>
    <p:sldId id="371" r:id="rId20"/>
    <p:sldId id="365" r:id="rId21"/>
    <p:sldId id="366" r:id="rId22"/>
    <p:sldId id="367" r:id="rId23"/>
    <p:sldId id="368" r:id="rId24"/>
    <p:sldId id="369" r:id="rId25"/>
    <p:sldId id="308" r:id="rId26"/>
    <p:sldId id="300" r:id="rId27"/>
    <p:sldId id="301" r:id="rId28"/>
    <p:sldId id="309" r:id="rId29"/>
    <p:sldId id="265" r:id="rId30"/>
    <p:sldId id="354" r:id="rId31"/>
    <p:sldId id="340" r:id="rId32"/>
    <p:sldId id="271" r:id="rId33"/>
    <p:sldId id="266" r:id="rId34"/>
    <p:sldId id="267" r:id="rId35"/>
    <p:sldId id="310" r:id="rId36"/>
    <p:sldId id="302" r:id="rId37"/>
    <p:sldId id="283" r:id="rId38"/>
    <p:sldId id="319" r:id="rId39"/>
    <p:sldId id="269" r:id="rId40"/>
    <p:sldId id="305" r:id="rId41"/>
    <p:sldId id="270" r:id="rId42"/>
    <p:sldId id="282" r:id="rId43"/>
    <p:sldId id="341" r:id="rId44"/>
    <p:sldId id="272" r:id="rId45"/>
    <p:sldId id="400" r:id="rId46"/>
    <p:sldId id="273" r:id="rId47"/>
    <p:sldId id="292" r:id="rId48"/>
    <p:sldId id="276" r:id="rId49"/>
    <p:sldId id="260" r:id="rId50"/>
    <p:sldId id="277" r:id="rId51"/>
    <p:sldId id="324" r:id="rId52"/>
    <p:sldId id="331" r:id="rId53"/>
    <p:sldId id="333" r:id="rId54"/>
    <p:sldId id="348" r:id="rId55"/>
    <p:sldId id="278" r:id="rId56"/>
    <p:sldId id="279" r:id="rId57"/>
    <p:sldId id="320" r:id="rId58"/>
    <p:sldId id="342" r:id="rId59"/>
    <p:sldId id="280" r:id="rId60"/>
    <p:sldId id="268" r:id="rId61"/>
    <p:sldId id="312" r:id="rId62"/>
    <p:sldId id="284" r:id="rId63"/>
    <p:sldId id="285" r:id="rId64"/>
    <p:sldId id="306" r:id="rId65"/>
    <p:sldId id="335" r:id="rId66"/>
    <p:sldId id="311" r:id="rId67"/>
    <p:sldId id="297" r:id="rId68"/>
    <p:sldId id="304" r:id="rId69"/>
    <p:sldId id="321" r:id="rId70"/>
    <p:sldId id="322" r:id="rId71"/>
    <p:sldId id="343" r:id="rId72"/>
    <p:sldId id="395" r:id="rId73"/>
    <p:sldId id="394" r:id="rId74"/>
    <p:sldId id="392" r:id="rId75"/>
    <p:sldId id="391" r:id="rId76"/>
    <p:sldId id="393" r:id="rId77"/>
    <p:sldId id="397" r:id="rId78"/>
    <p:sldId id="396" r:id="rId79"/>
    <p:sldId id="286" r:id="rId80"/>
    <p:sldId id="288" r:id="rId81"/>
    <p:sldId id="291" r:id="rId82"/>
    <p:sldId id="338" r:id="rId83"/>
    <p:sldId id="373" r:id="rId84"/>
    <p:sldId id="294" r:id="rId85"/>
    <p:sldId id="287" r:id="rId86"/>
    <p:sldId id="347" r:id="rId87"/>
    <p:sldId id="303" r:id="rId88"/>
    <p:sldId id="401" r:id="rId89"/>
    <p:sldId id="374" r:id="rId90"/>
    <p:sldId id="375" r:id="rId91"/>
    <p:sldId id="376" r:id="rId92"/>
    <p:sldId id="377" r:id="rId93"/>
    <p:sldId id="349" r:id="rId94"/>
    <p:sldId id="295" r:id="rId95"/>
    <p:sldId id="379" r:id="rId96"/>
    <p:sldId id="350" r:id="rId97"/>
    <p:sldId id="351" r:id="rId98"/>
    <p:sldId id="352" r:id="rId99"/>
    <p:sldId id="353" r:id="rId100"/>
    <p:sldId id="355" r:id="rId101"/>
    <p:sldId id="378" r:id="rId102"/>
    <p:sldId id="314" r:id="rId10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92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 initials="M" lastIdx="7" clrIdx="0"/>
  <p:cmAuthor id="2" name="Zbynek" initials="Z" lastIdx="2" clrIdx="1">
    <p:extLst>
      <p:ext uri="{19B8F6BF-5375-455C-9EA6-DF929625EA0E}">
        <p15:presenceInfo xmlns:p15="http://schemas.microsoft.com/office/powerpoint/2012/main" userId="Zbyn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D0B"/>
    <a:srgbClr val="FFFF00"/>
    <a:srgbClr val="CC0000"/>
    <a:srgbClr val="333399"/>
    <a:srgbClr val="009900"/>
    <a:srgbClr val="00FF00"/>
    <a:srgbClr val="FDB605"/>
    <a:srgbClr val="FC5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37" autoAdjust="0"/>
    <p:restoredTop sz="94670" autoAdjust="0"/>
  </p:normalViewPr>
  <p:slideViewPr>
    <p:cSldViewPr>
      <p:cViewPr varScale="1">
        <p:scale>
          <a:sx n="130" d="100"/>
          <a:sy n="130" d="100"/>
        </p:scale>
        <p:origin x="1854" y="126"/>
      </p:cViewPr>
      <p:guideLst>
        <p:guide orient="horz" pos="29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9-10-27T16:49:37.750" idx="5">
    <p:pos x="5343" y="3318"/>
    <p:text>Smallest mass difference Δm between two equal magnitude peaks such that the valley between them is a specified fraction of the peak height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09-10-27T10:16:57.484" idx="1">
    <p:pos x="5442" y="3742"/>
    <p:text>Product ion scan consists of selecting a precursor ion of a chosen mass-to-charge ratio and determining all of the product ions resulting from collision-induced-dissociation (CID)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09-10-27T12:58:59.156" idx="4">
    <p:pos x="5278" y="3346"/>
    <p:text>Selected reaction monitoring consists of selecting a fragmentation reaction. For this scan Q1 and Q3 are   focused on selected masses There is no scan. The method is analogous to selected ion monitoring in MS but here the ions selected by Q1 are only detected if they produced a given fragment. The absence of scanning allows one to focus on the prcursor and fragment ions over longer times, increasing the sensitivity as for SIM but this sensitivity is now associated with a high increase in selectivity. 
</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9-02-21T08:00:01.657" idx="1">
    <p:pos x="10" y="10"/>
    <p:text>PRM is based on Q-Orbitrap as the representative quadrupole-high resolution mass spectrum platform. Unlike the SRM, which performs one transition at a time, the PRM performs a full scan of each transition by a precursor ion, that is, parallel monitoring of all fragments from the precursor ion. First, the PRM uses the quadrupole (Q1) to select the precursor ion, and the selection window is usually m/z≤2; then, the precursor ion is fragmented in the collision cell (Q2); finally, Orbitrap replaces Q3, scans all product ions with high resolution and high accuracy. Therefore, PRM technology not only has the SRM/MRM target quantitative analysis capabilities, but also have the qualitative ability. (1) The mass accuracy can reach to ppm level, which can eliminate the background interference and false positive better than SRM / MRM, and improve the detection limit and sensitivity in complex background effectively; (2) Full scan of product ions, without the need to select the ion pair and optimize the fragmentation energy, easier to establish the assay; (3) a wider linear range: increased to 5-6 orders of magnitude</p:text>
    <p:extLst>
      <p:ext uri="{C676402C-5697-4E1C-873F-D02D1690AC5C}">
        <p15:threadingInfo xmlns:p15="http://schemas.microsoft.com/office/powerpoint/2012/main" timeZoneBias="-60"/>
      </p:ext>
    </p:extLst>
  </p:cm>
  <p:cm authorId="2" dt="2019-02-21T08:03:39.133" idx="2">
    <p:pos x="3010" y="119"/>
    <p:text>Parallel reaction monitoring (PRM) is an ion monitoring technique based on 
high-resolution and high-precision mass spectrometry. The principle of this technique is comparable to SRM/MRM, but it is more convenient in assay development for absolute quantification of proteins
 and peptides. It is most suitable for quantification of multiple proteins in complex sample with an attomole-level detection.</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126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680DCC4-D4AA-4A02-A27F-901BCF40E9C4}" type="slidenum">
              <a:rPr lang="cs-CZ" altLang="cs-CZ"/>
              <a:pPr/>
              <a:t>‹#›</a:t>
            </a:fld>
            <a:endParaRPr lang="cs-CZ" altLang="cs-CZ"/>
          </a:p>
        </p:txBody>
      </p:sp>
    </p:spTree>
    <p:extLst>
      <p:ext uri="{BB962C8B-B14F-4D97-AF65-F5344CB8AC3E}">
        <p14:creationId xmlns:p14="http://schemas.microsoft.com/office/powerpoint/2010/main" val="41025640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A8121-1BC0-495B-BD8D-164C75A03FEC}" type="slidenum">
              <a:rPr lang="cs-CZ" altLang="cs-CZ"/>
              <a:pPr/>
              <a:t>82</a:t>
            </a:fld>
            <a:endParaRPr lang="cs-CZ" altLang="cs-CZ"/>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914400" y="4343400"/>
            <a:ext cx="5029200" cy="4114800"/>
          </a:xfrm>
        </p:spPr>
        <p:txBody>
          <a:bodyPr lIns="89730" tIns="44865" rIns="89730" bIns="44865"/>
          <a:lstStyle/>
          <a:p>
            <a:r>
              <a:rPr lang="en-US" altLang="cs-CZ"/>
              <a:t>Multiple Reaction Monitoring – This is the scan with the highest duty cycle and is used for detecting a specific molecule at high senstivity. Here, Q1 is set on the parent mass, the collision energy is optimized to produce a diagnostic fragment of that parent ion, and Q3 is set to the mass of that fragment. Only ions with this exact transition will be detected.</a:t>
            </a:r>
          </a:p>
          <a:p>
            <a:endParaRPr lang="en-US" altLang="cs-CZ"/>
          </a:p>
        </p:txBody>
      </p:sp>
    </p:spTree>
    <p:extLst>
      <p:ext uri="{BB962C8B-B14F-4D97-AF65-F5344CB8AC3E}">
        <p14:creationId xmlns:p14="http://schemas.microsoft.com/office/powerpoint/2010/main" val="367608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lvl1pPr>
              <a:defRPr/>
            </a:lvl1pPr>
          </a:lstStyle>
          <a:p>
            <a:endParaRPr lang="en-US" altLang="cs-CZ"/>
          </a:p>
        </p:txBody>
      </p:sp>
      <p:sp>
        <p:nvSpPr>
          <p:cNvPr id="5" name="Zástupný symbol pro zápatí 4"/>
          <p:cNvSpPr>
            <a:spLocks noGrp="1"/>
          </p:cNvSpPr>
          <p:nvPr>
            <p:ph type="ftr" sz="quarter" idx="11"/>
          </p:nvPr>
        </p:nvSpPr>
        <p:spPr/>
        <p:txBody>
          <a:bodyPr/>
          <a:lstStyle>
            <a:lvl1pPr>
              <a:defRPr/>
            </a:lvl1pPr>
          </a:lstStyle>
          <a:p>
            <a:endParaRPr lang="en-US" altLang="cs-CZ"/>
          </a:p>
        </p:txBody>
      </p:sp>
      <p:sp>
        <p:nvSpPr>
          <p:cNvPr id="6" name="Zástupný symbol pro číslo snímku 5"/>
          <p:cNvSpPr>
            <a:spLocks noGrp="1"/>
          </p:cNvSpPr>
          <p:nvPr>
            <p:ph type="sldNum" sz="quarter" idx="12"/>
          </p:nvPr>
        </p:nvSpPr>
        <p:spPr/>
        <p:txBody>
          <a:bodyPr/>
          <a:lstStyle>
            <a:lvl1pPr>
              <a:defRPr/>
            </a:lvl1pPr>
          </a:lstStyle>
          <a:p>
            <a:fld id="{29F05821-EA21-4DD5-BDA7-E350ECACD9BD}" type="slidenum">
              <a:rPr lang="en-US" altLang="cs-CZ"/>
              <a:pPr/>
              <a:t>‹#›</a:t>
            </a:fld>
            <a:endParaRPr lang="en-US" altLang="cs-CZ"/>
          </a:p>
        </p:txBody>
      </p:sp>
    </p:spTree>
    <p:extLst>
      <p:ext uri="{BB962C8B-B14F-4D97-AF65-F5344CB8AC3E}">
        <p14:creationId xmlns:p14="http://schemas.microsoft.com/office/powerpoint/2010/main" val="384061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ltLang="cs-CZ"/>
          </a:p>
        </p:txBody>
      </p:sp>
      <p:sp>
        <p:nvSpPr>
          <p:cNvPr id="5" name="Zástupný symbol pro zápatí 4"/>
          <p:cNvSpPr>
            <a:spLocks noGrp="1"/>
          </p:cNvSpPr>
          <p:nvPr>
            <p:ph type="ftr" sz="quarter" idx="11"/>
          </p:nvPr>
        </p:nvSpPr>
        <p:spPr/>
        <p:txBody>
          <a:bodyPr/>
          <a:lstStyle>
            <a:lvl1pPr>
              <a:defRPr/>
            </a:lvl1pPr>
          </a:lstStyle>
          <a:p>
            <a:endParaRPr lang="en-US" altLang="cs-CZ"/>
          </a:p>
        </p:txBody>
      </p:sp>
      <p:sp>
        <p:nvSpPr>
          <p:cNvPr id="6" name="Zástupný symbol pro číslo snímku 5"/>
          <p:cNvSpPr>
            <a:spLocks noGrp="1"/>
          </p:cNvSpPr>
          <p:nvPr>
            <p:ph type="sldNum" sz="quarter" idx="12"/>
          </p:nvPr>
        </p:nvSpPr>
        <p:spPr/>
        <p:txBody>
          <a:bodyPr/>
          <a:lstStyle>
            <a:lvl1pPr>
              <a:defRPr/>
            </a:lvl1pPr>
          </a:lstStyle>
          <a:p>
            <a:fld id="{86D1A8E1-978C-4FF1-A2A2-27F441F35F16}" type="slidenum">
              <a:rPr lang="en-US" altLang="cs-CZ"/>
              <a:pPr/>
              <a:t>‹#›</a:t>
            </a:fld>
            <a:endParaRPr lang="en-US" altLang="cs-CZ"/>
          </a:p>
        </p:txBody>
      </p:sp>
    </p:spTree>
    <p:extLst>
      <p:ext uri="{BB962C8B-B14F-4D97-AF65-F5344CB8AC3E}">
        <p14:creationId xmlns:p14="http://schemas.microsoft.com/office/powerpoint/2010/main" val="1728537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ltLang="cs-CZ"/>
          </a:p>
        </p:txBody>
      </p:sp>
      <p:sp>
        <p:nvSpPr>
          <p:cNvPr id="5" name="Zástupný symbol pro zápatí 4"/>
          <p:cNvSpPr>
            <a:spLocks noGrp="1"/>
          </p:cNvSpPr>
          <p:nvPr>
            <p:ph type="ftr" sz="quarter" idx="11"/>
          </p:nvPr>
        </p:nvSpPr>
        <p:spPr/>
        <p:txBody>
          <a:bodyPr/>
          <a:lstStyle>
            <a:lvl1pPr>
              <a:defRPr/>
            </a:lvl1pPr>
          </a:lstStyle>
          <a:p>
            <a:endParaRPr lang="en-US" altLang="cs-CZ"/>
          </a:p>
        </p:txBody>
      </p:sp>
      <p:sp>
        <p:nvSpPr>
          <p:cNvPr id="6" name="Zástupný symbol pro číslo snímku 5"/>
          <p:cNvSpPr>
            <a:spLocks noGrp="1"/>
          </p:cNvSpPr>
          <p:nvPr>
            <p:ph type="sldNum" sz="quarter" idx="12"/>
          </p:nvPr>
        </p:nvSpPr>
        <p:spPr/>
        <p:txBody>
          <a:bodyPr/>
          <a:lstStyle>
            <a:lvl1pPr>
              <a:defRPr/>
            </a:lvl1pPr>
          </a:lstStyle>
          <a:p>
            <a:fld id="{38C4EDF6-9EEB-4D7E-8B33-7F66C46414CF}" type="slidenum">
              <a:rPr lang="en-US" altLang="cs-CZ"/>
              <a:pPr/>
              <a:t>‹#›</a:t>
            </a:fld>
            <a:endParaRPr lang="en-US" altLang="cs-CZ"/>
          </a:p>
        </p:txBody>
      </p:sp>
    </p:spTree>
    <p:extLst>
      <p:ext uri="{BB962C8B-B14F-4D97-AF65-F5344CB8AC3E}">
        <p14:creationId xmlns:p14="http://schemas.microsoft.com/office/powerpoint/2010/main" val="160955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ltLang="cs-CZ"/>
          </a:p>
        </p:txBody>
      </p:sp>
      <p:sp>
        <p:nvSpPr>
          <p:cNvPr id="5" name="Zástupný symbol pro zápatí 4"/>
          <p:cNvSpPr>
            <a:spLocks noGrp="1"/>
          </p:cNvSpPr>
          <p:nvPr>
            <p:ph type="ftr" sz="quarter" idx="11"/>
          </p:nvPr>
        </p:nvSpPr>
        <p:spPr/>
        <p:txBody>
          <a:bodyPr/>
          <a:lstStyle>
            <a:lvl1pPr>
              <a:defRPr/>
            </a:lvl1pPr>
          </a:lstStyle>
          <a:p>
            <a:endParaRPr lang="en-US" altLang="cs-CZ"/>
          </a:p>
        </p:txBody>
      </p:sp>
      <p:sp>
        <p:nvSpPr>
          <p:cNvPr id="6" name="Zástupný symbol pro číslo snímku 5"/>
          <p:cNvSpPr>
            <a:spLocks noGrp="1"/>
          </p:cNvSpPr>
          <p:nvPr>
            <p:ph type="sldNum" sz="quarter" idx="12"/>
          </p:nvPr>
        </p:nvSpPr>
        <p:spPr/>
        <p:txBody>
          <a:bodyPr/>
          <a:lstStyle>
            <a:lvl1pPr>
              <a:defRPr/>
            </a:lvl1pPr>
          </a:lstStyle>
          <a:p>
            <a:fld id="{35EB39D1-CF06-47CC-8C10-C2FFEAFEE9D0}" type="slidenum">
              <a:rPr lang="en-US" altLang="cs-CZ"/>
              <a:pPr/>
              <a:t>‹#›</a:t>
            </a:fld>
            <a:endParaRPr lang="en-US" altLang="cs-CZ"/>
          </a:p>
        </p:txBody>
      </p:sp>
    </p:spTree>
    <p:extLst>
      <p:ext uri="{BB962C8B-B14F-4D97-AF65-F5344CB8AC3E}">
        <p14:creationId xmlns:p14="http://schemas.microsoft.com/office/powerpoint/2010/main" val="149064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en-US" altLang="cs-CZ"/>
          </a:p>
        </p:txBody>
      </p:sp>
      <p:sp>
        <p:nvSpPr>
          <p:cNvPr id="5" name="Zástupný symbol pro zápatí 4"/>
          <p:cNvSpPr>
            <a:spLocks noGrp="1"/>
          </p:cNvSpPr>
          <p:nvPr>
            <p:ph type="ftr" sz="quarter" idx="11"/>
          </p:nvPr>
        </p:nvSpPr>
        <p:spPr/>
        <p:txBody>
          <a:bodyPr/>
          <a:lstStyle>
            <a:lvl1pPr>
              <a:defRPr/>
            </a:lvl1pPr>
          </a:lstStyle>
          <a:p>
            <a:endParaRPr lang="en-US" altLang="cs-CZ"/>
          </a:p>
        </p:txBody>
      </p:sp>
      <p:sp>
        <p:nvSpPr>
          <p:cNvPr id="6" name="Zástupný symbol pro číslo snímku 5"/>
          <p:cNvSpPr>
            <a:spLocks noGrp="1"/>
          </p:cNvSpPr>
          <p:nvPr>
            <p:ph type="sldNum" sz="quarter" idx="12"/>
          </p:nvPr>
        </p:nvSpPr>
        <p:spPr/>
        <p:txBody>
          <a:bodyPr/>
          <a:lstStyle>
            <a:lvl1pPr>
              <a:defRPr/>
            </a:lvl1pPr>
          </a:lstStyle>
          <a:p>
            <a:fld id="{84EB1550-5734-426F-877A-28F3FBAAEAF5}" type="slidenum">
              <a:rPr lang="en-US" altLang="cs-CZ"/>
              <a:pPr/>
              <a:t>‹#›</a:t>
            </a:fld>
            <a:endParaRPr lang="en-US" altLang="cs-CZ"/>
          </a:p>
        </p:txBody>
      </p:sp>
    </p:spTree>
    <p:extLst>
      <p:ext uri="{BB962C8B-B14F-4D97-AF65-F5344CB8AC3E}">
        <p14:creationId xmlns:p14="http://schemas.microsoft.com/office/powerpoint/2010/main" val="404408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vl1pPr>
          </a:lstStyle>
          <a:p>
            <a:endParaRPr lang="en-US" altLang="cs-CZ"/>
          </a:p>
        </p:txBody>
      </p:sp>
      <p:sp>
        <p:nvSpPr>
          <p:cNvPr id="6" name="Zástupný symbol pro zápatí 5"/>
          <p:cNvSpPr>
            <a:spLocks noGrp="1"/>
          </p:cNvSpPr>
          <p:nvPr>
            <p:ph type="ftr" sz="quarter" idx="11"/>
          </p:nvPr>
        </p:nvSpPr>
        <p:spPr/>
        <p:txBody>
          <a:bodyPr/>
          <a:lstStyle>
            <a:lvl1pPr>
              <a:defRPr/>
            </a:lvl1pPr>
          </a:lstStyle>
          <a:p>
            <a:endParaRPr lang="en-US" altLang="cs-CZ"/>
          </a:p>
        </p:txBody>
      </p:sp>
      <p:sp>
        <p:nvSpPr>
          <p:cNvPr id="7" name="Zástupný symbol pro číslo snímku 6"/>
          <p:cNvSpPr>
            <a:spLocks noGrp="1"/>
          </p:cNvSpPr>
          <p:nvPr>
            <p:ph type="sldNum" sz="quarter" idx="12"/>
          </p:nvPr>
        </p:nvSpPr>
        <p:spPr/>
        <p:txBody>
          <a:bodyPr/>
          <a:lstStyle>
            <a:lvl1pPr>
              <a:defRPr/>
            </a:lvl1pPr>
          </a:lstStyle>
          <a:p>
            <a:fld id="{6E9F630D-AB60-4EBE-BE08-90716097E726}" type="slidenum">
              <a:rPr lang="en-US" altLang="cs-CZ"/>
              <a:pPr/>
              <a:t>‹#›</a:t>
            </a:fld>
            <a:endParaRPr lang="en-US" altLang="cs-CZ"/>
          </a:p>
        </p:txBody>
      </p:sp>
    </p:spTree>
    <p:extLst>
      <p:ext uri="{BB962C8B-B14F-4D97-AF65-F5344CB8AC3E}">
        <p14:creationId xmlns:p14="http://schemas.microsoft.com/office/powerpoint/2010/main" val="425393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vl1pPr>
          </a:lstStyle>
          <a:p>
            <a:endParaRPr lang="en-US" altLang="cs-CZ"/>
          </a:p>
        </p:txBody>
      </p:sp>
      <p:sp>
        <p:nvSpPr>
          <p:cNvPr id="8" name="Zástupný symbol pro zápatí 7"/>
          <p:cNvSpPr>
            <a:spLocks noGrp="1"/>
          </p:cNvSpPr>
          <p:nvPr>
            <p:ph type="ftr" sz="quarter" idx="11"/>
          </p:nvPr>
        </p:nvSpPr>
        <p:spPr/>
        <p:txBody>
          <a:bodyPr/>
          <a:lstStyle>
            <a:lvl1pPr>
              <a:defRPr/>
            </a:lvl1pPr>
          </a:lstStyle>
          <a:p>
            <a:endParaRPr lang="en-US" altLang="cs-CZ"/>
          </a:p>
        </p:txBody>
      </p:sp>
      <p:sp>
        <p:nvSpPr>
          <p:cNvPr id="9" name="Zástupný symbol pro číslo snímku 8"/>
          <p:cNvSpPr>
            <a:spLocks noGrp="1"/>
          </p:cNvSpPr>
          <p:nvPr>
            <p:ph type="sldNum" sz="quarter" idx="12"/>
          </p:nvPr>
        </p:nvSpPr>
        <p:spPr/>
        <p:txBody>
          <a:bodyPr/>
          <a:lstStyle>
            <a:lvl1pPr>
              <a:defRPr/>
            </a:lvl1pPr>
          </a:lstStyle>
          <a:p>
            <a:fld id="{8E900E7B-8335-4DC1-B241-69A233994E6D}" type="slidenum">
              <a:rPr lang="en-US" altLang="cs-CZ"/>
              <a:pPr/>
              <a:t>‹#›</a:t>
            </a:fld>
            <a:endParaRPr lang="en-US" altLang="cs-CZ"/>
          </a:p>
        </p:txBody>
      </p:sp>
    </p:spTree>
    <p:extLst>
      <p:ext uri="{BB962C8B-B14F-4D97-AF65-F5344CB8AC3E}">
        <p14:creationId xmlns:p14="http://schemas.microsoft.com/office/powerpoint/2010/main" val="201310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a:defRPr/>
            </a:lvl1pPr>
          </a:lstStyle>
          <a:p>
            <a:endParaRPr lang="en-US" altLang="cs-CZ"/>
          </a:p>
        </p:txBody>
      </p:sp>
      <p:sp>
        <p:nvSpPr>
          <p:cNvPr id="4" name="Zástupný symbol pro zápatí 3"/>
          <p:cNvSpPr>
            <a:spLocks noGrp="1"/>
          </p:cNvSpPr>
          <p:nvPr>
            <p:ph type="ftr" sz="quarter" idx="11"/>
          </p:nvPr>
        </p:nvSpPr>
        <p:spPr/>
        <p:txBody>
          <a:bodyPr/>
          <a:lstStyle>
            <a:lvl1pPr>
              <a:defRPr/>
            </a:lvl1pPr>
          </a:lstStyle>
          <a:p>
            <a:endParaRPr lang="en-US" altLang="cs-CZ"/>
          </a:p>
        </p:txBody>
      </p:sp>
      <p:sp>
        <p:nvSpPr>
          <p:cNvPr id="5" name="Zástupný symbol pro číslo snímku 4"/>
          <p:cNvSpPr>
            <a:spLocks noGrp="1"/>
          </p:cNvSpPr>
          <p:nvPr>
            <p:ph type="sldNum" sz="quarter" idx="12"/>
          </p:nvPr>
        </p:nvSpPr>
        <p:spPr/>
        <p:txBody>
          <a:bodyPr/>
          <a:lstStyle>
            <a:lvl1pPr>
              <a:defRPr/>
            </a:lvl1pPr>
          </a:lstStyle>
          <a:p>
            <a:fld id="{F372E811-9075-4FFE-85B4-831C4C18C54D}" type="slidenum">
              <a:rPr lang="en-US" altLang="cs-CZ"/>
              <a:pPr/>
              <a:t>‹#›</a:t>
            </a:fld>
            <a:endParaRPr lang="en-US" altLang="cs-CZ"/>
          </a:p>
        </p:txBody>
      </p:sp>
    </p:spTree>
    <p:extLst>
      <p:ext uri="{BB962C8B-B14F-4D97-AF65-F5344CB8AC3E}">
        <p14:creationId xmlns:p14="http://schemas.microsoft.com/office/powerpoint/2010/main" val="111534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en-US" altLang="cs-CZ"/>
          </a:p>
        </p:txBody>
      </p:sp>
      <p:sp>
        <p:nvSpPr>
          <p:cNvPr id="3" name="Zástupný symbol pro zápatí 2"/>
          <p:cNvSpPr>
            <a:spLocks noGrp="1"/>
          </p:cNvSpPr>
          <p:nvPr>
            <p:ph type="ftr" sz="quarter" idx="11"/>
          </p:nvPr>
        </p:nvSpPr>
        <p:spPr/>
        <p:txBody>
          <a:bodyPr/>
          <a:lstStyle>
            <a:lvl1pPr>
              <a:defRPr/>
            </a:lvl1pPr>
          </a:lstStyle>
          <a:p>
            <a:endParaRPr lang="en-US" altLang="cs-CZ"/>
          </a:p>
        </p:txBody>
      </p:sp>
      <p:sp>
        <p:nvSpPr>
          <p:cNvPr id="4" name="Zástupný symbol pro číslo snímku 3"/>
          <p:cNvSpPr>
            <a:spLocks noGrp="1"/>
          </p:cNvSpPr>
          <p:nvPr>
            <p:ph type="sldNum" sz="quarter" idx="12"/>
          </p:nvPr>
        </p:nvSpPr>
        <p:spPr/>
        <p:txBody>
          <a:bodyPr/>
          <a:lstStyle>
            <a:lvl1pPr>
              <a:defRPr/>
            </a:lvl1pPr>
          </a:lstStyle>
          <a:p>
            <a:fld id="{70BBA408-162E-45D2-8679-42FBB54C9EE5}" type="slidenum">
              <a:rPr lang="en-US" altLang="cs-CZ"/>
              <a:pPr/>
              <a:t>‹#›</a:t>
            </a:fld>
            <a:endParaRPr lang="en-US" altLang="cs-CZ"/>
          </a:p>
        </p:txBody>
      </p:sp>
    </p:spTree>
    <p:extLst>
      <p:ext uri="{BB962C8B-B14F-4D97-AF65-F5344CB8AC3E}">
        <p14:creationId xmlns:p14="http://schemas.microsoft.com/office/powerpoint/2010/main" val="419394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ltLang="cs-CZ"/>
          </a:p>
        </p:txBody>
      </p:sp>
      <p:sp>
        <p:nvSpPr>
          <p:cNvPr id="6" name="Zástupný symbol pro zápatí 5"/>
          <p:cNvSpPr>
            <a:spLocks noGrp="1"/>
          </p:cNvSpPr>
          <p:nvPr>
            <p:ph type="ftr" sz="quarter" idx="11"/>
          </p:nvPr>
        </p:nvSpPr>
        <p:spPr/>
        <p:txBody>
          <a:bodyPr/>
          <a:lstStyle>
            <a:lvl1pPr>
              <a:defRPr/>
            </a:lvl1pPr>
          </a:lstStyle>
          <a:p>
            <a:endParaRPr lang="en-US" altLang="cs-CZ"/>
          </a:p>
        </p:txBody>
      </p:sp>
      <p:sp>
        <p:nvSpPr>
          <p:cNvPr id="7" name="Zástupný symbol pro číslo snímku 6"/>
          <p:cNvSpPr>
            <a:spLocks noGrp="1"/>
          </p:cNvSpPr>
          <p:nvPr>
            <p:ph type="sldNum" sz="quarter" idx="12"/>
          </p:nvPr>
        </p:nvSpPr>
        <p:spPr/>
        <p:txBody>
          <a:bodyPr/>
          <a:lstStyle>
            <a:lvl1pPr>
              <a:defRPr/>
            </a:lvl1pPr>
          </a:lstStyle>
          <a:p>
            <a:fld id="{34CC4221-6AE9-4E1F-BC99-501EA0002C00}" type="slidenum">
              <a:rPr lang="en-US" altLang="cs-CZ"/>
              <a:pPr/>
              <a:t>‹#›</a:t>
            </a:fld>
            <a:endParaRPr lang="en-US" altLang="cs-CZ"/>
          </a:p>
        </p:txBody>
      </p:sp>
    </p:spTree>
    <p:extLst>
      <p:ext uri="{BB962C8B-B14F-4D97-AF65-F5344CB8AC3E}">
        <p14:creationId xmlns:p14="http://schemas.microsoft.com/office/powerpoint/2010/main" val="3735416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ltLang="cs-CZ"/>
          </a:p>
        </p:txBody>
      </p:sp>
      <p:sp>
        <p:nvSpPr>
          <p:cNvPr id="6" name="Zástupný symbol pro zápatí 5"/>
          <p:cNvSpPr>
            <a:spLocks noGrp="1"/>
          </p:cNvSpPr>
          <p:nvPr>
            <p:ph type="ftr" sz="quarter" idx="11"/>
          </p:nvPr>
        </p:nvSpPr>
        <p:spPr/>
        <p:txBody>
          <a:bodyPr/>
          <a:lstStyle>
            <a:lvl1pPr>
              <a:defRPr/>
            </a:lvl1pPr>
          </a:lstStyle>
          <a:p>
            <a:endParaRPr lang="en-US" altLang="cs-CZ"/>
          </a:p>
        </p:txBody>
      </p:sp>
      <p:sp>
        <p:nvSpPr>
          <p:cNvPr id="7" name="Zástupný symbol pro číslo snímku 6"/>
          <p:cNvSpPr>
            <a:spLocks noGrp="1"/>
          </p:cNvSpPr>
          <p:nvPr>
            <p:ph type="sldNum" sz="quarter" idx="12"/>
          </p:nvPr>
        </p:nvSpPr>
        <p:spPr/>
        <p:txBody>
          <a:bodyPr/>
          <a:lstStyle>
            <a:lvl1pPr>
              <a:defRPr/>
            </a:lvl1pPr>
          </a:lstStyle>
          <a:p>
            <a:fld id="{CB33BF83-929D-4E8E-925C-95ED2F7C76B4}" type="slidenum">
              <a:rPr lang="en-US" altLang="cs-CZ"/>
              <a:pPr/>
              <a:t>‹#›</a:t>
            </a:fld>
            <a:endParaRPr lang="en-US" altLang="cs-CZ"/>
          </a:p>
        </p:txBody>
      </p:sp>
    </p:spTree>
    <p:extLst>
      <p:ext uri="{BB962C8B-B14F-4D97-AF65-F5344CB8AC3E}">
        <p14:creationId xmlns:p14="http://schemas.microsoft.com/office/powerpoint/2010/main" val="718304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EE33881-156C-4546-9E45-3515BA029FAC}" type="slidenum">
              <a:rPr lang="en-US" altLang="cs-CZ"/>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slideLayout" Target="../slideLayouts/slideLayout7.xml"/><Relationship Id="rId4" Type="http://schemas.openxmlformats.org/officeDocument/2006/relationships/hyperlink" Target="https://www.biorxiv.org/content/early/2018/06/01/336743"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hyperlink" Target="http://www.faims.com/howpart1.htm" TargetMode="External"/><Relationship Id="rId7" Type="http://schemas.openxmlformats.org/officeDocument/2006/relationships/hyperlink" Target="https://www.youtube.com/watch?v=USmi7PUQdV0" TargetMode="External"/><Relationship Id="rId2"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224.emf"/><Relationship Id="rId5" Type="http://schemas.openxmlformats.org/officeDocument/2006/relationships/hyperlink" Target="https://www.thermofisher.com/cz/en/home/industrial/mass-spectrometry/liquid-chromatography-mass-spectrometry-lc-ms/lc-ms-accessories/field-asymmetric-ion-mobility-spectrometry-faims.html" TargetMode="External"/><Relationship Id="rId4" Type="http://schemas.openxmlformats.org/officeDocument/2006/relationships/image" Target="../media/image223.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gold.jgi.doe.gov/"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wmf"/></Relationships>
</file>

<file path=ppt/slides/_rels/slide2.xml.rels><?xml version="1.0" encoding="UTF-8" standalone="yes"?>
<Relationships xmlns="http://schemas.openxmlformats.org/package/2006/relationships"><Relationship Id="rId8" Type="http://schemas.openxmlformats.org/officeDocument/2006/relationships/hyperlink" Target="http://www.ceitec.cz/proteomika-zbynek-zdrahal/rg49" TargetMode="External"/><Relationship Id="rId13" Type="http://schemas.openxmlformats.org/officeDocument/2006/relationships/image" Target="../media/image14.jpeg"/><Relationship Id="rId3" Type="http://schemas.openxmlformats.org/officeDocument/2006/relationships/image" Target="../media/image8.JPG"/><Relationship Id="rId7" Type="http://schemas.openxmlformats.org/officeDocument/2006/relationships/hyperlink" Target="http://www.ceitec.eu/proteomics-core-facility/cf95" TargetMode="External"/><Relationship Id="rId12"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mailto:zbynek.zdrahal@ceitec.muni.cz" TargetMode="External"/><Relationship Id="rId11" Type="http://schemas.openxmlformats.org/officeDocument/2006/relationships/hyperlink" Target="https://epic-xs.eu/" TargetMode="External"/><Relationship Id="rId5" Type="http://schemas.openxmlformats.org/officeDocument/2006/relationships/image" Target="../media/image10.jpe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45.t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http://i-mass.com/jj2.gif"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4.wmf"/><Relationship Id="rId5" Type="http://schemas.openxmlformats.org/officeDocument/2006/relationships/oleObject" Target="../embeddings/oleObject3.bin"/><Relationship Id="rId10" Type="http://schemas.openxmlformats.org/officeDocument/2006/relationships/image" Target="../media/image66.wmf"/><Relationship Id="rId4" Type="http://schemas.openxmlformats.org/officeDocument/2006/relationships/image" Target="../media/image63.wmf"/><Relationship Id="rId9"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8.wmf"/><Relationship Id="rId5" Type="http://schemas.openxmlformats.org/officeDocument/2006/relationships/oleObject" Target="../embeddings/oleObject7.bin"/><Relationship Id="rId4" Type="http://schemas.openxmlformats.org/officeDocument/2006/relationships/image" Target="../media/image67.wmf"/></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ideo" Target="file:///C:\AData\Docs\Predmety_nase\Charakter_Prot_MS\lecture\Maldi_ionizace.avi" TargetMode="External"/><Relationship Id="rId4" Type="http://schemas.openxmlformats.org/officeDocument/2006/relationships/hyperlink" Target="https://www.youtube.com/watch?v=0jeFpXHZ8W0"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ideo" Target="file:///C:\AData\Docs\Predmety_nase\Charakter_Prot_MS\lecture\ESI_Ia.avi"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www.youtube.com/watch?v=3uUwa1DDoHQ"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6" Type="http://schemas.openxmlformats.org/officeDocument/2006/relationships/image" Target="../media/image119.png"/><Relationship Id="rId21" Type="http://schemas.openxmlformats.org/officeDocument/2006/relationships/image" Target="../media/image114.png"/><Relationship Id="rId42" Type="http://schemas.openxmlformats.org/officeDocument/2006/relationships/image" Target="../media/image135.png"/><Relationship Id="rId47" Type="http://schemas.openxmlformats.org/officeDocument/2006/relationships/image" Target="../media/image140.png"/><Relationship Id="rId63" Type="http://schemas.openxmlformats.org/officeDocument/2006/relationships/image" Target="../media/image156.png"/><Relationship Id="rId68" Type="http://schemas.openxmlformats.org/officeDocument/2006/relationships/image" Target="../media/image161.png"/><Relationship Id="rId16" Type="http://schemas.openxmlformats.org/officeDocument/2006/relationships/image" Target="../media/image10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40" Type="http://schemas.openxmlformats.org/officeDocument/2006/relationships/image" Target="../media/image133.png"/><Relationship Id="rId45" Type="http://schemas.openxmlformats.org/officeDocument/2006/relationships/image" Target="../media/image138.png"/><Relationship Id="rId53" Type="http://schemas.openxmlformats.org/officeDocument/2006/relationships/image" Target="../media/image146.png"/><Relationship Id="rId58" Type="http://schemas.openxmlformats.org/officeDocument/2006/relationships/image" Target="../media/image151.png"/><Relationship Id="rId66" Type="http://schemas.openxmlformats.org/officeDocument/2006/relationships/image" Target="../media/image159.png"/><Relationship Id="rId74" Type="http://schemas.openxmlformats.org/officeDocument/2006/relationships/image" Target="../media/image167.png"/><Relationship Id="rId5" Type="http://schemas.openxmlformats.org/officeDocument/2006/relationships/image" Target="../media/image98.png"/><Relationship Id="rId61" Type="http://schemas.openxmlformats.org/officeDocument/2006/relationships/image" Target="../media/image154.png"/><Relationship Id="rId19" Type="http://schemas.openxmlformats.org/officeDocument/2006/relationships/image" Target="../media/image11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 Id="rId43" Type="http://schemas.openxmlformats.org/officeDocument/2006/relationships/image" Target="../media/image136.png"/><Relationship Id="rId48" Type="http://schemas.openxmlformats.org/officeDocument/2006/relationships/image" Target="../media/image141.png"/><Relationship Id="rId56" Type="http://schemas.openxmlformats.org/officeDocument/2006/relationships/image" Target="../media/image149.png"/><Relationship Id="rId64" Type="http://schemas.openxmlformats.org/officeDocument/2006/relationships/image" Target="../media/image157.png"/><Relationship Id="rId69" Type="http://schemas.openxmlformats.org/officeDocument/2006/relationships/image" Target="../media/image162.png"/><Relationship Id="rId77" Type="http://schemas.openxmlformats.org/officeDocument/2006/relationships/image" Target="../media/image170.emf"/><Relationship Id="rId8" Type="http://schemas.openxmlformats.org/officeDocument/2006/relationships/image" Target="../media/image101.png"/><Relationship Id="rId51" Type="http://schemas.openxmlformats.org/officeDocument/2006/relationships/image" Target="../media/image144.png"/><Relationship Id="rId72" Type="http://schemas.openxmlformats.org/officeDocument/2006/relationships/image" Target="../media/image165.png"/><Relationship Id="rId3" Type="http://schemas.openxmlformats.org/officeDocument/2006/relationships/image" Target="../media/image96.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 Id="rId46" Type="http://schemas.openxmlformats.org/officeDocument/2006/relationships/image" Target="../media/image139.png"/><Relationship Id="rId59" Type="http://schemas.openxmlformats.org/officeDocument/2006/relationships/image" Target="../media/image152.png"/><Relationship Id="rId67" Type="http://schemas.openxmlformats.org/officeDocument/2006/relationships/image" Target="../media/image160.png"/><Relationship Id="rId20" Type="http://schemas.openxmlformats.org/officeDocument/2006/relationships/image" Target="../media/image113.png"/><Relationship Id="rId41" Type="http://schemas.openxmlformats.org/officeDocument/2006/relationships/image" Target="../media/image134.png"/><Relationship Id="rId54" Type="http://schemas.openxmlformats.org/officeDocument/2006/relationships/image" Target="../media/image147.png"/><Relationship Id="rId62" Type="http://schemas.openxmlformats.org/officeDocument/2006/relationships/image" Target="../media/image155.png"/><Relationship Id="rId70" Type="http://schemas.openxmlformats.org/officeDocument/2006/relationships/image" Target="../media/image163.png"/><Relationship Id="rId75"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99.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49" Type="http://schemas.openxmlformats.org/officeDocument/2006/relationships/image" Target="../media/image142.png"/><Relationship Id="rId57" Type="http://schemas.openxmlformats.org/officeDocument/2006/relationships/image" Target="../media/image150.png"/><Relationship Id="rId10" Type="http://schemas.openxmlformats.org/officeDocument/2006/relationships/image" Target="../media/image103.png"/><Relationship Id="rId31" Type="http://schemas.openxmlformats.org/officeDocument/2006/relationships/image" Target="../media/image124.png"/><Relationship Id="rId44" Type="http://schemas.openxmlformats.org/officeDocument/2006/relationships/image" Target="../media/image137.png"/><Relationship Id="rId52" Type="http://schemas.openxmlformats.org/officeDocument/2006/relationships/image" Target="../media/image145.png"/><Relationship Id="rId60" Type="http://schemas.openxmlformats.org/officeDocument/2006/relationships/image" Target="../media/image153.png"/><Relationship Id="rId65" Type="http://schemas.openxmlformats.org/officeDocument/2006/relationships/image" Target="../media/image158.png"/><Relationship Id="rId73" Type="http://schemas.openxmlformats.org/officeDocument/2006/relationships/image" Target="../media/image166.png"/><Relationship Id="rId4" Type="http://schemas.openxmlformats.org/officeDocument/2006/relationships/image" Target="../media/image97.png"/><Relationship Id="rId9" Type="http://schemas.openxmlformats.org/officeDocument/2006/relationships/image" Target="../media/image102.png"/><Relationship Id="rId13" Type="http://schemas.openxmlformats.org/officeDocument/2006/relationships/image" Target="../media/image106.png"/><Relationship Id="rId18" Type="http://schemas.openxmlformats.org/officeDocument/2006/relationships/image" Target="../media/image111.png"/><Relationship Id="rId39" Type="http://schemas.openxmlformats.org/officeDocument/2006/relationships/image" Target="../media/image132.png"/><Relationship Id="rId34" Type="http://schemas.openxmlformats.org/officeDocument/2006/relationships/image" Target="../media/image127.png"/><Relationship Id="rId50" Type="http://schemas.openxmlformats.org/officeDocument/2006/relationships/image" Target="../media/image143.png"/><Relationship Id="rId55" Type="http://schemas.openxmlformats.org/officeDocument/2006/relationships/image" Target="../media/image148.png"/><Relationship Id="rId76" Type="http://schemas.openxmlformats.org/officeDocument/2006/relationships/image" Target="../media/image169.png"/><Relationship Id="rId7" Type="http://schemas.openxmlformats.org/officeDocument/2006/relationships/image" Target="../media/image100.png"/><Relationship Id="rId71" Type="http://schemas.openxmlformats.org/officeDocument/2006/relationships/image" Target="../media/image164.png"/><Relationship Id="rId2" Type="http://schemas.openxmlformats.org/officeDocument/2006/relationships/image" Target="../media/image95.png"/><Relationship Id="rId29" Type="http://schemas.openxmlformats.org/officeDocument/2006/relationships/image" Target="../media/image122.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video" Target="file:///C:\AData\Docs\Predmety_nase\Charakter_Prot_MS\lecture\Maldi_TOF.avi" TargetMode="External"/><Relationship Id="rId4" Type="http://schemas.openxmlformats.org/officeDocument/2006/relationships/hyperlink" Target="https://www.youtube.com/watch?v=0jeFpXHZ8W0"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hyperlink" Target="https://www.youtube.com/watch?v=kbzK1iSBE08" TargetMode="External"/></Relationships>
</file>

<file path=ppt/slides/_rels/slide6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wmf"/><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69.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image" Target="../media/image190.emf"/><Relationship Id="rId1" Type="http://schemas.openxmlformats.org/officeDocument/2006/relationships/slideLayout" Target="../slideLayouts/slideLayout7.xml"/><Relationship Id="rId4" Type="http://schemas.openxmlformats.org/officeDocument/2006/relationships/image" Target="../media/image192.emf"/></Relationships>
</file>

<file path=ppt/slides/_rels/slide76.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hyperlink" Target="https://www.evosep.com/applications/dia/?ct=t(Webinar_COPY_01)"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8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comments" Target="../comments/comment4.xml"/></Relationships>
</file>

<file path=ppt/slides/_rels/slide8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planetorbitrap.com/orbitrap-exploris-480" TargetMode="External"/><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zJagpUbnv-Y" TargetMode="External"/><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7.xml"/><Relationship Id="rId4" Type="http://schemas.openxmlformats.org/officeDocument/2006/relationships/hyperlink" Target="https://www.youtube.com/watch?v=3arO41_edeg"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18.png"/><Relationship Id="rId2" Type="http://schemas.openxmlformats.org/officeDocument/2006/relationships/image" Target="../media/image215.tiff"/><Relationship Id="rId1" Type="http://schemas.openxmlformats.org/officeDocument/2006/relationships/slideLayout" Target="../slideLayouts/slideLayout7.xml"/><Relationship Id="rId6" Type="http://schemas.openxmlformats.org/officeDocument/2006/relationships/hyperlink" Target="https://www.youtube.com/watch?v=cWjz32wky2A" TargetMode="External"/><Relationship Id="rId5" Type="http://schemas.openxmlformats.org/officeDocument/2006/relationships/image" Target="../media/image217.png"/><Relationship Id="rId4" Type="http://schemas.microsoft.com/office/2007/relationships/hdphoto" Target="../media/hdphoto1.wdp"/></Relationships>
</file>

<file path=ppt/slides/_rels/slide9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5" name="Object 3"/>
          <p:cNvGraphicFramePr>
            <a:graphicFrameLocks noChangeAspect="1"/>
          </p:cNvGraphicFramePr>
          <p:nvPr/>
        </p:nvGraphicFramePr>
        <p:xfrm>
          <a:off x="533400" y="1268413"/>
          <a:ext cx="8077200" cy="4884737"/>
        </p:xfrm>
        <a:graphic>
          <a:graphicData uri="http://schemas.openxmlformats.org/presentationml/2006/ole">
            <mc:AlternateContent xmlns:mc="http://schemas.openxmlformats.org/markup-compatibility/2006">
              <mc:Choice xmlns:v="urn:schemas-microsoft-com:vml" Requires="v">
                <p:oleObj spid="_x0000_s53885" name="CorelDRAW" r:id="rId3" imgW="6112080" imgH="3831120" progId="">
                  <p:embed/>
                </p:oleObj>
              </mc:Choice>
              <mc:Fallback>
                <p:oleObj name="CorelDRAW" r:id="rId3" imgW="6112080" imgH="3831120" progId="">
                  <p:embed/>
                  <p:pic>
                    <p:nvPicPr>
                      <p:cNvPr id="0" name="Picture 15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68413"/>
                        <a:ext cx="807720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Text Box 4"/>
          <p:cNvSpPr txBox="1">
            <a:spLocks noChangeArrowheads="1"/>
          </p:cNvSpPr>
          <p:nvPr/>
        </p:nvSpPr>
        <p:spPr bwMode="auto">
          <a:xfrm>
            <a:off x="571500" y="2173288"/>
            <a:ext cx="8001000" cy="14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cs-CZ" altLang="cs-CZ" sz="2800" b="1">
                <a:solidFill>
                  <a:srgbClr val="CC0000"/>
                </a:solidFill>
                <a:cs typeface="Times New Roman" panose="02020603050405020304" pitchFamily="18" charset="0"/>
              </a:rPr>
              <a:t>Protein characterization by mass spectrometry</a:t>
            </a:r>
            <a:endParaRPr lang="cs-CZ" altLang="cs-CZ" sz="2800" b="1">
              <a:solidFill>
                <a:srgbClr val="CC0000"/>
              </a:solidFill>
            </a:endParaRPr>
          </a:p>
          <a:p>
            <a:pPr algn="ctr" eaLnBrk="0" hangingPunct="0">
              <a:spcAft>
                <a:spcPct val="35000"/>
              </a:spcAft>
            </a:pPr>
            <a:endParaRPr lang="en-US" altLang="cs-CZ" sz="800" b="1"/>
          </a:p>
          <a:p>
            <a:pPr algn="ctr" eaLnBrk="0" hangingPunct="0">
              <a:spcAft>
                <a:spcPct val="35000"/>
              </a:spcAft>
            </a:pPr>
            <a:r>
              <a:rPr lang="en-US" altLang="cs-CZ" sz="2000" b="1"/>
              <a:t>C7250</a:t>
            </a:r>
            <a:endParaRPr lang="cs-CZ" altLang="cs-CZ" sz="2000" b="1"/>
          </a:p>
          <a:p>
            <a:pPr algn="ctr" eaLnBrk="0" hangingPunct="0"/>
            <a:r>
              <a:rPr lang="cs-CZ" altLang="cs-CZ" sz="2000" b="1"/>
              <a:t>Part I</a:t>
            </a:r>
            <a:endParaRPr lang="en-US" altLang="cs-CZ" sz="2000" b="1"/>
          </a:p>
        </p:txBody>
      </p:sp>
      <p:sp>
        <p:nvSpPr>
          <p:cNvPr id="53778" name="Text Box 1554"/>
          <p:cNvSpPr txBox="1">
            <a:spLocks noChangeArrowheads="1"/>
          </p:cNvSpPr>
          <p:nvPr/>
        </p:nvSpPr>
        <p:spPr bwMode="auto">
          <a:xfrm>
            <a:off x="4449392" y="3860800"/>
            <a:ext cx="293965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1800" b="1" dirty="0">
                <a:cs typeface="Times New Roman" panose="02020603050405020304" pitchFamily="18" charset="0"/>
              </a:rPr>
              <a:t>Zbyněk Zdráhal</a:t>
            </a:r>
            <a:endParaRPr lang="en-US" altLang="cs-CZ" sz="1800" b="1" dirty="0">
              <a:cs typeface="Times New Roman" panose="02020603050405020304" pitchFamily="18" charset="0"/>
            </a:endParaRPr>
          </a:p>
          <a:p>
            <a:pPr algn="ctr"/>
            <a:endParaRPr lang="en-US" altLang="cs-CZ" sz="800" b="1" dirty="0">
              <a:cs typeface="Times New Roman" panose="02020603050405020304" pitchFamily="18" charset="0"/>
            </a:endParaRPr>
          </a:p>
          <a:p>
            <a:pPr algn="ctr"/>
            <a:r>
              <a:rPr lang="cs-CZ" altLang="cs-CZ" sz="1800" i="1"/>
              <a:t>RG Proteomics, </a:t>
            </a:r>
            <a:r>
              <a:rPr lang="cs-CZ" altLang="cs-CZ" sz="1800" i="1" dirty="0"/>
              <a:t>CEITEC-MU</a:t>
            </a:r>
            <a:endParaRPr lang="en-US" altLang="cs-CZ" sz="1800" i="1" dirty="0"/>
          </a:p>
          <a:p>
            <a:pPr algn="ctr"/>
            <a:r>
              <a:rPr lang="cs-CZ" altLang="cs-CZ" sz="1800" i="1"/>
              <a:t>Proteomics </a:t>
            </a:r>
            <a:r>
              <a:rPr lang="en-US" altLang="cs-CZ" sz="1800" i="1"/>
              <a:t>C</a:t>
            </a:r>
            <a:r>
              <a:rPr lang="cs-CZ" altLang="cs-CZ" sz="1800" i="1"/>
              <a:t>F, </a:t>
            </a:r>
            <a:r>
              <a:rPr lang="cs-CZ" altLang="cs-CZ" sz="1800" i="1" dirty="0"/>
              <a:t>CEITEC-MU</a:t>
            </a:r>
            <a:endParaRPr lang="en-US" altLang="cs-CZ" sz="1800" i="1" dirty="0"/>
          </a:p>
          <a:p>
            <a:pPr algn="ctr"/>
            <a:r>
              <a:rPr lang="cs-CZ" altLang="cs-CZ" sz="1800" i="1"/>
              <a:t>NCBR FS MU</a:t>
            </a:r>
            <a:r>
              <a:rPr lang="en-US" altLang="cs-CZ" sz="1800" i="1"/>
              <a:t> </a:t>
            </a:r>
            <a:endParaRPr lang="cs-CZ" altLang="cs-CZ" sz="1800" i="1" dirty="0"/>
          </a:p>
          <a:p>
            <a:pPr algn="ctr"/>
            <a:r>
              <a:rPr lang="cs-CZ" altLang="cs-CZ" sz="1800" i="1" dirty="0"/>
              <a:t>zdrahal@sci.muni.cz</a:t>
            </a:r>
            <a:endParaRPr lang="en-US" altLang="cs-CZ" sz="1800" i="1" dirty="0"/>
          </a:p>
        </p:txBody>
      </p:sp>
      <p:grpSp>
        <p:nvGrpSpPr>
          <p:cNvPr id="53779" name="Group 1555"/>
          <p:cNvGrpSpPr>
            <a:grpSpLocks/>
          </p:cNvGrpSpPr>
          <p:nvPr/>
        </p:nvGrpSpPr>
        <p:grpSpPr bwMode="auto">
          <a:xfrm>
            <a:off x="107950" y="188913"/>
            <a:ext cx="3644903" cy="865187"/>
            <a:chOff x="188" y="300"/>
            <a:chExt cx="2296" cy="545"/>
          </a:xfrm>
        </p:grpSpPr>
        <p:pic>
          <p:nvPicPr>
            <p:cNvPr id="53780" name="Picture 1556" descr="LOG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53781"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sp>
        <p:nvSpPr>
          <p:cNvPr id="53786" name="AutoShape 1562"/>
          <p:cNvSpPr>
            <a:spLocks noChangeAspect="1" noChangeArrowheads="1" noTextEdit="1"/>
          </p:cNvSpPr>
          <p:nvPr/>
        </p:nvSpPr>
        <p:spPr bwMode="auto">
          <a:xfrm>
            <a:off x="6804025" y="3028950"/>
            <a:ext cx="17811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53784" name="Picture 1560" descr="mu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6700" y="115888"/>
            <a:ext cx="1149350" cy="1152525"/>
          </a:xfrm>
          <a:prstGeom prst="rect">
            <a:avLst/>
          </a:prstGeom>
          <a:noFill/>
          <a:extLst>
            <a:ext uri="{909E8E84-426E-40DD-AFC4-6F175D3DCCD1}">
              <a14:hiddenFill xmlns:a14="http://schemas.microsoft.com/office/drawing/2010/main">
                <a:solidFill>
                  <a:srgbClr val="FFFFFF"/>
                </a:solidFill>
              </a14:hiddenFill>
            </a:ext>
          </a:extLst>
        </p:spPr>
      </p:pic>
      <p:sp>
        <p:nvSpPr>
          <p:cNvPr id="53790" name="AutoShape 1566"/>
          <p:cNvSpPr>
            <a:spLocks noChangeAspect="1" noChangeArrowheads="1" noTextEdit="1"/>
          </p:cNvSpPr>
          <p:nvPr/>
        </p:nvSpPr>
        <p:spPr bwMode="auto">
          <a:xfrm>
            <a:off x="6443663" y="334963"/>
            <a:ext cx="13684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53792" name="Picture 156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8816" y="167843"/>
            <a:ext cx="1289322" cy="117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1474" y="1086188"/>
            <a:ext cx="4196655" cy="8393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Skupina 24">
            <a:extLst>
              <a:ext uri="{FF2B5EF4-FFF2-40B4-BE49-F238E27FC236}">
                <a16:creationId xmlns:a16="http://schemas.microsoft.com/office/drawing/2014/main" id="{9B36186E-C843-4C31-BF7E-9335D997BB32}"/>
              </a:ext>
            </a:extLst>
          </p:cNvPr>
          <p:cNvGrpSpPr/>
          <p:nvPr/>
        </p:nvGrpSpPr>
        <p:grpSpPr>
          <a:xfrm>
            <a:off x="1363492" y="5301208"/>
            <a:ext cx="7548114" cy="1080797"/>
            <a:chOff x="1363492" y="5301208"/>
            <a:chExt cx="7548114" cy="1080797"/>
          </a:xfrm>
        </p:grpSpPr>
        <p:grpSp>
          <p:nvGrpSpPr>
            <p:cNvPr id="7" name="Skupina 6"/>
            <p:cNvGrpSpPr/>
            <p:nvPr/>
          </p:nvGrpSpPr>
          <p:grpSpPr>
            <a:xfrm>
              <a:off x="2908402" y="5301208"/>
              <a:ext cx="6003204" cy="549161"/>
              <a:chOff x="2889276" y="4941168"/>
              <a:chExt cx="6003204" cy="549161"/>
            </a:xfrm>
            <a:solidFill>
              <a:schemeClr val="accent6">
                <a:lumMod val="40000"/>
                <a:lumOff val="60000"/>
              </a:schemeClr>
            </a:solidFill>
          </p:grpSpPr>
          <p:sp>
            <p:nvSpPr>
              <p:cNvPr id="6" name="Obdélník 5"/>
              <p:cNvSpPr/>
              <p:nvPr/>
            </p:nvSpPr>
            <p:spPr>
              <a:xfrm>
                <a:off x="2895350" y="4941168"/>
                <a:ext cx="5997130" cy="28803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2889276" y="5229200"/>
                <a:ext cx="3528392" cy="26112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0" name="TextovéPole 19">
              <a:extLst>
                <a:ext uri="{FF2B5EF4-FFF2-40B4-BE49-F238E27FC236}">
                  <a16:creationId xmlns:a16="http://schemas.microsoft.com/office/drawing/2014/main" id="{49B9B817-1973-4A1E-9C49-0B0C75F69AF8}"/>
                </a:ext>
              </a:extLst>
            </p:cNvPr>
            <p:cNvSpPr txBox="1"/>
            <p:nvPr/>
          </p:nvSpPr>
          <p:spPr>
            <a:xfrm>
              <a:off x="1363492" y="5981895"/>
              <a:ext cx="1716432" cy="400110"/>
            </a:xfrm>
            <a:prstGeom prst="rect">
              <a:avLst/>
            </a:prstGeom>
            <a:noFill/>
          </p:spPr>
          <p:txBody>
            <a:bodyPr wrap="none" rtlCol="0">
              <a:spAutoFit/>
            </a:bodyPr>
            <a:lstStyle/>
            <a:p>
              <a:r>
                <a:rPr lang="cs-CZ" sz="2000" b="1" dirty="0" err="1">
                  <a:latin typeface="Arial Black" panose="020B0A04020102020204" pitchFamily="34" charset="0"/>
                </a:rPr>
                <a:t>proteotype</a:t>
              </a:r>
              <a:endParaRPr lang="cs-CZ" sz="2000" b="1" dirty="0">
                <a:latin typeface="Arial Black" panose="020B0A04020102020204" pitchFamily="34" charset="0"/>
              </a:endParaRPr>
            </a:p>
          </p:txBody>
        </p:sp>
        <p:cxnSp>
          <p:nvCxnSpPr>
            <p:cNvPr id="22" name="Přímá spojnice se šipkou 21">
              <a:extLst>
                <a:ext uri="{FF2B5EF4-FFF2-40B4-BE49-F238E27FC236}">
                  <a16:creationId xmlns:a16="http://schemas.microsoft.com/office/drawing/2014/main" id="{B2BD9B4E-00C1-4C53-8FDE-DE2152F6C685}"/>
                </a:ext>
              </a:extLst>
            </p:cNvPr>
            <p:cNvCxnSpPr>
              <a:cxnSpLocks/>
            </p:cNvCxnSpPr>
            <p:nvPr/>
          </p:nvCxnSpPr>
          <p:spPr>
            <a:xfrm flipV="1">
              <a:off x="2195736" y="5647029"/>
              <a:ext cx="620962" cy="3617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Skupina 23">
            <a:extLst>
              <a:ext uri="{FF2B5EF4-FFF2-40B4-BE49-F238E27FC236}">
                <a16:creationId xmlns:a16="http://schemas.microsoft.com/office/drawing/2014/main" id="{D45E34DC-EF1C-4A15-B5AF-ECB5C37A4691}"/>
              </a:ext>
            </a:extLst>
          </p:cNvPr>
          <p:cNvGrpSpPr/>
          <p:nvPr/>
        </p:nvGrpSpPr>
        <p:grpSpPr>
          <a:xfrm>
            <a:off x="278007" y="3509520"/>
            <a:ext cx="8694566" cy="2377236"/>
            <a:chOff x="278007" y="3509520"/>
            <a:chExt cx="8694566" cy="2377236"/>
          </a:xfrm>
        </p:grpSpPr>
        <p:sp>
          <p:nvSpPr>
            <p:cNvPr id="2" name="Obdélník 1"/>
            <p:cNvSpPr/>
            <p:nvPr/>
          </p:nvSpPr>
          <p:spPr>
            <a:xfrm>
              <a:off x="691653" y="3509520"/>
              <a:ext cx="7564684" cy="369332"/>
            </a:xfrm>
            <a:prstGeom prst="rect">
              <a:avLst/>
            </a:prstGeom>
          </p:spPr>
          <p:txBody>
            <a:bodyPr wrap="square">
              <a:spAutoFit/>
            </a:bodyPr>
            <a:lstStyle/>
            <a:p>
              <a:r>
                <a:rPr lang="en-US" sz="1800" dirty="0"/>
                <a:t>the complement of proteins expressed in a cell, tissue, or organism by a genome </a:t>
              </a:r>
              <a:endParaRPr lang="cs-CZ" sz="1800" dirty="0"/>
            </a:p>
          </p:txBody>
        </p:sp>
        <p:sp>
          <p:nvSpPr>
            <p:cNvPr id="3" name="Obdélník 2"/>
            <p:cNvSpPr/>
            <p:nvPr/>
          </p:nvSpPr>
          <p:spPr>
            <a:xfrm>
              <a:off x="278007" y="4092496"/>
              <a:ext cx="8496944" cy="646331"/>
            </a:xfrm>
            <a:prstGeom prst="rect">
              <a:avLst/>
            </a:prstGeom>
          </p:spPr>
          <p:txBody>
            <a:bodyPr wrap="square">
              <a:spAutoFit/>
            </a:bodyPr>
            <a:lstStyle/>
            <a:p>
              <a:pPr algn="ctr"/>
              <a:r>
                <a:rPr lang="en-US" sz="1800" dirty="0"/>
                <a:t>the entire complement of proteins found in an organism over its entire life cycle, or in a particular cell type </a:t>
              </a:r>
              <a:r>
                <a:rPr lang="en-US" sz="1800" b="1" dirty="0"/>
                <a:t>at a particular time under defined environmental conditions. </a:t>
              </a:r>
            </a:p>
          </p:txBody>
        </p:sp>
        <p:sp>
          <p:nvSpPr>
            <p:cNvPr id="4" name="Obdélník 3"/>
            <p:cNvSpPr/>
            <p:nvPr/>
          </p:nvSpPr>
          <p:spPr>
            <a:xfrm>
              <a:off x="331613" y="4963426"/>
              <a:ext cx="8640960" cy="923330"/>
            </a:xfrm>
            <a:prstGeom prst="rect">
              <a:avLst/>
            </a:prstGeom>
          </p:spPr>
          <p:txBody>
            <a:bodyPr wrap="square">
              <a:spAutoFit/>
            </a:bodyPr>
            <a:lstStyle/>
            <a:p>
              <a:pPr algn="ctr"/>
              <a:r>
                <a:rPr lang="cs-CZ" sz="1800" dirty="0"/>
                <a:t>T</a:t>
              </a:r>
              <a:r>
                <a:rPr lang="en-US" sz="1800" dirty="0"/>
                <a:t>he entire set of proteins expressed by a genome, cell, tissue or organism at a certain time. More specifically, it is the set of expressed proteins in a given type of cell or organism, at a given time, under defined conditions. </a:t>
              </a:r>
              <a:endParaRPr lang="cs-CZ" sz="1800" dirty="0"/>
            </a:p>
          </p:txBody>
        </p:sp>
      </p:grpSp>
      <p:sp>
        <p:nvSpPr>
          <p:cNvPr id="5" name="Obdélník 4"/>
          <p:cNvSpPr/>
          <p:nvPr/>
        </p:nvSpPr>
        <p:spPr>
          <a:xfrm>
            <a:off x="381604" y="2384759"/>
            <a:ext cx="8372054" cy="830997"/>
          </a:xfrm>
          <a:prstGeom prst="rect">
            <a:avLst/>
          </a:prstGeom>
        </p:spPr>
        <p:txBody>
          <a:bodyPr wrap="square">
            <a:spAutoFit/>
          </a:bodyPr>
          <a:lstStyle/>
          <a:p>
            <a:r>
              <a:rPr lang="cs-CZ" sz="1600" dirty="0"/>
              <a:t>t</a:t>
            </a:r>
            <a:r>
              <a:rPr lang="en-US" sz="1600" dirty="0"/>
              <a:t>he word “proteome” is derived from </a:t>
            </a:r>
            <a:r>
              <a:rPr lang="en-US" sz="1600" b="1" dirty="0" err="1"/>
              <a:t>PROTE</a:t>
            </a:r>
            <a:r>
              <a:rPr lang="en-US" sz="1600" dirty="0" err="1"/>
              <a:t>ins</a:t>
            </a:r>
            <a:r>
              <a:rPr lang="en-US" sz="1600" dirty="0"/>
              <a:t> expressed by a </a:t>
            </a:r>
            <a:r>
              <a:rPr lang="en-US" sz="1600" dirty="0" err="1"/>
              <a:t>gen</a:t>
            </a:r>
            <a:r>
              <a:rPr lang="en-US" sz="1600" b="1" dirty="0" err="1"/>
              <a:t>OME</a:t>
            </a:r>
            <a:r>
              <a:rPr lang="en-US" sz="1600" dirty="0"/>
              <a:t>, and it refers to all the proteins produced by an organism</a:t>
            </a:r>
            <a:endParaRPr lang="cs-CZ" sz="1600" dirty="0"/>
          </a:p>
          <a:p>
            <a:pPr algn="r"/>
            <a:r>
              <a:rPr lang="en-US" sz="1600" i="1" dirty="0"/>
              <a:t>Marc Wilkins  in 1994 </a:t>
            </a:r>
            <a:endParaRPr lang="cs-CZ" sz="1600" i="1" dirty="0"/>
          </a:p>
        </p:txBody>
      </p:sp>
      <p:sp>
        <p:nvSpPr>
          <p:cNvPr id="8" name="TextovéPole 7"/>
          <p:cNvSpPr txBox="1"/>
          <p:nvPr/>
        </p:nvSpPr>
        <p:spPr>
          <a:xfrm>
            <a:off x="3851920" y="1327383"/>
            <a:ext cx="1813445" cy="461665"/>
          </a:xfrm>
          <a:prstGeom prst="rect">
            <a:avLst/>
          </a:prstGeom>
          <a:noFill/>
        </p:spPr>
        <p:txBody>
          <a:bodyPr wrap="none" rtlCol="0">
            <a:spAutoFit/>
          </a:bodyPr>
          <a:lstStyle/>
          <a:p>
            <a:r>
              <a:rPr lang="cs-CZ" sz="2400" b="1" dirty="0" err="1">
                <a:latin typeface="Arial Black" panose="020B0A04020102020204" pitchFamily="34" charset="0"/>
                <a:ea typeface="Segoe UI Symbol" panose="020B0502040204020203" pitchFamily="34" charset="0"/>
              </a:rPr>
              <a:t>Proteome</a:t>
            </a:r>
            <a:endParaRPr lang="cs-CZ" sz="2400" b="1" dirty="0">
              <a:latin typeface="Arial Black" panose="020B0A04020102020204" pitchFamily="34" charset="0"/>
              <a:ea typeface="Segoe UI Symbol" panose="020B0502040204020203" pitchFamily="34" charset="0"/>
            </a:endParaRPr>
          </a:p>
        </p:txBody>
      </p:sp>
      <p:sp>
        <p:nvSpPr>
          <p:cNvPr id="17"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pic>
        <p:nvPicPr>
          <p:cNvPr id="10" name="Picture 2" descr="self-portrait-or-desperate-man-gustave-courbet">
            <a:extLst>
              <a:ext uri="{FF2B5EF4-FFF2-40B4-BE49-F238E27FC236}">
                <a16:creationId xmlns:a16="http://schemas.microsoft.com/office/drawing/2014/main" id="{6BBDC96A-CCFA-4967-9ACE-939C5A5FF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52" y="107108"/>
            <a:ext cx="1704051" cy="138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0DED0B76-D278-45AC-8BEA-3DF351EE0725}"/>
              </a:ext>
            </a:extLst>
          </p:cNvPr>
          <p:cNvSpPr>
            <a:spLocks noChangeArrowheads="1"/>
          </p:cNvSpPr>
          <p:nvPr/>
        </p:nvSpPr>
        <p:spPr bwMode="auto">
          <a:xfrm>
            <a:off x="30304" y="1485374"/>
            <a:ext cx="193514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800" i="1" dirty="0" err="1">
                <a:latin typeface="Arial" panose="020B0604020202020204" pitchFamily="34" charset="0"/>
              </a:rPr>
              <a:t>The</a:t>
            </a:r>
            <a:r>
              <a:rPr lang="cs-CZ" altLang="cs-CZ" sz="800" i="1" dirty="0">
                <a:latin typeface="Arial" panose="020B0604020202020204" pitchFamily="34" charset="0"/>
              </a:rPr>
              <a:t> </a:t>
            </a:r>
            <a:r>
              <a:rPr lang="cs-CZ" altLang="cs-CZ" sz="800" i="1" dirty="0" err="1">
                <a:latin typeface="Arial" panose="020B0604020202020204" pitchFamily="34" charset="0"/>
              </a:rPr>
              <a:t>Desperate</a:t>
            </a:r>
            <a:r>
              <a:rPr lang="cs-CZ" altLang="cs-CZ" sz="800" i="1" dirty="0">
                <a:latin typeface="Arial" panose="020B0604020202020204" pitchFamily="34" charset="0"/>
              </a:rPr>
              <a:t> Man, Gustave </a:t>
            </a:r>
            <a:r>
              <a:rPr lang="cs-CZ" altLang="cs-CZ" sz="800" i="1" dirty="0" err="1">
                <a:latin typeface="Arial" panose="020B0604020202020204" pitchFamily="34" charset="0"/>
              </a:rPr>
              <a:t>Courbet</a:t>
            </a:r>
            <a:endParaRPr lang="cs-CZ" altLang="cs-CZ" sz="800" dirty="0">
              <a:latin typeface="Arial" panose="020B0604020202020204" pitchFamily="34" charset="0"/>
            </a:endParaRPr>
          </a:p>
        </p:txBody>
      </p:sp>
    </p:spTree>
    <p:extLst>
      <p:ext uri="{BB962C8B-B14F-4D97-AF65-F5344CB8AC3E}">
        <p14:creationId xmlns:p14="http://schemas.microsoft.com/office/powerpoint/2010/main" val="41672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71600" y="2398464"/>
            <a:ext cx="2875503" cy="2679023"/>
          </a:xfrm>
          <a:prstGeom prst="rect">
            <a:avLst/>
          </a:prstGeom>
        </p:spPr>
      </p:pic>
      <p:pic>
        <p:nvPicPr>
          <p:cNvPr id="3" name="Obrázek 2"/>
          <p:cNvPicPr>
            <a:picLocks noChangeAspect="1"/>
          </p:cNvPicPr>
          <p:nvPr/>
        </p:nvPicPr>
        <p:blipFill>
          <a:blip r:embed="rId3"/>
          <a:stretch>
            <a:fillRect/>
          </a:stretch>
        </p:blipFill>
        <p:spPr>
          <a:xfrm>
            <a:off x="5220072" y="2398464"/>
            <a:ext cx="2808312" cy="2719819"/>
          </a:xfrm>
          <a:prstGeom prst="rect">
            <a:avLst/>
          </a:prstGeom>
        </p:spPr>
      </p:pic>
      <p:sp>
        <p:nvSpPr>
          <p:cNvPr id="4" name="Obdélník 3"/>
          <p:cNvSpPr/>
          <p:nvPr/>
        </p:nvSpPr>
        <p:spPr>
          <a:xfrm>
            <a:off x="5192300" y="5241393"/>
            <a:ext cx="3528392" cy="584775"/>
          </a:xfrm>
          <a:prstGeom prst="rect">
            <a:avLst/>
          </a:prstGeom>
        </p:spPr>
        <p:txBody>
          <a:bodyPr wrap="square">
            <a:spAutoFit/>
          </a:bodyPr>
          <a:lstStyle/>
          <a:p>
            <a:r>
              <a:rPr lang="en-US" sz="1600">
                <a:solidFill>
                  <a:srgbClr val="000000"/>
                </a:solidFill>
              </a:rPr>
              <a:t>Number of proteins quantified in </a:t>
            </a:r>
            <a:r>
              <a:rPr lang="en-US" sz="1600" i="1">
                <a:solidFill>
                  <a:srgbClr val="000000"/>
                </a:solidFill>
              </a:rPr>
              <a:t>N </a:t>
            </a:r>
            <a:r>
              <a:rPr lang="en-US" sz="1600">
                <a:solidFill>
                  <a:srgbClr val="000000"/>
                </a:solidFill>
              </a:rPr>
              <a:t>out of four replicates. </a:t>
            </a:r>
            <a:endParaRPr lang="cs-CZ" sz="1600"/>
          </a:p>
        </p:txBody>
      </p:sp>
      <p:sp>
        <p:nvSpPr>
          <p:cNvPr id="5" name="Obdélník 4"/>
          <p:cNvSpPr/>
          <p:nvPr/>
        </p:nvSpPr>
        <p:spPr>
          <a:xfrm>
            <a:off x="899592" y="5118283"/>
            <a:ext cx="3672408" cy="830997"/>
          </a:xfrm>
          <a:prstGeom prst="rect">
            <a:avLst/>
          </a:prstGeom>
        </p:spPr>
        <p:txBody>
          <a:bodyPr wrap="square">
            <a:spAutoFit/>
          </a:bodyPr>
          <a:lstStyle/>
          <a:p>
            <a:r>
              <a:rPr lang="en-US" sz="1600">
                <a:solidFill>
                  <a:srgbClr val="000000"/>
                </a:solidFill>
              </a:rPr>
              <a:t>Average number of protein group identifications in a single run (N=4) with different TIMS settings </a:t>
            </a:r>
            <a:endParaRPr lang="cs-CZ" sz="1600"/>
          </a:p>
        </p:txBody>
      </p:sp>
      <p:sp>
        <p:nvSpPr>
          <p:cNvPr id="6" name="Obdélník 5"/>
          <p:cNvSpPr/>
          <p:nvPr/>
        </p:nvSpPr>
        <p:spPr>
          <a:xfrm>
            <a:off x="2187041" y="1295198"/>
            <a:ext cx="4572000" cy="646331"/>
          </a:xfrm>
          <a:prstGeom prst="rect">
            <a:avLst/>
          </a:prstGeom>
        </p:spPr>
        <p:txBody>
          <a:bodyPr>
            <a:spAutoFit/>
          </a:bodyPr>
          <a:lstStyle/>
          <a:p>
            <a:pPr marL="285750" indent="-285750">
              <a:buFont typeface="Arial" panose="020B0604020202020204" pitchFamily="34" charset="0"/>
              <a:buChar char="•"/>
            </a:pPr>
            <a:r>
              <a:rPr lang="cs-CZ" sz="1800">
                <a:solidFill>
                  <a:srgbClr val="000000"/>
                </a:solidFill>
              </a:rPr>
              <a:t>analysis </a:t>
            </a:r>
            <a:r>
              <a:rPr lang="sv-SE" sz="1800">
                <a:solidFill>
                  <a:srgbClr val="000000"/>
                </a:solidFill>
              </a:rPr>
              <a:t>of HeLa digest</a:t>
            </a:r>
            <a:r>
              <a:rPr lang="cs-CZ" sz="1800">
                <a:solidFill>
                  <a:srgbClr val="000000"/>
                </a:solidFill>
              </a:rPr>
              <a:t> (</a:t>
            </a:r>
            <a:r>
              <a:rPr lang="sv-SE" sz="1800">
                <a:solidFill>
                  <a:srgbClr val="000000"/>
                </a:solidFill>
              </a:rPr>
              <a:t>200 ng</a:t>
            </a:r>
            <a:r>
              <a:rPr lang="cs-CZ" sz="1800">
                <a:solidFill>
                  <a:srgbClr val="000000"/>
                </a:solidFill>
              </a:rPr>
              <a:t>)</a:t>
            </a:r>
          </a:p>
          <a:p>
            <a:pPr marL="285750" indent="-285750">
              <a:buFont typeface="Arial" panose="020B0604020202020204" pitchFamily="34" charset="0"/>
              <a:buChar char="•"/>
            </a:pPr>
            <a:r>
              <a:rPr lang="sv-SE" sz="1800">
                <a:solidFill>
                  <a:srgbClr val="000000"/>
                </a:solidFill>
              </a:rPr>
              <a:t>120 min </a:t>
            </a:r>
            <a:r>
              <a:rPr lang="cs-CZ" sz="1800">
                <a:solidFill>
                  <a:srgbClr val="000000"/>
                </a:solidFill>
              </a:rPr>
              <a:t>LC run </a:t>
            </a:r>
            <a:r>
              <a:rPr lang="sv-SE" sz="1800">
                <a:solidFill>
                  <a:srgbClr val="000000"/>
                </a:solidFill>
              </a:rPr>
              <a:t> </a:t>
            </a:r>
            <a:endParaRPr lang="cs-CZ" sz="1800"/>
          </a:p>
        </p:txBody>
      </p:sp>
      <p:sp>
        <p:nvSpPr>
          <p:cNvPr id="7" name="Text Box 1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8" name="Obdélník 7"/>
          <p:cNvSpPr/>
          <p:nvPr/>
        </p:nvSpPr>
        <p:spPr>
          <a:xfrm>
            <a:off x="1859495" y="402647"/>
            <a:ext cx="4899546" cy="769441"/>
          </a:xfrm>
          <a:prstGeom prst="rect">
            <a:avLst/>
          </a:prstGeom>
        </p:spPr>
        <p:txBody>
          <a:bodyPr wrap="none">
            <a:spAutoFit/>
          </a:bodyPr>
          <a:lstStyle/>
          <a:p>
            <a:pPr algn="ctr"/>
            <a:r>
              <a:rPr lang="cs-CZ" b="1"/>
              <a:t>Trapped Ion Mobility Spectrometry</a:t>
            </a:r>
          </a:p>
          <a:p>
            <a:pPr algn="ctr"/>
            <a:r>
              <a:rPr lang="cs-CZ" sz="2000" i="1">
                <a:latin typeface="UniversLTStd-Bold"/>
              </a:rPr>
              <a:t>timsTOF</a:t>
            </a:r>
            <a:r>
              <a:rPr lang="cs-CZ" sz="2000" i="1" baseline="30000">
                <a:latin typeface="UniversLTStd-Bold"/>
              </a:rPr>
              <a:t>TM</a:t>
            </a:r>
          </a:p>
        </p:txBody>
      </p:sp>
      <p:sp>
        <p:nvSpPr>
          <p:cNvPr id="9" name="Obdélník 8"/>
          <p:cNvSpPr/>
          <p:nvPr/>
        </p:nvSpPr>
        <p:spPr>
          <a:xfrm>
            <a:off x="4473041" y="6324482"/>
            <a:ext cx="2696892" cy="276999"/>
          </a:xfrm>
          <a:prstGeom prst="rect">
            <a:avLst/>
          </a:prstGeom>
        </p:spPr>
        <p:txBody>
          <a:bodyPr wrap="none">
            <a:spAutoFit/>
          </a:bodyPr>
          <a:lstStyle/>
          <a:p>
            <a:r>
              <a:rPr lang="cs-CZ" sz="1200" i="1"/>
              <a:t>BioRxiv, </a:t>
            </a:r>
            <a:r>
              <a:rPr lang="cs-CZ" sz="1200" i="1">
                <a:hlinkClick r:id="rId4"/>
              </a:rPr>
              <a:t>https://doi.org/10.1101/336743 </a:t>
            </a:r>
            <a:endParaRPr lang="cs-CZ" sz="1200" i="1"/>
          </a:p>
        </p:txBody>
      </p:sp>
    </p:spTree>
    <p:extLst>
      <p:ext uri="{BB962C8B-B14F-4D97-AF65-F5344CB8AC3E}">
        <p14:creationId xmlns:p14="http://schemas.microsoft.com/office/powerpoint/2010/main" val="4041313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F1DF3079-F162-4FBA-85F6-9EBA7D4D9DD9}"/>
              </a:ext>
            </a:extLst>
          </p:cNvPr>
          <p:cNvSpPr txBox="1"/>
          <p:nvPr/>
        </p:nvSpPr>
        <p:spPr>
          <a:xfrm>
            <a:off x="3579174" y="1661280"/>
            <a:ext cx="4766314" cy="1200329"/>
          </a:xfrm>
          <a:prstGeom prst="rect">
            <a:avLst/>
          </a:prstGeom>
          <a:noFill/>
        </p:spPr>
        <p:txBody>
          <a:bodyPr wrap="square">
            <a:spAutoFit/>
          </a:bodyPr>
          <a:lstStyle/>
          <a:p>
            <a:r>
              <a:rPr lang="en-US" sz="1200" b="0" i="0" u="none" strike="noStrike" dirty="0">
                <a:solidFill>
                  <a:srgbClr val="000000"/>
                </a:solidFill>
                <a:effectLst/>
                <a:latin typeface="Times New Roman" panose="02020603050405020304" pitchFamily="18" charset="0"/>
              </a:rPr>
              <a:t>If a mixture of ions of different sizes and types is introduced between two metal plates, the application of high voltage in an appropriate waveform to the plates will create a condition where some types of ions drift and hit the metal plates while other types of ions remain between the plates.</a:t>
            </a:r>
            <a:endParaRPr lang="cs-CZ" sz="1200" b="0" i="0" u="none" strike="noStrike" dirty="0">
              <a:solidFill>
                <a:srgbClr val="000000"/>
              </a:solidFill>
              <a:effectLst/>
              <a:latin typeface="Times New Roman" panose="02020603050405020304" pitchFamily="18" charset="0"/>
            </a:endParaRPr>
          </a:p>
          <a:p>
            <a:endParaRPr lang="cs-CZ" sz="1200" dirty="0">
              <a:solidFill>
                <a:srgbClr val="000000"/>
              </a:solidFill>
            </a:endParaRPr>
          </a:p>
          <a:p>
            <a:r>
              <a:rPr lang="cs-CZ" sz="1200" b="1" dirty="0">
                <a:solidFill>
                  <a:srgbClr val="000000"/>
                </a:solidFill>
              </a:rPr>
              <a:t>basic </a:t>
            </a:r>
            <a:r>
              <a:rPr lang="cs-CZ" sz="1200" b="1" dirty="0" err="1">
                <a:solidFill>
                  <a:srgbClr val="000000"/>
                </a:solidFill>
              </a:rPr>
              <a:t>principle</a:t>
            </a:r>
            <a:r>
              <a:rPr lang="cs-CZ" sz="1200" dirty="0">
                <a:solidFill>
                  <a:srgbClr val="000000"/>
                </a:solidFill>
              </a:rPr>
              <a:t>:</a:t>
            </a:r>
          </a:p>
        </p:txBody>
      </p:sp>
      <p:sp>
        <p:nvSpPr>
          <p:cNvPr id="3" name="Text Box 15">
            <a:extLst>
              <a:ext uri="{FF2B5EF4-FFF2-40B4-BE49-F238E27FC236}">
                <a16:creationId xmlns:a16="http://schemas.microsoft.com/office/drawing/2014/main" id="{A9F1D84C-ADD9-4562-B1B1-EC812416F26D}"/>
              </a:ext>
            </a:extLst>
          </p:cNvPr>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
        <p:nvSpPr>
          <p:cNvPr id="4" name="TextovéPole 3">
            <a:extLst>
              <a:ext uri="{FF2B5EF4-FFF2-40B4-BE49-F238E27FC236}">
                <a16:creationId xmlns:a16="http://schemas.microsoft.com/office/drawing/2014/main" id="{269071ED-1A13-4526-A367-B7F464C78A1E}"/>
              </a:ext>
            </a:extLst>
          </p:cNvPr>
          <p:cNvSpPr txBox="1"/>
          <p:nvPr/>
        </p:nvSpPr>
        <p:spPr>
          <a:xfrm>
            <a:off x="712640" y="476672"/>
            <a:ext cx="7632848" cy="830997"/>
          </a:xfrm>
          <a:prstGeom prst="rect">
            <a:avLst/>
          </a:prstGeom>
          <a:noFill/>
        </p:spPr>
        <p:txBody>
          <a:bodyPr wrap="square" rtlCol="0">
            <a:spAutoFit/>
          </a:bodyPr>
          <a:lstStyle/>
          <a:p>
            <a:pPr algn="ctr"/>
            <a:r>
              <a:rPr lang="cs-CZ" b="1" i="0" u="none" strike="noStrike" dirty="0">
                <a:solidFill>
                  <a:srgbClr val="333333"/>
                </a:solidFill>
                <a:effectLst/>
                <a:latin typeface="+mn-lt"/>
              </a:rPr>
              <a:t>F</a:t>
            </a:r>
            <a:r>
              <a:rPr lang="en-US" b="1" i="0" u="none" strike="noStrike" dirty="0" err="1">
                <a:solidFill>
                  <a:srgbClr val="333333"/>
                </a:solidFill>
                <a:effectLst/>
                <a:latin typeface="+mn-lt"/>
              </a:rPr>
              <a:t>ield</a:t>
            </a:r>
            <a:r>
              <a:rPr lang="en-US" b="1" i="0" u="none" strike="noStrike" dirty="0">
                <a:solidFill>
                  <a:srgbClr val="333333"/>
                </a:solidFill>
                <a:effectLst/>
                <a:latin typeface="+mn-lt"/>
              </a:rPr>
              <a:t> </a:t>
            </a:r>
            <a:r>
              <a:rPr lang="cs-CZ" b="1" i="0" u="none" strike="noStrike" dirty="0">
                <a:solidFill>
                  <a:srgbClr val="333333"/>
                </a:solidFill>
                <a:effectLst/>
                <a:latin typeface="+mn-lt"/>
              </a:rPr>
              <a:t>A</a:t>
            </a:r>
            <a:r>
              <a:rPr lang="en-US" b="1" i="0" u="none" strike="noStrike" dirty="0">
                <a:solidFill>
                  <a:srgbClr val="333333"/>
                </a:solidFill>
                <a:effectLst/>
                <a:latin typeface="+mn-lt"/>
              </a:rPr>
              <a:t>symmetric </a:t>
            </a:r>
            <a:r>
              <a:rPr lang="cs-CZ" b="1" i="0" u="none" strike="noStrike" dirty="0">
                <a:solidFill>
                  <a:srgbClr val="333333"/>
                </a:solidFill>
                <a:effectLst/>
                <a:latin typeface="+mn-lt"/>
              </a:rPr>
              <a:t>I</a:t>
            </a:r>
            <a:r>
              <a:rPr lang="en-US" b="1" i="0" u="none" strike="noStrike" dirty="0">
                <a:solidFill>
                  <a:srgbClr val="333333"/>
                </a:solidFill>
                <a:effectLst/>
                <a:latin typeface="+mn-lt"/>
              </a:rPr>
              <a:t>on </a:t>
            </a:r>
            <a:r>
              <a:rPr lang="cs-CZ" b="1" i="0" u="none" strike="noStrike" dirty="0">
                <a:solidFill>
                  <a:srgbClr val="333333"/>
                </a:solidFill>
                <a:effectLst/>
                <a:latin typeface="+mn-lt"/>
              </a:rPr>
              <a:t>M</a:t>
            </a:r>
            <a:r>
              <a:rPr lang="en-US" b="1" i="0" u="none" strike="noStrike" dirty="0" err="1">
                <a:solidFill>
                  <a:srgbClr val="333333"/>
                </a:solidFill>
                <a:effectLst/>
                <a:latin typeface="+mn-lt"/>
              </a:rPr>
              <a:t>obility</a:t>
            </a:r>
            <a:r>
              <a:rPr lang="en-US" b="1" i="0" u="none" strike="noStrike" dirty="0">
                <a:solidFill>
                  <a:srgbClr val="333333"/>
                </a:solidFill>
                <a:effectLst/>
                <a:latin typeface="+mn-lt"/>
              </a:rPr>
              <a:t> </a:t>
            </a:r>
            <a:r>
              <a:rPr lang="cs-CZ" b="1" i="0" u="none" strike="noStrike" dirty="0">
                <a:solidFill>
                  <a:srgbClr val="333333"/>
                </a:solidFill>
                <a:effectLst/>
                <a:latin typeface="+mn-lt"/>
              </a:rPr>
              <a:t>S</a:t>
            </a:r>
            <a:r>
              <a:rPr lang="en-US" b="1" i="0" u="none" strike="noStrike" dirty="0" err="1">
                <a:solidFill>
                  <a:srgbClr val="333333"/>
                </a:solidFill>
                <a:effectLst/>
                <a:latin typeface="+mn-lt"/>
              </a:rPr>
              <a:t>pectrometry</a:t>
            </a:r>
            <a:endParaRPr lang="cs-CZ" b="1" i="0" u="none" strike="noStrike" dirty="0">
              <a:solidFill>
                <a:srgbClr val="333333"/>
              </a:solidFill>
              <a:effectLst/>
              <a:latin typeface="+mn-lt"/>
            </a:endParaRPr>
          </a:p>
          <a:p>
            <a:pPr algn="ctr"/>
            <a:r>
              <a:rPr lang="cs-CZ" b="1" dirty="0">
                <a:solidFill>
                  <a:srgbClr val="333333"/>
                </a:solidFill>
                <a:latin typeface="+mn-lt"/>
              </a:rPr>
              <a:t> </a:t>
            </a:r>
            <a:r>
              <a:rPr lang="en-US" b="1" i="0" u="none" strike="noStrike" dirty="0">
                <a:solidFill>
                  <a:srgbClr val="333333"/>
                </a:solidFill>
                <a:effectLst/>
                <a:latin typeface="+mn-lt"/>
              </a:rPr>
              <a:t>FAIMS </a:t>
            </a:r>
            <a:endParaRPr lang="cs-CZ" b="1" dirty="0">
              <a:latin typeface="+mn-lt"/>
            </a:endParaRPr>
          </a:p>
        </p:txBody>
      </p:sp>
      <p:pic>
        <p:nvPicPr>
          <p:cNvPr id="9" name="Obrázek 8">
            <a:extLst>
              <a:ext uri="{FF2B5EF4-FFF2-40B4-BE49-F238E27FC236}">
                <a16:creationId xmlns:a16="http://schemas.microsoft.com/office/drawing/2014/main" id="{930E4AB2-BD68-4C2E-A771-ECAE63F9BB86}"/>
              </a:ext>
            </a:extLst>
          </p:cNvPr>
          <p:cNvPicPr>
            <a:picLocks noChangeAspect="1"/>
          </p:cNvPicPr>
          <p:nvPr/>
        </p:nvPicPr>
        <p:blipFill>
          <a:blip r:embed="rId2"/>
          <a:stretch>
            <a:fillRect/>
          </a:stretch>
        </p:blipFill>
        <p:spPr>
          <a:xfrm>
            <a:off x="755576" y="3520977"/>
            <a:ext cx="3488059" cy="1034071"/>
          </a:xfrm>
          <a:prstGeom prst="rect">
            <a:avLst/>
          </a:prstGeom>
        </p:spPr>
      </p:pic>
      <p:sp>
        <p:nvSpPr>
          <p:cNvPr id="7" name="TextovéPole 6">
            <a:hlinkClick r:id="rId3"/>
            <a:extLst>
              <a:ext uri="{FF2B5EF4-FFF2-40B4-BE49-F238E27FC236}">
                <a16:creationId xmlns:a16="http://schemas.microsoft.com/office/drawing/2014/main" id="{3E265E3D-DEED-464B-B326-E1AF22FDE292}"/>
              </a:ext>
            </a:extLst>
          </p:cNvPr>
          <p:cNvSpPr txBox="1"/>
          <p:nvPr/>
        </p:nvSpPr>
        <p:spPr>
          <a:xfrm>
            <a:off x="4702191" y="2581913"/>
            <a:ext cx="2520280" cy="276999"/>
          </a:xfrm>
          <a:prstGeom prst="rect">
            <a:avLst/>
          </a:prstGeom>
          <a:noFill/>
        </p:spPr>
        <p:txBody>
          <a:bodyPr wrap="square">
            <a:spAutoFit/>
          </a:bodyPr>
          <a:lstStyle/>
          <a:p>
            <a:r>
              <a:rPr lang="cs-CZ" sz="1200" i="1" dirty="0">
                <a:solidFill>
                  <a:srgbClr val="0070C0"/>
                </a:solidFill>
              </a:rPr>
              <a:t>http://www.faims.com/howpart1.htm</a:t>
            </a:r>
          </a:p>
        </p:txBody>
      </p:sp>
      <p:pic>
        <p:nvPicPr>
          <p:cNvPr id="5" name="Obrázek 4">
            <a:extLst>
              <a:ext uri="{FF2B5EF4-FFF2-40B4-BE49-F238E27FC236}">
                <a16:creationId xmlns:a16="http://schemas.microsoft.com/office/drawing/2014/main" id="{9D6FC571-9698-4697-BE38-8066DA4E8C3D}"/>
              </a:ext>
            </a:extLst>
          </p:cNvPr>
          <p:cNvPicPr>
            <a:picLocks noChangeAspect="1"/>
          </p:cNvPicPr>
          <p:nvPr/>
        </p:nvPicPr>
        <p:blipFill>
          <a:blip r:embed="rId4"/>
          <a:stretch>
            <a:fillRect/>
          </a:stretch>
        </p:blipFill>
        <p:spPr>
          <a:xfrm>
            <a:off x="5076058" y="3645024"/>
            <a:ext cx="3288940" cy="2231781"/>
          </a:xfrm>
          <a:prstGeom prst="rect">
            <a:avLst/>
          </a:prstGeom>
        </p:spPr>
      </p:pic>
      <p:sp>
        <p:nvSpPr>
          <p:cNvPr id="11" name="TextovéPole 10">
            <a:hlinkClick r:id="rId5"/>
            <a:extLst>
              <a:ext uri="{FF2B5EF4-FFF2-40B4-BE49-F238E27FC236}">
                <a16:creationId xmlns:a16="http://schemas.microsoft.com/office/drawing/2014/main" id="{120DB2E2-ED2D-41A1-BB2C-5DEC501BAB55}"/>
              </a:ext>
            </a:extLst>
          </p:cNvPr>
          <p:cNvSpPr txBox="1"/>
          <p:nvPr/>
        </p:nvSpPr>
        <p:spPr>
          <a:xfrm>
            <a:off x="6928832" y="6227439"/>
            <a:ext cx="1957011" cy="307777"/>
          </a:xfrm>
          <a:prstGeom prst="rect">
            <a:avLst/>
          </a:prstGeom>
          <a:noFill/>
        </p:spPr>
        <p:txBody>
          <a:bodyPr wrap="none" rtlCol="0">
            <a:spAutoFit/>
          </a:bodyPr>
          <a:lstStyle/>
          <a:p>
            <a:r>
              <a:rPr lang="cs-CZ" sz="1400" i="1" dirty="0">
                <a:solidFill>
                  <a:srgbClr val="0070C0"/>
                </a:solidFill>
              </a:rPr>
              <a:t>FAIMS – </a:t>
            </a:r>
            <a:r>
              <a:rPr lang="cs-CZ" sz="1400" i="1" dirty="0" err="1">
                <a:solidFill>
                  <a:srgbClr val="0070C0"/>
                </a:solidFill>
              </a:rPr>
              <a:t>Thermo</a:t>
            </a:r>
            <a:r>
              <a:rPr lang="cs-CZ" sz="1400" i="1" dirty="0">
                <a:solidFill>
                  <a:srgbClr val="0070C0"/>
                </a:solidFill>
              </a:rPr>
              <a:t> </a:t>
            </a:r>
            <a:r>
              <a:rPr lang="cs-CZ" sz="1400" i="1" dirty="0" err="1">
                <a:solidFill>
                  <a:srgbClr val="0070C0"/>
                </a:solidFill>
              </a:rPr>
              <a:t>Fisher</a:t>
            </a:r>
            <a:endParaRPr lang="cs-CZ" sz="1400" i="1" dirty="0">
              <a:solidFill>
                <a:srgbClr val="0070C0"/>
              </a:solidFill>
            </a:endParaRPr>
          </a:p>
        </p:txBody>
      </p:sp>
      <p:pic>
        <p:nvPicPr>
          <p:cNvPr id="12" name="Obrázek 11">
            <a:extLst>
              <a:ext uri="{FF2B5EF4-FFF2-40B4-BE49-F238E27FC236}">
                <a16:creationId xmlns:a16="http://schemas.microsoft.com/office/drawing/2014/main" id="{67BAFD3F-2F66-413F-BBDD-AF813F5D396F}"/>
              </a:ext>
            </a:extLst>
          </p:cNvPr>
          <p:cNvPicPr>
            <a:picLocks noChangeAspect="1"/>
          </p:cNvPicPr>
          <p:nvPr/>
        </p:nvPicPr>
        <p:blipFill>
          <a:blip r:embed="rId6"/>
          <a:stretch>
            <a:fillRect/>
          </a:stretch>
        </p:blipFill>
        <p:spPr>
          <a:xfrm>
            <a:off x="1168620" y="4759139"/>
            <a:ext cx="2661973" cy="1190141"/>
          </a:xfrm>
          <a:prstGeom prst="rect">
            <a:avLst/>
          </a:prstGeom>
        </p:spPr>
      </p:pic>
      <p:sp>
        <p:nvSpPr>
          <p:cNvPr id="6" name="AutoShape 14">
            <a:hlinkClick r:id="rId7"/>
            <a:extLst>
              <a:ext uri="{FF2B5EF4-FFF2-40B4-BE49-F238E27FC236}">
                <a16:creationId xmlns:a16="http://schemas.microsoft.com/office/drawing/2014/main" id="{EED46B96-E1CA-4235-BA38-A26F453360F9}"/>
              </a:ext>
            </a:extLst>
          </p:cNvPr>
          <p:cNvSpPr>
            <a:spLocks noChangeArrowheads="1"/>
          </p:cNvSpPr>
          <p:nvPr/>
        </p:nvSpPr>
        <p:spPr bwMode="auto">
          <a:xfrm>
            <a:off x="893044" y="4399787"/>
            <a:ext cx="551151" cy="547965"/>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
        <p:nvSpPr>
          <p:cNvPr id="13" name="Šipka: doprava 12">
            <a:extLst>
              <a:ext uri="{FF2B5EF4-FFF2-40B4-BE49-F238E27FC236}">
                <a16:creationId xmlns:a16="http://schemas.microsoft.com/office/drawing/2014/main" id="{A2535E62-721B-45AE-A70B-FF91A044E615}"/>
              </a:ext>
            </a:extLst>
          </p:cNvPr>
          <p:cNvSpPr/>
          <p:nvPr/>
        </p:nvSpPr>
        <p:spPr>
          <a:xfrm>
            <a:off x="4381103" y="4506877"/>
            <a:ext cx="481538" cy="362283"/>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0050" name="Picture 2">
            <a:extLst>
              <a:ext uri="{FF2B5EF4-FFF2-40B4-BE49-F238E27FC236}">
                <a16:creationId xmlns:a16="http://schemas.microsoft.com/office/drawing/2014/main" id="{B31A34D4-6B5D-45EA-879C-14EB93157E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512" y="1679183"/>
            <a:ext cx="2292225" cy="10145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01EF7D93-47F6-4DD4-8471-CDDDFC7A8BE7}"/>
              </a:ext>
            </a:extLst>
          </p:cNvPr>
          <p:cNvSpPr txBox="1"/>
          <p:nvPr/>
        </p:nvSpPr>
        <p:spPr>
          <a:xfrm>
            <a:off x="4972177" y="3297731"/>
            <a:ext cx="3541354" cy="307777"/>
          </a:xfrm>
          <a:prstGeom prst="rect">
            <a:avLst/>
          </a:prstGeom>
          <a:noFill/>
        </p:spPr>
        <p:txBody>
          <a:bodyPr wrap="none" rtlCol="0">
            <a:spAutoFit/>
          </a:bodyPr>
          <a:lstStyle/>
          <a:p>
            <a:r>
              <a:rPr lang="cs-CZ" sz="1400" b="1" dirty="0" err="1"/>
              <a:t>Analysis</a:t>
            </a:r>
            <a:r>
              <a:rPr lang="cs-CZ" sz="1400" b="1" dirty="0"/>
              <a:t> of </a:t>
            </a:r>
            <a:r>
              <a:rPr lang="cs-CZ" sz="1400" b="1" dirty="0" err="1"/>
              <a:t>tryptic</a:t>
            </a:r>
            <a:r>
              <a:rPr lang="cs-CZ" sz="1400" b="1" dirty="0"/>
              <a:t> digest of </a:t>
            </a:r>
            <a:r>
              <a:rPr lang="cs-CZ" sz="1400" b="1" dirty="0" err="1"/>
              <a:t>HeLa</a:t>
            </a:r>
            <a:r>
              <a:rPr lang="cs-CZ" sz="1400" b="1" dirty="0"/>
              <a:t> cell </a:t>
            </a:r>
            <a:r>
              <a:rPr lang="cs-CZ" sz="1400" b="1" dirty="0" err="1"/>
              <a:t>lysate</a:t>
            </a:r>
            <a:endParaRPr lang="cs-CZ" sz="1400" b="1" dirty="0"/>
          </a:p>
        </p:txBody>
      </p:sp>
    </p:spTree>
    <p:extLst>
      <p:ext uri="{BB962C8B-B14F-4D97-AF65-F5344CB8AC3E}">
        <p14:creationId xmlns:p14="http://schemas.microsoft.com/office/powerpoint/2010/main" val="15215927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4" name="Group 6"/>
          <p:cNvGrpSpPr>
            <a:grpSpLocks/>
          </p:cNvGrpSpPr>
          <p:nvPr/>
        </p:nvGrpSpPr>
        <p:grpSpPr bwMode="auto">
          <a:xfrm>
            <a:off x="1187450" y="1989138"/>
            <a:ext cx="6480175" cy="2663825"/>
            <a:chOff x="748" y="1253"/>
            <a:chExt cx="4082" cy="1678"/>
          </a:xfrm>
        </p:grpSpPr>
        <p:sp>
          <p:nvSpPr>
            <p:cNvPr id="68613" name="AutoShape 5"/>
            <p:cNvSpPr>
              <a:spLocks noChangeArrowheads="1"/>
            </p:cNvSpPr>
            <p:nvPr/>
          </p:nvSpPr>
          <p:spPr bwMode="auto">
            <a:xfrm>
              <a:off x="748" y="1253"/>
              <a:ext cx="4082" cy="1678"/>
            </a:xfrm>
            <a:prstGeom prst="horizontalScroll">
              <a:avLst>
                <a:gd name="adj" fmla="val 12500"/>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8612" name="Text Box 4"/>
            <p:cNvSpPr txBox="1">
              <a:spLocks noChangeArrowheads="1"/>
            </p:cNvSpPr>
            <p:nvPr/>
          </p:nvSpPr>
          <p:spPr bwMode="auto">
            <a:xfrm>
              <a:off x="1516" y="1616"/>
              <a:ext cx="2728"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8800">
                  <a:latin typeface="Arial" pitchFamily="34" charset="0"/>
                  <a:cs typeface="Arial" pitchFamily="34" charset="0"/>
                </a:rPr>
                <a:t>The end</a:t>
              </a:r>
              <a:endParaRPr lang="cs-CZ" altLang="cs-CZ" sz="8800" dirty="0">
                <a:latin typeface="Arial" pitchFamily="34" charset="0"/>
                <a:cs typeface="Arial"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Otakárek fenyklov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123" y="3933056"/>
            <a:ext cx="3072341" cy="23042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128" name="Picture 8" descr="Otakárek fenyklov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635" y="3929773"/>
            <a:ext cx="1728192" cy="23042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stretch>
            <a:fillRect/>
          </a:stretch>
        </p:blipFill>
        <p:spPr>
          <a:xfrm>
            <a:off x="3501079" y="1161531"/>
            <a:ext cx="1728192" cy="17281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Šipka doprava 6"/>
          <p:cNvSpPr/>
          <p:nvPr/>
        </p:nvSpPr>
        <p:spPr>
          <a:xfrm rot="3057573" flipV="1">
            <a:off x="5433321" y="3002414"/>
            <a:ext cx="1224136" cy="576064"/>
          </a:xfrm>
          <a:prstGeom prst="rightArrow">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p:cNvSpPr/>
          <p:nvPr/>
        </p:nvSpPr>
        <p:spPr>
          <a:xfrm rot="18542427" flipH="1" flipV="1">
            <a:off x="2072893" y="3002414"/>
            <a:ext cx="1224136" cy="576064"/>
          </a:xfrm>
          <a:prstGeom prst="rightArrow">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3221359" y="2958366"/>
            <a:ext cx="2424062" cy="461665"/>
          </a:xfrm>
          <a:prstGeom prst="rect">
            <a:avLst/>
          </a:prstGeom>
          <a:noFill/>
        </p:spPr>
        <p:txBody>
          <a:bodyPr wrap="none" rtlCol="0">
            <a:spAutoFit/>
          </a:bodyPr>
          <a:lstStyle/>
          <a:p>
            <a:r>
              <a:rPr lang="cs-CZ" b="1" dirty="0" err="1">
                <a:latin typeface="+mj-lt"/>
                <a:ea typeface="Segoe UI Symbol" panose="020B0502040204020203" pitchFamily="34" charset="0"/>
              </a:rPr>
              <a:t>the</a:t>
            </a:r>
            <a:r>
              <a:rPr lang="cs-CZ" b="1" dirty="0">
                <a:latin typeface="+mj-lt"/>
                <a:ea typeface="Segoe UI Symbol" panose="020B0502040204020203" pitchFamily="34" charset="0"/>
              </a:rPr>
              <a:t> </a:t>
            </a:r>
            <a:r>
              <a:rPr lang="cs-CZ" b="1" dirty="0" err="1">
                <a:latin typeface="+mj-lt"/>
                <a:ea typeface="Segoe UI Symbol" panose="020B0502040204020203" pitchFamily="34" charset="0"/>
              </a:rPr>
              <a:t>same</a:t>
            </a:r>
            <a:r>
              <a:rPr lang="cs-CZ" b="1" dirty="0">
                <a:latin typeface="+mj-lt"/>
                <a:ea typeface="Segoe UI Symbol" panose="020B0502040204020203" pitchFamily="34" charset="0"/>
              </a:rPr>
              <a:t> genome</a:t>
            </a:r>
          </a:p>
        </p:txBody>
      </p:sp>
      <p:sp>
        <p:nvSpPr>
          <p:cNvPr id="9" name="Šrafovaná šipka doprava 8"/>
          <p:cNvSpPr/>
          <p:nvPr/>
        </p:nvSpPr>
        <p:spPr>
          <a:xfrm>
            <a:off x="3714191" y="4833156"/>
            <a:ext cx="1080120" cy="504056"/>
          </a:xfrm>
          <a:prstGeom prst="stripedRightArrow">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3118572" y="3462803"/>
            <a:ext cx="2642134" cy="461665"/>
          </a:xfrm>
          <a:prstGeom prst="rect">
            <a:avLst/>
          </a:prstGeom>
          <a:noFill/>
        </p:spPr>
        <p:txBody>
          <a:bodyPr wrap="none" rtlCol="0">
            <a:spAutoFit/>
          </a:bodyPr>
          <a:lstStyle/>
          <a:p>
            <a:r>
              <a:rPr lang="cs-CZ" b="1" dirty="0" err="1">
                <a:latin typeface="+mj-lt"/>
                <a:ea typeface="Segoe UI Symbol" panose="020B0502040204020203" pitchFamily="34" charset="0"/>
              </a:rPr>
              <a:t>different</a:t>
            </a:r>
            <a:r>
              <a:rPr lang="cs-CZ" b="1" dirty="0">
                <a:latin typeface="+mj-lt"/>
                <a:ea typeface="Segoe UI Symbol" panose="020B0502040204020203" pitchFamily="34" charset="0"/>
              </a:rPr>
              <a:t> </a:t>
            </a:r>
            <a:r>
              <a:rPr lang="cs-CZ" b="1" dirty="0" err="1">
                <a:latin typeface="+mj-lt"/>
                <a:ea typeface="Segoe UI Symbol" panose="020B0502040204020203" pitchFamily="34" charset="0"/>
              </a:rPr>
              <a:t>proteome</a:t>
            </a:r>
            <a:endParaRPr lang="cs-CZ" b="1" dirty="0">
              <a:latin typeface="+mj-lt"/>
              <a:ea typeface="Segoe UI Symbol" panose="020B0502040204020203" pitchFamily="34" charset="0"/>
            </a:endParaRPr>
          </a:p>
        </p:txBody>
      </p:sp>
      <p:grpSp>
        <p:nvGrpSpPr>
          <p:cNvPr id="3" name="Skupina 2"/>
          <p:cNvGrpSpPr/>
          <p:nvPr/>
        </p:nvGrpSpPr>
        <p:grpSpPr>
          <a:xfrm>
            <a:off x="2680454" y="1080265"/>
            <a:ext cx="3303039" cy="5434903"/>
            <a:chOff x="2421089" y="1145078"/>
            <a:chExt cx="3303039" cy="5434903"/>
          </a:xfrm>
        </p:grpSpPr>
        <p:pic>
          <p:nvPicPr>
            <p:cNvPr id="5134" name="Picture 14" descr="http://admissions.vanderbilt.edu/insidedores/manage/wp-content/uploads/res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9635" y="1145078"/>
              <a:ext cx="1827060" cy="174875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encrypted-tbn1.gstatic.com/images?q=tbn:ANd9GcTACopJz1QJylDOyL7l7f_ylJ44vy7LbYtQuUfHdO7N4MIlxvO8N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089" y="3490501"/>
              <a:ext cx="3303039" cy="308948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ovéPole 12"/>
          <p:cNvSpPr txBox="1"/>
          <p:nvPr/>
        </p:nvSpPr>
        <p:spPr>
          <a:xfrm>
            <a:off x="2668944" y="463758"/>
            <a:ext cx="3778727" cy="461665"/>
          </a:xfrm>
          <a:prstGeom prst="rect">
            <a:avLst/>
          </a:prstGeom>
          <a:noFill/>
        </p:spPr>
        <p:txBody>
          <a:bodyPr wrap="none" rtlCol="0">
            <a:spAutoFit/>
          </a:bodyPr>
          <a:lstStyle/>
          <a:p>
            <a:r>
              <a:rPr lang="cs-CZ" b="1" dirty="0">
                <a:latin typeface="Arial Black" panose="020B0A04020102020204" pitchFamily="34" charset="0"/>
                <a:ea typeface="Segoe UI Symbol" panose="020B0502040204020203" pitchFamily="34" charset="0"/>
              </a:rPr>
              <a:t>Genome vs </a:t>
            </a:r>
            <a:r>
              <a:rPr lang="cs-CZ" b="1" dirty="0" err="1">
                <a:latin typeface="Arial Black" panose="020B0A04020102020204" pitchFamily="34" charset="0"/>
                <a:ea typeface="Segoe UI Symbol" panose="020B0502040204020203" pitchFamily="34" charset="0"/>
              </a:rPr>
              <a:t>Proteome</a:t>
            </a:r>
            <a:endParaRPr lang="cs-CZ" b="1" dirty="0">
              <a:latin typeface="Arial Black" panose="020B0A04020102020204" pitchFamily="34" charset="0"/>
              <a:ea typeface="Segoe UI Symbol" panose="020B0502040204020203" pitchFamily="34" charset="0"/>
            </a:endParaRPr>
          </a:p>
        </p:txBody>
      </p:sp>
      <p:pic>
        <p:nvPicPr>
          <p:cNvPr id="41986" name="Picture 2" descr="http://previews.123rf.com/images/yayayoy/yayayoy1208/yayayoy120800006/14799450-amazed-emoticon-smiley-face-emotic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0628" y="1210168"/>
            <a:ext cx="1728192" cy="1467064"/>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http://images.clipartpanda.com/amazement-clipart-4bc5af6dd03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76" y="1257588"/>
            <a:ext cx="1657632" cy="165763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Skupina 3"/>
          <p:cNvGrpSpPr/>
          <p:nvPr/>
        </p:nvGrpSpPr>
        <p:grpSpPr>
          <a:xfrm>
            <a:off x="2975589" y="1171961"/>
            <a:ext cx="1874360" cy="3227535"/>
            <a:chOff x="2812813" y="1180883"/>
            <a:chExt cx="1874360" cy="3227535"/>
          </a:xfrm>
        </p:grpSpPr>
        <p:sp>
          <p:nvSpPr>
            <p:cNvPr id="2" name="TextovéPole 1"/>
            <p:cNvSpPr txBox="1"/>
            <p:nvPr/>
          </p:nvSpPr>
          <p:spPr>
            <a:xfrm>
              <a:off x="3684657" y="1180883"/>
              <a:ext cx="1002516" cy="461665"/>
            </a:xfrm>
            <a:prstGeom prst="rect">
              <a:avLst/>
            </a:prstGeom>
            <a:noFill/>
          </p:spPr>
          <p:txBody>
            <a:bodyPr wrap="square" rtlCol="0">
              <a:spAutoFit/>
            </a:bodyPr>
            <a:lstStyle/>
            <a:p>
              <a:r>
                <a:rPr lang="cs-CZ" dirty="0">
                  <a:solidFill>
                    <a:schemeClr val="accent2"/>
                  </a:solidFill>
                  <a:latin typeface="Berlin Sans FB Demi" panose="020E0802020502020306" pitchFamily="34" charset="0"/>
                </a:rPr>
                <a:t>static</a:t>
              </a:r>
            </a:p>
          </p:txBody>
        </p:sp>
        <p:sp>
          <p:nvSpPr>
            <p:cNvPr id="19" name="TextovéPole 18"/>
            <p:cNvSpPr txBox="1"/>
            <p:nvPr/>
          </p:nvSpPr>
          <p:spPr>
            <a:xfrm>
              <a:off x="2812813" y="3946753"/>
              <a:ext cx="1369286" cy="461665"/>
            </a:xfrm>
            <a:prstGeom prst="rect">
              <a:avLst/>
            </a:prstGeom>
            <a:noFill/>
          </p:spPr>
          <p:txBody>
            <a:bodyPr wrap="none" rtlCol="0">
              <a:spAutoFit/>
            </a:bodyPr>
            <a:lstStyle/>
            <a:p>
              <a:r>
                <a:rPr lang="cs-CZ" dirty="0" err="1">
                  <a:solidFill>
                    <a:srgbClr val="C00000"/>
                  </a:solidFill>
                  <a:latin typeface="Berlin Sans FB Demi" panose="020E0802020502020306" pitchFamily="34" charset="0"/>
                </a:rPr>
                <a:t>dynamic</a:t>
              </a:r>
              <a:endParaRPr lang="cs-CZ" dirty="0">
                <a:solidFill>
                  <a:srgbClr val="C00000"/>
                </a:solidFill>
                <a:latin typeface="Berlin Sans FB Demi" panose="020E0802020502020306" pitchFamily="34" charset="0"/>
              </a:endParaRPr>
            </a:p>
          </p:txBody>
        </p:sp>
      </p:grpSp>
      <p:sp>
        <p:nvSpPr>
          <p:cNvPr id="20"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extLst>
      <p:ext uri="{BB962C8B-B14F-4D97-AF65-F5344CB8AC3E}">
        <p14:creationId xmlns:p14="http://schemas.microsoft.com/office/powerpoint/2010/main" val="21344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2"/>
          <p:cNvSpPr txBox="1">
            <a:spLocks noChangeArrowheads="1"/>
          </p:cNvSpPr>
          <p:nvPr/>
        </p:nvSpPr>
        <p:spPr bwMode="auto">
          <a:xfrm>
            <a:off x="755576" y="555625"/>
            <a:ext cx="791368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800" b="1" dirty="0">
                <a:solidFill>
                  <a:srgbClr val="FF0000"/>
                </a:solidFill>
              </a:rPr>
              <a:t>Genome</a:t>
            </a:r>
            <a:r>
              <a:rPr lang="cs-CZ" altLang="cs-CZ" sz="2400" b="1" dirty="0">
                <a:solidFill>
                  <a:srgbClr val="FF0000"/>
                </a:solidFill>
              </a:rPr>
              <a:t>	</a:t>
            </a:r>
            <a:r>
              <a:rPr lang="cs-CZ" altLang="cs-CZ" sz="2400" dirty="0">
                <a:solidFill>
                  <a:srgbClr val="FF0000"/>
                </a:solidFill>
              </a:rPr>
              <a:t>	</a:t>
            </a:r>
            <a:r>
              <a:rPr lang="cs-CZ" altLang="cs-CZ" sz="1600" i="1" dirty="0">
                <a:solidFill>
                  <a:srgbClr val="FF0000"/>
                </a:solidFill>
              </a:rPr>
              <a:t>versus</a:t>
            </a:r>
            <a:r>
              <a:rPr lang="cs-CZ" altLang="cs-CZ" sz="2400" dirty="0">
                <a:solidFill>
                  <a:srgbClr val="FF0000"/>
                </a:solidFill>
              </a:rPr>
              <a:t>		</a:t>
            </a:r>
            <a:r>
              <a:rPr lang="cs-CZ" altLang="cs-CZ" sz="2800" b="1" dirty="0" err="1">
                <a:solidFill>
                  <a:srgbClr val="FF0000"/>
                </a:solidFill>
              </a:rPr>
              <a:t>Proteome</a:t>
            </a:r>
            <a:endParaRPr lang="en-US" altLang="cs-CZ" sz="2800" b="1" dirty="0">
              <a:solidFill>
                <a:srgbClr val="FF0000"/>
              </a:solidFill>
            </a:endParaRPr>
          </a:p>
          <a:p>
            <a:pPr eaLnBrk="1" hangingPunct="1">
              <a:spcBef>
                <a:spcPct val="50000"/>
              </a:spcBef>
              <a:buFontTx/>
              <a:buNone/>
            </a:pPr>
            <a:endParaRPr lang="cs-CZ" altLang="cs-CZ" sz="1400" b="1" dirty="0">
              <a:solidFill>
                <a:srgbClr val="FF0000"/>
              </a:solidFill>
            </a:endParaRPr>
          </a:p>
          <a:p>
            <a:pPr eaLnBrk="1" hangingPunct="1">
              <a:spcBef>
                <a:spcPts val="0"/>
              </a:spcBef>
              <a:buFontTx/>
              <a:buNone/>
            </a:pPr>
            <a:r>
              <a:rPr lang="cs-CZ" altLang="cs-CZ" sz="1800" dirty="0" err="1"/>
              <a:t>relatively</a:t>
            </a:r>
            <a:r>
              <a:rPr lang="cs-CZ" altLang="cs-CZ" sz="1800" dirty="0"/>
              <a:t> </a:t>
            </a:r>
            <a:r>
              <a:rPr lang="en-US" altLang="cs-CZ" sz="1800" dirty="0"/>
              <a:t>stab</a:t>
            </a:r>
            <a:r>
              <a:rPr lang="cs-CZ" altLang="cs-CZ" sz="1800" dirty="0" err="1"/>
              <a:t>le</a:t>
            </a:r>
            <a:r>
              <a:rPr lang="en-US" altLang="cs-CZ" sz="1800" dirty="0"/>
              <a:t>	</a:t>
            </a:r>
            <a:r>
              <a:rPr lang="cs-CZ" altLang="cs-CZ" sz="1800" dirty="0"/>
              <a:t> 			</a:t>
            </a:r>
            <a:r>
              <a:rPr lang="en-US" sz="1800" dirty="0"/>
              <a:t> all proteins including </a:t>
            </a:r>
            <a:endParaRPr lang="cs-CZ" sz="1800" dirty="0"/>
          </a:p>
          <a:p>
            <a:pPr eaLnBrk="1" hangingPunct="1">
              <a:spcBef>
                <a:spcPts val="0"/>
              </a:spcBef>
              <a:buFontTx/>
              <a:buNone/>
            </a:pPr>
            <a:r>
              <a:rPr lang="cs-CZ" altLang="cs-CZ" sz="1800" dirty="0"/>
              <a:t>DNA </a:t>
            </a:r>
            <a:r>
              <a:rPr lang="cs-CZ" altLang="cs-CZ" sz="1800" dirty="0" err="1"/>
              <a:t>sequence</a:t>
            </a:r>
            <a:r>
              <a:rPr lang="cs-CZ" altLang="cs-CZ" sz="1800" dirty="0"/>
              <a:t>				</a:t>
            </a:r>
            <a:r>
              <a:rPr lang="en-US" sz="1800" dirty="0"/>
              <a:t> all their forms in cell </a:t>
            </a:r>
            <a:r>
              <a:rPr lang="cs-CZ" altLang="cs-CZ" sz="1800" dirty="0"/>
              <a:t>						</a:t>
            </a:r>
            <a:r>
              <a:rPr lang="en-US" sz="1800" dirty="0"/>
              <a:t> (tissue, organisms) </a:t>
            </a:r>
            <a:r>
              <a:rPr lang="cs-CZ" sz="1800" dirty="0" err="1"/>
              <a:t>at</a:t>
            </a:r>
            <a:r>
              <a:rPr lang="cs-CZ" sz="1800" dirty="0"/>
              <a:t> </a:t>
            </a:r>
            <a:r>
              <a:rPr lang="cs-CZ" sz="1800" dirty="0" err="1"/>
              <a:t>given</a:t>
            </a:r>
            <a:r>
              <a:rPr lang="cs-CZ" altLang="cs-CZ" sz="1800" dirty="0"/>
              <a:t>						 </a:t>
            </a:r>
            <a:r>
              <a:rPr lang="cs-CZ" altLang="cs-CZ" sz="1800" dirty="0" err="1"/>
              <a:t>time</a:t>
            </a:r>
            <a:r>
              <a:rPr lang="cs-CZ" altLang="cs-CZ" sz="1800" dirty="0"/>
              <a:t> </a:t>
            </a:r>
            <a:r>
              <a:rPr lang="cs-CZ" altLang="cs-CZ" sz="1800" dirty="0" err="1"/>
              <a:t>under</a:t>
            </a:r>
            <a:r>
              <a:rPr lang="cs-CZ" altLang="cs-CZ" sz="1800" dirty="0"/>
              <a:t> </a:t>
            </a:r>
            <a:r>
              <a:rPr lang="cs-CZ" altLang="cs-CZ" sz="1800" dirty="0" err="1"/>
              <a:t>given</a:t>
            </a:r>
            <a:r>
              <a:rPr lang="cs-CZ" altLang="cs-CZ" sz="1800" dirty="0"/>
              <a:t> </a:t>
            </a:r>
            <a:r>
              <a:rPr lang="cs-CZ" altLang="cs-CZ" sz="1800" dirty="0" err="1"/>
              <a:t>conditions</a:t>
            </a:r>
            <a:endParaRPr lang="cs-CZ" altLang="cs-CZ" sz="1800" dirty="0"/>
          </a:p>
          <a:p>
            <a:pPr eaLnBrk="1" hangingPunct="1">
              <a:spcBef>
                <a:spcPct val="50000"/>
              </a:spcBef>
              <a:buFontTx/>
              <a:buNone/>
            </a:pPr>
            <a:r>
              <a:rPr lang="cs-CZ" altLang="cs-CZ" sz="1800" dirty="0"/>
              <a:t>4 basic </a:t>
            </a:r>
            <a:r>
              <a:rPr lang="cs-CZ" altLang="cs-CZ" sz="1800" dirty="0" err="1"/>
              <a:t>building</a:t>
            </a:r>
            <a:r>
              <a:rPr lang="cs-CZ" altLang="cs-CZ" sz="1800" dirty="0"/>
              <a:t> </a:t>
            </a:r>
            <a:r>
              <a:rPr lang="cs-CZ" altLang="cs-CZ" sz="1800" dirty="0" err="1"/>
              <a:t>units</a:t>
            </a:r>
            <a:r>
              <a:rPr lang="cs-CZ" altLang="cs-CZ" sz="1800" dirty="0"/>
              <a:t>			20 (22) basic </a:t>
            </a:r>
            <a:r>
              <a:rPr lang="cs-CZ" altLang="cs-CZ" sz="1800" dirty="0" err="1"/>
              <a:t>building</a:t>
            </a:r>
            <a:r>
              <a:rPr lang="cs-CZ" altLang="cs-CZ" sz="1800" dirty="0"/>
              <a:t>  </a:t>
            </a:r>
            <a:r>
              <a:rPr lang="cs-CZ" altLang="cs-CZ" sz="1800" dirty="0" err="1"/>
              <a:t>units</a:t>
            </a:r>
            <a:endParaRPr lang="cs-CZ" altLang="cs-CZ" sz="1800" dirty="0"/>
          </a:p>
          <a:p>
            <a:pPr>
              <a:spcBef>
                <a:spcPct val="50000"/>
              </a:spcBef>
              <a:buNone/>
            </a:pPr>
            <a:r>
              <a:rPr lang="cs-CZ" altLang="cs-CZ" sz="1800" dirty="0"/>
              <a:t>					</a:t>
            </a:r>
            <a:r>
              <a:rPr lang="cs-CZ" altLang="cs-CZ" sz="1800" dirty="0" err="1"/>
              <a:t>range</a:t>
            </a:r>
            <a:r>
              <a:rPr lang="cs-CZ" altLang="cs-CZ" sz="1800" dirty="0"/>
              <a:t> of </a:t>
            </a:r>
            <a:r>
              <a:rPr lang="cs-CZ" altLang="cs-CZ" sz="1800" dirty="0" err="1"/>
              <a:t>concentrations</a:t>
            </a:r>
            <a:r>
              <a:rPr lang="cs-CZ" altLang="cs-CZ" sz="1800" dirty="0"/>
              <a:t> </a:t>
            </a:r>
            <a:r>
              <a:rPr lang="cs-CZ" altLang="cs-CZ" sz="1800" dirty="0" err="1"/>
              <a:t>over</a:t>
            </a:r>
            <a:r>
              <a:rPr lang="cs-CZ" altLang="cs-CZ" sz="1800" dirty="0"/>
              <a:t> </a:t>
            </a:r>
            <a:r>
              <a:rPr lang="cs-CZ" altLang="cs-CZ" sz="1800" b="1" dirty="0"/>
              <a:t>10 					</a:t>
            </a:r>
            <a:r>
              <a:rPr lang="cs-CZ" altLang="cs-CZ" sz="1800" b="1" dirty="0" err="1"/>
              <a:t>orders</a:t>
            </a:r>
            <a:endParaRPr lang="cs-CZ" altLang="cs-CZ" sz="1800" dirty="0"/>
          </a:p>
          <a:p>
            <a:pPr eaLnBrk="1" hangingPunct="1">
              <a:spcBef>
                <a:spcPct val="50000"/>
              </a:spcBef>
              <a:buFontTx/>
              <a:buNone/>
            </a:pPr>
            <a:r>
              <a:rPr lang="cs-CZ" altLang="cs-CZ" sz="1800" dirty="0" err="1"/>
              <a:t>efficient</a:t>
            </a:r>
            <a:r>
              <a:rPr lang="cs-CZ" altLang="cs-CZ" sz="1800" dirty="0"/>
              <a:t> </a:t>
            </a:r>
            <a:r>
              <a:rPr lang="cs-CZ" altLang="cs-CZ" sz="1800" dirty="0" err="1"/>
              <a:t>analytical</a:t>
            </a:r>
            <a:r>
              <a:rPr lang="cs-CZ" altLang="cs-CZ" sz="1800" dirty="0"/>
              <a:t> </a:t>
            </a:r>
            <a:r>
              <a:rPr lang="cs-CZ" altLang="cs-CZ" sz="1800" dirty="0" err="1"/>
              <a:t>techniques</a:t>
            </a:r>
            <a:r>
              <a:rPr lang="cs-CZ" altLang="cs-CZ" sz="1800" dirty="0"/>
              <a:t>			</a:t>
            </a:r>
            <a:r>
              <a:rPr lang="cs-CZ" altLang="cs-CZ" sz="1800" dirty="0" err="1"/>
              <a:t>necessity</a:t>
            </a:r>
            <a:r>
              <a:rPr lang="cs-CZ" altLang="cs-CZ" sz="1800" dirty="0"/>
              <a:t> of development of 	 </a:t>
            </a:r>
            <a:r>
              <a:rPr lang="cs-CZ" altLang="cs-CZ" sz="1800" dirty="0" err="1"/>
              <a:t>developed</a:t>
            </a:r>
            <a:r>
              <a:rPr lang="cs-CZ" altLang="cs-CZ" sz="1800" dirty="0"/>
              <a:t> </a:t>
            </a:r>
            <a:r>
              <a:rPr lang="en-US" altLang="cs-CZ" sz="1800" dirty="0"/>
              <a:t>(PCR</a:t>
            </a:r>
            <a:r>
              <a:rPr lang="cs-CZ" altLang="cs-CZ" sz="1800" dirty="0"/>
              <a:t>, NGS</a:t>
            </a:r>
            <a:r>
              <a:rPr lang="en-US" altLang="cs-CZ" sz="1800" dirty="0"/>
              <a:t>)</a:t>
            </a:r>
            <a:r>
              <a:rPr lang="cs-CZ" altLang="cs-CZ" sz="1800" dirty="0"/>
              <a:t>			sensitive and </a:t>
            </a:r>
            <a:r>
              <a:rPr lang="cs-CZ" altLang="cs-CZ" sz="1800" dirty="0" err="1"/>
              <a:t>reliable</a:t>
            </a:r>
            <a:r>
              <a:rPr lang="cs-CZ" altLang="cs-CZ" sz="1800" dirty="0"/>
              <a:t> </a:t>
            </a:r>
            <a:r>
              <a:rPr lang="cs-CZ" altLang="cs-CZ" sz="1800" dirty="0" err="1"/>
              <a:t>techniques</a:t>
            </a:r>
            <a:r>
              <a:rPr lang="cs-CZ" altLang="cs-CZ" sz="1800" dirty="0"/>
              <a:t> 					</a:t>
            </a:r>
            <a:r>
              <a:rPr lang="cs-CZ" altLang="cs-CZ" sz="1800" dirty="0" err="1"/>
              <a:t>for</a:t>
            </a:r>
            <a:r>
              <a:rPr lang="cs-CZ" altLang="cs-CZ" sz="1800" dirty="0"/>
              <a:t> </a:t>
            </a:r>
            <a:r>
              <a:rPr lang="cs-CZ" altLang="cs-CZ" sz="1800" dirty="0" err="1"/>
              <a:t>identification</a:t>
            </a:r>
            <a:r>
              <a:rPr lang="cs-CZ" altLang="cs-CZ" sz="1800" dirty="0"/>
              <a:t> and </a:t>
            </a:r>
            <a:r>
              <a:rPr lang="cs-CZ" altLang="cs-CZ" sz="1800" dirty="0" err="1"/>
              <a:t>quantitation</a:t>
            </a:r>
            <a:endParaRPr lang="cs-CZ" altLang="cs-CZ" sz="1800" dirty="0"/>
          </a:p>
        </p:txBody>
      </p:sp>
      <p:sp>
        <p:nvSpPr>
          <p:cNvPr id="10246" name="Rectangle 9"/>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pic>
        <p:nvPicPr>
          <p:cNvPr id="5" name="Picture 4" descr="http://upload.wikimedia.org/wikipedia/commons/9/97/DNA_Double_Helix.png">
            <a:extLst>
              <a:ext uri="{FF2B5EF4-FFF2-40B4-BE49-F238E27FC236}">
                <a16:creationId xmlns:a16="http://schemas.microsoft.com/office/drawing/2014/main" id="{691B3C8B-0DAA-48A3-A2DF-F50A200040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1523728" y="4725144"/>
            <a:ext cx="1680121" cy="127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genomenewsnetwork.org/gnn_images/news_content/01_02/Yeast_proteins/proteome3.gif">
            <a:extLst>
              <a:ext uri="{FF2B5EF4-FFF2-40B4-BE49-F238E27FC236}">
                <a16:creationId xmlns:a16="http://schemas.microsoft.com/office/drawing/2014/main" id="{38B96959-94D3-4BFE-92BD-39B6450A5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797426"/>
            <a:ext cx="2256186" cy="1674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28C8E4BC-1C46-4A53-8BAE-55FFADA6B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394" y="1268760"/>
            <a:ext cx="6653213"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piercenet.com/media/Proteome-Complexity-Figure-6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90" y="1412776"/>
            <a:ext cx="7299163" cy="389663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203848" y="6021288"/>
            <a:ext cx="6408712" cy="307777"/>
          </a:xfrm>
          <a:prstGeom prst="rect">
            <a:avLst/>
          </a:prstGeom>
        </p:spPr>
        <p:txBody>
          <a:bodyPr wrap="square">
            <a:spAutoFit/>
          </a:bodyPr>
          <a:lstStyle/>
          <a:p>
            <a:r>
              <a:rPr lang="cs-CZ" sz="1400" i="1" dirty="0"/>
              <a:t>http://www.piercenet.com/method/overview-post-translational-modification</a:t>
            </a:r>
          </a:p>
        </p:txBody>
      </p:sp>
      <p:sp>
        <p:nvSpPr>
          <p:cNvPr id="4" name="TextovéPole 3"/>
          <p:cNvSpPr txBox="1"/>
          <p:nvPr/>
        </p:nvSpPr>
        <p:spPr>
          <a:xfrm>
            <a:off x="1547664" y="768450"/>
            <a:ext cx="5725285" cy="461665"/>
          </a:xfrm>
          <a:prstGeom prst="rect">
            <a:avLst/>
          </a:prstGeom>
          <a:noFill/>
        </p:spPr>
        <p:txBody>
          <a:bodyPr wrap="none" rtlCol="0">
            <a:spAutoFit/>
          </a:bodyPr>
          <a:lstStyle/>
          <a:p>
            <a:r>
              <a:rPr lang="cs-CZ" b="1" dirty="0">
                <a:latin typeface="Arial" panose="020B0604020202020204" pitchFamily="34" charset="0"/>
                <a:ea typeface="Segoe UI Symbol" panose="020B0502040204020203" pitchFamily="34" charset="0"/>
                <a:cs typeface="Arial" panose="020B0604020202020204" pitchFamily="34" charset="0"/>
              </a:rPr>
              <a:t>Genome </a:t>
            </a:r>
            <a:r>
              <a:rPr lang="cs-CZ" i="1" dirty="0">
                <a:latin typeface="Arial" panose="020B0604020202020204" pitchFamily="34" charset="0"/>
                <a:ea typeface="Segoe UI Symbol" panose="020B0502040204020203" pitchFamily="34" charset="0"/>
                <a:cs typeface="Arial" panose="020B0604020202020204" pitchFamily="34" charset="0"/>
              </a:rPr>
              <a:t>vs</a:t>
            </a:r>
            <a:r>
              <a:rPr lang="cs-CZ" b="1" dirty="0">
                <a:latin typeface="Arial" panose="020B0604020202020204" pitchFamily="34" charset="0"/>
                <a:ea typeface="Segoe UI Symbol" panose="020B0502040204020203" pitchFamily="34" charset="0"/>
                <a:cs typeface="Arial" panose="020B0604020202020204" pitchFamily="34" charset="0"/>
              </a:rPr>
              <a:t> </a:t>
            </a:r>
            <a:r>
              <a:rPr lang="cs-CZ" b="1" dirty="0" err="1">
                <a:latin typeface="Arial" panose="020B0604020202020204" pitchFamily="34" charset="0"/>
                <a:ea typeface="Segoe UI Symbol" panose="020B0502040204020203" pitchFamily="34" charset="0"/>
                <a:cs typeface="Arial" panose="020B0604020202020204" pitchFamily="34" charset="0"/>
              </a:rPr>
              <a:t>Traskriptome</a:t>
            </a:r>
            <a:r>
              <a:rPr lang="cs-CZ" b="1" dirty="0">
                <a:latin typeface="Arial" panose="020B0604020202020204" pitchFamily="34" charset="0"/>
                <a:ea typeface="Segoe UI Symbol" panose="020B0502040204020203" pitchFamily="34" charset="0"/>
                <a:cs typeface="Arial" panose="020B0604020202020204" pitchFamily="34" charset="0"/>
              </a:rPr>
              <a:t> </a:t>
            </a:r>
            <a:r>
              <a:rPr lang="cs-CZ" i="1" dirty="0">
                <a:latin typeface="Arial" panose="020B0604020202020204" pitchFamily="34" charset="0"/>
                <a:ea typeface="Segoe UI Symbol" panose="020B0502040204020203" pitchFamily="34" charset="0"/>
                <a:cs typeface="Arial" panose="020B0604020202020204" pitchFamily="34" charset="0"/>
              </a:rPr>
              <a:t>vs</a:t>
            </a:r>
            <a:r>
              <a:rPr lang="cs-CZ" b="1" dirty="0">
                <a:latin typeface="Arial" panose="020B0604020202020204" pitchFamily="34" charset="0"/>
                <a:ea typeface="Segoe UI Symbol" panose="020B0502040204020203" pitchFamily="34" charset="0"/>
                <a:cs typeface="Arial" panose="020B0604020202020204" pitchFamily="34" charset="0"/>
              </a:rPr>
              <a:t> </a:t>
            </a:r>
            <a:r>
              <a:rPr lang="cs-CZ" b="1" dirty="0" err="1">
                <a:latin typeface="Arial" panose="020B0604020202020204" pitchFamily="34" charset="0"/>
                <a:ea typeface="Segoe UI Symbol" panose="020B0502040204020203" pitchFamily="34" charset="0"/>
                <a:cs typeface="Arial" panose="020B0604020202020204" pitchFamily="34" charset="0"/>
              </a:rPr>
              <a:t>Proteome</a:t>
            </a:r>
            <a:endParaRPr lang="cs-CZ" b="1" dirty="0">
              <a:latin typeface="Arial" panose="020B0604020202020204" pitchFamily="34" charset="0"/>
              <a:ea typeface="Segoe UI Symbol" panose="020B0502040204020203" pitchFamily="34" charset="0"/>
              <a:cs typeface="Arial" panose="020B0604020202020204" pitchFamily="34" charset="0"/>
            </a:endParaRPr>
          </a:p>
        </p:txBody>
      </p:sp>
      <p:sp>
        <p:nvSpPr>
          <p:cNvPr id="3" name="TextovéPole 2"/>
          <p:cNvSpPr txBox="1"/>
          <p:nvPr/>
        </p:nvSpPr>
        <p:spPr>
          <a:xfrm>
            <a:off x="755576" y="5445224"/>
            <a:ext cx="1826141" cy="307777"/>
          </a:xfrm>
          <a:prstGeom prst="rect">
            <a:avLst/>
          </a:prstGeom>
          <a:noFill/>
        </p:spPr>
        <p:txBody>
          <a:bodyPr wrap="none" rtlCol="0">
            <a:spAutoFit/>
          </a:bodyPr>
          <a:lstStyle/>
          <a:p>
            <a:r>
              <a:rPr lang="cs-CZ" sz="1400" dirty="0" err="1">
                <a:latin typeface="Arial" panose="020B0604020202020204" pitchFamily="34" charset="0"/>
                <a:ea typeface="Segoe UI Symbol" panose="020B0502040204020203" pitchFamily="34" charset="0"/>
                <a:cs typeface="Arial" panose="020B0604020202020204" pitchFamily="34" charset="0"/>
              </a:rPr>
              <a:t>Estimates</a:t>
            </a:r>
            <a:r>
              <a:rPr lang="cs-CZ" sz="1400" dirty="0">
                <a:latin typeface="Arial" panose="020B0604020202020204" pitchFamily="34" charset="0"/>
                <a:ea typeface="Segoe UI Symbol" panose="020B0502040204020203" pitchFamily="34" charset="0"/>
                <a:cs typeface="Arial" panose="020B0604020202020204" pitchFamily="34" charset="0"/>
              </a:rPr>
              <a:t> </a:t>
            </a:r>
            <a:r>
              <a:rPr lang="cs-CZ" sz="1400" dirty="0" err="1">
                <a:latin typeface="Arial" panose="020B0604020202020204" pitchFamily="34" charset="0"/>
                <a:ea typeface="Segoe UI Symbol" panose="020B0502040204020203" pitchFamily="34" charset="0"/>
                <a:cs typeface="Arial" panose="020B0604020202020204" pitchFamily="34" charset="0"/>
              </a:rPr>
              <a:t>for</a:t>
            </a:r>
            <a:r>
              <a:rPr lang="cs-CZ" sz="1400" dirty="0">
                <a:latin typeface="Arial" panose="020B0604020202020204" pitchFamily="34" charset="0"/>
                <a:ea typeface="Segoe UI Symbol" panose="020B0502040204020203" pitchFamily="34" charset="0"/>
                <a:cs typeface="Arial" panose="020B0604020202020204" pitchFamily="34" charset="0"/>
              </a:rPr>
              <a:t> </a:t>
            </a:r>
            <a:r>
              <a:rPr lang="cs-CZ" sz="1400" dirty="0" err="1">
                <a:latin typeface="Arial" panose="020B0604020202020204" pitchFamily="34" charset="0"/>
                <a:ea typeface="Segoe UI Symbol" panose="020B0502040204020203" pitchFamily="34" charset="0"/>
                <a:cs typeface="Arial" panose="020B0604020202020204" pitchFamily="34" charset="0"/>
              </a:rPr>
              <a:t>human</a:t>
            </a:r>
            <a:endParaRPr lang="cs-CZ" sz="1400" dirty="0">
              <a:latin typeface="Arial" panose="020B0604020202020204" pitchFamily="34" charset="0"/>
              <a:ea typeface="Segoe UI Symbol" panose="020B0502040204020203" pitchFamily="34" charset="0"/>
              <a:cs typeface="Arial" panose="020B0604020202020204" pitchFamily="34" charset="0"/>
            </a:endParaRPr>
          </a:p>
        </p:txBody>
      </p:sp>
      <p:sp>
        <p:nvSpPr>
          <p:cNvPr id="5" name="Obdélník 4"/>
          <p:cNvSpPr/>
          <p:nvPr/>
        </p:nvSpPr>
        <p:spPr>
          <a:xfrm>
            <a:off x="6372200" y="4356051"/>
            <a:ext cx="1224136" cy="360040"/>
          </a:xfrm>
          <a:prstGeom prst="rect">
            <a:avLst/>
          </a:prstGeom>
          <a:solidFill>
            <a:srgbClr val="FF0000">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3563888" y="4356051"/>
            <a:ext cx="1224136" cy="360040"/>
          </a:xfrm>
          <a:prstGeom prst="rect">
            <a:avLst/>
          </a:prstGeom>
          <a:solidFill>
            <a:srgbClr val="FF0000">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849690" y="4356051"/>
            <a:ext cx="1224136" cy="360040"/>
          </a:xfrm>
          <a:prstGeom prst="rect">
            <a:avLst/>
          </a:prstGeom>
          <a:solidFill>
            <a:srgbClr val="FF0000">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extLst>
      <p:ext uri="{BB962C8B-B14F-4D97-AF65-F5344CB8AC3E}">
        <p14:creationId xmlns:p14="http://schemas.microsoft.com/office/powerpoint/2010/main" val="1282659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1071970" y="1087841"/>
            <a:ext cx="7863112" cy="3277263"/>
            <a:chOff x="1230899" y="836712"/>
            <a:chExt cx="7863112" cy="3277263"/>
          </a:xfrm>
        </p:grpSpPr>
        <p:pic>
          <p:nvPicPr>
            <p:cNvPr id="6" name="Obrázek 5"/>
            <p:cNvPicPr>
              <a:picLocks noChangeAspect="1"/>
            </p:cNvPicPr>
            <p:nvPr/>
          </p:nvPicPr>
          <p:blipFill>
            <a:blip r:embed="rId2"/>
            <a:stretch>
              <a:fillRect/>
            </a:stretch>
          </p:blipFill>
          <p:spPr>
            <a:xfrm>
              <a:off x="1230899" y="836712"/>
              <a:ext cx="6682201" cy="3275640"/>
            </a:xfrm>
            <a:prstGeom prst="rect">
              <a:avLst/>
            </a:prstGeom>
          </p:spPr>
        </p:pic>
        <p:sp>
          <p:nvSpPr>
            <p:cNvPr id="15" name="TextovéPole 14"/>
            <p:cNvSpPr txBox="1"/>
            <p:nvPr/>
          </p:nvSpPr>
          <p:spPr>
            <a:xfrm>
              <a:off x="4788024" y="3806198"/>
              <a:ext cx="4305987" cy="307777"/>
            </a:xfrm>
            <a:prstGeom prst="rect">
              <a:avLst/>
            </a:prstGeom>
            <a:noFill/>
          </p:spPr>
          <p:txBody>
            <a:bodyPr wrap="none" rtlCol="0">
              <a:spAutoFit/>
            </a:bodyPr>
            <a:lstStyle/>
            <a:p>
              <a:r>
                <a:rPr lang="cs-CZ" sz="1400" i="1"/>
                <a:t>Aebersold R. et al, Nat. Chem. Biol., 14, 206–214 (2018)</a:t>
              </a:r>
            </a:p>
          </p:txBody>
        </p:sp>
      </p:grpSp>
      <p:grpSp>
        <p:nvGrpSpPr>
          <p:cNvPr id="7" name="Skupina 6"/>
          <p:cNvGrpSpPr/>
          <p:nvPr/>
        </p:nvGrpSpPr>
        <p:grpSpPr>
          <a:xfrm>
            <a:off x="1096204" y="1322085"/>
            <a:ext cx="6562082" cy="574786"/>
            <a:chOff x="491778" y="1286980"/>
            <a:chExt cx="6562082" cy="574786"/>
          </a:xfrm>
        </p:grpSpPr>
        <p:sp>
          <p:nvSpPr>
            <p:cNvPr id="8" name="Zaoblený obdélník 7"/>
            <p:cNvSpPr/>
            <p:nvPr/>
          </p:nvSpPr>
          <p:spPr>
            <a:xfrm>
              <a:off x="933180" y="1286980"/>
              <a:ext cx="6120680" cy="288032"/>
            </a:xfrm>
            <a:prstGeom prst="roundRect">
              <a:avLst/>
            </a:prstGeom>
            <a:solidFill>
              <a:srgbClr val="66FFFF">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aoblený obdélník 8"/>
            <p:cNvSpPr/>
            <p:nvPr/>
          </p:nvSpPr>
          <p:spPr>
            <a:xfrm>
              <a:off x="491778" y="1573734"/>
              <a:ext cx="3504158" cy="288032"/>
            </a:xfrm>
            <a:prstGeom prst="roundRect">
              <a:avLst/>
            </a:prstGeom>
            <a:solidFill>
              <a:srgbClr val="66FFFF">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 name="Skupina 9"/>
          <p:cNvGrpSpPr/>
          <p:nvPr/>
        </p:nvGrpSpPr>
        <p:grpSpPr>
          <a:xfrm>
            <a:off x="1119256" y="1894195"/>
            <a:ext cx="6539030" cy="1111814"/>
            <a:chOff x="514830" y="1859090"/>
            <a:chExt cx="6539030" cy="1111814"/>
          </a:xfrm>
        </p:grpSpPr>
        <p:sp>
          <p:nvSpPr>
            <p:cNvPr id="11" name="Zaoblený obdélník 10"/>
            <p:cNvSpPr/>
            <p:nvPr/>
          </p:nvSpPr>
          <p:spPr>
            <a:xfrm>
              <a:off x="514830" y="2682872"/>
              <a:ext cx="5281306" cy="288032"/>
            </a:xfrm>
            <a:prstGeom prst="roundRect">
              <a:avLst/>
            </a:prstGeom>
            <a:solidFill>
              <a:srgbClr val="FF9900">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 name="Zaoblený obdélník 11"/>
            <p:cNvSpPr/>
            <p:nvPr/>
          </p:nvSpPr>
          <p:spPr>
            <a:xfrm>
              <a:off x="5580112" y="1859090"/>
              <a:ext cx="1473748" cy="288032"/>
            </a:xfrm>
            <a:prstGeom prst="roundRect">
              <a:avLst/>
            </a:prstGeom>
            <a:solidFill>
              <a:srgbClr val="FF9900">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 name="Zaoblený obdélník 12"/>
            <p:cNvSpPr/>
            <p:nvPr/>
          </p:nvSpPr>
          <p:spPr>
            <a:xfrm>
              <a:off x="3347863" y="2145742"/>
              <a:ext cx="3168353" cy="288032"/>
            </a:xfrm>
            <a:prstGeom prst="roundRect">
              <a:avLst/>
            </a:prstGeom>
            <a:solidFill>
              <a:srgbClr val="FF9900">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sp>
        <p:nvSpPr>
          <p:cNvPr id="14" name="Zaoblený obdélník 13"/>
          <p:cNvSpPr/>
          <p:nvPr/>
        </p:nvSpPr>
        <p:spPr>
          <a:xfrm>
            <a:off x="1370950" y="3241021"/>
            <a:ext cx="2671568" cy="288032"/>
          </a:xfrm>
          <a:prstGeom prst="roundRect">
            <a:avLst/>
          </a:prstGeom>
          <a:solidFill>
            <a:srgbClr val="FF0000">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3095057" y="496309"/>
            <a:ext cx="2953886" cy="461665"/>
          </a:xfrm>
          <a:prstGeom prst="rect">
            <a:avLst/>
          </a:prstGeom>
        </p:spPr>
        <p:txBody>
          <a:bodyPr wrap="none">
            <a:spAutoFit/>
          </a:bodyPr>
          <a:lstStyle/>
          <a:p>
            <a:pPr>
              <a:spcBef>
                <a:spcPct val="50000"/>
              </a:spcBef>
            </a:pPr>
            <a:r>
              <a:rPr lang="cs-CZ" altLang="cs-CZ" b="1"/>
              <a:t>Proteome complexity</a:t>
            </a:r>
            <a:endParaRPr lang="en-US" altLang="cs-CZ" b="1" dirty="0"/>
          </a:p>
        </p:txBody>
      </p:sp>
      <p:grpSp>
        <p:nvGrpSpPr>
          <p:cNvPr id="19" name="Skupina 18"/>
          <p:cNvGrpSpPr/>
          <p:nvPr/>
        </p:nvGrpSpPr>
        <p:grpSpPr>
          <a:xfrm>
            <a:off x="954649" y="5026765"/>
            <a:ext cx="7980433" cy="1323439"/>
            <a:chOff x="1113578" y="4799081"/>
            <a:chExt cx="7980433" cy="1323439"/>
          </a:xfrm>
        </p:grpSpPr>
        <p:sp>
          <p:nvSpPr>
            <p:cNvPr id="17" name="Obdélník 16"/>
            <p:cNvSpPr/>
            <p:nvPr/>
          </p:nvSpPr>
          <p:spPr>
            <a:xfrm>
              <a:off x="1113578" y="4799081"/>
              <a:ext cx="7286594" cy="1323439"/>
            </a:xfrm>
            <a:prstGeom prst="rect">
              <a:avLst/>
            </a:prstGeom>
            <a:solidFill>
              <a:schemeClr val="bg1"/>
            </a:solidFill>
          </p:spPr>
          <p:txBody>
            <a:bodyPr wrap="square">
              <a:spAutoFit/>
            </a:bodyPr>
            <a:lstStyle/>
            <a:p>
              <a:r>
                <a:rPr lang="cs-CZ" sz="2000" b="1">
                  <a:latin typeface="+mj-lt"/>
                </a:rPr>
                <a:t>74 </a:t>
              </a:r>
              <a:r>
                <a:rPr lang="en-US" sz="2000" b="1">
                  <a:latin typeface="+mj-lt"/>
                </a:rPr>
                <a:t>unique </a:t>
              </a:r>
              <a:r>
                <a:rPr lang="cs-CZ" sz="2000" b="1">
                  <a:latin typeface="+mj-lt"/>
                </a:rPr>
                <a:t> </a:t>
              </a:r>
              <a:r>
                <a:rPr lang="en-US" sz="2000" b="1">
                  <a:latin typeface="+mj-lt"/>
                </a:rPr>
                <a:t>histone H4 </a:t>
              </a:r>
              <a:r>
                <a:rPr lang="cs-CZ" sz="2000" b="1">
                  <a:latin typeface="+mj-lt"/>
                </a:rPr>
                <a:t>proteoforms </a:t>
              </a:r>
              <a:r>
                <a:rPr lang="cs-CZ" sz="2000">
                  <a:latin typeface="+mj-lt"/>
                </a:rPr>
                <a:t>out of </a:t>
              </a:r>
              <a:r>
                <a:rPr lang="cs-CZ" sz="2000" b="1">
                  <a:latin typeface="+mj-lt"/>
                </a:rPr>
                <a:t>3 000 000 theoretically possible </a:t>
              </a:r>
              <a:r>
                <a:rPr lang="cs-CZ" sz="2000">
                  <a:latin typeface="+mj-lt"/>
                </a:rPr>
                <a:t>(based on known PTMs) were detected</a:t>
              </a:r>
              <a:r>
                <a:rPr lang="en-US" sz="2000">
                  <a:latin typeface="+mj-lt"/>
                </a:rPr>
                <a:t> in differentiating</a:t>
              </a:r>
              <a:r>
                <a:rPr lang="cs-CZ" sz="2000">
                  <a:latin typeface="+mj-lt"/>
                </a:rPr>
                <a:t> human embryonic stem cells.</a:t>
              </a:r>
            </a:p>
            <a:p>
              <a:endParaRPr lang="cs-CZ" sz="2000">
                <a:latin typeface="+mj-lt"/>
              </a:endParaRPr>
            </a:p>
          </p:txBody>
        </p:sp>
        <p:sp>
          <p:nvSpPr>
            <p:cNvPr id="18" name="TextovéPole 17"/>
            <p:cNvSpPr txBox="1"/>
            <p:nvPr/>
          </p:nvSpPr>
          <p:spPr>
            <a:xfrm>
              <a:off x="5355487" y="5720037"/>
              <a:ext cx="3738524" cy="307777"/>
            </a:xfrm>
            <a:prstGeom prst="rect">
              <a:avLst/>
            </a:prstGeom>
            <a:noFill/>
          </p:spPr>
          <p:txBody>
            <a:bodyPr wrap="none" rtlCol="0">
              <a:spAutoFit/>
            </a:bodyPr>
            <a:lstStyle/>
            <a:p>
              <a:r>
                <a:rPr lang="cs-CZ" sz="1400" i="1"/>
                <a:t>Phanstiel D. et al, PNAS, 105, 4093–4098 (2008)</a:t>
              </a:r>
            </a:p>
          </p:txBody>
        </p:sp>
      </p:grpSp>
      <p:sp>
        <p:nvSpPr>
          <p:cNvPr id="20" name="TextovéPole 19"/>
          <p:cNvSpPr txBox="1"/>
          <p:nvPr/>
        </p:nvSpPr>
        <p:spPr>
          <a:xfrm rot="21001690">
            <a:off x="442275" y="5373286"/>
            <a:ext cx="7941598" cy="400110"/>
          </a:xfrm>
          <a:prstGeom prst="rect">
            <a:avLst/>
          </a:prstGeom>
          <a:solidFill>
            <a:srgbClr val="66CCFF"/>
          </a:solidFill>
        </p:spPr>
        <p:txBody>
          <a:bodyPr wrap="none" rtlCol="0">
            <a:spAutoFit/>
          </a:bodyPr>
          <a:lstStyle/>
          <a:p>
            <a:r>
              <a:rPr lang="cs-CZ" sz="2000"/>
              <a:t>The nature behaves rationally or technologies are still not developed enough</a:t>
            </a:r>
          </a:p>
        </p:txBody>
      </p:sp>
      <p:sp>
        <p:nvSpPr>
          <p:cNvPr id="21"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extLst>
      <p:ext uri="{BB962C8B-B14F-4D97-AF65-F5344CB8AC3E}">
        <p14:creationId xmlns:p14="http://schemas.microsoft.com/office/powerpoint/2010/main" val="321290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délník 41"/>
          <p:cNvSpPr/>
          <p:nvPr/>
        </p:nvSpPr>
        <p:spPr>
          <a:xfrm>
            <a:off x="1403648" y="1628800"/>
            <a:ext cx="5068008" cy="3961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p:cNvSpPr/>
          <p:nvPr/>
        </p:nvSpPr>
        <p:spPr>
          <a:xfrm>
            <a:off x="1424903" y="1640994"/>
            <a:ext cx="6408712" cy="707886"/>
          </a:xfrm>
          <a:prstGeom prst="rect">
            <a:avLst/>
          </a:prstGeom>
        </p:spPr>
        <p:txBody>
          <a:bodyPr wrap="square">
            <a:spAutoFit/>
          </a:bodyPr>
          <a:lstStyle/>
          <a:p>
            <a:r>
              <a:rPr lang="en-US" sz="2000" i="1" dirty="0"/>
              <a:t>Proteomics</a:t>
            </a:r>
            <a:r>
              <a:rPr lang="en-US" sz="2000" dirty="0"/>
              <a:t> is the </a:t>
            </a:r>
            <a:r>
              <a:rPr lang="en-US" sz="2000" b="1" dirty="0"/>
              <a:t>large-scale study of proteins</a:t>
            </a:r>
            <a:r>
              <a:rPr lang="en-US" sz="2000" dirty="0"/>
              <a:t>, particularly their structures and functions.</a:t>
            </a:r>
            <a:endParaRPr lang="cs-CZ" sz="2000" dirty="0"/>
          </a:p>
        </p:txBody>
      </p:sp>
      <p:sp>
        <p:nvSpPr>
          <p:cNvPr id="3" name="Obdélník 2"/>
          <p:cNvSpPr/>
          <p:nvPr/>
        </p:nvSpPr>
        <p:spPr>
          <a:xfrm>
            <a:off x="672941" y="4347768"/>
            <a:ext cx="4541015" cy="2246769"/>
          </a:xfrm>
          <a:prstGeom prst="rect">
            <a:avLst/>
          </a:prstGeom>
          <a:solidFill>
            <a:srgbClr val="FFCC99"/>
          </a:solidFill>
        </p:spPr>
        <p:txBody>
          <a:bodyPr wrap="square">
            <a:spAutoFit/>
          </a:bodyPr>
          <a:lstStyle/>
          <a:p>
            <a:r>
              <a:rPr lang="cs-CZ" sz="2000" dirty="0"/>
              <a:t>P</a:t>
            </a:r>
            <a:r>
              <a:rPr lang="en-US" sz="2000" dirty="0" err="1"/>
              <a:t>roteomics</a:t>
            </a:r>
            <a:r>
              <a:rPr lang="en-US" sz="2000" dirty="0"/>
              <a:t> has been enabled by the accumulation </a:t>
            </a:r>
            <a:r>
              <a:rPr lang="en-US" sz="2000"/>
              <a:t>of :</a:t>
            </a:r>
            <a:endParaRPr lang="en-US" sz="2000" dirty="0"/>
          </a:p>
          <a:p>
            <a:pPr marL="342900" indent="-342900">
              <a:buFont typeface="Wingdings" panose="05000000000000000000" pitchFamily="2" charset="2"/>
              <a:buChar char="Ø"/>
            </a:pPr>
            <a:r>
              <a:rPr lang="en-US" sz="2000" b="1" dirty="0"/>
              <a:t>DNA and protein sequence databases</a:t>
            </a:r>
            <a:r>
              <a:rPr lang="en-US" sz="2000" dirty="0"/>
              <a:t> </a:t>
            </a:r>
          </a:p>
          <a:p>
            <a:pPr marL="342900" indent="-342900">
              <a:buFont typeface="Wingdings" panose="05000000000000000000" pitchFamily="2" charset="2"/>
              <a:buChar char="Ø"/>
            </a:pPr>
            <a:r>
              <a:rPr lang="en-US" sz="2000" dirty="0"/>
              <a:t>improvements in </a:t>
            </a:r>
            <a:r>
              <a:rPr lang="en-US" sz="2000" b="1" dirty="0"/>
              <a:t>mass spectrometry</a:t>
            </a:r>
          </a:p>
          <a:p>
            <a:pPr marL="342900" indent="-342900">
              <a:buFont typeface="Wingdings" panose="05000000000000000000" pitchFamily="2" charset="2"/>
              <a:buChar char="Ø"/>
            </a:pPr>
            <a:r>
              <a:rPr lang="en-US" sz="2000" b="1" dirty="0"/>
              <a:t>computer algorithms for database searching. </a:t>
            </a:r>
            <a:endParaRPr lang="cs-CZ" sz="2000" b="1" dirty="0"/>
          </a:p>
        </p:txBody>
      </p:sp>
      <p:sp>
        <p:nvSpPr>
          <p:cNvPr id="4" name="Obdélník 3"/>
          <p:cNvSpPr/>
          <p:nvPr/>
        </p:nvSpPr>
        <p:spPr>
          <a:xfrm>
            <a:off x="584684" y="2421954"/>
            <a:ext cx="7974632" cy="1600438"/>
          </a:xfrm>
          <a:prstGeom prst="rect">
            <a:avLst/>
          </a:prstGeom>
        </p:spPr>
        <p:txBody>
          <a:bodyPr wrap="square">
            <a:spAutoFit/>
          </a:bodyPr>
          <a:lstStyle/>
          <a:p>
            <a:r>
              <a:rPr lang="en-US" sz="1800" dirty="0"/>
              <a:t>The first is the more classical definition, restricting </a:t>
            </a:r>
            <a:r>
              <a:rPr lang="en-US" sz="1800" b="1" dirty="0"/>
              <a:t>the large-scale analysis of gene products to studies involving only proteins</a:t>
            </a:r>
            <a:r>
              <a:rPr lang="en-US" sz="1800" dirty="0"/>
              <a:t>. </a:t>
            </a:r>
            <a:endParaRPr lang="cs-CZ" sz="1800" dirty="0"/>
          </a:p>
          <a:p>
            <a:r>
              <a:rPr lang="cs-CZ" sz="800" dirty="0"/>
              <a:t> </a:t>
            </a:r>
          </a:p>
          <a:p>
            <a:r>
              <a:rPr lang="en-US" sz="1800" dirty="0"/>
              <a:t>The second and more inclusive definition </a:t>
            </a:r>
            <a:r>
              <a:rPr lang="en-US" sz="1800" b="1" dirty="0"/>
              <a:t>combines protein studies with analyses that have a genetic readout such as mRNA analysis, genomics, and the yeast two-hybrid analysis</a:t>
            </a:r>
            <a:r>
              <a:rPr lang="en-US" sz="1800" dirty="0"/>
              <a:t> (</a:t>
            </a:r>
            <a:r>
              <a:rPr lang="cs-CZ" sz="1800" dirty="0" err="1"/>
              <a:t>Pandey</a:t>
            </a:r>
            <a:r>
              <a:rPr lang="cs-CZ" sz="1800" dirty="0"/>
              <a:t> A, Mann M </a:t>
            </a:r>
            <a:r>
              <a:rPr lang="cs-CZ" sz="1800" dirty="0" err="1"/>
              <a:t>Nature</a:t>
            </a:r>
            <a:r>
              <a:rPr lang="cs-CZ" sz="1800" dirty="0"/>
              <a:t>. 2000 Jun 15; 405(6788):837-46</a:t>
            </a:r>
            <a:r>
              <a:rPr lang="en-US" sz="1800" dirty="0"/>
              <a:t>)</a:t>
            </a:r>
            <a:endParaRPr lang="cs-CZ" sz="1800" dirty="0"/>
          </a:p>
        </p:txBody>
      </p:sp>
      <p:sp>
        <p:nvSpPr>
          <p:cNvPr id="6" name="TextovéPole 5"/>
          <p:cNvSpPr txBox="1"/>
          <p:nvPr/>
        </p:nvSpPr>
        <p:spPr>
          <a:xfrm>
            <a:off x="3520205" y="942360"/>
            <a:ext cx="2103589" cy="461665"/>
          </a:xfrm>
          <a:prstGeom prst="rect">
            <a:avLst/>
          </a:prstGeom>
          <a:noFill/>
        </p:spPr>
        <p:txBody>
          <a:bodyPr wrap="none" rtlCol="0">
            <a:spAutoFit/>
          </a:bodyPr>
          <a:lstStyle/>
          <a:p>
            <a:r>
              <a:rPr lang="cs-CZ" b="1" dirty="0" err="1">
                <a:latin typeface="Arial Black" panose="020B0A04020102020204" pitchFamily="34" charset="0"/>
                <a:ea typeface="Segoe UI Symbol" panose="020B0502040204020203" pitchFamily="34" charset="0"/>
              </a:rPr>
              <a:t>Proteomics</a:t>
            </a:r>
            <a:endParaRPr lang="cs-CZ" b="1" dirty="0">
              <a:latin typeface="Arial Black" panose="020B0A04020102020204" pitchFamily="34" charset="0"/>
              <a:ea typeface="Segoe UI Symbol" panose="020B0502040204020203" pitchFamily="34" charset="0"/>
            </a:endParaRPr>
          </a:p>
        </p:txBody>
      </p:sp>
      <p:grpSp>
        <p:nvGrpSpPr>
          <p:cNvPr id="43" name="Group 5"/>
          <p:cNvGrpSpPr>
            <a:grpSpLocks/>
          </p:cNvGrpSpPr>
          <p:nvPr/>
        </p:nvGrpSpPr>
        <p:grpSpPr bwMode="auto">
          <a:xfrm rot="20443803">
            <a:off x="5566918" y="3682077"/>
            <a:ext cx="3312368" cy="2664296"/>
            <a:chOff x="2897" y="1479"/>
            <a:chExt cx="2841" cy="2631"/>
          </a:xfrm>
        </p:grpSpPr>
        <p:sp>
          <p:nvSpPr>
            <p:cNvPr id="44" name="Text Box 6"/>
            <p:cNvSpPr txBox="1">
              <a:spLocks noChangeArrowheads="1"/>
            </p:cNvSpPr>
            <p:nvPr/>
          </p:nvSpPr>
          <p:spPr bwMode="auto">
            <a:xfrm rot="615929">
              <a:off x="5085" y="3295"/>
              <a:ext cx="65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800" i="1">
                  <a:latin typeface="Britannic Bold" panose="020B0903060703020204" pitchFamily="34" charset="0"/>
                </a:rPr>
                <a:t>protein</a:t>
              </a:r>
              <a:endParaRPr lang="cs-CZ" altLang="cs-CZ" sz="800" i="1">
                <a:latin typeface="Britannic Bold" panose="020B0903060703020204" pitchFamily="34" charset="0"/>
              </a:endParaRPr>
            </a:p>
          </p:txBody>
        </p:sp>
        <p:sp>
          <p:nvSpPr>
            <p:cNvPr id="45" name="Text Box 7"/>
            <p:cNvSpPr txBox="1">
              <a:spLocks noChangeArrowheads="1"/>
            </p:cNvSpPr>
            <p:nvPr/>
          </p:nvSpPr>
          <p:spPr bwMode="auto">
            <a:xfrm rot="615929">
              <a:off x="4575" y="3657"/>
              <a:ext cx="59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800" i="1">
                  <a:latin typeface="Britannic Bold" panose="020B0903060703020204" pitchFamily="34" charset="0"/>
                </a:rPr>
                <a:t>protein</a:t>
              </a:r>
              <a:endParaRPr lang="cs-CZ" altLang="cs-CZ" sz="800" i="1">
                <a:latin typeface="Britannic Bold" panose="020B0903060703020204" pitchFamily="34" charset="0"/>
              </a:endParaRPr>
            </a:p>
          </p:txBody>
        </p:sp>
        <p:sp>
          <p:nvSpPr>
            <p:cNvPr id="46" name="Text Box 8"/>
            <p:cNvSpPr txBox="1">
              <a:spLocks noChangeArrowheads="1"/>
            </p:cNvSpPr>
            <p:nvPr/>
          </p:nvSpPr>
          <p:spPr bwMode="auto">
            <a:xfrm rot="-1097519">
              <a:off x="4484" y="2795"/>
              <a:ext cx="59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000" i="1"/>
                <a:t>protein</a:t>
              </a:r>
              <a:endParaRPr lang="cs-CZ" altLang="cs-CZ" sz="1000" i="1"/>
            </a:p>
          </p:txBody>
        </p:sp>
        <p:sp>
          <p:nvSpPr>
            <p:cNvPr id="47" name="Text Box 9"/>
            <p:cNvSpPr txBox="1">
              <a:spLocks noChangeArrowheads="1"/>
            </p:cNvSpPr>
            <p:nvPr/>
          </p:nvSpPr>
          <p:spPr bwMode="auto">
            <a:xfrm rot="1755694">
              <a:off x="3695" y="3418"/>
              <a:ext cx="6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i="1"/>
                <a:t>protein</a:t>
              </a:r>
              <a:endParaRPr lang="cs-CZ" altLang="cs-CZ" sz="1400" i="1"/>
            </a:p>
          </p:txBody>
        </p:sp>
        <p:sp>
          <p:nvSpPr>
            <p:cNvPr id="48" name="Text Box 10"/>
            <p:cNvSpPr txBox="1">
              <a:spLocks noChangeArrowheads="1"/>
            </p:cNvSpPr>
            <p:nvPr/>
          </p:nvSpPr>
          <p:spPr bwMode="auto">
            <a:xfrm>
              <a:off x="4296" y="2927"/>
              <a:ext cx="8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Arial" panose="020B0604020202020204" pitchFamily="34" charset="0"/>
                </a:rPr>
                <a:t>protein-</a:t>
              </a:r>
              <a:r>
                <a:rPr lang="en-US" altLang="cs-CZ" sz="1800">
                  <a:solidFill>
                    <a:schemeClr val="accent2"/>
                  </a:solidFill>
                  <a:latin typeface="Arial" panose="020B0604020202020204" pitchFamily="34" charset="0"/>
                </a:rPr>
                <a:t>X</a:t>
              </a:r>
              <a:endParaRPr lang="cs-CZ" altLang="cs-CZ" sz="1800">
                <a:solidFill>
                  <a:schemeClr val="accent2"/>
                </a:solidFill>
                <a:latin typeface="Arial" panose="020B0604020202020204" pitchFamily="34" charset="0"/>
              </a:endParaRPr>
            </a:p>
          </p:txBody>
        </p:sp>
        <p:sp>
          <p:nvSpPr>
            <p:cNvPr id="49" name="Text Box 11"/>
            <p:cNvSpPr txBox="1">
              <a:spLocks noChangeArrowheads="1"/>
            </p:cNvSpPr>
            <p:nvPr/>
          </p:nvSpPr>
          <p:spPr bwMode="auto">
            <a:xfrm rot="2670166">
              <a:off x="4260" y="3546"/>
              <a:ext cx="5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a:latin typeface="Algerian" panose="04020705040A02060702" pitchFamily="82" charset="0"/>
                </a:rPr>
                <a:t>protein</a:t>
              </a:r>
              <a:endParaRPr lang="cs-CZ" altLang="cs-CZ" sz="1400">
                <a:latin typeface="Algerian" panose="04020705040A02060702" pitchFamily="82" charset="0"/>
              </a:endParaRPr>
            </a:p>
          </p:txBody>
        </p:sp>
        <p:sp>
          <p:nvSpPr>
            <p:cNvPr id="50" name="Text Box 12"/>
            <p:cNvSpPr txBox="1">
              <a:spLocks noChangeArrowheads="1"/>
            </p:cNvSpPr>
            <p:nvPr/>
          </p:nvSpPr>
          <p:spPr bwMode="auto">
            <a:xfrm>
              <a:off x="3342" y="2730"/>
              <a:ext cx="7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400">
                  <a:latin typeface="Bauhaus 93" panose="04030905020B02020C02" pitchFamily="82" charset="0"/>
                </a:rPr>
                <a:t>protein</a:t>
              </a:r>
              <a:endParaRPr lang="cs-CZ" altLang="cs-CZ" sz="2400">
                <a:latin typeface="Bauhaus 93" panose="04030905020B02020C02" pitchFamily="82" charset="0"/>
              </a:endParaRPr>
            </a:p>
          </p:txBody>
        </p:sp>
        <p:sp>
          <p:nvSpPr>
            <p:cNvPr id="51" name="Text Box 13"/>
            <p:cNvSpPr txBox="1">
              <a:spLocks noChangeArrowheads="1"/>
            </p:cNvSpPr>
            <p:nvPr/>
          </p:nvSpPr>
          <p:spPr bwMode="auto">
            <a:xfrm rot="-2033770">
              <a:off x="3990" y="2485"/>
              <a:ext cx="5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000">
                  <a:latin typeface="Arial Black" panose="020B0A04020102020204" pitchFamily="34" charset="0"/>
                </a:rPr>
                <a:t>protein</a:t>
              </a:r>
              <a:endParaRPr lang="cs-CZ" altLang="cs-CZ" sz="1000">
                <a:latin typeface="Arial Black" panose="020B0A04020102020204" pitchFamily="34" charset="0"/>
              </a:endParaRPr>
            </a:p>
          </p:txBody>
        </p:sp>
        <p:sp>
          <p:nvSpPr>
            <p:cNvPr id="52" name="Text Box 14"/>
            <p:cNvSpPr txBox="1">
              <a:spLocks noChangeArrowheads="1"/>
            </p:cNvSpPr>
            <p:nvPr/>
          </p:nvSpPr>
          <p:spPr bwMode="auto">
            <a:xfrm>
              <a:off x="3994" y="3167"/>
              <a:ext cx="6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Arial" panose="020B0604020202020204" pitchFamily="34" charset="0"/>
                </a:rPr>
                <a:t>protein</a:t>
              </a:r>
              <a:endParaRPr lang="cs-CZ" altLang="cs-CZ" sz="1800">
                <a:latin typeface="Arial" panose="020B0604020202020204" pitchFamily="34" charset="0"/>
              </a:endParaRPr>
            </a:p>
          </p:txBody>
        </p:sp>
        <p:sp>
          <p:nvSpPr>
            <p:cNvPr id="53" name="Text Box 15"/>
            <p:cNvSpPr txBox="1">
              <a:spLocks noChangeArrowheads="1"/>
            </p:cNvSpPr>
            <p:nvPr/>
          </p:nvSpPr>
          <p:spPr bwMode="auto">
            <a:xfrm rot="2253473">
              <a:off x="3602" y="2633"/>
              <a:ext cx="110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a:latin typeface="Berlin Sans FB Demi" panose="020E0802020502020306" pitchFamily="34" charset="0"/>
                </a:rPr>
                <a:t>protein</a:t>
              </a:r>
              <a:endParaRPr lang="cs-CZ" altLang="cs-CZ">
                <a:latin typeface="Berlin Sans FB Demi" panose="020E0802020502020306" pitchFamily="34" charset="0"/>
              </a:endParaRPr>
            </a:p>
          </p:txBody>
        </p:sp>
        <p:sp>
          <p:nvSpPr>
            <p:cNvPr id="54" name="Text Box 16"/>
            <p:cNvSpPr txBox="1">
              <a:spLocks noChangeArrowheads="1"/>
            </p:cNvSpPr>
            <p:nvPr/>
          </p:nvSpPr>
          <p:spPr bwMode="auto">
            <a:xfrm rot="1755694">
              <a:off x="3245" y="3075"/>
              <a:ext cx="6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i="1"/>
                <a:t>protein</a:t>
              </a:r>
              <a:endParaRPr lang="cs-CZ" altLang="cs-CZ" sz="1400" i="1"/>
            </a:p>
          </p:txBody>
        </p:sp>
        <p:sp>
          <p:nvSpPr>
            <p:cNvPr id="55" name="Text Box 17"/>
            <p:cNvSpPr txBox="1">
              <a:spLocks noChangeArrowheads="1"/>
            </p:cNvSpPr>
            <p:nvPr/>
          </p:nvSpPr>
          <p:spPr bwMode="auto">
            <a:xfrm rot="-1474815">
              <a:off x="3169" y="2522"/>
              <a:ext cx="6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i="1"/>
                <a:t>protein</a:t>
              </a:r>
              <a:endParaRPr lang="cs-CZ" altLang="cs-CZ" sz="1400" i="1"/>
            </a:p>
          </p:txBody>
        </p:sp>
        <p:sp>
          <p:nvSpPr>
            <p:cNvPr id="56" name="Text Box 18"/>
            <p:cNvSpPr txBox="1">
              <a:spLocks noChangeArrowheads="1"/>
            </p:cNvSpPr>
            <p:nvPr/>
          </p:nvSpPr>
          <p:spPr bwMode="auto">
            <a:xfrm rot="1755694">
              <a:off x="4212" y="2330"/>
              <a:ext cx="6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i="1"/>
                <a:t>protein</a:t>
              </a:r>
              <a:endParaRPr lang="cs-CZ" altLang="cs-CZ" sz="1400" i="1"/>
            </a:p>
          </p:txBody>
        </p:sp>
        <p:sp>
          <p:nvSpPr>
            <p:cNvPr id="57" name="Text Box 19"/>
            <p:cNvSpPr txBox="1">
              <a:spLocks noChangeArrowheads="1"/>
            </p:cNvSpPr>
            <p:nvPr/>
          </p:nvSpPr>
          <p:spPr bwMode="auto">
            <a:xfrm rot="-1474815">
              <a:off x="3840" y="3663"/>
              <a:ext cx="6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i="1"/>
                <a:t>protein</a:t>
              </a:r>
              <a:endParaRPr lang="cs-CZ" altLang="cs-CZ" sz="1400" i="1"/>
            </a:p>
          </p:txBody>
        </p:sp>
        <p:sp>
          <p:nvSpPr>
            <p:cNvPr id="58" name="Text Box 20"/>
            <p:cNvSpPr txBox="1">
              <a:spLocks noChangeArrowheads="1"/>
            </p:cNvSpPr>
            <p:nvPr/>
          </p:nvSpPr>
          <p:spPr bwMode="auto">
            <a:xfrm rot="-1474815">
              <a:off x="3338" y="2189"/>
              <a:ext cx="9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i="1" dirty="0">
                  <a:solidFill>
                    <a:schemeClr val="accent2"/>
                  </a:solidFill>
                  <a:latin typeface="Broadway" panose="04040905080B02020502" pitchFamily="82" charset="0"/>
                </a:rPr>
                <a:t>YY</a:t>
              </a:r>
              <a:r>
                <a:rPr lang="en-US" altLang="cs-CZ" sz="1400" i="1" dirty="0">
                  <a:latin typeface="Broadway" panose="04040905080B02020502" pitchFamily="82" charset="0"/>
                </a:rPr>
                <a:t>-protein</a:t>
              </a:r>
              <a:endParaRPr lang="cs-CZ" altLang="cs-CZ" sz="1400" i="1" dirty="0">
                <a:latin typeface="Broadway" panose="04040905080B02020502" pitchFamily="82" charset="0"/>
              </a:endParaRPr>
            </a:p>
          </p:txBody>
        </p:sp>
        <p:sp>
          <p:nvSpPr>
            <p:cNvPr id="59" name="Text Box 21"/>
            <p:cNvSpPr txBox="1">
              <a:spLocks noChangeArrowheads="1"/>
            </p:cNvSpPr>
            <p:nvPr/>
          </p:nvSpPr>
          <p:spPr bwMode="auto">
            <a:xfrm rot="19341644">
              <a:off x="3146" y="2491"/>
              <a:ext cx="2056" cy="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4800" i="1" dirty="0">
                  <a:latin typeface="Berlin Sans FB Demi" panose="020E0802020502020306" pitchFamily="34" charset="0"/>
                </a:rPr>
                <a:t>protein</a:t>
              </a:r>
              <a:endParaRPr lang="cs-CZ" altLang="cs-CZ" sz="4800" i="1" dirty="0">
                <a:latin typeface="Berlin Sans FB Demi" panose="020E0802020502020306" pitchFamily="34" charset="0"/>
              </a:endParaRPr>
            </a:p>
          </p:txBody>
        </p:sp>
        <p:sp>
          <p:nvSpPr>
            <p:cNvPr id="60" name="Text Box 22"/>
            <p:cNvSpPr txBox="1">
              <a:spLocks noChangeArrowheads="1"/>
            </p:cNvSpPr>
            <p:nvPr/>
          </p:nvSpPr>
          <p:spPr bwMode="auto">
            <a:xfrm rot="1256723">
              <a:off x="4290" y="3862"/>
              <a:ext cx="65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000" i="1"/>
                <a:t>protein</a:t>
              </a:r>
              <a:endParaRPr lang="cs-CZ" altLang="cs-CZ" sz="1000" i="1"/>
            </a:p>
          </p:txBody>
        </p:sp>
        <p:sp>
          <p:nvSpPr>
            <p:cNvPr id="61" name="Text Box 23"/>
            <p:cNvSpPr txBox="1">
              <a:spLocks noChangeArrowheads="1"/>
            </p:cNvSpPr>
            <p:nvPr/>
          </p:nvSpPr>
          <p:spPr bwMode="auto">
            <a:xfrm rot="615929">
              <a:off x="3493" y="2977"/>
              <a:ext cx="40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800" i="1">
                  <a:latin typeface="Britannic Bold" panose="020B0903060703020204" pitchFamily="34" charset="0"/>
                </a:rPr>
                <a:t>protein</a:t>
              </a:r>
              <a:endParaRPr lang="cs-CZ" altLang="cs-CZ" sz="800" i="1">
                <a:latin typeface="Britannic Bold" panose="020B0903060703020204" pitchFamily="34" charset="0"/>
              </a:endParaRPr>
            </a:p>
          </p:txBody>
        </p:sp>
        <p:sp>
          <p:nvSpPr>
            <p:cNvPr id="62" name="Text Box 24"/>
            <p:cNvSpPr txBox="1">
              <a:spLocks noChangeArrowheads="1"/>
            </p:cNvSpPr>
            <p:nvPr/>
          </p:nvSpPr>
          <p:spPr bwMode="auto">
            <a:xfrm rot="-1656570">
              <a:off x="4530" y="3384"/>
              <a:ext cx="65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800" i="1">
                  <a:latin typeface="Britannic Bold" panose="020B0903060703020204" pitchFamily="34" charset="0"/>
                </a:rPr>
                <a:t>protein</a:t>
              </a:r>
              <a:endParaRPr lang="cs-CZ" altLang="cs-CZ" sz="800" i="1">
                <a:latin typeface="Britannic Bold" panose="020B0903060703020204" pitchFamily="34" charset="0"/>
              </a:endParaRPr>
            </a:p>
          </p:txBody>
        </p:sp>
        <p:sp>
          <p:nvSpPr>
            <p:cNvPr id="63" name="Text Box 25"/>
            <p:cNvSpPr txBox="1">
              <a:spLocks noChangeArrowheads="1"/>
            </p:cNvSpPr>
            <p:nvPr/>
          </p:nvSpPr>
          <p:spPr bwMode="auto">
            <a:xfrm>
              <a:off x="3211" y="3512"/>
              <a:ext cx="136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dirty="0">
                  <a:solidFill>
                    <a:schemeClr val="accent2"/>
                  </a:solidFill>
                  <a:latin typeface="Arial" panose="020B0604020202020204" pitchFamily="34" charset="0"/>
                </a:rPr>
                <a:t>W</a:t>
              </a:r>
              <a:r>
                <a:rPr lang="en-US" altLang="cs-CZ" sz="1800" dirty="0">
                  <a:latin typeface="Arial" panose="020B0604020202020204" pitchFamily="34" charset="0"/>
                </a:rPr>
                <a:t>-protein-</a:t>
              </a:r>
              <a:r>
                <a:rPr lang="en-US" altLang="cs-CZ" sz="1800" dirty="0">
                  <a:solidFill>
                    <a:schemeClr val="accent2"/>
                  </a:solidFill>
                  <a:latin typeface="Arial" panose="020B0604020202020204" pitchFamily="34" charset="0"/>
                </a:rPr>
                <a:t>Z</a:t>
              </a:r>
              <a:endParaRPr lang="cs-CZ" altLang="cs-CZ" sz="1800" dirty="0">
                <a:solidFill>
                  <a:schemeClr val="accent2"/>
                </a:solidFill>
                <a:latin typeface="Arial" panose="020B0604020202020204" pitchFamily="34" charset="0"/>
              </a:endParaRPr>
            </a:p>
          </p:txBody>
        </p:sp>
        <p:sp>
          <p:nvSpPr>
            <p:cNvPr id="64" name="Text Box 26"/>
            <p:cNvSpPr txBox="1">
              <a:spLocks noChangeArrowheads="1"/>
            </p:cNvSpPr>
            <p:nvPr/>
          </p:nvSpPr>
          <p:spPr bwMode="auto">
            <a:xfrm rot="1256723">
              <a:off x="3796" y="2387"/>
              <a:ext cx="65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000" i="1"/>
                <a:t>protein</a:t>
              </a:r>
              <a:endParaRPr lang="cs-CZ" altLang="cs-CZ" sz="1000" i="1"/>
            </a:p>
          </p:txBody>
        </p:sp>
        <p:sp>
          <p:nvSpPr>
            <p:cNvPr id="65" name="Text Box 27"/>
            <p:cNvSpPr txBox="1">
              <a:spLocks noChangeArrowheads="1"/>
            </p:cNvSpPr>
            <p:nvPr/>
          </p:nvSpPr>
          <p:spPr bwMode="auto">
            <a:xfrm rot="-4543275">
              <a:off x="2989" y="3169"/>
              <a:ext cx="6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000" i="1"/>
                <a:t>protein</a:t>
              </a:r>
              <a:endParaRPr lang="cs-CZ" altLang="cs-CZ" sz="1000" i="1"/>
            </a:p>
          </p:txBody>
        </p:sp>
        <p:sp>
          <p:nvSpPr>
            <p:cNvPr id="66" name="Text Box 28"/>
            <p:cNvSpPr txBox="1">
              <a:spLocks noChangeArrowheads="1"/>
            </p:cNvSpPr>
            <p:nvPr/>
          </p:nvSpPr>
          <p:spPr bwMode="auto">
            <a:xfrm rot="812747">
              <a:off x="4602" y="2485"/>
              <a:ext cx="65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600" i="1"/>
                <a:t>protein</a:t>
              </a:r>
              <a:endParaRPr lang="cs-CZ" altLang="cs-CZ" sz="600" i="1"/>
            </a:p>
          </p:txBody>
        </p:sp>
        <p:sp>
          <p:nvSpPr>
            <p:cNvPr id="67" name="WordArt 29"/>
            <p:cNvSpPr>
              <a:spLocks noChangeArrowheads="1" noChangeShapeType="1" noTextEdit="1"/>
            </p:cNvSpPr>
            <p:nvPr/>
          </p:nvSpPr>
          <p:spPr bwMode="auto">
            <a:xfrm rot="-510522">
              <a:off x="3033" y="1479"/>
              <a:ext cx="942" cy="770"/>
            </a:xfrm>
            <a:prstGeom prst="rect">
              <a:avLst/>
            </a:prstGeom>
          </p:spPr>
          <p:txBody>
            <a:bodyPr wrap="none" fromWordArt="1">
              <a:prstTxWarp prst="textCurveUp">
                <a:avLst>
                  <a:gd name="adj" fmla="val 40356"/>
                </a:avLst>
              </a:prstTxWarp>
            </a:bodyPr>
            <a:lstStyle/>
            <a:p>
              <a:pPr algn="ctr"/>
              <a:r>
                <a:rPr lang="cs-CZ"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Black" panose="020B0A04020102020204" pitchFamily="34" charset="0"/>
                </a:rPr>
                <a:t>proteom</a:t>
              </a:r>
            </a:p>
          </p:txBody>
        </p:sp>
        <p:sp>
          <p:nvSpPr>
            <p:cNvPr id="68" name="Freeform 30"/>
            <p:cNvSpPr>
              <a:spLocks/>
            </p:cNvSpPr>
            <p:nvPr/>
          </p:nvSpPr>
          <p:spPr bwMode="auto">
            <a:xfrm>
              <a:off x="2897" y="1479"/>
              <a:ext cx="2614" cy="2631"/>
            </a:xfrm>
            <a:custGeom>
              <a:avLst/>
              <a:gdLst>
                <a:gd name="T0" fmla="*/ 303 w 2614"/>
                <a:gd name="T1" fmla="*/ 358 h 2631"/>
                <a:gd name="T2" fmla="*/ 358 w 2614"/>
                <a:gd name="T3" fmla="*/ 388 h 2631"/>
                <a:gd name="T4" fmla="*/ 412 w 2614"/>
                <a:gd name="T5" fmla="*/ 424 h 2631"/>
                <a:gd name="T6" fmla="*/ 437 w 2614"/>
                <a:gd name="T7" fmla="*/ 455 h 2631"/>
                <a:gd name="T8" fmla="*/ 491 w 2614"/>
                <a:gd name="T9" fmla="*/ 558 h 2631"/>
                <a:gd name="T10" fmla="*/ 528 w 2614"/>
                <a:gd name="T11" fmla="*/ 685 h 2631"/>
                <a:gd name="T12" fmla="*/ 382 w 2614"/>
                <a:gd name="T13" fmla="*/ 1000 h 2631"/>
                <a:gd name="T14" fmla="*/ 352 w 2614"/>
                <a:gd name="T15" fmla="*/ 1037 h 2631"/>
                <a:gd name="T16" fmla="*/ 333 w 2614"/>
                <a:gd name="T17" fmla="*/ 1067 h 2631"/>
                <a:gd name="T18" fmla="*/ 249 w 2614"/>
                <a:gd name="T19" fmla="*/ 1219 h 2631"/>
                <a:gd name="T20" fmla="*/ 230 w 2614"/>
                <a:gd name="T21" fmla="*/ 1249 h 2631"/>
                <a:gd name="T22" fmla="*/ 188 w 2614"/>
                <a:gd name="T23" fmla="*/ 1382 h 2631"/>
                <a:gd name="T24" fmla="*/ 176 w 2614"/>
                <a:gd name="T25" fmla="*/ 1510 h 2631"/>
                <a:gd name="T26" fmla="*/ 61 w 2614"/>
                <a:gd name="T27" fmla="*/ 1649 h 2631"/>
                <a:gd name="T28" fmla="*/ 42 w 2614"/>
                <a:gd name="T29" fmla="*/ 1964 h 2631"/>
                <a:gd name="T30" fmla="*/ 36 w 2614"/>
                <a:gd name="T31" fmla="*/ 2116 h 2631"/>
                <a:gd name="T32" fmla="*/ 152 w 2614"/>
                <a:gd name="T33" fmla="*/ 2268 h 2631"/>
                <a:gd name="T34" fmla="*/ 273 w 2614"/>
                <a:gd name="T35" fmla="*/ 2383 h 2631"/>
                <a:gd name="T36" fmla="*/ 691 w 2614"/>
                <a:gd name="T37" fmla="*/ 2468 h 2631"/>
                <a:gd name="T38" fmla="*/ 903 w 2614"/>
                <a:gd name="T39" fmla="*/ 2522 h 2631"/>
                <a:gd name="T40" fmla="*/ 1255 w 2614"/>
                <a:gd name="T41" fmla="*/ 2631 h 2631"/>
                <a:gd name="T42" fmla="*/ 2007 w 2614"/>
                <a:gd name="T43" fmla="*/ 2577 h 2631"/>
                <a:gd name="T44" fmla="*/ 2268 w 2614"/>
                <a:gd name="T45" fmla="*/ 2474 h 2631"/>
                <a:gd name="T46" fmla="*/ 2431 w 2614"/>
                <a:gd name="T47" fmla="*/ 2377 h 2631"/>
                <a:gd name="T48" fmla="*/ 2528 w 2614"/>
                <a:gd name="T49" fmla="*/ 2274 h 2631"/>
                <a:gd name="T50" fmla="*/ 2577 w 2614"/>
                <a:gd name="T51" fmla="*/ 2164 h 2631"/>
                <a:gd name="T52" fmla="*/ 2486 w 2614"/>
                <a:gd name="T53" fmla="*/ 1485 h 2631"/>
                <a:gd name="T54" fmla="*/ 2419 w 2614"/>
                <a:gd name="T55" fmla="*/ 1401 h 2631"/>
                <a:gd name="T56" fmla="*/ 2377 w 2614"/>
                <a:gd name="T57" fmla="*/ 1310 h 2631"/>
                <a:gd name="T58" fmla="*/ 2219 w 2614"/>
                <a:gd name="T59" fmla="*/ 1085 h 2631"/>
                <a:gd name="T60" fmla="*/ 1910 w 2614"/>
                <a:gd name="T61" fmla="*/ 873 h 2631"/>
                <a:gd name="T62" fmla="*/ 1758 w 2614"/>
                <a:gd name="T63" fmla="*/ 837 h 2631"/>
                <a:gd name="T64" fmla="*/ 1680 w 2614"/>
                <a:gd name="T65" fmla="*/ 806 h 2631"/>
                <a:gd name="T66" fmla="*/ 1249 w 2614"/>
                <a:gd name="T67" fmla="*/ 679 h 2631"/>
                <a:gd name="T68" fmla="*/ 976 w 2614"/>
                <a:gd name="T69" fmla="*/ 637 h 2631"/>
                <a:gd name="T70" fmla="*/ 788 w 2614"/>
                <a:gd name="T71" fmla="*/ 485 h 2631"/>
                <a:gd name="T72" fmla="*/ 806 w 2614"/>
                <a:gd name="T73" fmla="*/ 176 h 2631"/>
                <a:gd name="T74" fmla="*/ 958 w 2614"/>
                <a:gd name="T75" fmla="*/ 73 h 26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14" h="2631">
                  <a:moveTo>
                    <a:pt x="0" y="315"/>
                  </a:moveTo>
                  <a:cubicBezTo>
                    <a:pt x="99" y="340"/>
                    <a:pt x="202" y="345"/>
                    <a:pt x="303" y="358"/>
                  </a:cubicBezTo>
                  <a:cubicBezTo>
                    <a:pt x="315" y="366"/>
                    <a:pt x="326" y="377"/>
                    <a:pt x="340" y="382"/>
                  </a:cubicBezTo>
                  <a:cubicBezTo>
                    <a:pt x="346" y="384"/>
                    <a:pt x="352" y="385"/>
                    <a:pt x="358" y="388"/>
                  </a:cubicBezTo>
                  <a:cubicBezTo>
                    <a:pt x="371" y="395"/>
                    <a:pt x="382" y="404"/>
                    <a:pt x="394" y="412"/>
                  </a:cubicBezTo>
                  <a:cubicBezTo>
                    <a:pt x="400" y="416"/>
                    <a:pt x="412" y="424"/>
                    <a:pt x="412" y="424"/>
                  </a:cubicBezTo>
                  <a:cubicBezTo>
                    <a:pt x="416" y="430"/>
                    <a:pt x="419" y="437"/>
                    <a:pt x="424" y="443"/>
                  </a:cubicBezTo>
                  <a:cubicBezTo>
                    <a:pt x="428" y="448"/>
                    <a:pt x="434" y="450"/>
                    <a:pt x="437" y="455"/>
                  </a:cubicBezTo>
                  <a:cubicBezTo>
                    <a:pt x="451" y="477"/>
                    <a:pt x="450" y="487"/>
                    <a:pt x="473" y="503"/>
                  </a:cubicBezTo>
                  <a:cubicBezTo>
                    <a:pt x="487" y="546"/>
                    <a:pt x="481" y="528"/>
                    <a:pt x="491" y="558"/>
                  </a:cubicBezTo>
                  <a:cubicBezTo>
                    <a:pt x="495" y="570"/>
                    <a:pt x="528" y="570"/>
                    <a:pt x="528" y="570"/>
                  </a:cubicBezTo>
                  <a:cubicBezTo>
                    <a:pt x="544" y="617"/>
                    <a:pt x="537" y="590"/>
                    <a:pt x="528" y="685"/>
                  </a:cubicBezTo>
                  <a:cubicBezTo>
                    <a:pt x="521" y="758"/>
                    <a:pt x="465" y="874"/>
                    <a:pt x="424" y="934"/>
                  </a:cubicBezTo>
                  <a:cubicBezTo>
                    <a:pt x="415" y="960"/>
                    <a:pt x="404" y="985"/>
                    <a:pt x="382" y="1000"/>
                  </a:cubicBezTo>
                  <a:cubicBezTo>
                    <a:pt x="378" y="1008"/>
                    <a:pt x="376" y="1018"/>
                    <a:pt x="370" y="1025"/>
                  </a:cubicBezTo>
                  <a:cubicBezTo>
                    <a:pt x="365" y="1031"/>
                    <a:pt x="357" y="1031"/>
                    <a:pt x="352" y="1037"/>
                  </a:cubicBezTo>
                  <a:cubicBezTo>
                    <a:pt x="348" y="1042"/>
                    <a:pt x="349" y="1050"/>
                    <a:pt x="346" y="1055"/>
                  </a:cubicBezTo>
                  <a:cubicBezTo>
                    <a:pt x="343" y="1060"/>
                    <a:pt x="337" y="1063"/>
                    <a:pt x="333" y="1067"/>
                  </a:cubicBezTo>
                  <a:cubicBezTo>
                    <a:pt x="319" y="1108"/>
                    <a:pt x="310" y="1114"/>
                    <a:pt x="285" y="1152"/>
                  </a:cubicBezTo>
                  <a:cubicBezTo>
                    <a:pt x="265" y="1182"/>
                    <a:pt x="276" y="1190"/>
                    <a:pt x="249" y="1219"/>
                  </a:cubicBezTo>
                  <a:cubicBezTo>
                    <a:pt x="247" y="1225"/>
                    <a:pt x="246" y="1232"/>
                    <a:pt x="243" y="1237"/>
                  </a:cubicBezTo>
                  <a:cubicBezTo>
                    <a:pt x="240" y="1242"/>
                    <a:pt x="233" y="1244"/>
                    <a:pt x="230" y="1249"/>
                  </a:cubicBezTo>
                  <a:cubicBezTo>
                    <a:pt x="218" y="1273"/>
                    <a:pt x="214" y="1302"/>
                    <a:pt x="206" y="1328"/>
                  </a:cubicBezTo>
                  <a:cubicBezTo>
                    <a:pt x="204" y="1334"/>
                    <a:pt x="192" y="1370"/>
                    <a:pt x="188" y="1382"/>
                  </a:cubicBezTo>
                  <a:cubicBezTo>
                    <a:pt x="186" y="1388"/>
                    <a:pt x="182" y="1401"/>
                    <a:pt x="182" y="1401"/>
                  </a:cubicBezTo>
                  <a:cubicBezTo>
                    <a:pt x="180" y="1437"/>
                    <a:pt x="183" y="1474"/>
                    <a:pt x="176" y="1510"/>
                  </a:cubicBezTo>
                  <a:cubicBezTo>
                    <a:pt x="175" y="1514"/>
                    <a:pt x="136" y="1545"/>
                    <a:pt x="127" y="1552"/>
                  </a:cubicBezTo>
                  <a:cubicBezTo>
                    <a:pt x="97" y="1576"/>
                    <a:pt x="73" y="1613"/>
                    <a:pt x="61" y="1649"/>
                  </a:cubicBezTo>
                  <a:cubicBezTo>
                    <a:pt x="59" y="1738"/>
                    <a:pt x="59" y="1827"/>
                    <a:pt x="55" y="1916"/>
                  </a:cubicBezTo>
                  <a:cubicBezTo>
                    <a:pt x="54" y="1933"/>
                    <a:pt x="47" y="1948"/>
                    <a:pt x="42" y="1964"/>
                  </a:cubicBezTo>
                  <a:cubicBezTo>
                    <a:pt x="38" y="1976"/>
                    <a:pt x="30" y="2001"/>
                    <a:pt x="30" y="2001"/>
                  </a:cubicBezTo>
                  <a:cubicBezTo>
                    <a:pt x="32" y="2039"/>
                    <a:pt x="31" y="2078"/>
                    <a:pt x="36" y="2116"/>
                  </a:cubicBezTo>
                  <a:cubicBezTo>
                    <a:pt x="39" y="2140"/>
                    <a:pt x="60" y="2157"/>
                    <a:pt x="73" y="2177"/>
                  </a:cubicBezTo>
                  <a:cubicBezTo>
                    <a:pt x="95" y="2210"/>
                    <a:pt x="119" y="2245"/>
                    <a:pt x="152" y="2268"/>
                  </a:cubicBezTo>
                  <a:cubicBezTo>
                    <a:pt x="163" y="2301"/>
                    <a:pt x="181" y="2301"/>
                    <a:pt x="206" y="2322"/>
                  </a:cubicBezTo>
                  <a:cubicBezTo>
                    <a:pt x="300" y="2400"/>
                    <a:pt x="211" y="2339"/>
                    <a:pt x="273" y="2383"/>
                  </a:cubicBezTo>
                  <a:cubicBezTo>
                    <a:pt x="294" y="2398"/>
                    <a:pt x="340" y="2419"/>
                    <a:pt x="340" y="2419"/>
                  </a:cubicBezTo>
                  <a:cubicBezTo>
                    <a:pt x="414" y="2493"/>
                    <a:pt x="642" y="2467"/>
                    <a:pt x="691" y="2468"/>
                  </a:cubicBezTo>
                  <a:cubicBezTo>
                    <a:pt x="739" y="2480"/>
                    <a:pt x="789" y="2482"/>
                    <a:pt x="837" y="2498"/>
                  </a:cubicBezTo>
                  <a:cubicBezTo>
                    <a:pt x="859" y="2505"/>
                    <a:pt x="882" y="2516"/>
                    <a:pt x="903" y="2522"/>
                  </a:cubicBezTo>
                  <a:cubicBezTo>
                    <a:pt x="931" y="2530"/>
                    <a:pt x="961" y="2531"/>
                    <a:pt x="988" y="2540"/>
                  </a:cubicBezTo>
                  <a:cubicBezTo>
                    <a:pt x="1078" y="2571"/>
                    <a:pt x="1160" y="2612"/>
                    <a:pt x="1255" y="2631"/>
                  </a:cubicBezTo>
                  <a:cubicBezTo>
                    <a:pt x="1480" y="2624"/>
                    <a:pt x="1703" y="2608"/>
                    <a:pt x="1928" y="2601"/>
                  </a:cubicBezTo>
                  <a:cubicBezTo>
                    <a:pt x="1954" y="2592"/>
                    <a:pt x="1983" y="2591"/>
                    <a:pt x="2007" y="2577"/>
                  </a:cubicBezTo>
                  <a:cubicBezTo>
                    <a:pt x="2060" y="2546"/>
                    <a:pt x="2065" y="2538"/>
                    <a:pt x="2128" y="2522"/>
                  </a:cubicBezTo>
                  <a:cubicBezTo>
                    <a:pt x="2167" y="2496"/>
                    <a:pt x="2222" y="2485"/>
                    <a:pt x="2268" y="2474"/>
                  </a:cubicBezTo>
                  <a:cubicBezTo>
                    <a:pt x="2295" y="2460"/>
                    <a:pt x="2309" y="2449"/>
                    <a:pt x="2340" y="2443"/>
                  </a:cubicBezTo>
                  <a:cubicBezTo>
                    <a:pt x="2372" y="2422"/>
                    <a:pt x="2400" y="2398"/>
                    <a:pt x="2431" y="2377"/>
                  </a:cubicBezTo>
                  <a:cubicBezTo>
                    <a:pt x="2447" y="2352"/>
                    <a:pt x="2472" y="2332"/>
                    <a:pt x="2492" y="2310"/>
                  </a:cubicBezTo>
                  <a:cubicBezTo>
                    <a:pt x="2503" y="2297"/>
                    <a:pt x="2516" y="2286"/>
                    <a:pt x="2528" y="2274"/>
                  </a:cubicBezTo>
                  <a:cubicBezTo>
                    <a:pt x="2532" y="2270"/>
                    <a:pt x="2540" y="2261"/>
                    <a:pt x="2540" y="2261"/>
                  </a:cubicBezTo>
                  <a:cubicBezTo>
                    <a:pt x="2550" y="2227"/>
                    <a:pt x="2558" y="2194"/>
                    <a:pt x="2577" y="2164"/>
                  </a:cubicBezTo>
                  <a:cubicBezTo>
                    <a:pt x="2614" y="2014"/>
                    <a:pt x="2546" y="1851"/>
                    <a:pt x="2595" y="1704"/>
                  </a:cubicBezTo>
                  <a:cubicBezTo>
                    <a:pt x="2584" y="1618"/>
                    <a:pt x="2535" y="1555"/>
                    <a:pt x="2486" y="1485"/>
                  </a:cubicBezTo>
                  <a:cubicBezTo>
                    <a:pt x="2474" y="1467"/>
                    <a:pt x="2455" y="1455"/>
                    <a:pt x="2443" y="1437"/>
                  </a:cubicBezTo>
                  <a:cubicBezTo>
                    <a:pt x="2435" y="1425"/>
                    <a:pt x="2419" y="1401"/>
                    <a:pt x="2419" y="1401"/>
                  </a:cubicBezTo>
                  <a:cubicBezTo>
                    <a:pt x="2405" y="1341"/>
                    <a:pt x="2425" y="1413"/>
                    <a:pt x="2395" y="1352"/>
                  </a:cubicBezTo>
                  <a:cubicBezTo>
                    <a:pt x="2356" y="1275"/>
                    <a:pt x="2421" y="1376"/>
                    <a:pt x="2377" y="1310"/>
                  </a:cubicBezTo>
                  <a:cubicBezTo>
                    <a:pt x="2356" y="1242"/>
                    <a:pt x="2318" y="1167"/>
                    <a:pt x="2262" y="1122"/>
                  </a:cubicBezTo>
                  <a:cubicBezTo>
                    <a:pt x="2243" y="1107"/>
                    <a:pt x="2243" y="1093"/>
                    <a:pt x="2219" y="1085"/>
                  </a:cubicBezTo>
                  <a:cubicBezTo>
                    <a:pt x="2157" y="1023"/>
                    <a:pt x="2078" y="973"/>
                    <a:pt x="2001" y="934"/>
                  </a:cubicBezTo>
                  <a:cubicBezTo>
                    <a:pt x="1969" y="918"/>
                    <a:pt x="1945" y="885"/>
                    <a:pt x="1910" y="873"/>
                  </a:cubicBezTo>
                  <a:cubicBezTo>
                    <a:pt x="1872" y="860"/>
                    <a:pt x="1834" y="859"/>
                    <a:pt x="1795" y="849"/>
                  </a:cubicBezTo>
                  <a:cubicBezTo>
                    <a:pt x="1782" y="846"/>
                    <a:pt x="1770" y="841"/>
                    <a:pt x="1758" y="837"/>
                  </a:cubicBezTo>
                  <a:cubicBezTo>
                    <a:pt x="1752" y="835"/>
                    <a:pt x="1740" y="831"/>
                    <a:pt x="1740" y="831"/>
                  </a:cubicBezTo>
                  <a:cubicBezTo>
                    <a:pt x="1719" y="816"/>
                    <a:pt x="1704" y="815"/>
                    <a:pt x="1680" y="806"/>
                  </a:cubicBezTo>
                  <a:cubicBezTo>
                    <a:pt x="1631" y="788"/>
                    <a:pt x="1585" y="762"/>
                    <a:pt x="1534" y="752"/>
                  </a:cubicBezTo>
                  <a:cubicBezTo>
                    <a:pt x="1449" y="696"/>
                    <a:pt x="1348" y="684"/>
                    <a:pt x="1249" y="679"/>
                  </a:cubicBezTo>
                  <a:cubicBezTo>
                    <a:pt x="1170" y="669"/>
                    <a:pt x="1120" y="665"/>
                    <a:pt x="1031" y="661"/>
                  </a:cubicBezTo>
                  <a:cubicBezTo>
                    <a:pt x="1011" y="654"/>
                    <a:pt x="996" y="644"/>
                    <a:pt x="976" y="637"/>
                  </a:cubicBezTo>
                  <a:cubicBezTo>
                    <a:pt x="938" y="596"/>
                    <a:pt x="877" y="577"/>
                    <a:pt x="843" y="540"/>
                  </a:cubicBezTo>
                  <a:cubicBezTo>
                    <a:pt x="824" y="519"/>
                    <a:pt x="812" y="501"/>
                    <a:pt x="788" y="485"/>
                  </a:cubicBezTo>
                  <a:cubicBezTo>
                    <a:pt x="754" y="384"/>
                    <a:pt x="771" y="448"/>
                    <a:pt x="782" y="236"/>
                  </a:cubicBezTo>
                  <a:cubicBezTo>
                    <a:pt x="783" y="216"/>
                    <a:pt x="793" y="191"/>
                    <a:pt x="806" y="176"/>
                  </a:cubicBezTo>
                  <a:cubicBezTo>
                    <a:pt x="835" y="141"/>
                    <a:pt x="864" y="116"/>
                    <a:pt x="903" y="97"/>
                  </a:cubicBezTo>
                  <a:cubicBezTo>
                    <a:pt x="921" y="88"/>
                    <a:pt x="958" y="73"/>
                    <a:pt x="958" y="73"/>
                  </a:cubicBezTo>
                  <a:cubicBezTo>
                    <a:pt x="981" y="36"/>
                    <a:pt x="1034" y="20"/>
                    <a:pt x="1073"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9" name="Text Box 31"/>
            <p:cNvSpPr txBox="1">
              <a:spLocks noChangeArrowheads="1"/>
            </p:cNvSpPr>
            <p:nvPr/>
          </p:nvSpPr>
          <p:spPr bwMode="auto">
            <a:xfrm rot="812747">
              <a:off x="4194" y="3656"/>
              <a:ext cx="65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600" i="1"/>
                <a:t>protein</a:t>
              </a:r>
              <a:endParaRPr lang="cs-CZ" altLang="cs-CZ" sz="600" i="1"/>
            </a:p>
          </p:txBody>
        </p:sp>
        <p:sp>
          <p:nvSpPr>
            <p:cNvPr id="70" name="Text Box 32"/>
            <p:cNvSpPr txBox="1">
              <a:spLocks noChangeArrowheads="1"/>
            </p:cNvSpPr>
            <p:nvPr/>
          </p:nvSpPr>
          <p:spPr bwMode="auto">
            <a:xfrm rot="812747">
              <a:off x="4575" y="2658"/>
              <a:ext cx="65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600" i="1"/>
                <a:t>protein</a:t>
              </a:r>
              <a:endParaRPr lang="cs-CZ" altLang="cs-CZ" sz="600" i="1"/>
            </a:p>
          </p:txBody>
        </p:sp>
        <p:sp>
          <p:nvSpPr>
            <p:cNvPr id="71" name="Text Box 33"/>
            <p:cNvSpPr txBox="1">
              <a:spLocks noChangeArrowheads="1"/>
            </p:cNvSpPr>
            <p:nvPr/>
          </p:nvSpPr>
          <p:spPr bwMode="auto">
            <a:xfrm rot="812747">
              <a:off x="3214" y="3157"/>
              <a:ext cx="65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600" i="1"/>
                <a:t>protein</a:t>
              </a:r>
              <a:endParaRPr lang="cs-CZ" altLang="cs-CZ" sz="600" i="1"/>
            </a:p>
          </p:txBody>
        </p:sp>
        <p:sp>
          <p:nvSpPr>
            <p:cNvPr id="72" name="Text Box 34"/>
            <p:cNvSpPr txBox="1">
              <a:spLocks noChangeArrowheads="1"/>
            </p:cNvSpPr>
            <p:nvPr/>
          </p:nvSpPr>
          <p:spPr bwMode="auto">
            <a:xfrm rot="-1703784">
              <a:off x="3078" y="2795"/>
              <a:ext cx="63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600" i="1"/>
                <a:t>protein</a:t>
              </a:r>
              <a:endParaRPr lang="cs-CZ" altLang="cs-CZ" sz="600" i="1"/>
            </a:p>
          </p:txBody>
        </p:sp>
        <p:sp>
          <p:nvSpPr>
            <p:cNvPr id="73" name="Text Box 35"/>
            <p:cNvSpPr txBox="1">
              <a:spLocks noChangeArrowheads="1"/>
            </p:cNvSpPr>
            <p:nvPr/>
          </p:nvSpPr>
          <p:spPr bwMode="auto">
            <a:xfrm rot="812747">
              <a:off x="3940" y="3384"/>
              <a:ext cx="65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600" i="1"/>
                <a:t>protein</a:t>
              </a:r>
              <a:endParaRPr lang="cs-CZ" altLang="cs-CZ" sz="600" i="1"/>
            </a:p>
          </p:txBody>
        </p:sp>
        <p:sp>
          <p:nvSpPr>
            <p:cNvPr id="74" name="Text Box 36"/>
            <p:cNvSpPr txBox="1">
              <a:spLocks noChangeArrowheads="1"/>
            </p:cNvSpPr>
            <p:nvPr/>
          </p:nvSpPr>
          <p:spPr bwMode="auto">
            <a:xfrm rot="-1474815">
              <a:off x="4512" y="3112"/>
              <a:ext cx="6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400">
                  <a:latin typeface="Modern No. 20" panose="02070704070505020303" pitchFamily="18" charset="0"/>
                </a:rPr>
                <a:t>protein</a:t>
              </a:r>
              <a:endParaRPr lang="cs-CZ" altLang="cs-CZ" sz="1400">
                <a:latin typeface="Modern No. 20" panose="02070704070505020303" pitchFamily="18" charset="0"/>
              </a:endParaRPr>
            </a:p>
          </p:txBody>
        </p:sp>
        <p:sp>
          <p:nvSpPr>
            <p:cNvPr id="75" name="Text Box 37"/>
            <p:cNvSpPr txBox="1">
              <a:spLocks noChangeArrowheads="1"/>
            </p:cNvSpPr>
            <p:nvPr/>
          </p:nvSpPr>
          <p:spPr bwMode="auto">
            <a:xfrm rot="-4063738">
              <a:off x="4727" y="3506"/>
              <a:ext cx="6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Modern No. 20" panose="02070704070505020303" pitchFamily="18" charset="0"/>
                </a:rPr>
                <a:t>protein</a:t>
              </a:r>
              <a:endParaRPr lang="cs-CZ" altLang="cs-CZ" sz="1800">
                <a:latin typeface="Modern No. 20" panose="02070704070505020303" pitchFamily="18" charset="0"/>
              </a:endParaRPr>
            </a:p>
          </p:txBody>
        </p:sp>
        <p:sp>
          <p:nvSpPr>
            <p:cNvPr id="76" name="Text Box 38"/>
            <p:cNvSpPr txBox="1">
              <a:spLocks noChangeArrowheads="1"/>
            </p:cNvSpPr>
            <p:nvPr/>
          </p:nvSpPr>
          <p:spPr bwMode="auto">
            <a:xfrm rot="3020825">
              <a:off x="4770" y="2730"/>
              <a:ext cx="7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400">
                  <a:latin typeface="Antique Olive" pitchFamily="34" charset="0"/>
                </a:rPr>
                <a:t>protein</a:t>
              </a:r>
              <a:endParaRPr lang="cs-CZ" altLang="cs-CZ" sz="2400">
                <a:latin typeface="Antique Olive" pitchFamily="34" charset="0"/>
              </a:endParaRPr>
            </a:p>
          </p:txBody>
        </p:sp>
        <p:sp>
          <p:nvSpPr>
            <p:cNvPr id="77" name="Text Box 39"/>
            <p:cNvSpPr txBox="1">
              <a:spLocks noChangeArrowheads="1"/>
            </p:cNvSpPr>
            <p:nvPr/>
          </p:nvSpPr>
          <p:spPr bwMode="auto">
            <a:xfrm rot="1256723">
              <a:off x="4767" y="3367"/>
              <a:ext cx="65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000" i="1"/>
                <a:t>protein</a:t>
              </a:r>
              <a:endParaRPr lang="cs-CZ" altLang="cs-CZ" sz="1000" i="1"/>
            </a:p>
          </p:txBody>
        </p:sp>
      </p:grpSp>
      <p:sp>
        <p:nvSpPr>
          <p:cNvPr id="78"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Tree>
    <p:extLst>
      <p:ext uri="{BB962C8B-B14F-4D97-AF65-F5344CB8AC3E}">
        <p14:creationId xmlns:p14="http://schemas.microsoft.com/office/powerpoint/2010/main" val="9387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5911657" y="5602293"/>
            <a:ext cx="1904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cs-CZ" altLang="cs-CZ" sz="1400" i="1" dirty="0">
                <a:cs typeface="Times New Roman" panose="02020603050405020304" pitchFamily="18" charset="0"/>
                <a:hlinkClick r:id="rId2"/>
              </a:rPr>
              <a:t>https://gold.jgi.doe.gov/</a:t>
            </a:r>
            <a:endParaRPr lang="cs-CZ" altLang="cs-CZ" sz="1400" i="1" dirty="0">
              <a:cs typeface="Times New Roman" panose="02020603050405020304" pitchFamily="18" charset="0"/>
            </a:endParaRPr>
          </a:p>
        </p:txBody>
      </p:sp>
      <p:pic>
        <p:nvPicPr>
          <p:cNvPr id="7" name="Obrázek 6">
            <a:extLst>
              <a:ext uri="{FF2B5EF4-FFF2-40B4-BE49-F238E27FC236}">
                <a16:creationId xmlns:a16="http://schemas.microsoft.com/office/drawing/2014/main" id="{BF7E59AC-B96A-4D68-AAFC-A142CA0DAAEB}"/>
              </a:ext>
            </a:extLst>
          </p:cNvPr>
          <p:cNvPicPr>
            <a:picLocks noChangeAspect="1"/>
          </p:cNvPicPr>
          <p:nvPr/>
        </p:nvPicPr>
        <p:blipFill>
          <a:blip r:embed="rId3"/>
          <a:stretch>
            <a:fillRect/>
          </a:stretch>
        </p:blipFill>
        <p:spPr>
          <a:xfrm>
            <a:off x="1479642" y="1661780"/>
            <a:ext cx="6336704" cy="3940513"/>
          </a:xfrm>
          <a:prstGeom prst="rect">
            <a:avLst/>
          </a:prstGeom>
        </p:spPr>
      </p:pic>
      <p:pic>
        <p:nvPicPr>
          <p:cNvPr id="17" name="Obrázek 16">
            <a:extLst>
              <a:ext uri="{FF2B5EF4-FFF2-40B4-BE49-F238E27FC236}">
                <a16:creationId xmlns:a16="http://schemas.microsoft.com/office/drawing/2014/main" id="{B50F7926-733D-491E-85C6-5880CDD91B66}"/>
              </a:ext>
            </a:extLst>
          </p:cNvPr>
          <p:cNvPicPr>
            <a:picLocks noChangeAspect="1"/>
          </p:cNvPicPr>
          <p:nvPr/>
        </p:nvPicPr>
        <p:blipFill>
          <a:blip r:embed="rId4"/>
          <a:stretch>
            <a:fillRect/>
          </a:stretch>
        </p:blipFill>
        <p:spPr>
          <a:xfrm>
            <a:off x="1210726" y="1556792"/>
            <a:ext cx="6904626" cy="4420270"/>
          </a:xfrm>
          <a:prstGeom prst="rect">
            <a:avLst/>
          </a:prstGeom>
        </p:spPr>
      </p:pic>
      <p:sp>
        <p:nvSpPr>
          <p:cNvPr id="5" name="Text Box 12"/>
          <p:cNvSpPr txBox="1">
            <a:spLocks noChangeArrowheads="1"/>
          </p:cNvSpPr>
          <p:nvPr/>
        </p:nvSpPr>
        <p:spPr bwMode="auto">
          <a:xfrm>
            <a:off x="2700089" y="401635"/>
            <a:ext cx="3895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cs-CZ" altLang="cs-CZ" sz="2000" b="1" dirty="0" err="1">
                <a:latin typeface="+mj-lt"/>
              </a:rPr>
              <a:t>Increase</a:t>
            </a:r>
            <a:r>
              <a:rPr lang="cs-CZ" altLang="cs-CZ" sz="2000" b="1" dirty="0">
                <a:latin typeface="+mj-lt"/>
              </a:rPr>
              <a:t> in </a:t>
            </a:r>
            <a:r>
              <a:rPr lang="cs-CZ" altLang="cs-CZ" sz="2000" b="1" dirty="0" err="1">
                <a:latin typeface="+mj-lt"/>
              </a:rPr>
              <a:t>knowledge</a:t>
            </a:r>
            <a:r>
              <a:rPr lang="cs-CZ" altLang="cs-CZ" sz="2000" b="1" dirty="0">
                <a:latin typeface="+mj-lt"/>
              </a:rPr>
              <a:t> of </a:t>
            </a:r>
            <a:r>
              <a:rPr lang="cs-CZ" altLang="cs-CZ" sz="2000" b="1" dirty="0" err="1">
                <a:latin typeface="+mj-lt"/>
              </a:rPr>
              <a:t>genomes</a:t>
            </a:r>
            <a:endParaRPr lang="cs-CZ" altLang="cs-CZ" sz="2000" b="1" dirty="0">
              <a:latin typeface="+mj-lt"/>
            </a:endParaRPr>
          </a:p>
        </p:txBody>
      </p:sp>
      <p:sp>
        <p:nvSpPr>
          <p:cNvPr id="6" name="TextovéPole 5"/>
          <p:cNvSpPr txBox="1"/>
          <p:nvPr/>
        </p:nvSpPr>
        <p:spPr>
          <a:xfrm>
            <a:off x="1056748" y="737763"/>
            <a:ext cx="7435049" cy="338554"/>
          </a:xfrm>
          <a:prstGeom prst="rect">
            <a:avLst/>
          </a:prstGeom>
          <a:noFill/>
        </p:spPr>
        <p:txBody>
          <a:bodyPr wrap="none" rtlCol="0">
            <a:spAutoFit/>
          </a:bodyPr>
          <a:lstStyle/>
          <a:p>
            <a:r>
              <a:rPr lang="cs-CZ" sz="1600" i="1"/>
              <a:t>protein characterization by MS is in principle based on knowledge of primary sequence </a:t>
            </a:r>
          </a:p>
        </p:txBody>
      </p:sp>
      <p:sp>
        <p:nvSpPr>
          <p:cNvPr id="12" name="Rectangle 9"/>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dirty="0"/>
              <a:t>C7250</a:t>
            </a:r>
          </a:p>
        </p:txBody>
      </p:sp>
      <p:sp>
        <p:nvSpPr>
          <p:cNvPr id="15" name="TextovéPole 14">
            <a:extLst>
              <a:ext uri="{FF2B5EF4-FFF2-40B4-BE49-F238E27FC236}">
                <a16:creationId xmlns:a16="http://schemas.microsoft.com/office/drawing/2014/main" id="{EEF75AA3-A64D-4A54-BD85-596D75A5C1E9}"/>
              </a:ext>
            </a:extLst>
          </p:cNvPr>
          <p:cNvSpPr txBox="1"/>
          <p:nvPr/>
        </p:nvSpPr>
        <p:spPr>
          <a:xfrm>
            <a:off x="4743333" y="4293096"/>
            <a:ext cx="3084499" cy="338554"/>
          </a:xfrm>
          <a:prstGeom prst="rect">
            <a:avLst/>
          </a:prstGeom>
          <a:solidFill>
            <a:schemeClr val="bg1">
              <a:lumMod val="95000"/>
            </a:schemeClr>
          </a:solidFill>
        </p:spPr>
        <p:txBody>
          <a:bodyPr wrap="none" rtlCol="0">
            <a:spAutoFit/>
          </a:bodyPr>
          <a:lstStyle/>
          <a:p>
            <a:r>
              <a:rPr lang="cs-CZ" sz="1600" dirty="0" err="1">
                <a:latin typeface="Arial" panose="020B0604020202020204" pitchFamily="34" charset="0"/>
                <a:cs typeface="Arial" panose="020B0604020202020204" pitchFamily="34" charset="0"/>
              </a:rPr>
              <a:t>UniProtKB</a:t>
            </a:r>
            <a:r>
              <a:rPr lang="cs-CZ" sz="1600" dirty="0">
                <a:latin typeface="Arial" panose="020B0604020202020204" pitchFamily="34" charset="0"/>
                <a:cs typeface="Arial" panose="020B0604020202020204" pitchFamily="34" charset="0"/>
              </a:rPr>
              <a:t> </a:t>
            </a:r>
            <a:r>
              <a:rPr lang="cs-CZ" sz="1600" dirty="0">
                <a:latin typeface="Arial" panose="020B0604020202020204" pitchFamily="34" charset="0"/>
                <a:ea typeface="Malgun Gothic Semilight" panose="020B0502040204020203" pitchFamily="34" charset="-128"/>
                <a:cs typeface="Arial" panose="020B0604020202020204" pitchFamily="34" charset="0"/>
              </a:rPr>
              <a:t>~</a:t>
            </a:r>
            <a:r>
              <a:rPr lang="cs-CZ" sz="1600" dirty="0">
                <a:latin typeface="Arial" panose="020B0604020202020204" pitchFamily="34" charset="0"/>
                <a:cs typeface="Arial" panose="020B0604020202020204" pitchFamily="34" charset="0"/>
              </a:rPr>
              <a:t>220 mil. </a:t>
            </a:r>
            <a:r>
              <a:rPr lang="cs-CZ" sz="1600" dirty="0" err="1">
                <a:latin typeface="Arial" panose="020B0604020202020204" pitchFamily="34" charset="0"/>
                <a:cs typeface="Arial" panose="020B0604020202020204" pitchFamily="34" charset="0"/>
              </a:rPr>
              <a:t>sequences</a:t>
            </a:r>
            <a:endParaRPr lang="cs-C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82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6DD603E-5A41-4333-83C9-848D33FB9393}"/>
              </a:ext>
            </a:extLst>
          </p:cNvPr>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dirty="0"/>
              <a:t>C7250</a:t>
            </a:r>
          </a:p>
        </p:txBody>
      </p:sp>
      <p:sp>
        <p:nvSpPr>
          <p:cNvPr id="3" name="Text Box 12">
            <a:extLst>
              <a:ext uri="{FF2B5EF4-FFF2-40B4-BE49-F238E27FC236}">
                <a16:creationId xmlns:a16="http://schemas.microsoft.com/office/drawing/2014/main" id="{BAB4FF16-7B4E-4159-96D8-B9236E392A61}"/>
              </a:ext>
            </a:extLst>
          </p:cNvPr>
          <p:cNvSpPr txBox="1">
            <a:spLocks noChangeArrowheads="1"/>
          </p:cNvSpPr>
          <p:nvPr/>
        </p:nvSpPr>
        <p:spPr bwMode="auto">
          <a:xfrm>
            <a:off x="2195736" y="359761"/>
            <a:ext cx="42578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cs-CZ" altLang="cs-CZ" sz="2000" b="1" dirty="0">
                <a:latin typeface="+mj-lt"/>
              </a:rPr>
              <a:t>Single cell </a:t>
            </a:r>
            <a:r>
              <a:rPr lang="cs-CZ" altLang="cs-CZ" sz="2000" b="1" dirty="0" err="1">
                <a:latin typeface="+mj-lt"/>
              </a:rPr>
              <a:t>proteomics</a:t>
            </a:r>
            <a:endParaRPr lang="cs-CZ" altLang="cs-CZ" sz="2000" b="1" dirty="0">
              <a:latin typeface="+mj-lt"/>
            </a:endParaRPr>
          </a:p>
          <a:p>
            <a:pPr algn="ctr"/>
            <a:r>
              <a:rPr lang="cs-CZ" altLang="cs-CZ" sz="2000" dirty="0" err="1">
                <a:latin typeface="+mj-lt"/>
              </a:rPr>
              <a:t>Mass</a:t>
            </a:r>
            <a:r>
              <a:rPr lang="cs-CZ" altLang="cs-CZ" sz="2000" dirty="0">
                <a:latin typeface="+mj-lt"/>
              </a:rPr>
              <a:t> </a:t>
            </a:r>
            <a:r>
              <a:rPr lang="cs-CZ" altLang="cs-CZ" sz="2000" dirty="0" err="1">
                <a:latin typeface="+mj-lt"/>
              </a:rPr>
              <a:t>spectrometry</a:t>
            </a:r>
            <a:r>
              <a:rPr lang="cs-CZ" altLang="cs-CZ" sz="2000" dirty="0">
                <a:latin typeface="+mj-lt"/>
              </a:rPr>
              <a:t> technology </a:t>
            </a:r>
            <a:r>
              <a:rPr lang="cs-CZ" altLang="cs-CZ" sz="2000" dirty="0" err="1">
                <a:latin typeface="+mj-lt"/>
              </a:rPr>
              <a:t>progress</a:t>
            </a:r>
            <a:endParaRPr lang="cs-CZ" altLang="cs-CZ" sz="2000" dirty="0">
              <a:latin typeface="+mj-lt"/>
            </a:endParaRPr>
          </a:p>
        </p:txBody>
      </p:sp>
      <p:pic>
        <p:nvPicPr>
          <p:cNvPr id="5" name="Obrázek 4">
            <a:extLst>
              <a:ext uri="{FF2B5EF4-FFF2-40B4-BE49-F238E27FC236}">
                <a16:creationId xmlns:a16="http://schemas.microsoft.com/office/drawing/2014/main" id="{792F313B-CAD6-44B2-A24C-A4D8CF5600D6}"/>
              </a:ext>
            </a:extLst>
          </p:cNvPr>
          <p:cNvPicPr>
            <a:picLocks noChangeAspect="1"/>
          </p:cNvPicPr>
          <p:nvPr/>
        </p:nvPicPr>
        <p:blipFill>
          <a:blip r:embed="rId2"/>
          <a:stretch>
            <a:fillRect/>
          </a:stretch>
        </p:blipFill>
        <p:spPr>
          <a:xfrm>
            <a:off x="3635896" y="4019576"/>
            <a:ext cx="2488422" cy="2059169"/>
          </a:xfrm>
          <a:prstGeom prst="rect">
            <a:avLst/>
          </a:prstGeom>
        </p:spPr>
      </p:pic>
      <p:pic>
        <p:nvPicPr>
          <p:cNvPr id="7" name="Obrázek 6">
            <a:extLst>
              <a:ext uri="{FF2B5EF4-FFF2-40B4-BE49-F238E27FC236}">
                <a16:creationId xmlns:a16="http://schemas.microsoft.com/office/drawing/2014/main" id="{E0001188-6E59-4BAE-B2D1-A15836671118}"/>
              </a:ext>
            </a:extLst>
          </p:cNvPr>
          <p:cNvPicPr>
            <a:picLocks noChangeAspect="1"/>
          </p:cNvPicPr>
          <p:nvPr/>
        </p:nvPicPr>
        <p:blipFill>
          <a:blip r:embed="rId3"/>
          <a:stretch>
            <a:fillRect/>
          </a:stretch>
        </p:blipFill>
        <p:spPr>
          <a:xfrm>
            <a:off x="398675" y="4025149"/>
            <a:ext cx="2917439" cy="2059169"/>
          </a:xfrm>
          <a:prstGeom prst="rect">
            <a:avLst/>
          </a:prstGeom>
        </p:spPr>
      </p:pic>
      <p:sp>
        <p:nvSpPr>
          <p:cNvPr id="8" name="TextovéPole 7">
            <a:extLst>
              <a:ext uri="{FF2B5EF4-FFF2-40B4-BE49-F238E27FC236}">
                <a16:creationId xmlns:a16="http://schemas.microsoft.com/office/drawing/2014/main" id="{C9BD31A4-C268-4480-80A5-13454DCA91CD}"/>
              </a:ext>
            </a:extLst>
          </p:cNvPr>
          <p:cNvSpPr txBox="1"/>
          <p:nvPr/>
        </p:nvSpPr>
        <p:spPr>
          <a:xfrm>
            <a:off x="192777" y="1150350"/>
            <a:ext cx="4076180" cy="338554"/>
          </a:xfrm>
          <a:prstGeom prst="rect">
            <a:avLst/>
          </a:prstGeom>
          <a:noFill/>
        </p:spPr>
        <p:txBody>
          <a:bodyPr wrap="none" rtlCol="0">
            <a:spAutoFit/>
          </a:bodyPr>
          <a:lstStyle/>
          <a:p>
            <a:r>
              <a:rPr lang="cs-CZ" sz="1600" dirty="0" err="1"/>
              <a:t>HeLa</a:t>
            </a:r>
            <a:r>
              <a:rPr lang="cs-CZ" sz="1600" dirty="0"/>
              <a:t> </a:t>
            </a:r>
            <a:r>
              <a:rPr lang="cs-CZ" sz="1600" dirty="0" err="1"/>
              <a:t>cells</a:t>
            </a:r>
            <a:r>
              <a:rPr lang="cs-CZ" sz="1600" dirty="0"/>
              <a:t>, FACS, LC-MS/MS (</a:t>
            </a:r>
            <a:r>
              <a:rPr lang="cs-CZ" sz="1600" dirty="0" err="1"/>
              <a:t>TimsTOF</a:t>
            </a:r>
            <a:r>
              <a:rPr lang="cs-CZ" sz="1600" dirty="0"/>
              <a:t> Pro)</a:t>
            </a:r>
          </a:p>
        </p:txBody>
      </p:sp>
      <p:pic>
        <p:nvPicPr>
          <p:cNvPr id="10" name="Obrázek 9">
            <a:extLst>
              <a:ext uri="{FF2B5EF4-FFF2-40B4-BE49-F238E27FC236}">
                <a16:creationId xmlns:a16="http://schemas.microsoft.com/office/drawing/2014/main" id="{7B7D6799-C162-4F66-9B16-4B04CD7ED4D7}"/>
              </a:ext>
            </a:extLst>
          </p:cNvPr>
          <p:cNvPicPr>
            <a:picLocks noChangeAspect="1"/>
          </p:cNvPicPr>
          <p:nvPr/>
        </p:nvPicPr>
        <p:blipFill>
          <a:blip r:embed="rId4"/>
          <a:stretch>
            <a:fillRect/>
          </a:stretch>
        </p:blipFill>
        <p:spPr>
          <a:xfrm>
            <a:off x="6654534" y="4005064"/>
            <a:ext cx="1938041" cy="2059169"/>
          </a:xfrm>
          <a:prstGeom prst="rect">
            <a:avLst/>
          </a:prstGeom>
        </p:spPr>
      </p:pic>
      <p:pic>
        <p:nvPicPr>
          <p:cNvPr id="12" name="Obrázek 11">
            <a:extLst>
              <a:ext uri="{FF2B5EF4-FFF2-40B4-BE49-F238E27FC236}">
                <a16:creationId xmlns:a16="http://schemas.microsoft.com/office/drawing/2014/main" id="{04E47E23-11DF-4D80-8439-B9C2DC72B06B}"/>
              </a:ext>
            </a:extLst>
          </p:cNvPr>
          <p:cNvPicPr>
            <a:picLocks noChangeAspect="1"/>
          </p:cNvPicPr>
          <p:nvPr/>
        </p:nvPicPr>
        <p:blipFill>
          <a:blip r:embed="rId5"/>
          <a:stretch>
            <a:fillRect/>
          </a:stretch>
        </p:blipFill>
        <p:spPr>
          <a:xfrm>
            <a:off x="6444208" y="3861048"/>
            <a:ext cx="2358692" cy="2310881"/>
          </a:xfrm>
          <a:prstGeom prst="rect">
            <a:avLst/>
          </a:prstGeom>
        </p:spPr>
      </p:pic>
      <p:sp>
        <p:nvSpPr>
          <p:cNvPr id="14" name="TextovéPole 13">
            <a:extLst>
              <a:ext uri="{FF2B5EF4-FFF2-40B4-BE49-F238E27FC236}">
                <a16:creationId xmlns:a16="http://schemas.microsoft.com/office/drawing/2014/main" id="{1937FB9D-B41D-4CB7-A94F-DD8E2E9C3715}"/>
              </a:ext>
            </a:extLst>
          </p:cNvPr>
          <p:cNvSpPr txBox="1"/>
          <p:nvPr/>
        </p:nvSpPr>
        <p:spPr>
          <a:xfrm>
            <a:off x="3424544" y="6376699"/>
            <a:ext cx="5670550" cy="292388"/>
          </a:xfrm>
          <a:prstGeom prst="rect">
            <a:avLst/>
          </a:prstGeom>
          <a:noFill/>
        </p:spPr>
        <p:txBody>
          <a:bodyPr wrap="square">
            <a:spAutoFit/>
          </a:bodyPr>
          <a:lstStyle/>
          <a:p>
            <a:r>
              <a:rPr lang="cs-CZ" sz="1300" b="0" i="1" u="none" strike="noStrike" baseline="0" dirty="0">
                <a:solidFill>
                  <a:srgbClr val="000000"/>
                </a:solidFill>
                <a:latin typeface="+mj-lt"/>
              </a:rPr>
              <a:t>Brunner A.-D. et al. </a:t>
            </a:r>
            <a:r>
              <a:rPr lang="cs-CZ" sz="1300" b="0" i="1" u="none" strike="noStrike" baseline="0" dirty="0" err="1">
                <a:solidFill>
                  <a:srgbClr val="000000"/>
                </a:solidFill>
                <a:latin typeface="+mj-lt"/>
              </a:rPr>
              <a:t>bioRxiv</a:t>
            </a:r>
            <a:r>
              <a:rPr lang="cs-CZ" sz="1300" b="0" i="1" u="none" strike="noStrike" baseline="0" dirty="0">
                <a:solidFill>
                  <a:srgbClr val="000000"/>
                </a:solidFill>
                <a:latin typeface="+mj-lt"/>
              </a:rPr>
              <a:t> (2021),  https://doi.org/10.1101/2020.12.22.423933</a:t>
            </a:r>
            <a:endParaRPr lang="cs-CZ" sz="1300" i="1" dirty="0">
              <a:latin typeface="+mj-lt"/>
            </a:endParaRPr>
          </a:p>
        </p:txBody>
      </p:sp>
      <p:pic>
        <p:nvPicPr>
          <p:cNvPr id="16" name="Obrázek 15">
            <a:extLst>
              <a:ext uri="{FF2B5EF4-FFF2-40B4-BE49-F238E27FC236}">
                <a16:creationId xmlns:a16="http://schemas.microsoft.com/office/drawing/2014/main" id="{25E8CA7B-FB45-4813-A386-B854A5755CFE}"/>
              </a:ext>
            </a:extLst>
          </p:cNvPr>
          <p:cNvPicPr>
            <a:picLocks noChangeAspect="1"/>
          </p:cNvPicPr>
          <p:nvPr/>
        </p:nvPicPr>
        <p:blipFill>
          <a:blip r:embed="rId6"/>
          <a:stretch>
            <a:fillRect/>
          </a:stretch>
        </p:blipFill>
        <p:spPr>
          <a:xfrm>
            <a:off x="683568" y="1628800"/>
            <a:ext cx="2480471" cy="2191394"/>
          </a:xfrm>
          <a:prstGeom prst="rect">
            <a:avLst/>
          </a:prstGeom>
        </p:spPr>
      </p:pic>
      <p:sp>
        <p:nvSpPr>
          <p:cNvPr id="17" name="TextovéPole 16">
            <a:extLst>
              <a:ext uri="{FF2B5EF4-FFF2-40B4-BE49-F238E27FC236}">
                <a16:creationId xmlns:a16="http://schemas.microsoft.com/office/drawing/2014/main" id="{8AF95787-D09D-4CEB-AC3C-E1FEF27085E0}"/>
              </a:ext>
            </a:extLst>
          </p:cNvPr>
          <p:cNvSpPr txBox="1"/>
          <p:nvPr/>
        </p:nvSpPr>
        <p:spPr>
          <a:xfrm>
            <a:off x="1691680" y="1916832"/>
            <a:ext cx="2751074" cy="338554"/>
          </a:xfrm>
          <a:prstGeom prst="rect">
            <a:avLst/>
          </a:prstGeom>
          <a:solidFill>
            <a:schemeClr val="bg1">
              <a:lumMod val="95000"/>
            </a:schemeClr>
          </a:solidFill>
        </p:spPr>
        <p:txBody>
          <a:bodyPr wrap="none" rtlCol="0">
            <a:spAutoFit/>
          </a:bodyPr>
          <a:lstStyle/>
          <a:p>
            <a:r>
              <a:rPr lang="cs-CZ" sz="1600" dirty="0"/>
              <a:t>0,8 </a:t>
            </a:r>
            <a:r>
              <a:rPr lang="cs-CZ" sz="1600" dirty="0" err="1"/>
              <a:t>ng</a:t>
            </a:r>
            <a:r>
              <a:rPr lang="cs-CZ" sz="1600" dirty="0"/>
              <a:t> of digest </a:t>
            </a:r>
            <a:r>
              <a:rPr lang="cs-CZ" sz="1600"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lang="cs-CZ" sz="1600" dirty="0"/>
              <a:t>3 </a:t>
            </a:r>
            <a:r>
              <a:rPr lang="cs-CZ" sz="1600" dirty="0" err="1"/>
              <a:t>HeLa</a:t>
            </a:r>
            <a:r>
              <a:rPr lang="cs-CZ" sz="1600" dirty="0"/>
              <a:t> </a:t>
            </a:r>
            <a:r>
              <a:rPr lang="cs-CZ" sz="1600" dirty="0" err="1"/>
              <a:t>cells</a:t>
            </a:r>
            <a:endParaRPr lang="cs-CZ" sz="1600" dirty="0"/>
          </a:p>
        </p:txBody>
      </p:sp>
      <p:pic>
        <p:nvPicPr>
          <p:cNvPr id="1026" name="Picture 2" descr="Zobrazit zdrojový obrázek">
            <a:extLst>
              <a:ext uri="{FF2B5EF4-FFF2-40B4-BE49-F238E27FC236}">
                <a16:creationId xmlns:a16="http://schemas.microsoft.com/office/drawing/2014/main" id="{E4BC71D8-57D9-4712-B706-4D8213F39C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7031" y="1204270"/>
            <a:ext cx="1609353" cy="239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267744" y="712804"/>
            <a:ext cx="4358886" cy="707886"/>
          </a:xfrm>
          <a:prstGeom prst="rect">
            <a:avLst/>
          </a:prstGeom>
          <a:noFill/>
        </p:spPr>
        <p:txBody>
          <a:bodyPr wrap="none" rtlCol="0">
            <a:spAutoFit/>
          </a:bodyPr>
          <a:lstStyle/>
          <a:p>
            <a:r>
              <a:rPr lang="cs-CZ" sz="4000" dirty="0" err="1">
                <a:latin typeface="Bauhaus 93" panose="04030905020B02020C02" pitchFamily="82" charset="0"/>
              </a:rPr>
              <a:t>mass</a:t>
            </a:r>
            <a:r>
              <a:rPr lang="cs-CZ" sz="4000" dirty="0">
                <a:latin typeface="Bauhaus 93" panose="04030905020B02020C02" pitchFamily="82" charset="0"/>
              </a:rPr>
              <a:t> </a:t>
            </a:r>
            <a:r>
              <a:rPr lang="cs-CZ" sz="4000" dirty="0" err="1">
                <a:latin typeface="Bauhaus 93" panose="04030905020B02020C02" pitchFamily="82" charset="0"/>
              </a:rPr>
              <a:t>spectrometry</a:t>
            </a:r>
            <a:endParaRPr lang="cs-CZ" sz="4000" dirty="0">
              <a:latin typeface="Bauhaus 93" panose="04030905020B02020C02" pitchFamily="82" charset="0"/>
            </a:endParaRPr>
          </a:p>
        </p:txBody>
      </p:sp>
      <p:grpSp>
        <p:nvGrpSpPr>
          <p:cNvPr id="4" name="Skupina 3"/>
          <p:cNvGrpSpPr/>
          <p:nvPr/>
        </p:nvGrpSpPr>
        <p:grpSpPr>
          <a:xfrm>
            <a:off x="2845981" y="2717873"/>
            <a:ext cx="3452037" cy="3452037"/>
            <a:chOff x="2683842" y="1682877"/>
            <a:chExt cx="3452037" cy="3452037"/>
          </a:xfrm>
        </p:grpSpPr>
        <p:pic>
          <p:nvPicPr>
            <p:cNvPr id="4098" name="Picture 2" descr="Image result for champion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842" y="1682877"/>
              <a:ext cx="3452037" cy="3452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061046" y="3797067"/>
              <a:ext cx="697627" cy="461665"/>
            </a:xfrm>
            <a:prstGeom prst="rect">
              <a:avLst/>
            </a:prstGeom>
            <a:noFill/>
          </p:spPr>
          <p:txBody>
            <a:bodyPr wrap="none" rtlCol="0">
              <a:spAutoFit/>
            </a:bodyPr>
            <a:lstStyle/>
            <a:p>
              <a:r>
                <a:rPr lang="cs-CZ" sz="2400" dirty="0">
                  <a:latin typeface="Arial Black" panose="020B0A04020102020204" pitchFamily="34" charset="0"/>
                </a:rPr>
                <a:t>MS</a:t>
              </a:r>
            </a:p>
          </p:txBody>
        </p:sp>
      </p:grpSp>
      <p:sp>
        <p:nvSpPr>
          <p:cNvPr id="5" name="Text Box 26"/>
          <p:cNvSpPr txBox="1">
            <a:spLocks noChangeArrowheads="1"/>
          </p:cNvSpPr>
          <p:nvPr/>
        </p:nvSpPr>
        <p:spPr bwMode="auto">
          <a:xfrm>
            <a:off x="202855" y="1535615"/>
            <a:ext cx="87382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dirty="0" err="1">
                <a:latin typeface="+mj-lt"/>
                <a:cs typeface="Arial" panose="020B0604020202020204" pitchFamily="34" charset="0"/>
              </a:rPr>
              <a:t>enables</a:t>
            </a:r>
            <a:r>
              <a:rPr lang="cs-CZ" altLang="cs-CZ" sz="1800" dirty="0">
                <a:latin typeface="+mj-lt"/>
                <a:cs typeface="Arial" panose="020B0604020202020204" pitchFamily="34" charset="0"/>
              </a:rPr>
              <a:t> </a:t>
            </a:r>
            <a:r>
              <a:rPr lang="cs-CZ" altLang="cs-CZ" sz="1800" dirty="0" err="1">
                <a:latin typeface="+mj-lt"/>
                <a:cs typeface="Arial" panose="020B0604020202020204" pitchFamily="34" charset="0"/>
              </a:rPr>
              <a:t>simultaneous</a:t>
            </a:r>
            <a:r>
              <a:rPr lang="cs-CZ" altLang="cs-CZ" sz="1800" dirty="0">
                <a:latin typeface="+mj-lt"/>
                <a:cs typeface="Arial" panose="020B0604020202020204" pitchFamily="34" charset="0"/>
              </a:rPr>
              <a:t> </a:t>
            </a:r>
            <a:r>
              <a:rPr lang="cs-CZ" altLang="cs-CZ" sz="1800" dirty="0" err="1">
                <a:latin typeface="+mj-lt"/>
                <a:cs typeface="Arial" panose="020B0604020202020204" pitchFamily="34" charset="0"/>
              </a:rPr>
              <a:t>qualitative</a:t>
            </a:r>
            <a:r>
              <a:rPr lang="cs-CZ" altLang="cs-CZ" sz="1800" dirty="0">
                <a:latin typeface="+mj-lt"/>
                <a:cs typeface="Arial" panose="020B0604020202020204" pitchFamily="34" charset="0"/>
              </a:rPr>
              <a:t> and </a:t>
            </a:r>
            <a:r>
              <a:rPr lang="cs-CZ" altLang="cs-CZ" sz="1800" dirty="0" err="1">
                <a:latin typeface="+mj-lt"/>
                <a:cs typeface="Arial" panose="020B0604020202020204" pitchFamily="34" charset="0"/>
              </a:rPr>
              <a:t>quantitative</a:t>
            </a:r>
            <a:r>
              <a:rPr lang="cs-CZ" altLang="cs-CZ" sz="1800" dirty="0">
                <a:latin typeface="+mj-lt"/>
                <a:cs typeface="Arial" panose="020B0604020202020204" pitchFamily="34" charset="0"/>
              </a:rPr>
              <a:t> </a:t>
            </a:r>
            <a:r>
              <a:rPr lang="cs-CZ" altLang="cs-CZ" sz="1800" dirty="0" err="1">
                <a:latin typeface="+mj-lt"/>
                <a:cs typeface="Arial" panose="020B0604020202020204" pitchFamily="34" charset="0"/>
              </a:rPr>
              <a:t>characterization</a:t>
            </a:r>
            <a:r>
              <a:rPr lang="cs-CZ" altLang="cs-CZ" sz="1800" dirty="0">
                <a:latin typeface="+mj-lt"/>
                <a:cs typeface="Arial" panose="020B0604020202020204" pitchFamily="34" charset="0"/>
              </a:rPr>
              <a:t> of </a:t>
            </a:r>
            <a:r>
              <a:rPr lang="cs-CZ" altLang="cs-CZ" sz="1800" dirty="0" err="1">
                <a:latin typeface="+mj-lt"/>
                <a:cs typeface="Arial" panose="020B0604020202020204" pitchFamily="34" charset="0"/>
              </a:rPr>
              <a:t>thousands</a:t>
            </a:r>
            <a:r>
              <a:rPr lang="cs-CZ" altLang="cs-CZ" sz="1800" dirty="0">
                <a:latin typeface="+mj-lt"/>
                <a:cs typeface="Arial" panose="020B0604020202020204" pitchFamily="34" charset="0"/>
              </a:rPr>
              <a:t> of </a:t>
            </a:r>
            <a:r>
              <a:rPr lang="cs-CZ" altLang="cs-CZ" sz="1800" dirty="0" err="1">
                <a:latin typeface="+mj-lt"/>
                <a:cs typeface="Arial" panose="020B0604020202020204" pitchFamily="34" charset="0"/>
              </a:rPr>
              <a:t>proteins</a:t>
            </a:r>
            <a:endParaRPr lang="cs-CZ" altLang="cs-CZ" sz="1800" dirty="0">
              <a:latin typeface="+mj-lt"/>
              <a:cs typeface="Arial" panose="020B0604020202020204" pitchFamily="34" charset="0"/>
            </a:endParaRPr>
          </a:p>
          <a:p>
            <a:pPr algn="ctr" eaLnBrk="1" hangingPunct="1">
              <a:spcBef>
                <a:spcPct val="0"/>
              </a:spcBef>
              <a:buFontTx/>
              <a:buNone/>
            </a:pPr>
            <a:r>
              <a:rPr lang="cs-CZ" altLang="cs-CZ" sz="1800" dirty="0" err="1">
                <a:latin typeface="+mj-lt"/>
                <a:cs typeface="Arial" panose="020B0604020202020204" pitchFamily="34" charset="0"/>
              </a:rPr>
              <a:t>Analysis</a:t>
            </a:r>
            <a:r>
              <a:rPr lang="cs-CZ" altLang="cs-CZ" sz="1800" dirty="0">
                <a:latin typeface="+mj-lt"/>
                <a:cs typeface="Arial" panose="020B0604020202020204" pitchFamily="34" charset="0"/>
              </a:rPr>
              <a:t> of „</a:t>
            </a:r>
            <a:r>
              <a:rPr lang="cs-CZ" altLang="cs-CZ" sz="1800" dirty="0" err="1">
                <a:latin typeface="+mj-lt"/>
                <a:cs typeface="Arial" panose="020B0604020202020204" pitchFamily="34" charset="0"/>
              </a:rPr>
              <a:t>proteome</a:t>
            </a:r>
            <a:r>
              <a:rPr lang="cs-CZ" altLang="cs-CZ" sz="1800" dirty="0">
                <a:latin typeface="+mj-lt"/>
                <a:cs typeface="Arial" panose="020B0604020202020204" pitchFamily="34" charset="0"/>
              </a:rPr>
              <a:t>“</a:t>
            </a:r>
          </a:p>
        </p:txBody>
      </p:sp>
      <p:sp>
        <p:nvSpPr>
          <p:cNvPr id="7"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extLst>
      <p:ext uri="{BB962C8B-B14F-4D97-AF65-F5344CB8AC3E}">
        <p14:creationId xmlns:p14="http://schemas.microsoft.com/office/powerpoint/2010/main" val="21606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p:cNvGrpSpPr>
            <a:grpSpLocks/>
          </p:cNvGrpSpPr>
          <p:nvPr/>
        </p:nvGrpSpPr>
        <p:grpSpPr bwMode="auto">
          <a:xfrm>
            <a:off x="501650" y="4941168"/>
            <a:ext cx="7116763" cy="1319213"/>
            <a:chOff x="327" y="3282"/>
            <a:chExt cx="4483" cy="831"/>
          </a:xfrm>
        </p:grpSpPr>
        <p:grpSp>
          <p:nvGrpSpPr>
            <p:cNvPr id="5" name="Group 34"/>
            <p:cNvGrpSpPr>
              <a:grpSpLocks/>
            </p:cNvGrpSpPr>
            <p:nvPr/>
          </p:nvGrpSpPr>
          <p:grpSpPr bwMode="auto">
            <a:xfrm>
              <a:off x="3697" y="3334"/>
              <a:ext cx="1113" cy="779"/>
              <a:chOff x="3697" y="3334"/>
              <a:chExt cx="1113" cy="779"/>
            </a:xfrm>
          </p:grpSpPr>
          <p:sp>
            <p:nvSpPr>
              <p:cNvPr id="7" name="Freeform 28"/>
              <p:cNvSpPr>
                <a:spLocks/>
              </p:cNvSpPr>
              <p:nvPr/>
            </p:nvSpPr>
            <p:spPr bwMode="auto">
              <a:xfrm>
                <a:off x="3697" y="3790"/>
                <a:ext cx="1113" cy="313"/>
              </a:xfrm>
              <a:custGeom>
                <a:avLst/>
                <a:gdLst>
                  <a:gd name="T0" fmla="*/ 498 w 6796"/>
                  <a:gd name="T1" fmla="*/ 1514 h 1735"/>
                  <a:gd name="T2" fmla="*/ 598 w 6796"/>
                  <a:gd name="T3" fmla="*/ 1477 h 1735"/>
                  <a:gd name="T4" fmla="*/ 698 w 6796"/>
                  <a:gd name="T5" fmla="*/ 1514 h 1735"/>
                  <a:gd name="T6" fmla="*/ 797 w 6796"/>
                  <a:gd name="T7" fmla="*/ 1458 h 1735"/>
                  <a:gd name="T8" fmla="*/ 898 w 6796"/>
                  <a:gd name="T9" fmla="*/ 1514 h 1735"/>
                  <a:gd name="T10" fmla="*/ 998 w 6796"/>
                  <a:gd name="T11" fmla="*/ 1458 h 1735"/>
                  <a:gd name="T12" fmla="*/ 1098 w 6796"/>
                  <a:gd name="T13" fmla="*/ 1458 h 1735"/>
                  <a:gd name="T14" fmla="*/ 1198 w 6796"/>
                  <a:gd name="T15" fmla="*/ 1496 h 1735"/>
                  <a:gd name="T16" fmla="*/ 1297 w 6796"/>
                  <a:gd name="T17" fmla="*/ 1385 h 1735"/>
                  <a:gd name="T18" fmla="*/ 1397 w 6796"/>
                  <a:gd name="T19" fmla="*/ 1477 h 1735"/>
                  <a:gd name="T20" fmla="*/ 1498 w 6796"/>
                  <a:gd name="T21" fmla="*/ 1458 h 1735"/>
                  <a:gd name="T22" fmla="*/ 1598 w 6796"/>
                  <a:gd name="T23" fmla="*/ 1532 h 1735"/>
                  <a:gd name="T24" fmla="*/ 1698 w 6796"/>
                  <a:gd name="T25" fmla="*/ 1385 h 1735"/>
                  <a:gd name="T26" fmla="*/ 1799 w 6796"/>
                  <a:gd name="T27" fmla="*/ 1440 h 1735"/>
                  <a:gd name="T28" fmla="*/ 1899 w 6796"/>
                  <a:gd name="T29" fmla="*/ 1477 h 1735"/>
                  <a:gd name="T30" fmla="*/ 1998 w 6796"/>
                  <a:gd name="T31" fmla="*/ 1458 h 1735"/>
                  <a:gd name="T32" fmla="*/ 2099 w 6796"/>
                  <a:gd name="T33" fmla="*/ 1477 h 1735"/>
                  <a:gd name="T34" fmla="*/ 2199 w 6796"/>
                  <a:gd name="T35" fmla="*/ 1403 h 1735"/>
                  <a:gd name="T36" fmla="*/ 2300 w 6796"/>
                  <a:gd name="T37" fmla="*/ 1514 h 1735"/>
                  <a:gd name="T38" fmla="*/ 2400 w 6796"/>
                  <a:gd name="T39" fmla="*/ 1367 h 1735"/>
                  <a:gd name="T40" fmla="*/ 2501 w 6796"/>
                  <a:gd name="T41" fmla="*/ 1477 h 1735"/>
                  <a:gd name="T42" fmla="*/ 2601 w 6796"/>
                  <a:gd name="T43" fmla="*/ 1421 h 1735"/>
                  <a:gd name="T44" fmla="*/ 2702 w 6796"/>
                  <a:gd name="T45" fmla="*/ 1458 h 1735"/>
                  <a:gd name="T46" fmla="*/ 2803 w 6796"/>
                  <a:gd name="T47" fmla="*/ 1421 h 1735"/>
                  <a:gd name="T48" fmla="*/ 2902 w 6796"/>
                  <a:gd name="T49" fmla="*/ 1421 h 1735"/>
                  <a:gd name="T50" fmla="*/ 3003 w 6796"/>
                  <a:gd name="T51" fmla="*/ 1421 h 1735"/>
                  <a:gd name="T52" fmla="*/ 3104 w 6796"/>
                  <a:gd name="T53" fmla="*/ 1458 h 1735"/>
                  <a:gd name="T54" fmla="*/ 3205 w 6796"/>
                  <a:gd name="T55" fmla="*/ 1477 h 1735"/>
                  <a:gd name="T56" fmla="*/ 3305 w 6796"/>
                  <a:gd name="T57" fmla="*/ 1458 h 1735"/>
                  <a:gd name="T58" fmla="*/ 3406 w 6796"/>
                  <a:gd name="T59" fmla="*/ 1421 h 1735"/>
                  <a:gd name="T60" fmla="*/ 3507 w 6796"/>
                  <a:gd name="T61" fmla="*/ 1477 h 1735"/>
                  <a:gd name="T62" fmla="*/ 3608 w 6796"/>
                  <a:gd name="T63" fmla="*/ 1496 h 1735"/>
                  <a:gd name="T64" fmla="*/ 3709 w 6796"/>
                  <a:gd name="T65" fmla="*/ 1458 h 1735"/>
                  <a:gd name="T66" fmla="*/ 3810 w 6796"/>
                  <a:gd name="T67" fmla="*/ 1421 h 1735"/>
                  <a:gd name="T68" fmla="*/ 3911 w 6796"/>
                  <a:gd name="T69" fmla="*/ 1458 h 1735"/>
                  <a:gd name="T70" fmla="*/ 4012 w 6796"/>
                  <a:gd name="T71" fmla="*/ 1458 h 1735"/>
                  <a:gd name="T72" fmla="*/ 4112 w 6796"/>
                  <a:gd name="T73" fmla="*/ 1458 h 1735"/>
                  <a:gd name="T74" fmla="*/ 4213 w 6796"/>
                  <a:gd name="T75" fmla="*/ 942 h 1735"/>
                  <a:gd name="T76" fmla="*/ 4314 w 6796"/>
                  <a:gd name="T77" fmla="*/ 1311 h 1735"/>
                  <a:gd name="T78" fmla="*/ 4415 w 6796"/>
                  <a:gd name="T79" fmla="*/ 1440 h 1735"/>
                  <a:gd name="T80" fmla="*/ 4517 w 6796"/>
                  <a:gd name="T81" fmla="*/ 1421 h 1735"/>
                  <a:gd name="T82" fmla="*/ 4618 w 6796"/>
                  <a:gd name="T83" fmla="*/ 1403 h 1735"/>
                  <a:gd name="T84" fmla="*/ 4719 w 6796"/>
                  <a:gd name="T85" fmla="*/ 1292 h 1735"/>
                  <a:gd name="T86" fmla="*/ 4820 w 6796"/>
                  <a:gd name="T87" fmla="*/ 1403 h 1735"/>
                  <a:gd name="T88" fmla="*/ 4921 w 6796"/>
                  <a:gd name="T89" fmla="*/ 1477 h 1735"/>
                  <a:gd name="T90" fmla="*/ 5023 w 6796"/>
                  <a:gd name="T91" fmla="*/ 1496 h 1735"/>
                  <a:gd name="T92" fmla="*/ 5124 w 6796"/>
                  <a:gd name="T93" fmla="*/ 1458 h 1735"/>
                  <a:gd name="T94" fmla="*/ 5226 w 6796"/>
                  <a:gd name="T95" fmla="*/ 1496 h 1735"/>
                  <a:gd name="T96" fmla="*/ 5327 w 6796"/>
                  <a:gd name="T97" fmla="*/ 1440 h 1735"/>
                  <a:gd name="T98" fmla="*/ 5428 w 6796"/>
                  <a:gd name="T99" fmla="*/ 1458 h 1735"/>
                  <a:gd name="T100" fmla="*/ 5530 w 6796"/>
                  <a:gd name="T101" fmla="*/ 1496 h 1735"/>
                  <a:gd name="T102" fmla="*/ 5631 w 6796"/>
                  <a:gd name="T103" fmla="*/ 1458 h 1735"/>
                  <a:gd name="T104" fmla="*/ 5733 w 6796"/>
                  <a:gd name="T105" fmla="*/ 1458 h 1735"/>
                  <a:gd name="T106" fmla="*/ 5834 w 6796"/>
                  <a:gd name="T107" fmla="*/ 1458 h 1735"/>
                  <a:gd name="T108" fmla="*/ 5936 w 6796"/>
                  <a:gd name="T109" fmla="*/ 1496 h 1735"/>
                  <a:gd name="T110" fmla="*/ 6038 w 6796"/>
                  <a:gd name="T111" fmla="*/ 1421 h 1735"/>
                  <a:gd name="T112" fmla="*/ 6139 w 6796"/>
                  <a:gd name="T113" fmla="*/ 1477 h 1735"/>
                  <a:gd name="T114" fmla="*/ 6241 w 6796"/>
                  <a:gd name="T115" fmla="*/ 1477 h 1735"/>
                  <a:gd name="T116" fmla="*/ 6343 w 6796"/>
                  <a:gd name="T117" fmla="*/ 1496 h 1735"/>
                  <a:gd name="T118" fmla="*/ 6444 w 6796"/>
                  <a:gd name="T119" fmla="*/ 1403 h 1735"/>
                  <a:gd name="T120" fmla="*/ 6546 w 6796"/>
                  <a:gd name="T121" fmla="*/ 1440 h 1735"/>
                  <a:gd name="T122" fmla="*/ 6648 w 6796"/>
                  <a:gd name="T123" fmla="*/ 1403 h 1735"/>
                  <a:gd name="T124" fmla="*/ 6751 w 6796"/>
                  <a:gd name="T125" fmla="*/ 1385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96" h="1735">
                    <a:moveTo>
                      <a:pt x="0" y="1735"/>
                    </a:moveTo>
                    <a:lnTo>
                      <a:pt x="0" y="1735"/>
                    </a:lnTo>
                    <a:lnTo>
                      <a:pt x="408" y="1496"/>
                    </a:lnTo>
                    <a:lnTo>
                      <a:pt x="412" y="1477"/>
                    </a:lnTo>
                    <a:lnTo>
                      <a:pt x="415" y="1496"/>
                    </a:lnTo>
                    <a:lnTo>
                      <a:pt x="417" y="1514"/>
                    </a:lnTo>
                    <a:lnTo>
                      <a:pt x="421" y="1532"/>
                    </a:lnTo>
                    <a:lnTo>
                      <a:pt x="424" y="1477"/>
                    </a:lnTo>
                    <a:lnTo>
                      <a:pt x="428" y="1477"/>
                    </a:lnTo>
                    <a:lnTo>
                      <a:pt x="431" y="1477"/>
                    </a:lnTo>
                    <a:lnTo>
                      <a:pt x="434" y="1477"/>
                    </a:lnTo>
                    <a:lnTo>
                      <a:pt x="438" y="1440"/>
                    </a:lnTo>
                    <a:lnTo>
                      <a:pt x="440" y="1496"/>
                    </a:lnTo>
                    <a:lnTo>
                      <a:pt x="443" y="1403"/>
                    </a:lnTo>
                    <a:lnTo>
                      <a:pt x="447" y="1440"/>
                    </a:lnTo>
                    <a:lnTo>
                      <a:pt x="450" y="1477"/>
                    </a:lnTo>
                    <a:lnTo>
                      <a:pt x="454" y="1477"/>
                    </a:lnTo>
                    <a:lnTo>
                      <a:pt x="457" y="1403"/>
                    </a:lnTo>
                    <a:lnTo>
                      <a:pt x="459" y="1440"/>
                    </a:lnTo>
                    <a:lnTo>
                      <a:pt x="463" y="1403"/>
                    </a:lnTo>
                    <a:lnTo>
                      <a:pt x="466" y="1477"/>
                    </a:lnTo>
                    <a:lnTo>
                      <a:pt x="470" y="1458"/>
                    </a:lnTo>
                    <a:lnTo>
                      <a:pt x="473" y="1440"/>
                    </a:lnTo>
                    <a:lnTo>
                      <a:pt x="476" y="1421"/>
                    </a:lnTo>
                    <a:lnTo>
                      <a:pt x="479" y="1458"/>
                    </a:lnTo>
                    <a:lnTo>
                      <a:pt x="482" y="1403"/>
                    </a:lnTo>
                    <a:lnTo>
                      <a:pt x="485" y="1421"/>
                    </a:lnTo>
                    <a:lnTo>
                      <a:pt x="489" y="1367"/>
                    </a:lnTo>
                    <a:lnTo>
                      <a:pt x="492" y="1477"/>
                    </a:lnTo>
                    <a:lnTo>
                      <a:pt x="496" y="1477"/>
                    </a:lnTo>
                    <a:lnTo>
                      <a:pt x="498" y="1514"/>
                    </a:lnTo>
                    <a:lnTo>
                      <a:pt x="501" y="1421"/>
                    </a:lnTo>
                    <a:lnTo>
                      <a:pt x="505" y="1421"/>
                    </a:lnTo>
                    <a:lnTo>
                      <a:pt x="508" y="1477"/>
                    </a:lnTo>
                    <a:lnTo>
                      <a:pt x="512" y="1514"/>
                    </a:lnTo>
                    <a:lnTo>
                      <a:pt x="515" y="1477"/>
                    </a:lnTo>
                    <a:lnTo>
                      <a:pt x="517" y="1496"/>
                    </a:lnTo>
                    <a:lnTo>
                      <a:pt x="521" y="1421"/>
                    </a:lnTo>
                    <a:lnTo>
                      <a:pt x="524" y="1477"/>
                    </a:lnTo>
                    <a:lnTo>
                      <a:pt x="527" y="1477"/>
                    </a:lnTo>
                    <a:lnTo>
                      <a:pt x="531" y="1477"/>
                    </a:lnTo>
                    <a:lnTo>
                      <a:pt x="534" y="1440"/>
                    </a:lnTo>
                    <a:lnTo>
                      <a:pt x="536" y="1421"/>
                    </a:lnTo>
                    <a:lnTo>
                      <a:pt x="540" y="1458"/>
                    </a:lnTo>
                    <a:lnTo>
                      <a:pt x="543" y="1514"/>
                    </a:lnTo>
                    <a:lnTo>
                      <a:pt x="547" y="1477"/>
                    </a:lnTo>
                    <a:lnTo>
                      <a:pt x="550" y="1496"/>
                    </a:lnTo>
                    <a:lnTo>
                      <a:pt x="553" y="1421"/>
                    </a:lnTo>
                    <a:lnTo>
                      <a:pt x="557" y="1477"/>
                    </a:lnTo>
                    <a:lnTo>
                      <a:pt x="559" y="1496"/>
                    </a:lnTo>
                    <a:lnTo>
                      <a:pt x="563" y="1421"/>
                    </a:lnTo>
                    <a:lnTo>
                      <a:pt x="566" y="1440"/>
                    </a:lnTo>
                    <a:lnTo>
                      <a:pt x="569" y="1421"/>
                    </a:lnTo>
                    <a:lnTo>
                      <a:pt x="573" y="1403"/>
                    </a:lnTo>
                    <a:lnTo>
                      <a:pt x="576" y="1477"/>
                    </a:lnTo>
                    <a:lnTo>
                      <a:pt x="578" y="1514"/>
                    </a:lnTo>
                    <a:lnTo>
                      <a:pt x="582" y="1440"/>
                    </a:lnTo>
                    <a:lnTo>
                      <a:pt x="585" y="1367"/>
                    </a:lnTo>
                    <a:lnTo>
                      <a:pt x="589" y="1458"/>
                    </a:lnTo>
                    <a:lnTo>
                      <a:pt x="592" y="1477"/>
                    </a:lnTo>
                    <a:lnTo>
                      <a:pt x="595" y="1496"/>
                    </a:lnTo>
                    <a:lnTo>
                      <a:pt x="598" y="1477"/>
                    </a:lnTo>
                    <a:lnTo>
                      <a:pt x="601" y="1458"/>
                    </a:lnTo>
                    <a:lnTo>
                      <a:pt x="605" y="1458"/>
                    </a:lnTo>
                    <a:lnTo>
                      <a:pt x="608" y="1496"/>
                    </a:lnTo>
                    <a:lnTo>
                      <a:pt x="611" y="1440"/>
                    </a:lnTo>
                    <a:lnTo>
                      <a:pt x="615" y="1440"/>
                    </a:lnTo>
                    <a:lnTo>
                      <a:pt x="617" y="1403"/>
                    </a:lnTo>
                    <a:lnTo>
                      <a:pt x="620" y="1440"/>
                    </a:lnTo>
                    <a:lnTo>
                      <a:pt x="624" y="1385"/>
                    </a:lnTo>
                    <a:lnTo>
                      <a:pt x="627" y="1421"/>
                    </a:lnTo>
                    <a:lnTo>
                      <a:pt x="631" y="1440"/>
                    </a:lnTo>
                    <a:lnTo>
                      <a:pt x="634" y="1440"/>
                    </a:lnTo>
                    <a:lnTo>
                      <a:pt x="636" y="1440"/>
                    </a:lnTo>
                    <a:lnTo>
                      <a:pt x="640" y="1477"/>
                    </a:lnTo>
                    <a:lnTo>
                      <a:pt x="643" y="1458"/>
                    </a:lnTo>
                    <a:lnTo>
                      <a:pt x="646" y="1458"/>
                    </a:lnTo>
                    <a:lnTo>
                      <a:pt x="650" y="1477"/>
                    </a:lnTo>
                    <a:lnTo>
                      <a:pt x="653" y="1496"/>
                    </a:lnTo>
                    <a:lnTo>
                      <a:pt x="657" y="1477"/>
                    </a:lnTo>
                    <a:lnTo>
                      <a:pt x="659" y="1440"/>
                    </a:lnTo>
                    <a:lnTo>
                      <a:pt x="662" y="1458"/>
                    </a:lnTo>
                    <a:lnTo>
                      <a:pt x="666" y="1477"/>
                    </a:lnTo>
                    <a:lnTo>
                      <a:pt x="669" y="1477"/>
                    </a:lnTo>
                    <a:lnTo>
                      <a:pt x="673" y="1477"/>
                    </a:lnTo>
                    <a:lnTo>
                      <a:pt x="676" y="1440"/>
                    </a:lnTo>
                    <a:lnTo>
                      <a:pt x="678" y="1421"/>
                    </a:lnTo>
                    <a:lnTo>
                      <a:pt x="682" y="1440"/>
                    </a:lnTo>
                    <a:lnTo>
                      <a:pt x="685" y="1514"/>
                    </a:lnTo>
                    <a:lnTo>
                      <a:pt x="688" y="1477"/>
                    </a:lnTo>
                    <a:lnTo>
                      <a:pt x="692" y="1496"/>
                    </a:lnTo>
                    <a:lnTo>
                      <a:pt x="695" y="1458"/>
                    </a:lnTo>
                    <a:lnTo>
                      <a:pt x="698" y="1514"/>
                    </a:lnTo>
                    <a:lnTo>
                      <a:pt x="701" y="1440"/>
                    </a:lnTo>
                    <a:lnTo>
                      <a:pt x="704" y="1458"/>
                    </a:lnTo>
                    <a:lnTo>
                      <a:pt x="708" y="1440"/>
                    </a:lnTo>
                    <a:lnTo>
                      <a:pt x="711" y="1477"/>
                    </a:lnTo>
                    <a:lnTo>
                      <a:pt x="715" y="1403"/>
                    </a:lnTo>
                    <a:lnTo>
                      <a:pt x="717" y="1403"/>
                    </a:lnTo>
                    <a:lnTo>
                      <a:pt x="720" y="1458"/>
                    </a:lnTo>
                    <a:lnTo>
                      <a:pt x="724" y="1421"/>
                    </a:lnTo>
                    <a:lnTo>
                      <a:pt x="727" y="1403"/>
                    </a:lnTo>
                    <a:lnTo>
                      <a:pt x="730" y="1421"/>
                    </a:lnTo>
                    <a:lnTo>
                      <a:pt x="734" y="1421"/>
                    </a:lnTo>
                    <a:lnTo>
                      <a:pt x="737" y="1440"/>
                    </a:lnTo>
                    <a:lnTo>
                      <a:pt x="739" y="1385"/>
                    </a:lnTo>
                    <a:lnTo>
                      <a:pt x="743" y="1477"/>
                    </a:lnTo>
                    <a:lnTo>
                      <a:pt x="746" y="1440"/>
                    </a:lnTo>
                    <a:lnTo>
                      <a:pt x="750" y="1477"/>
                    </a:lnTo>
                    <a:lnTo>
                      <a:pt x="753" y="1403"/>
                    </a:lnTo>
                    <a:lnTo>
                      <a:pt x="756" y="1477"/>
                    </a:lnTo>
                    <a:lnTo>
                      <a:pt x="759" y="1477"/>
                    </a:lnTo>
                    <a:lnTo>
                      <a:pt x="762" y="1514"/>
                    </a:lnTo>
                    <a:lnTo>
                      <a:pt x="766" y="1514"/>
                    </a:lnTo>
                    <a:lnTo>
                      <a:pt x="769" y="1421"/>
                    </a:lnTo>
                    <a:lnTo>
                      <a:pt x="772" y="1458"/>
                    </a:lnTo>
                    <a:lnTo>
                      <a:pt x="776" y="1477"/>
                    </a:lnTo>
                    <a:lnTo>
                      <a:pt x="778" y="1477"/>
                    </a:lnTo>
                    <a:lnTo>
                      <a:pt x="781" y="1477"/>
                    </a:lnTo>
                    <a:lnTo>
                      <a:pt x="785" y="1477"/>
                    </a:lnTo>
                    <a:lnTo>
                      <a:pt x="788" y="1477"/>
                    </a:lnTo>
                    <a:lnTo>
                      <a:pt x="792" y="1458"/>
                    </a:lnTo>
                    <a:lnTo>
                      <a:pt x="795" y="1477"/>
                    </a:lnTo>
                    <a:lnTo>
                      <a:pt x="797" y="1458"/>
                    </a:lnTo>
                    <a:lnTo>
                      <a:pt x="801" y="1477"/>
                    </a:lnTo>
                    <a:lnTo>
                      <a:pt x="804" y="1421"/>
                    </a:lnTo>
                    <a:lnTo>
                      <a:pt x="808" y="1496"/>
                    </a:lnTo>
                    <a:lnTo>
                      <a:pt x="811" y="1421"/>
                    </a:lnTo>
                    <a:lnTo>
                      <a:pt x="814" y="1440"/>
                    </a:lnTo>
                    <a:lnTo>
                      <a:pt x="818" y="1496"/>
                    </a:lnTo>
                    <a:lnTo>
                      <a:pt x="820" y="1477"/>
                    </a:lnTo>
                    <a:lnTo>
                      <a:pt x="823" y="1477"/>
                    </a:lnTo>
                    <a:lnTo>
                      <a:pt x="827" y="1440"/>
                    </a:lnTo>
                    <a:lnTo>
                      <a:pt x="830" y="1477"/>
                    </a:lnTo>
                    <a:lnTo>
                      <a:pt x="834" y="1496"/>
                    </a:lnTo>
                    <a:lnTo>
                      <a:pt x="837" y="1458"/>
                    </a:lnTo>
                    <a:lnTo>
                      <a:pt x="839" y="1496"/>
                    </a:lnTo>
                    <a:lnTo>
                      <a:pt x="843" y="1477"/>
                    </a:lnTo>
                    <a:lnTo>
                      <a:pt x="846" y="1458"/>
                    </a:lnTo>
                    <a:lnTo>
                      <a:pt x="849" y="1403"/>
                    </a:lnTo>
                    <a:lnTo>
                      <a:pt x="853" y="1440"/>
                    </a:lnTo>
                    <a:lnTo>
                      <a:pt x="856" y="1477"/>
                    </a:lnTo>
                    <a:lnTo>
                      <a:pt x="859" y="1458"/>
                    </a:lnTo>
                    <a:lnTo>
                      <a:pt x="862" y="1477"/>
                    </a:lnTo>
                    <a:lnTo>
                      <a:pt x="865" y="1440"/>
                    </a:lnTo>
                    <a:lnTo>
                      <a:pt x="869" y="1458"/>
                    </a:lnTo>
                    <a:lnTo>
                      <a:pt x="872" y="1477"/>
                    </a:lnTo>
                    <a:lnTo>
                      <a:pt x="876" y="1440"/>
                    </a:lnTo>
                    <a:lnTo>
                      <a:pt x="879" y="1403"/>
                    </a:lnTo>
                    <a:lnTo>
                      <a:pt x="881" y="1440"/>
                    </a:lnTo>
                    <a:lnTo>
                      <a:pt x="885" y="1440"/>
                    </a:lnTo>
                    <a:lnTo>
                      <a:pt x="888" y="1440"/>
                    </a:lnTo>
                    <a:lnTo>
                      <a:pt x="891" y="1440"/>
                    </a:lnTo>
                    <a:lnTo>
                      <a:pt x="895" y="1440"/>
                    </a:lnTo>
                    <a:lnTo>
                      <a:pt x="898" y="1514"/>
                    </a:lnTo>
                    <a:lnTo>
                      <a:pt x="901" y="1496"/>
                    </a:lnTo>
                    <a:lnTo>
                      <a:pt x="904" y="1496"/>
                    </a:lnTo>
                    <a:lnTo>
                      <a:pt x="907" y="1458"/>
                    </a:lnTo>
                    <a:lnTo>
                      <a:pt x="911" y="1496"/>
                    </a:lnTo>
                    <a:lnTo>
                      <a:pt x="914" y="1477"/>
                    </a:lnTo>
                    <a:lnTo>
                      <a:pt x="918" y="1532"/>
                    </a:lnTo>
                    <a:lnTo>
                      <a:pt x="920" y="1477"/>
                    </a:lnTo>
                    <a:lnTo>
                      <a:pt x="923" y="1458"/>
                    </a:lnTo>
                    <a:lnTo>
                      <a:pt x="927" y="1458"/>
                    </a:lnTo>
                    <a:lnTo>
                      <a:pt x="930" y="1458"/>
                    </a:lnTo>
                    <a:lnTo>
                      <a:pt x="933" y="1477"/>
                    </a:lnTo>
                    <a:lnTo>
                      <a:pt x="937" y="1496"/>
                    </a:lnTo>
                    <a:lnTo>
                      <a:pt x="939" y="1440"/>
                    </a:lnTo>
                    <a:lnTo>
                      <a:pt x="942" y="1458"/>
                    </a:lnTo>
                    <a:lnTo>
                      <a:pt x="946" y="1421"/>
                    </a:lnTo>
                    <a:lnTo>
                      <a:pt x="949" y="1496"/>
                    </a:lnTo>
                    <a:lnTo>
                      <a:pt x="953" y="1403"/>
                    </a:lnTo>
                    <a:lnTo>
                      <a:pt x="956" y="1458"/>
                    </a:lnTo>
                    <a:lnTo>
                      <a:pt x="960" y="1440"/>
                    </a:lnTo>
                    <a:lnTo>
                      <a:pt x="962" y="1477"/>
                    </a:lnTo>
                    <a:lnTo>
                      <a:pt x="965" y="1496"/>
                    </a:lnTo>
                    <a:lnTo>
                      <a:pt x="969" y="1458"/>
                    </a:lnTo>
                    <a:lnTo>
                      <a:pt x="972" y="1458"/>
                    </a:lnTo>
                    <a:lnTo>
                      <a:pt x="975" y="1477"/>
                    </a:lnTo>
                    <a:lnTo>
                      <a:pt x="979" y="1458"/>
                    </a:lnTo>
                    <a:lnTo>
                      <a:pt x="981" y="1496"/>
                    </a:lnTo>
                    <a:lnTo>
                      <a:pt x="984" y="1440"/>
                    </a:lnTo>
                    <a:lnTo>
                      <a:pt x="988" y="1458"/>
                    </a:lnTo>
                    <a:lnTo>
                      <a:pt x="991" y="1403"/>
                    </a:lnTo>
                    <a:lnTo>
                      <a:pt x="995" y="1496"/>
                    </a:lnTo>
                    <a:lnTo>
                      <a:pt x="998" y="1458"/>
                    </a:lnTo>
                    <a:lnTo>
                      <a:pt x="1001" y="1367"/>
                    </a:lnTo>
                    <a:lnTo>
                      <a:pt x="1004" y="1440"/>
                    </a:lnTo>
                    <a:lnTo>
                      <a:pt x="1007" y="1496"/>
                    </a:lnTo>
                    <a:lnTo>
                      <a:pt x="1011" y="1496"/>
                    </a:lnTo>
                    <a:lnTo>
                      <a:pt x="1014" y="1440"/>
                    </a:lnTo>
                    <a:lnTo>
                      <a:pt x="1017" y="1440"/>
                    </a:lnTo>
                    <a:lnTo>
                      <a:pt x="1021" y="1477"/>
                    </a:lnTo>
                    <a:lnTo>
                      <a:pt x="1023" y="1477"/>
                    </a:lnTo>
                    <a:lnTo>
                      <a:pt x="1026" y="1496"/>
                    </a:lnTo>
                    <a:lnTo>
                      <a:pt x="1030" y="1532"/>
                    </a:lnTo>
                    <a:lnTo>
                      <a:pt x="1033" y="1458"/>
                    </a:lnTo>
                    <a:lnTo>
                      <a:pt x="1037" y="1421"/>
                    </a:lnTo>
                    <a:lnTo>
                      <a:pt x="1040" y="1532"/>
                    </a:lnTo>
                    <a:lnTo>
                      <a:pt x="1042" y="1440"/>
                    </a:lnTo>
                    <a:lnTo>
                      <a:pt x="1046" y="1477"/>
                    </a:lnTo>
                    <a:lnTo>
                      <a:pt x="1049" y="1440"/>
                    </a:lnTo>
                    <a:lnTo>
                      <a:pt x="1053" y="1458"/>
                    </a:lnTo>
                    <a:lnTo>
                      <a:pt x="1056" y="1458"/>
                    </a:lnTo>
                    <a:lnTo>
                      <a:pt x="1059" y="1458"/>
                    </a:lnTo>
                    <a:lnTo>
                      <a:pt x="1063" y="1440"/>
                    </a:lnTo>
                    <a:lnTo>
                      <a:pt x="1065" y="1496"/>
                    </a:lnTo>
                    <a:lnTo>
                      <a:pt x="1068" y="1477"/>
                    </a:lnTo>
                    <a:lnTo>
                      <a:pt x="1072" y="1532"/>
                    </a:lnTo>
                    <a:lnTo>
                      <a:pt x="1075" y="1458"/>
                    </a:lnTo>
                    <a:lnTo>
                      <a:pt x="1079" y="1477"/>
                    </a:lnTo>
                    <a:lnTo>
                      <a:pt x="1082" y="1514"/>
                    </a:lnTo>
                    <a:lnTo>
                      <a:pt x="1084" y="1514"/>
                    </a:lnTo>
                    <a:lnTo>
                      <a:pt x="1088" y="1477"/>
                    </a:lnTo>
                    <a:lnTo>
                      <a:pt x="1091" y="1477"/>
                    </a:lnTo>
                    <a:lnTo>
                      <a:pt x="1094" y="1440"/>
                    </a:lnTo>
                    <a:lnTo>
                      <a:pt x="1098" y="1458"/>
                    </a:lnTo>
                    <a:lnTo>
                      <a:pt x="1101" y="1514"/>
                    </a:lnTo>
                    <a:lnTo>
                      <a:pt x="1104" y="1477"/>
                    </a:lnTo>
                    <a:lnTo>
                      <a:pt x="1107" y="1403"/>
                    </a:lnTo>
                    <a:lnTo>
                      <a:pt x="1110" y="1385"/>
                    </a:lnTo>
                    <a:lnTo>
                      <a:pt x="1114" y="1385"/>
                    </a:lnTo>
                    <a:lnTo>
                      <a:pt x="1117" y="1367"/>
                    </a:lnTo>
                    <a:lnTo>
                      <a:pt x="1121" y="1329"/>
                    </a:lnTo>
                    <a:lnTo>
                      <a:pt x="1124" y="1236"/>
                    </a:lnTo>
                    <a:lnTo>
                      <a:pt x="1126" y="1292"/>
                    </a:lnTo>
                    <a:lnTo>
                      <a:pt x="1130" y="1329"/>
                    </a:lnTo>
                    <a:lnTo>
                      <a:pt x="1133" y="1403"/>
                    </a:lnTo>
                    <a:lnTo>
                      <a:pt x="1136" y="1421"/>
                    </a:lnTo>
                    <a:lnTo>
                      <a:pt x="1140" y="1385"/>
                    </a:lnTo>
                    <a:lnTo>
                      <a:pt x="1143" y="1421"/>
                    </a:lnTo>
                    <a:lnTo>
                      <a:pt x="1146" y="1514"/>
                    </a:lnTo>
                    <a:lnTo>
                      <a:pt x="1149" y="1496"/>
                    </a:lnTo>
                    <a:lnTo>
                      <a:pt x="1152" y="1440"/>
                    </a:lnTo>
                    <a:lnTo>
                      <a:pt x="1156" y="1477"/>
                    </a:lnTo>
                    <a:lnTo>
                      <a:pt x="1159" y="1458"/>
                    </a:lnTo>
                    <a:lnTo>
                      <a:pt x="1163" y="1514"/>
                    </a:lnTo>
                    <a:lnTo>
                      <a:pt x="1166" y="1496"/>
                    </a:lnTo>
                    <a:lnTo>
                      <a:pt x="1168" y="1496"/>
                    </a:lnTo>
                    <a:lnTo>
                      <a:pt x="1172" y="1514"/>
                    </a:lnTo>
                    <a:lnTo>
                      <a:pt x="1175" y="1496"/>
                    </a:lnTo>
                    <a:lnTo>
                      <a:pt x="1178" y="1514"/>
                    </a:lnTo>
                    <a:lnTo>
                      <a:pt x="1182" y="1477"/>
                    </a:lnTo>
                    <a:lnTo>
                      <a:pt x="1185" y="1496"/>
                    </a:lnTo>
                    <a:lnTo>
                      <a:pt x="1187" y="1458"/>
                    </a:lnTo>
                    <a:lnTo>
                      <a:pt x="1191" y="1532"/>
                    </a:lnTo>
                    <a:lnTo>
                      <a:pt x="1194" y="1496"/>
                    </a:lnTo>
                    <a:lnTo>
                      <a:pt x="1198" y="1496"/>
                    </a:lnTo>
                    <a:lnTo>
                      <a:pt x="1201" y="1458"/>
                    </a:lnTo>
                    <a:lnTo>
                      <a:pt x="1204" y="1477"/>
                    </a:lnTo>
                    <a:lnTo>
                      <a:pt x="1207" y="1421"/>
                    </a:lnTo>
                    <a:lnTo>
                      <a:pt x="1210" y="1477"/>
                    </a:lnTo>
                    <a:lnTo>
                      <a:pt x="1214" y="1458"/>
                    </a:lnTo>
                    <a:lnTo>
                      <a:pt x="1217" y="1385"/>
                    </a:lnTo>
                    <a:lnTo>
                      <a:pt x="1220" y="1496"/>
                    </a:lnTo>
                    <a:lnTo>
                      <a:pt x="1224" y="1477"/>
                    </a:lnTo>
                    <a:lnTo>
                      <a:pt x="1227" y="1532"/>
                    </a:lnTo>
                    <a:lnTo>
                      <a:pt x="1229" y="1477"/>
                    </a:lnTo>
                    <a:lnTo>
                      <a:pt x="1233" y="1477"/>
                    </a:lnTo>
                    <a:lnTo>
                      <a:pt x="1236" y="1496"/>
                    </a:lnTo>
                    <a:lnTo>
                      <a:pt x="1240" y="1458"/>
                    </a:lnTo>
                    <a:lnTo>
                      <a:pt x="1243" y="1421"/>
                    </a:lnTo>
                    <a:lnTo>
                      <a:pt x="1246" y="1385"/>
                    </a:lnTo>
                    <a:lnTo>
                      <a:pt x="1249" y="1311"/>
                    </a:lnTo>
                    <a:lnTo>
                      <a:pt x="1252" y="1292"/>
                    </a:lnTo>
                    <a:lnTo>
                      <a:pt x="1256" y="1385"/>
                    </a:lnTo>
                    <a:lnTo>
                      <a:pt x="1259" y="1385"/>
                    </a:lnTo>
                    <a:lnTo>
                      <a:pt x="1262" y="1311"/>
                    </a:lnTo>
                    <a:lnTo>
                      <a:pt x="1266" y="1311"/>
                    </a:lnTo>
                    <a:lnTo>
                      <a:pt x="1269" y="1385"/>
                    </a:lnTo>
                    <a:lnTo>
                      <a:pt x="1271" y="1385"/>
                    </a:lnTo>
                    <a:lnTo>
                      <a:pt x="1275" y="1421"/>
                    </a:lnTo>
                    <a:lnTo>
                      <a:pt x="1278" y="1458"/>
                    </a:lnTo>
                    <a:lnTo>
                      <a:pt x="1282" y="1458"/>
                    </a:lnTo>
                    <a:lnTo>
                      <a:pt x="1285" y="1496"/>
                    </a:lnTo>
                    <a:lnTo>
                      <a:pt x="1288" y="1403"/>
                    </a:lnTo>
                    <a:lnTo>
                      <a:pt x="1291" y="1477"/>
                    </a:lnTo>
                    <a:lnTo>
                      <a:pt x="1294" y="1421"/>
                    </a:lnTo>
                    <a:lnTo>
                      <a:pt x="1297" y="1385"/>
                    </a:lnTo>
                    <a:lnTo>
                      <a:pt x="1301" y="1421"/>
                    </a:lnTo>
                    <a:lnTo>
                      <a:pt x="1304" y="1458"/>
                    </a:lnTo>
                    <a:lnTo>
                      <a:pt x="1308" y="1403"/>
                    </a:lnTo>
                    <a:lnTo>
                      <a:pt x="1311" y="1440"/>
                    </a:lnTo>
                    <a:lnTo>
                      <a:pt x="1313" y="1440"/>
                    </a:lnTo>
                    <a:lnTo>
                      <a:pt x="1317" y="1496"/>
                    </a:lnTo>
                    <a:lnTo>
                      <a:pt x="1320" y="1477"/>
                    </a:lnTo>
                    <a:lnTo>
                      <a:pt x="1324" y="1458"/>
                    </a:lnTo>
                    <a:lnTo>
                      <a:pt x="1327" y="1458"/>
                    </a:lnTo>
                    <a:lnTo>
                      <a:pt x="1330" y="1496"/>
                    </a:lnTo>
                    <a:lnTo>
                      <a:pt x="1333" y="1458"/>
                    </a:lnTo>
                    <a:lnTo>
                      <a:pt x="1336" y="1496"/>
                    </a:lnTo>
                    <a:lnTo>
                      <a:pt x="1339" y="1514"/>
                    </a:lnTo>
                    <a:lnTo>
                      <a:pt x="1343" y="1440"/>
                    </a:lnTo>
                    <a:lnTo>
                      <a:pt x="1346" y="1403"/>
                    </a:lnTo>
                    <a:lnTo>
                      <a:pt x="1350" y="1477"/>
                    </a:lnTo>
                    <a:lnTo>
                      <a:pt x="1353" y="1496"/>
                    </a:lnTo>
                    <a:lnTo>
                      <a:pt x="1355" y="1496"/>
                    </a:lnTo>
                    <a:lnTo>
                      <a:pt x="1359" y="1440"/>
                    </a:lnTo>
                    <a:lnTo>
                      <a:pt x="1362" y="1458"/>
                    </a:lnTo>
                    <a:lnTo>
                      <a:pt x="1366" y="1477"/>
                    </a:lnTo>
                    <a:lnTo>
                      <a:pt x="1369" y="1477"/>
                    </a:lnTo>
                    <a:lnTo>
                      <a:pt x="1372" y="1403"/>
                    </a:lnTo>
                    <a:lnTo>
                      <a:pt x="1375" y="1458"/>
                    </a:lnTo>
                    <a:lnTo>
                      <a:pt x="1378" y="1440"/>
                    </a:lnTo>
                    <a:lnTo>
                      <a:pt x="1381" y="1440"/>
                    </a:lnTo>
                    <a:lnTo>
                      <a:pt x="1385" y="1458"/>
                    </a:lnTo>
                    <a:lnTo>
                      <a:pt x="1388" y="1440"/>
                    </a:lnTo>
                    <a:lnTo>
                      <a:pt x="1392" y="1477"/>
                    </a:lnTo>
                    <a:lnTo>
                      <a:pt x="1395" y="1496"/>
                    </a:lnTo>
                    <a:lnTo>
                      <a:pt x="1397" y="1477"/>
                    </a:lnTo>
                    <a:lnTo>
                      <a:pt x="1401" y="1403"/>
                    </a:lnTo>
                    <a:lnTo>
                      <a:pt x="1404" y="1440"/>
                    </a:lnTo>
                    <a:lnTo>
                      <a:pt x="1408" y="1421"/>
                    </a:lnTo>
                    <a:lnTo>
                      <a:pt x="1411" y="1477"/>
                    </a:lnTo>
                    <a:lnTo>
                      <a:pt x="1414" y="1496"/>
                    </a:lnTo>
                    <a:lnTo>
                      <a:pt x="1417" y="1458"/>
                    </a:lnTo>
                    <a:lnTo>
                      <a:pt x="1420" y="1347"/>
                    </a:lnTo>
                    <a:lnTo>
                      <a:pt x="1423" y="1421"/>
                    </a:lnTo>
                    <a:lnTo>
                      <a:pt x="1427" y="1496"/>
                    </a:lnTo>
                    <a:lnTo>
                      <a:pt x="1430" y="1477"/>
                    </a:lnTo>
                    <a:lnTo>
                      <a:pt x="1434" y="1496"/>
                    </a:lnTo>
                    <a:lnTo>
                      <a:pt x="1437" y="1496"/>
                    </a:lnTo>
                    <a:lnTo>
                      <a:pt x="1439" y="1458"/>
                    </a:lnTo>
                    <a:lnTo>
                      <a:pt x="1443" y="1514"/>
                    </a:lnTo>
                    <a:lnTo>
                      <a:pt x="1446" y="1496"/>
                    </a:lnTo>
                    <a:lnTo>
                      <a:pt x="1449" y="1496"/>
                    </a:lnTo>
                    <a:lnTo>
                      <a:pt x="1453" y="1477"/>
                    </a:lnTo>
                    <a:lnTo>
                      <a:pt x="1456" y="1496"/>
                    </a:lnTo>
                    <a:lnTo>
                      <a:pt x="1459" y="1496"/>
                    </a:lnTo>
                    <a:lnTo>
                      <a:pt x="1462" y="1458"/>
                    </a:lnTo>
                    <a:lnTo>
                      <a:pt x="1465" y="1477"/>
                    </a:lnTo>
                    <a:lnTo>
                      <a:pt x="1469" y="1421"/>
                    </a:lnTo>
                    <a:lnTo>
                      <a:pt x="1472" y="1514"/>
                    </a:lnTo>
                    <a:lnTo>
                      <a:pt x="1476" y="1496"/>
                    </a:lnTo>
                    <a:lnTo>
                      <a:pt x="1479" y="1532"/>
                    </a:lnTo>
                    <a:lnTo>
                      <a:pt x="1481" y="1440"/>
                    </a:lnTo>
                    <a:lnTo>
                      <a:pt x="1485" y="1514"/>
                    </a:lnTo>
                    <a:lnTo>
                      <a:pt x="1488" y="1514"/>
                    </a:lnTo>
                    <a:lnTo>
                      <a:pt x="1491" y="1477"/>
                    </a:lnTo>
                    <a:lnTo>
                      <a:pt x="1495" y="1458"/>
                    </a:lnTo>
                    <a:lnTo>
                      <a:pt x="1498" y="1458"/>
                    </a:lnTo>
                    <a:lnTo>
                      <a:pt x="1501" y="1458"/>
                    </a:lnTo>
                    <a:lnTo>
                      <a:pt x="1504" y="1403"/>
                    </a:lnTo>
                    <a:lnTo>
                      <a:pt x="1507" y="1421"/>
                    </a:lnTo>
                    <a:lnTo>
                      <a:pt x="1511" y="1458"/>
                    </a:lnTo>
                    <a:lnTo>
                      <a:pt x="1514" y="1421"/>
                    </a:lnTo>
                    <a:lnTo>
                      <a:pt x="1518" y="1458"/>
                    </a:lnTo>
                    <a:lnTo>
                      <a:pt x="1521" y="1458"/>
                    </a:lnTo>
                    <a:lnTo>
                      <a:pt x="1523" y="1477"/>
                    </a:lnTo>
                    <a:lnTo>
                      <a:pt x="1527" y="1458"/>
                    </a:lnTo>
                    <a:lnTo>
                      <a:pt x="1530" y="1458"/>
                    </a:lnTo>
                    <a:lnTo>
                      <a:pt x="1533" y="1458"/>
                    </a:lnTo>
                    <a:lnTo>
                      <a:pt x="1537" y="1440"/>
                    </a:lnTo>
                    <a:lnTo>
                      <a:pt x="1540" y="1458"/>
                    </a:lnTo>
                    <a:lnTo>
                      <a:pt x="1544" y="1458"/>
                    </a:lnTo>
                    <a:lnTo>
                      <a:pt x="1546" y="1440"/>
                    </a:lnTo>
                    <a:lnTo>
                      <a:pt x="1549" y="1496"/>
                    </a:lnTo>
                    <a:lnTo>
                      <a:pt x="1553" y="1496"/>
                    </a:lnTo>
                    <a:lnTo>
                      <a:pt x="1556" y="1440"/>
                    </a:lnTo>
                    <a:lnTo>
                      <a:pt x="1559" y="1496"/>
                    </a:lnTo>
                    <a:lnTo>
                      <a:pt x="1563" y="1477"/>
                    </a:lnTo>
                    <a:lnTo>
                      <a:pt x="1565" y="1477"/>
                    </a:lnTo>
                    <a:lnTo>
                      <a:pt x="1569" y="1496"/>
                    </a:lnTo>
                    <a:lnTo>
                      <a:pt x="1572" y="1477"/>
                    </a:lnTo>
                    <a:lnTo>
                      <a:pt x="1575" y="1514"/>
                    </a:lnTo>
                    <a:lnTo>
                      <a:pt x="1579" y="1477"/>
                    </a:lnTo>
                    <a:lnTo>
                      <a:pt x="1582" y="1514"/>
                    </a:lnTo>
                    <a:lnTo>
                      <a:pt x="1586" y="1403"/>
                    </a:lnTo>
                    <a:lnTo>
                      <a:pt x="1588" y="1532"/>
                    </a:lnTo>
                    <a:lnTo>
                      <a:pt x="1591" y="1421"/>
                    </a:lnTo>
                    <a:lnTo>
                      <a:pt x="1595" y="1514"/>
                    </a:lnTo>
                    <a:lnTo>
                      <a:pt x="1598" y="1532"/>
                    </a:lnTo>
                    <a:lnTo>
                      <a:pt x="1601" y="1496"/>
                    </a:lnTo>
                    <a:lnTo>
                      <a:pt x="1605" y="1421"/>
                    </a:lnTo>
                    <a:lnTo>
                      <a:pt x="1607" y="1421"/>
                    </a:lnTo>
                    <a:lnTo>
                      <a:pt x="1611" y="1496"/>
                    </a:lnTo>
                    <a:lnTo>
                      <a:pt x="1614" y="1458"/>
                    </a:lnTo>
                    <a:lnTo>
                      <a:pt x="1617" y="1385"/>
                    </a:lnTo>
                    <a:lnTo>
                      <a:pt x="1621" y="1403"/>
                    </a:lnTo>
                    <a:lnTo>
                      <a:pt x="1624" y="1440"/>
                    </a:lnTo>
                    <a:lnTo>
                      <a:pt x="1628" y="1532"/>
                    </a:lnTo>
                    <a:lnTo>
                      <a:pt x="1630" y="1477"/>
                    </a:lnTo>
                    <a:lnTo>
                      <a:pt x="1633" y="1496"/>
                    </a:lnTo>
                    <a:lnTo>
                      <a:pt x="1637" y="1421"/>
                    </a:lnTo>
                    <a:lnTo>
                      <a:pt x="1640" y="1440"/>
                    </a:lnTo>
                    <a:lnTo>
                      <a:pt x="1643" y="1440"/>
                    </a:lnTo>
                    <a:lnTo>
                      <a:pt x="1647" y="1421"/>
                    </a:lnTo>
                    <a:lnTo>
                      <a:pt x="1650" y="1458"/>
                    </a:lnTo>
                    <a:lnTo>
                      <a:pt x="1652" y="1477"/>
                    </a:lnTo>
                    <a:lnTo>
                      <a:pt x="1656" y="1403"/>
                    </a:lnTo>
                    <a:lnTo>
                      <a:pt x="1659" y="1403"/>
                    </a:lnTo>
                    <a:lnTo>
                      <a:pt x="1663" y="1440"/>
                    </a:lnTo>
                    <a:lnTo>
                      <a:pt x="1666" y="1496"/>
                    </a:lnTo>
                    <a:lnTo>
                      <a:pt x="1669" y="1514"/>
                    </a:lnTo>
                    <a:lnTo>
                      <a:pt x="1672" y="1421"/>
                    </a:lnTo>
                    <a:lnTo>
                      <a:pt x="1675" y="1496"/>
                    </a:lnTo>
                    <a:lnTo>
                      <a:pt x="1679" y="1403"/>
                    </a:lnTo>
                    <a:lnTo>
                      <a:pt x="1682" y="1458"/>
                    </a:lnTo>
                    <a:lnTo>
                      <a:pt x="1685" y="1440"/>
                    </a:lnTo>
                    <a:lnTo>
                      <a:pt x="1689" y="1496"/>
                    </a:lnTo>
                    <a:lnTo>
                      <a:pt x="1692" y="1514"/>
                    </a:lnTo>
                    <a:lnTo>
                      <a:pt x="1694" y="1458"/>
                    </a:lnTo>
                    <a:lnTo>
                      <a:pt x="1698" y="1385"/>
                    </a:lnTo>
                    <a:lnTo>
                      <a:pt x="1701" y="1440"/>
                    </a:lnTo>
                    <a:lnTo>
                      <a:pt x="1705" y="1477"/>
                    </a:lnTo>
                    <a:lnTo>
                      <a:pt x="1708" y="1440"/>
                    </a:lnTo>
                    <a:lnTo>
                      <a:pt x="1711" y="1458"/>
                    </a:lnTo>
                    <a:lnTo>
                      <a:pt x="1715" y="1421"/>
                    </a:lnTo>
                    <a:lnTo>
                      <a:pt x="1717" y="1440"/>
                    </a:lnTo>
                    <a:lnTo>
                      <a:pt x="1721" y="1458"/>
                    </a:lnTo>
                    <a:lnTo>
                      <a:pt x="1724" y="1458"/>
                    </a:lnTo>
                    <a:lnTo>
                      <a:pt x="1727" y="1477"/>
                    </a:lnTo>
                    <a:lnTo>
                      <a:pt x="1731" y="1440"/>
                    </a:lnTo>
                    <a:lnTo>
                      <a:pt x="1734" y="1385"/>
                    </a:lnTo>
                    <a:lnTo>
                      <a:pt x="1736" y="1440"/>
                    </a:lnTo>
                    <a:lnTo>
                      <a:pt x="1740" y="1421"/>
                    </a:lnTo>
                    <a:lnTo>
                      <a:pt x="1743" y="1421"/>
                    </a:lnTo>
                    <a:lnTo>
                      <a:pt x="1747" y="1421"/>
                    </a:lnTo>
                    <a:lnTo>
                      <a:pt x="1750" y="1440"/>
                    </a:lnTo>
                    <a:lnTo>
                      <a:pt x="1753" y="1440"/>
                    </a:lnTo>
                    <a:lnTo>
                      <a:pt x="1757" y="1458"/>
                    </a:lnTo>
                    <a:lnTo>
                      <a:pt x="1759" y="1477"/>
                    </a:lnTo>
                    <a:lnTo>
                      <a:pt x="1762" y="1403"/>
                    </a:lnTo>
                    <a:lnTo>
                      <a:pt x="1766" y="1440"/>
                    </a:lnTo>
                    <a:lnTo>
                      <a:pt x="1769" y="1477"/>
                    </a:lnTo>
                    <a:lnTo>
                      <a:pt x="1773" y="1458"/>
                    </a:lnTo>
                    <a:lnTo>
                      <a:pt x="1776" y="1458"/>
                    </a:lnTo>
                    <a:lnTo>
                      <a:pt x="1780" y="1440"/>
                    </a:lnTo>
                    <a:lnTo>
                      <a:pt x="1782" y="1477"/>
                    </a:lnTo>
                    <a:lnTo>
                      <a:pt x="1785" y="1421"/>
                    </a:lnTo>
                    <a:lnTo>
                      <a:pt x="1789" y="1421"/>
                    </a:lnTo>
                    <a:lnTo>
                      <a:pt x="1792" y="1421"/>
                    </a:lnTo>
                    <a:lnTo>
                      <a:pt x="1795" y="1477"/>
                    </a:lnTo>
                    <a:lnTo>
                      <a:pt x="1799" y="1440"/>
                    </a:lnTo>
                    <a:lnTo>
                      <a:pt x="1801" y="1458"/>
                    </a:lnTo>
                    <a:lnTo>
                      <a:pt x="1804" y="1496"/>
                    </a:lnTo>
                    <a:lnTo>
                      <a:pt x="1808" y="1514"/>
                    </a:lnTo>
                    <a:lnTo>
                      <a:pt x="1811" y="1496"/>
                    </a:lnTo>
                    <a:lnTo>
                      <a:pt x="1815" y="1458"/>
                    </a:lnTo>
                    <a:lnTo>
                      <a:pt x="1818" y="1514"/>
                    </a:lnTo>
                    <a:lnTo>
                      <a:pt x="1821" y="1496"/>
                    </a:lnTo>
                    <a:lnTo>
                      <a:pt x="1824" y="1440"/>
                    </a:lnTo>
                    <a:lnTo>
                      <a:pt x="1827" y="1458"/>
                    </a:lnTo>
                    <a:lnTo>
                      <a:pt x="1831" y="1458"/>
                    </a:lnTo>
                    <a:lnTo>
                      <a:pt x="1834" y="1440"/>
                    </a:lnTo>
                    <a:lnTo>
                      <a:pt x="1837" y="1421"/>
                    </a:lnTo>
                    <a:lnTo>
                      <a:pt x="1841" y="1440"/>
                    </a:lnTo>
                    <a:lnTo>
                      <a:pt x="1844" y="1440"/>
                    </a:lnTo>
                    <a:lnTo>
                      <a:pt x="1846" y="1514"/>
                    </a:lnTo>
                    <a:lnTo>
                      <a:pt x="1850" y="1477"/>
                    </a:lnTo>
                    <a:lnTo>
                      <a:pt x="1853" y="1514"/>
                    </a:lnTo>
                    <a:lnTo>
                      <a:pt x="1857" y="1458"/>
                    </a:lnTo>
                    <a:lnTo>
                      <a:pt x="1860" y="1496"/>
                    </a:lnTo>
                    <a:lnTo>
                      <a:pt x="1863" y="1477"/>
                    </a:lnTo>
                    <a:lnTo>
                      <a:pt x="1866" y="1496"/>
                    </a:lnTo>
                    <a:lnTo>
                      <a:pt x="1869" y="1458"/>
                    </a:lnTo>
                    <a:lnTo>
                      <a:pt x="1873" y="1458"/>
                    </a:lnTo>
                    <a:lnTo>
                      <a:pt x="1876" y="1458"/>
                    </a:lnTo>
                    <a:lnTo>
                      <a:pt x="1879" y="1496"/>
                    </a:lnTo>
                    <a:lnTo>
                      <a:pt x="1883" y="1477"/>
                    </a:lnTo>
                    <a:lnTo>
                      <a:pt x="1886" y="1477"/>
                    </a:lnTo>
                    <a:lnTo>
                      <a:pt x="1888" y="1421"/>
                    </a:lnTo>
                    <a:lnTo>
                      <a:pt x="1892" y="1496"/>
                    </a:lnTo>
                    <a:lnTo>
                      <a:pt x="1895" y="1514"/>
                    </a:lnTo>
                    <a:lnTo>
                      <a:pt x="1899" y="1477"/>
                    </a:lnTo>
                    <a:lnTo>
                      <a:pt x="1902" y="1440"/>
                    </a:lnTo>
                    <a:lnTo>
                      <a:pt x="1905" y="1440"/>
                    </a:lnTo>
                    <a:lnTo>
                      <a:pt x="1909" y="1496"/>
                    </a:lnTo>
                    <a:lnTo>
                      <a:pt x="1911" y="1477"/>
                    </a:lnTo>
                    <a:lnTo>
                      <a:pt x="1914" y="1421"/>
                    </a:lnTo>
                    <a:lnTo>
                      <a:pt x="1918" y="1458"/>
                    </a:lnTo>
                    <a:lnTo>
                      <a:pt x="1921" y="1496"/>
                    </a:lnTo>
                    <a:lnTo>
                      <a:pt x="1925" y="1440"/>
                    </a:lnTo>
                    <a:lnTo>
                      <a:pt x="1928" y="1477"/>
                    </a:lnTo>
                    <a:lnTo>
                      <a:pt x="1931" y="1440"/>
                    </a:lnTo>
                    <a:lnTo>
                      <a:pt x="1934" y="1385"/>
                    </a:lnTo>
                    <a:lnTo>
                      <a:pt x="1937" y="1477"/>
                    </a:lnTo>
                    <a:lnTo>
                      <a:pt x="1941" y="1514"/>
                    </a:lnTo>
                    <a:lnTo>
                      <a:pt x="1944" y="1458"/>
                    </a:lnTo>
                    <a:lnTo>
                      <a:pt x="1947" y="1458"/>
                    </a:lnTo>
                    <a:lnTo>
                      <a:pt x="1951" y="1477"/>
                    </a:lnTo>
                    <a:lnTo>
                      <a:pt x="1953" y="1458"/>
                    </a:lnTo>
                    <a:lnTo>
                      <a:pt x="1956" y="1514"/>
                    </a:lnTo>
                    <a:lnTo>
                      <a:pt x="1960" y="1514"/>
                    </a:lnTo>
                    <a:lnTo>
                      <a:pt x="1963" y="1440"/>
                    </a:lnTo>
                    <a:lnTo>
                      <a:pt x="1967" y="1458"/>
                    </a:lnTo>
                    <a:lnTo>
                      <a:pt x="1970" y="1440"/>
                    </a:lnTo>
                    <a:lnTo>
                      <a:pt x="1973" y="1477"/>
                    </a:lnTo>
                    <a:lnTo>
                      <a:pt x="1976" y="1458"/>
                    </a:lnTo>
                    <a:lnTo>
                      <a:pt x="1979" y="1421"/>
                    </a:lnTo>
                    <a:lnTo>
                      <a:pt x="1983" y="1458"/>
                    </a:lnTo>
                    <a:lnTo>
                      <a:pt x="1986" y="1458"/>
                    </a:lnTo>
                    <a:lnTo>
                      <a:pt x="1989" y="1477"/>
                    </a:lnTo>
                    <a:lnTo>
                      <a:pt x="1993" y="1421"/>
                    </a:lnTo>
                    <a:lnTo>
                      <a:pt x="1996" y="1403"/>
                    </a:lnTo>
                    <a:lnTo>
                      <a:pt x="1998" y="1458"/>
                    </a:lnTo>
                    <a:lnTo>
                      <a:pt x="2002" y="1421"/>
                    </a:lnTo>
                    <a:lnTo>
                      <a:pt x="2005" y="1421"/>
                    </a:lnTo>
                    <a:lnTo>
                      <a:pt x="2009" y="1440"/>
                    </a:lnTo>
                    <a:lnTo>
                      <a:pt x="2012" y="1440"/>
                    </a:lnTo>
                    <a:lnTo>
                      <a:pt x="2015" y="1477"/>
                    </a:lnTo>
                    <a:lnTo>
                      <a:pt x="2019" y="1514"/>
                    </a:lnTo>
                    <a:lnTo>
                      <a:pt x="2021" y="1458"/>
                    </a:lnTo>
                    <a:lnTo>
                      <a:pt x="2024" y="1421"/>
                    </a:lnTo>
                    <a:lnTo>
                      <a:pt x="2028" y="1385"/>
                    </a:lnTo>
                    <a:lnTo>
                      <a:pt x="2031" y="1403"/>
                    </a:lnTo>
                    <a:lnTo>
                      <a:pt x="2035" y="1403"/>
                    </a:lnTo>
                    <a:lnTo>
                      <a:pt x="2038" y="1421"/>
                    </a:lnTo>
                    <a:lnTo>
                      <a:pt x="2040" y="1440"/>
                    </a:lnTo>
                    <a:lnTo>
                      <a:pt x="2044" y="1421"/>
                    </a:lnTo>
                    <a:lnTo>
                      <a:pt x="2047" y="1477"/>
                    </a:lnTo>
                    <a:lnTo>
                      <a:pt x="2051" y="1496"/>
                    </a:lnTo>
                    <a:lnTo>
                      <a:pt x="2054" y="1458"/>
                    </a:lnTo>
                    <a:lnTo>
                      <a:pt x="2057" y="1477"/>
                    </a:lnTo>
                    <a:lnTo>
                      <a:pt x="2061" y="1514"/>
                    </a:lnTo>
                    <a:lnTo>
                      <a:pt x="2063" y="1532"/>
                    </a:lnTo>
                    <a:lnTo>
                      <a:pt x="2066" y="1514"/>
                    </a:lnTo>
                    <a:lnTo>
                      <a:pt x="2070" y="1477"/>
                    </a:lnTo>
                    <a:lnTo>
                      <a:pt x="2073" y="1477"/>
                    </a:lnTo>
                    <a:lnTo>
                      <a:pt x="2077" y="1458"/>
                    </a:lnTo>
                    <a:lnTo>
                      <a:pt x="2080" y="1514"/>
                    </a:lnTo>
                    <a:lnTo>
                      <a:pt x="2083" y="1440"/>
                    </a:lnTo>
                    <a:lnTo>
                      <a:pt x="2086" y="1477"/>
                    </a:lnTo>
                    <a:lnTo>
                      <a:pt x="2089" y="1403"/>
                    </a:lnTo>
                    <a:lnTo>
                      <a:pt x="2093" y="1496"/>
                    </a:lnTo>
                    <a:lnTo>
                      <a:pt x="2096" y="1403"/>
                    </a:lnTo>
                    <a:lnTo>
                      <a:pt x="2099" y="1477"/>
                    </a:lnTo>
                    <a:lnTo>
                      <a:pt x="2103" y="1458"/>
                    </a:lnTo>
                    <a:lnTo>
                      <a:pt x="2106" y="1477"/>
                    </a:lnTo>
                    <a:lnTo>
                      <a:pt x="2108" y="1440"/>
                    </a:lnTo>
                    <a:lnTo>
                      <a:pt x="2112" y="1496"/>
                    </a:lnTo>
                    <a:lnTo>
                      <a:pt x="2115" y="1458"/>
                    </a:lnTo>
                    <a:lnTo>
                      <a:pt x="2119" y="1440"/>
                    </a:lnTo>
                    <a:lnTo>
                      <a:pt x="2122" y="1532"/>
                    </a:lnTo>
                    <a:lnTo>
                      <a:pt x="2125" y="1477"/>
                    </a:lnTo>
                    <a:lnTo>
                      <a:pt x="2129" y="1477"/>
                    </a:lnTo>
                    <a:lnTo>
                      <a:pt x="2131" y="1458"/>
                    </a:lnTo>
                    <a:lnTo>
                      <a:pt x="2135" y="1385"/>
                    </a:lnTo>
                    <a:lnTo>
                      <a:pt x="2138" y="1421"/>
                    </a:lnTo>
                    <a:lnTo>
                      <a:pt x="2141" y="1421"/>
                    </a:lnTo>
                    <a:lnTo>
                      <a:pt x="2145" y="1496"/>
                    </a:lnTo>
                    <a:lnTo>
                      <a:pt x="2148" y="1496"/>
                    </a:lnTo>
                    <a:lnTo>
                      <a:pt x="2150" y="1403"/>
                    </a:lnTo>
                    <a:lnTo>
                      <a:pt x="2154" y="1421"/>
                    </a:lnTo>
                    <a:lnTo>
                      <a:pt x="2157" y="1458"/>
                    </a:lnTo>
                    <a:lnTo>
                      <a:pt x="2161" y="1440"/>
                    </a:lnTo>
                    <a:lnTo>
                      <a:pt x="2164" y="1421"/>
                    </a:lnTo>
                    <a:lnTo>
                      <a:pt x="2167" y="1440"/>
                    </a:lnTo>
                    <a:lnTo>
                      <a:pt x="2171" y="1421"/>
                    </a:lnTo>
                    <a:lnTo>
                      <a:pt x="2173" y="1477"/>
                    </a:lnTo>
                    <a:lnTo>
                      <a:pt x="2176" y="1421"/>
                    </a:lnTo>
                    <a:lnTo>
                      <a:pt x="2180" y="1496"/>
                    </a:lnTo>
                    <a:lnTo>
                      <a:pt x="2183" y="1458"/>
                    </a:lnTo>
                    <a:lnTo>
                      <a:pt x="2187" y="1477"/>
                    </a:lnTo>
                    <a:lnTo>
                      <a:pt x="2190" y="1514"/>
                    </a:lnTo>
                    <a:lnTo>
                      <a:pt x="2193" y="1421"/>
                    </a:lnTo>
                    <a:lnTo>
                      <a:pt x="2196" y="1421"/>
                    </a:lnTo>
                    <a:lnTo>
                      <a:pt x="2199" y="1403"/>
                    </a:lnTo>
                    <a:lnTo>
                      <a:pt x="2203" y="1496"/>
                    </a:lnTo>
                    <a:lnTo>
                      <a:pt x="2206" y="1496"/>
                    </a:lnTo>
                    <a:lnTo>
                      <a:pt x="2209" y="1496"/>
                    </a:lnTo>
                    <a:lnTo>
                      <a:pt x="2213" y="1477"/>
                    </a:lnTo>
                    <a:lnTo>
                      <a:pt x="2216" y="1496"/>
                    </a:lnTo>
                    <a:lnTo>
                      <a:pt x="2218" y="1532"/>
                    </a:lnTo>
                    <a:lnTo>
                      <a:pt x="2222" y="1514"/>
                    </a:lnTo>
                    <a:lnTo>
                      <a:pt x="2225" y="1514"/>
                    </a:lnTo>
                    <a:lnTo>
                      <a:pt x="2229" y="1514"/>
                    </a:lnTo>
                    <a:lnTo>
                      <a:pt x="2232" y="1477"/>
                    </a:lnTo>
                    <a:lnTo>
                      <a:pt x="2235" y="1477"/>
                    </a:lnTo>
                    <a:lnTo>
                      <a:pt x="2239" y="1496"/>
                    </a:lnTo>
                    <a:lnTo>
                      <a:pt x="2241" y="1477"/>
                    </a:lnTo>
                    <a:lnTo>
                      <a:pt x="2245" y="1458"/>
                    </a:lnTo>
                    <a:lnTo>
                      <a:pt x="2248" y="1477"/>
                    </a:lnTo>
                    <a:lnTo>
                      <a:pt x="2251" y="1440"/>
                    </a:lnTo>
                    <a:lnTo>
                      <a:pt x="2255" y="1458"/>
                    </a:lnTo>
                    <a:lnTo>
                      <a:pt x="2258" y="1440"/>
                    </a:lnTo>
                    <a:lnTo>
                      <a:pt x="2262" y="1496"/>
                    </a:lnTo>
                    <a:lnTo>
                      <a:pt x="2264" y="1403"/>
                    </a:lnTo>
                    <a:lnTo>
                      <a:pt x="2267" y="1458"/>
                    </a:lnTo>
                    <a:lnTo>
                      <a:pt x="2271" y="1367"/>
                    </a:lnTo>
                    <a:lnTo>
                      <a:pt x="2274" y="1385"/>
                    </a:lnTo>
                    <a:lnTo>
                      <a:pt x="2277" y="1385"/>
                    </a:lnTo>
                    <a:lnTo>
                      <a:pt x="2281" y="1367"/>
                    </a:lnTo>
                    <a:lnTo>
                      <a:pt x="2284" y="1403"/>
                    </a:lnTo>
                    <a:lnTo>
                      <a:pt x="2286" y="1421"/>
                    </a:lnTo>
                    <a:lnTo>
                      <a:pt x="2290" y="1440"/>
                    </a:lnTo>
                    <a:lnTo>
                      <a:pt x="2293" y="1385"/>
                    </a:lnTo>
                    <a:lnTo>
                      <a:pt x="2297" y="1458"/>
                    </a:lnTo>
                    <a:lnTo>
                      <a:pt x="2300" y="1514"/>
                    </a:lnTo>
                    <a:lnTo>
                      <a:pt x="2303" y="1477"/>
                    </a:lnTo>
                    <a:lnTo>
                      <a:pt x="2307" y="1403"/>
                    </a:lnTo>
                    <a:lnTo>
                      <a:pt x="2309" y="1458"/>
                    </a:lnTo>
                    <a:lnTo>
                      <a:pt x="2313" y="1421"/>
                    </a:lnTo>
                    <a:lnTo>
                      <a:pt x="2316" y="1440"/>
                    </a:lnTo>
                    <a:lnTo>
                      <a:pt x="2319" y="1367"/>
                    </a:lnTo>
                    <a:lnTo>
                      <a:pt x="2323" y="1403"/>
                    </a:lnTo>
                    <a:lnTo>
                      <a:pt x="2326" y="1496"/>
                    </a:lnTo>
                    <a:lnTo>
                      <a:pt x="2330" y="1440"/>
                    </a:lnTo>
                    <a:lnTo>
                      <a:pt x="2332" y="1496"/>
                    </a:lnTo>
                    <a:lnTo>
                      <a:pt x="2335" y="1440"/>
                    </a:lnTo>
                    <a:lnTo>
                      <a:pt x="2339" y="1458"/>
                    </a:lnTo>
                    <a:lnTo>
                      <a:pt x="2342" y="1440"/>
                    </a:lnTo>
                    <a:lnTo>
                      <a:pt x="2345" y="1458"/>
                    </a:lnTo>
                    <a:lnTo>
                      <a:pt x="2349" y="1496"/>
                    </a:lnTo>
                    <a:lnTo>
                      <a:pt x="2351" y="1477"/>
                    </a:lnTo>
                    <a:lnTo>
                      <a:pt x="2355" y="1440"/>
                    </a:lnTo>
                    <a:lnTo>
                      <a:pt x="2358" y="1532"/>
                    </a:lnTo>
                    <a:lnTo>
                      <a:pt x="2361" y="1514"/>
                    </a:lnTo>
                    <a:lnTo>
                      <a:pt x="2365" y="1514"/>
                    </a:lnTo>
                    <a:lnTo>
                      <a:pt x="2368" y="1347"/>
                    </a:lnTo>
                    <a:lnTo>
                      <a:pt x="2372" y="1421"/>
                    </a:lnTo>
                    <a:lnTo>
                      <a:pt x="2374" y="1440"/>
                    </a:lnTo>
                    <a:lnTo>
                      <a:pt x="2377" y="1458"/>
                    </a:lnTo>
                    <a:lnTo>
                      <a:pt x="2381" y="1440"/>
                    </a:lnTo>
                    <a:lnTo>
                      <a:pt x="2384" y="1477"/>
                    </a:lnTo>
                    <a:lnTo>
                      <a:pt x="2387" y="1477"/>
                    </a:lnTo>
                    <a:lnTo>
                      <a:pt x="2391" y="1458"/>
                    </a:lnTo>
                    <a:lnTo>
                      <a:pt x="2394" y="1458"/>
                    </a:lnTo>
                    <a:lnTo>
                      <a:pt x="2396" y="1440"/>
                    </a:lnTo>
                    <a:lnTo>
                      <a:pt x="2400" y="1367"/>
                    </a:lnTo>
                    <a:lnTo>
                      <a:pt x="2403" y="1458"/>
                    </a:lnTo>
                    <a:lnTo>
                      <a:pt x="2407" y="1421"/>
                    </a:lnTo>
                    <a:lnTo>
                      <a:pt x="2410" y="1477"/>
                    </a:lnTo>
                    <a:lnTo>
                      <a:pt x="2414" y="1385"/>
                    </a:lnTo>
                    <a:lnTo>
                      <a:pt x="2417" y="1403"/>
                    </a:lnTo>
                    <a:lnTo>
                      <a:pt x="2419" y="1440"/>
                    </a:lnTo>
                    <a:lnTo>
                      <a:pt x="2423" y="1440"/>
                    </a:lnTo>
                    <a:lnTo>
                      <a:pt x="2426" y="1421"/>
                    </a:lnTo>
                    <a:lnTo>
                      <a:pt x="2429" y="1458"/>
                    </a:lnTo>
                    <a:lnTo>
                      <a:pt x="2433" y="1421"/>
                    </a:lnTo>
                    <a:lnTo>
                      <a:pt x="2436" y="1458"/>
                    </a:lnTo>
                    <a:lnTo>
                      <a:pt x="2440" y="1477"/>
                    </a:lnTo>
                    <a:lnTo>
                      <a:pt x="2442" y="1458"/>
                    </a:lnTo>
                    <a:lnTo>
                      <a:pt x="2445" y="1458"/>
                    </a:lnTo>
                    <a:lnTo>
                      <a:pt x="2449" y="1421"/>
                    </a:lnTo>
                    <a:lnTo>
                      <a:pt x="2452" y="1496"/>
                    </a:lnTo>
                    <a:lnTo>
                      <a:pt x="2455" y="1514"/>
                    </a:lnTo>
                    <a:lnTo>
                      <a:pt x="2459" y="1496"/>
                    </a:lnTo>
                    <a:lnTo>
                      <a:pt x="2462" y="1403"/>
                    </a:lnTo>
                    <a:lnTo>
                      <a:pt x="2465" y="1440"/>
                    </a:lnTo>
                    <a:lnTo>
                      <a:pt x="2468" y="1477"/>
                    </a:lnTo>
                    <a:lnTo>
                      <a:pt x="2471" y="1514"/>
                    </a:lnTo>
                    <a:lnTo>
                      <a:pt x="2475" y="1496"/>
                    </a:lnTo>
                    <a:lnTo>
                      <a:pt x="2478" y="1421"/>
                    </a:lnTo>
                    <a:lnTo>
                      <a:pt x="2482" y="1458"/>
                    </a:lnTo>
                    <a:lnTo>
                      <a:pt x="2485" y="1514"/>
                    </a:lnTo>
                    <a:lnTo>
                      <a:pt x="2487" y="1496"/>
                    </a:lnTo>
                    <a:lnTo>
                      <a:pt x="2491" y="1403"/>
                    </a:lnTo>
                    <a:lnTo>
                      <a:pt x="2494" y="1421"/>
                    </a:lnTo>
                    <a:lnTo>
                      <a:pt x="2497" y="1458"/>
                    </a:lnTo>
                    <a:lnTo>
                      <a:pt x="2501" y="1477"/>
                    </a:lnTo>
                    <a:lnTo>
                      <a:pt x="2504" y="1458"/>
                    </a:lnTo>
                    <a:lnTo>
                      <a:pt x="2508" y="1421"/>
                    </a:lnTo>
                    <a:lnTo>
                      <a:pt x="2510" y="1458"/>
                    </a:lnTo>
                    <a:lnTo>
                      <a:pt x="2513" y="1440"/>
                    </a:lnTo>
                    <a:lnTo>
                      <a:pt x="2517" y="1403"/>
                    </a:lnTo>
                    <a:lnTo>
                      <a:pt x="2520" y="1440"/>
                    </a:lnTo>
                    <a:lnTo>
                      <a:pt x="2524" y="1367"/>
                    </a:lnTo>
                    <a:lnTo>
                      <a:pt x="2527" y="1385"/>
                    </a:lnTo>
                    <a:lnTo>
                      <a:pt x="2530" y="1421"/>
                    </a:lnTo>
                    <a:lnTo>
                      <a:pt x="2533" y="1403"/>
                    </a:lnTo>
                    <a:lnTo>
                      <a:pt x="2536" y="1421"/>
                    </a:lnTo>
                    <a:lnTo>
                      <a:pt x="2539" y="1421"/>
                    </a:lnTo>
                    <a:lnTo>
                      <a:pt x="2543" y="1385"/>
                    </a:lnTo>
                    <a:lnTo>
                      <a:pt x="2546" y="1477"/>
                    </a:lnTo>
                    <a:lnTo>
                      <a:pt x="2550" y="1385"/>
                    </a:lnTo>
                    <a:lnTo>
                      <a:pt x="2553" y="1403"/>
                    </a:lnTo>
                    <a:lnTo>
                      <a:pt x="2555" y="1421"/>
                    </a:lnTo>
                    <a:lnTo>
                      <a:pt x="2559" y="1477"/>
                    </a:lnTo>
                    <a:lnTo>
                      <a:pt x="2562" y="1440"/>
                    </a:lnTo>
                    <a:lnTo>
                      <a:pt x="2565" y="1496"/>
                    </a:lnTo>
                    <a:lnTo>
                      <a:pt x="2569" y="1477"/>
                    </a:lnTo>
                    <a:lnTo>
                      <a:pt x="2572" y="1496"/>
                    </a:lnTo>
                    <a:lnTo>
                      <a:pt x="2576" y="1403"/>
                    </a:lnTo>
                    <a:lnTo>
                      <a:pt x="2578" y="1440"/>
                    </a:lnTo>
                    <a:lnTo>
                      <a:pt x="2581" y="1440"/>
                    </a:lnTo>
                    <a:lnTo>
                      <a:pt x="2585" y="1477"/>
                    </a:lnTo>
                    <a:lnTo>
                      <a:pt x="2588" y="1403"/>
                    </a:lnTo>
                    <a:lnTo>
                      <a:pt x="2592" y="1458"/>
                    </a:lnTo>
                    <a:lnTo>
                      <a:pt x="2595" y="1458"/>
                    </a:lnTo>
                    <a:lnTo>
                      <a:pt x="2598" y="1496"/>
                    </a:lnTo>
                    <a:lnTo>
                      <a:pt x="2601" y="1421"/>
                    </a:lnTo>
                    <a:lnTo>
                      <a:pt x="2604" y="1477"/>
                    </a:lnTo>
                    <a:lnTo>
                      <a:pt x="2607" y="1477"/>
                    </a:lnTo>
                    <a:lnTo>
                      <a:pt x="2611" y="1477"/>
                    </a:lnTo>
                    <a:lnTo>
                      <a:pt x="2614" y="1532"/>
                    </a:lnTo>
                    <a:lnTo>
                      <a:pt x="2618" y="1458"/>
                    </a:lnTo>
                    <a:lnTo>
                      <a:pt x="2621" y="1514"/>
                    </a:lnTo>
                    <a:lnTo>
                      <a:pt x="2623" y="1496"/>
                    </a:lnTo>
                    <a:lnTo>
                      <a:pt x="2627" y="1477"/>
                    </a:lnTo>
                    <a:lnTo>
                      <a:pt x="2630" y="1477"/>
                    </a:lnTo>
                    <a:lnTo>
                      <a:pt x="2634" y="1458"/>
                    </a:lnTo>
                    <a:lnTo>
                      <a:pt x="2637" y="1458"/>
                    </a:lnTo>
                    <a:lnTo>
                      <a:pt x="2640" y="1458"/>
                    </a:lnTo>
                    <a:lnTo>
                      <a:pt x="2644" y="1514"/>
                    </a:lnTo>
                    <a:lnTo>
                      <a:pt x="2647" y="1477"/>
                    </a:lnTo>
                    <a:lnTo>
                      <a:pt x="2649" y="1385"/>
                    </a:lnTo>
                    <a:lnTo>
                      <a:pt x="2653" y="1385"/>
                    </a:lnTo>
                    <a:lnTo>
                      <a:pt x="2656" y="1496"/>
                    </a:lnTo>
                    <a:lnTo>
                      <a:pt x="2660" y="1458"/>
                    </a:lnTo>
                    <a:lnTo>
                      <a:pt x="2663" y="1496"/>
                    </a:lnTo>
                    <a:lnTo>
                      <a:pt x="2666" y="1477"/>
                    </a:lnTo>
                    <a:lnTo>
                      <a:pt x="2670" y="1477"/>
                    </a:lnTo>
                    <a:lnTo>
                      <a:pt x="2672" y="1440"/>
                    </a:lnTo>
                    <a:lnTo>
                      <a:pt x="2675" y="1514"/>
                    </a:lnTo>
                    <a:lnTo>
                      <a:pt x="2679" y="1440"/>
                    </a:lnTo>
                    <a:lnTo>
                      <a:pt x="2682" y="1458"/>
                    </a:lnTo>
                    <a:lnTo>
                      <a:pt x="2686" y="1477"/>
                    </a:lnTo>
                    <a:lnTo>
                      <a:pt x="2689" y="1458"/>
                    </a:lnTo>
                    <a:lnTo>
                      <a:pt x="2693" y="1477"/>
                    </a:lnTo>
                    <a:lnTo>
                      <a:pt x="2695" y="1440"/>
                    </a:lnTo>
                    <a:lnTo>
                      <a:pt x="2698" y="1458"/>
                    </a:lnTo>
                    <a:lnTo>
                      <a:pt x="2702" y="1458"/>
                    </a:lnTo>
                    <a:lnTo>
                      <a:pt x="2705" y="1458"/>
                    </a:lnTo>
                    <a:lnTo>
                      <a:pt x="2708" y="1496"/>
                    </a:lnTo>
                    <a:lnTo>
                      <a:pt x="2712" y="1403"/>
                    </a:lnTo>
                    <a:lnTo>
                      <a:pt x="2715" y="1458"/>
                    </a:lnTo>
                    <a:lnTo>
                      <a:pt x="2717" y="1458"/>
                    </a:lnTo>
                    <a:lnTo>
                      <a:pt x="2721" y="1496"/>
                    </a:lnTo>
                    <a:lnTo>
                      <a:pt x="2724" y="1496"/>
                    </a:lnTo>
                    <a:lnTo>
                      <a:pt x="2728" y="1458"/>
                    </a:lnTo>
                    <a:lnTo>
                      <a:pt x="2731" y="1440"/>
                    </a:lnTo>
                    <a:lnTo>
                      <a:pt x="2734" y="1458"/>
                    </a:lnTo>
                    <a:lnTo>
                      <a:pt x="2738" y="1440"/>
                    </a:lnTo>
                    <a:lnTo>
                      <a:pt x="2740" y="1421"/>
                    </a:lnTo>
                    <a:lnTo>
                      <a:pt x="2744" y="1421"/>
                    </a:lnTo>
                    <a:lnTo>
                      <a:pt x="2747" y="1421"/>
                    </a:lnTo>
                    <a:lnTo>
                      <a:pt x="2750" y="1458"/>
                    </a:lnTo>
                    <a:lnTo>
                      <a:pt x="2754" y="1496"/>
                    </a:lnTo>
                    <a:lnTo>
                      <a:pt x="2757" y="1477"/>
                    </a:lnTo>
                    <a:lnTo>
                      <a:pt x="2761" y="1440"/>
                    </a:lnTo>
                    <a:lnTo>
                      <a:pt x="2763" y="1440"/>
                    </a:lnTo>
                    <a:lnTo>
                      <a:pt x="2766" y="1421"/>
                    </a:lnTo>
                    <a:lnTo>
                      <a:pt x="2770" y="1458"/>
                    </a:lnTo>
                    <a:lnTo>
                      <a:pt x="2773" y="1421"/>
                    </a:lnTo>
                    <a:lnTo>
                      <a:pt x="2776" y="1385"/>
                    </a:lnTo>
                    <a:lnTo>
                      <a:pt x="2780" y="1421"/>
                    </a:lnTo>
                    <a:lnTo>
                      <a:pt x="2783" y="1458"/>
                    </a:lnTo>
                    <a:lnTo>
                      <a:pt x="2786" y="1440"/>
                    </a:lnTo>
                    <a:lnTo>
                      <a:pt x="2789" y="1385"/>
                    </a:lnTo>
                    <a:lnTo>
                      <a:pt x="2792" y="1421"/>
                    </a:lnTo>
                    <a:lnTo>
                      <a:pt x="2796" y="1458"/>
                    </a:lnTo>
                    <a:lnTo>
                      <a:pt x="2799" y="1477"/>
                    </a:lnTo>
                    <a:lnTo>
                      <a:pt x="2803" y="1421"/>
                    </a:lnTo>
                    <a:lnTo>
                      <a:pt x="2806" y="1458"/>
                    </a:lnTo>
                    <a:lnTo>
                      <a:pt x="2808" y="1440"/>
                    </a:lnTo>
                    <a:lnTo>
                      <a:pt x="2812" y="1458"/>
                    </a:lnTo>
                    <a:lnTo>
                      <a:pt x="2815" y="1458"/>
                    </a:lnTo>
                    <a:lnTo>
                      <a:pt x="2818" y="1458"/>
                    </a:lnTo>
                    <a:lnTo>
                      <a:pt x="2822" y="1403"/>
                    </a:lnTo>
                    <a:lnTo>
                      <a:pt x="2825" y="1440"/>
                    </a:lnTo>
                    <a:lnTo>
                      <a:pt x="2829" y="1440"/>
                    </a:lnTo>
                    <a:lnTo>
                      <a:pt x="2832" y="1458"/>
                    </a:lnTo>
                    <a:lnTo>
                      <a:pt x="2834" y="1458"/>
                    </a:lnTo>
                    <a:lnTo>
                      <a:pt x="2838" y="1496"/>
                    </a:lnTo>
                    <a:lnTo>
                      <a:pt x="2841" y="1477"/>
                    </a:lnTo>
                    <a:lnTo>
                      <a:pt x="2844" y="1458"/>
                    </a:lnTo>
                    <a:lnTo>
                      <a:pt x="2848" y="1514"/>
                    </a:lnTo>
                    <a:lnTo>
                      <a:pt x="2851" y="1440"/>
                    </a:lnTo>
                    <a:lnTo>
                      <a:pt x="2855" y="1421"/>
                    </a:lnTo>
                    <a:lnTo>
                      <a:pt x="2857" y="1477"/>
                    </a:lnTo>
                    <a:lnTo>
                      <a:pt x="2860" y="1421"/>
                    </a:lnTo>
                    <a:lnTo>
                      <a:pt x="2864" y="1458"/>
                    </a:lnTo>
                    <a:lnTo>
                      <a:pt x="2867" y="1440"/>
                    </a:lnTo>
                    <a:lnTo>
                      <a:pt x="2871" y="1440"/>
                    </a:lnTo>
                    <a:lnTo>
                      <a:pt x="2874" y="1440"/>
                    </a:lnTo>
                    <a:lnTo>
                      <a:pt x="2877" y="1458"/>
                    </a:lnTo>
                    <a:lnTo>
                      <a:pt x="2880" y="1421"/>
                    </a:lnTo>
                    <a:lnTo>
                      <a:pt x="2883" y="1440"/>
                    </a:lnTo>
                    <a:lnTo>
                      <a:pt x="2886" y="1421"/>
                    </a:lnTo>
                    <a:lnTo>
                      <a:pt x="2890" y="1496"/>
                    </a:lnTo>
                    <a:lnTo>
                      <a:pt x="2893" y="1532"/>
                    </a:lnTo>
                    <a:lnTo>
                      <a:pt x="2897" y="1496"/>
                    </a:lnTo>
                    <a:lnTo>
                      <a:pt x="2900" y="1440"/>
                    </a:lnTo>
                    <a:lnTo>
                      <a:pt x="2902" y="1421"/>
                    </a:lnTo>
                    <a:lnTo>
                      <a:pt x="2906" y="1440"/>
                    </a:lnTo>
                    <a:lnTo>
                      <a:pt x="2909" y="1477"/>
                    </a:lnTo>
                    <a:lnTo>
                      <a:pt x="2913" y="1385"/>
                    </a:lnTo>
                    <a:lnTo>
                      <a:pt x="2916" y="1421"/>
                    </a:lnTo>
                    <a:lnTo>
                      <a:pt x="2919" y="1440"/>
                    </a:lnTo>
                    <a:lnTo>
                      <a:pt x="2923" y="1440"/>
                    </a:lnTo>
                    <a:lnTo>
                      <a:pt x="2925" y="1385"/>
                    </a:lnTo>
                    <a:lnTo>
                      <a:pt x="2928" y="1440"/>
                    </a:lnTo>
                    <a:lnTo>
                      <a:pt x="2932" y="1421"/>
                    </a:lnTo>
                    <a:lnTo>
                      <a:pt x="2935" y="1458"/>
                    </a:lnTo>
                    <a:lnTo>
                      <a:pt x="2939" y="1440"/>
                    </a:lnTo>
                    <a:lnTo>
                      <a:pt x="2942" y="1440"/>
                    </a:lnTo>
                    <a:lnTo>
                      <a:pt x="2945" y="1458"/>
                    </a:lnTo>
                    <a:lnTo>
                      <a:pt x="2949" y="1440"/>
                    </a:lnTo>
                    <a:lnTo>
                      <a:pt x="2951" y="1458"/>
                    </a:lnTo>
                    <a:lnTo>
                      <a:pt x="2955" y="1477"/>
                    </a:lnTo>
                    <a:lnTo>
                      <a:pt x="2958" y="1496"/>
                    </a:lnTo>
                    <a:lnTo>
                      <a:pt x="2961" y="1440"/>
                    </a:lnTo>
                    <a:lnTo>
                      <a:pt x="2965" y="1421"/>
                    </a:lnTo>
                    <a:lnTo>
                      <a:pt x="2968" y="1477"/>
                    </a:lnTo>
                    <a:lnTo>
                      <a:pt x="2972" y="1458"/>
                    </a:lnTo>
                    <a:lnTo>
                      <a:pt x="2974" y="1440"/>
                    </a:lnTo>
                    <a:lnTo>
                      <a:pt x="2977" y="1496"/>
                    </a:lnTo>
                    <a:lnTo>
                      <a:pt x="2981" y="1514"/>
                    </a:lnTo>
                    <a:lnTo>
                      <a:pt x="2984" y="1440"/>
                    </a:lnTo>
                    <a:lnTo>
                      <a:pt x="2987" y="1458"/>
                    </a:lnTo>
                    <a:lnTo>
                      <a:pt x="2991" y="1496"/>
                    </a:lnTo>
                    <a:lnTo>
                      <a:pt x="2994" y="1458"/>
                    </a:lnTo>
                    <a:lnTo>
                      <a:pt x="2996" y="1477"/>
                    </a:lnTo>
                    <a:lnTo>
                      <a:pt x="3000" y="1458"/>
                    </a:lnTo>
                    <a:lnTo>
                      <a:pt x="3003" y="1421"/>
                    </a:lnTo>
                    <a:lnTo>
                      <a:pt x="3007" y="1421"/>
                    </a:lnTo>
                    <a:lnTo>
                      <a:pt x="3010" y="1403"/>
                    </a:lnTo>
                    <a:lnTo>
                      <a:pt x="3013" y="1440"/>
                    </a:lnTo>
                    <a:lnTo>
                      <a:pt x="3017" y="1440"/>
                    </a:lnTo>
                    <a:lnTo>
                      <a:pt x="3019" y="1440"/>
                    </a:lnTo>
                    <a:lnTo>
                      <a:pt x="3023" y="1421"/>
                    </a:lnTo>
                    <a:lnTo>
                      <a:pt x="3026" y="1385"/>
                    </a:lnTo>
                    <a:lnTo>
                      <a:pt x="3029" y="1403"/>
                    </a:lnTo>
                    <a:lnTo>
                      <a:pt x="3033" y="1477"/>
                    </a:lnTo>
                    <a:lnTo>
                      <a:pt x="3036" y="1440"/>
                    </a:lnTo>
                    <a:lnTo>
                      <a:pt x="3040" y="1458"/>
                    </a:lnTo>
                    <a:lnTo>
                      <a:pt x="3043" y="1385"/>
                    </a:lnTo>
                    <a:lnTo>
                      <a:pt x="3045" y="1440"/>
                    </a:lnTo>
                    <a:lnTo>
                      <a:pt x="3049" y="1477"/>
                    </a:lnTo>
                    <a:lnTo>
                      <a:pt x="3052" y="1458"/>
                    </a:lnTo>
                    <a:lnTo>
                      <a:pt x="3055" y="1403"/>
                    </a:lnTo>
                    <a:lnTo>
                      <a:pt x="3059" y="1367"/>
                    </a:lnTo>
                    <a:lnTo>
                      <a:pt x="3062" y="1403"/>
                    </a:lnTo>
                    <a:lnTo>
                      <a:pt x="3066" y="1477"/>
                    </a:lnTo>
                    <a:lnTo>
                      <a:pt x="3068" y="1403"/>
                    </a:lnTo>
                    <a:lnTo>
                      <a:pt x="3071" y="1367"/>
                    </a:lnTo>
                    <a:lnTo>
                      <a:pt x="3075" y="1477"/>
                    </a:lnTo>
                    <a:lnTo>
                      <a:pt x="3078" y="1514"/>
                    </a:lnTo>
                    <a:lnTo>
                      <a:pt x="3082" y="1440"/>
                    </a:lnTo>
                    <a:lnTo>
                      <a:pt x="3085" y="1421"/>
                    </a:lnTo>
                    <a:lnTo>
                      <a:pt x="3088" y="1440"/>
                    </a:lnTo>
                    <a:lnTo>
                      <a:pt x="3091" y="1458"/>
                    </a:lnTo>
                    <a:lnTo>
                      <a:pt x="3094" y="1421"/>
                    </a:lnTo>
                    <a:lnTo>
                      <a:pt x="3097" y="1458"/>
                    </a:lnTo>
                    <a:lnTo>
                      <a:pt x="3101" y="1421"/>
                    </a:lnTo>
                    <a:lnTo>
                      <a:pt x="3104" y="1458"/>
                    </a:lnTo>
                    <a:lnTo>
                      <a:pt x="3108" y="1477"/>
                    </a:lnTo>
                    <a:lnTo>
                      <a:pt x="3111" y="1458"/>
                    </a:lnTo>
                    <a:lnTo>
                      <a:pt x="3113" y="1440"/>
                    </a:lnTo>
                    <a:lnTo>
                      <a:pt x="3117" y="1477"/>
                    </a:lnTo>
                    <a:lnTo>
                      <a:pt x="3120" y="1403"/>
                    </a:lnTo>
                    <a:lnTo>
                      <a:pt x="3123" y="1440"/>
                    </a:lnTo>
                    <a:lnTo>
                      <a:pt x="3127" y="1421"/>
                    </a:lnTo>
                    <a:lnTo>
                      <a:pt x="3130" y="1458"/>
                    </a:lnTo>
                    <a:lnTo>
                      <a:pt x="3134" y="1421"/>
                    </a:lnTo>
                    <a:lnTo>
                      <a:pt x="3137" y="1477"/>
                    </a:lnTo>
                    <a:lnTo>
                      <a:pt x="3139" y="1477"/>
                    </a:lnTo>
                    <a:lnTo>
                      <a:pt x="3143" y="1496"/>
                    </a:lnTo>
                    <a:lnTo>
                      <a:pt x="3146" y="1477"/>
                    </a:lnTo>
                    <a:lnTo>
                      <a:pt x="3150" y="1440"/>
                    </a:lnTo>
                    <a:lnTo>
                      <a:pt x="3153" y="1458"/>
                    </a:lnTo>
                    <a:lnTo>
                      <a:pt x="3156" y="1440"/>
                    </a:lnTo>
                    <a:lnTo>
                      <a:pt x="3160" y="1458"/>
                    </a:lnTo>
                    <a:lnTo>
                      <a:pt x="3162" y="1440"/>
                    </a:lnTo>
                    <a:lnTo>
                      <a:pt x="3165" y="1514"/>
                    </a:lnTo>
                    <a:lnTo>
                      <a:pt x="3169" y="1514"/>
                    </a:lnTo>
                    <a:lnTo>
                      <a:pt x="3172" y="1496"/>
                    </a:lnTo>
                    <a:lnTo>
                      <a:pt x="3176" y="1440"/>
                    </a:lnTo>
                    <a:lnTo>
                      <a:pt x="3179" y="1403"/>
                    </a:lnTo>
                    <a:lnTo>
                      <a:pt x="3182" y="1403"/>
                    </a:lnTo>
                    <a:lnTo>
                      <a:pt x="3186" y="1421"/>
                    </a:lnTo>
                    <a:lnTo>
                      <a:pt x="3188" y="1514"/>
                    </a:lnTo>
                    <a:lnTo>
                      <a:pt x="3192" y="1477"/>
                    </a:lnTo>
                    <a:lnTo>
                      <a:pt x="3195" y="1496"/>
                    </a:lnTo>
                    <a:lnTo>
                      <a:pt x="3198" y="1440"/>
                    </a:lnTo>
                    <a:lnTo>
                      <a:pt x="3202" y="1496"/>
                    </a:lnTo>
                    <a:lnTo>
                      <a:pt x="3205" y="1477"/>
                    </a:lnTo>
                    <a:lnTo>
                      <a:pt x="3209" y="1421"/>
                    </a:lnTo>
                    <a:lnTo>
                      <a:pt x="3211" y="1421"/>
                    </a:lnTo>
                    <a:lnTo>
                      <a:pt x="3214" y="1403"/>
                    </a:lnTo>
                    <a:lnTo>
                      <a:pt x="3218" y="1458"/>
                    </a:lnTo>
                    <a:lnTo>
                      <a:pt x="3221" y="1514"/>
                    </a:lnTo>
                    <a:lnTo>
                      <a:pt x="3224" y="1421"/>
                    </a:lnTo>
                    <a:lnTo>
                      <a:pt x="3228" y="1458"/>
                    </a:lnTo>
                    <a:lnTo>
                      <a:pt x="3231" y="1477"/>
                    </a:lnTo>
                    <a:lnTo>
                      <a:pt x="3234" y="1514"/>
                    </a:lnTo>
                    <a:lnTo>
                      <a:pt x="3237" y="1440"/>
                    </a:lnTo>
                    <a:lnTo>
                      <a:pt x="3240" y="1477"/>
                    </a:lnTo>
                    <a:lnTo>
                      <a:pt x="3244" y="1514"/>
                    </a:lnTo>
                    <a:lnTo>
                      <a:pt x="3247" y="1551"/>
                    </a:lnTo>
                    <a:lnTo>
                      <a:pt x="3251" y="1421"/>
                    </a:lnTo>
                    <a:lnTo>
                      <a:pt x="3254" y="1440"/>
                    </a:lnTo>
                    <a:lnTo>
                      <a:pt x="3257" y="1458"/>
                    </a:lnTo>
                    <a:lnTo>
                      <a:pt x="3260" y="1440"/>
                    </a:lnTo>
                    <a:lnTo>
                      <a:pt x="3263" y="1458"/>
                    </a:lnTo>
                    <a:lnTo>
                      <a:pt x="3266" y="1477"/>
                    </a:lnTo>
                    <a:lnTo>
                      <a:pt x="3270" y="1477"/>
                    </a:lnTo>
                    <a:lnTo>
                      <a:pt x="3273" y="1458"/>
                    </a:lnTo>
                    <a:lnTo>
                      <a:pt x="3277" y="1440"/>
                    </a:lnTo>
                    <a:lnTo>
                      <a:pt x="3280" y="1440"/>
                    </a:lnTo>
                    <a:lnTo>
                      <a:pt x="3282" y="1385"/>
                    </a:lnTo>
                    <a:lnTo>
                      <a:pt x="3286" y="1458"/>
                    </a:lnTo>
                    <a:lnTo>
                      <a:pt x="3289" y="1385"/>
                    </a:lnTo>
                    <a:lnTo>
                      <a:pt x="3292" y="1421"/>
                    </a:lnTo>
                    <a:lnTo>
                      <a:pt x="3296" y="1421"/>
                    </a:lnTo>
                    <a:lnTo>
                      <a:pt x="3299" y="1496"/>
                    </a:lnTo>
                    <a:lnTo>
                      <a:pt x="3303" y="1440"/>
                    </a:lnTo>
                    <a:lnTo>
                      <a:pt x="3305" y="1458"/>
                    </a:lnTo>
                    <a:lnTo>
                      <a:pt x="3308" y="1440"/>
                    </a:lnTo>
                    <a:lnTo>
                      <a:pt x="3312" y="1477"/>
                    </a:lnTo>
                    <a:lnTo>
                      <a:pt x="3315" y="1458"/>
                    </a:lnTo>
                    <a:lnTo>
                      <a:pt x="3319" y="1458"/>
                    </a:lnTo>
                    <a:lnTo>
                      <a:pt x="3322" y="1385"/>
                    </a:lnTo>
                    <a:lnTo>
                      <a:pt x="3325" y="1421"/>
                    </a:lnTo>
                    <a:lnTo>
                      <a:pt x="3329" y="1458"/>
                    </a:lnTo>
                    <a:lnTo>
                      <a:pt x="3331" y="1458"/>
                    </a:lnTo>
                    <a:lnTo>
                      <a:pt x="3334" y="1421"/>
                    </a:lnTo>
                    <a:lnTo>
                      <a:pt x="3338" y="1385"/>
                    </a:lnTo>
                    <a:lnTo>
                      <a:pt x="3341" y="1458"/>
                    </a:lnTo>
                    <a:lnTo>
                      <a:pt x="3345" y="1458"/>
                    </a:lnTo>
                    <a:lnTo>
                      <a:pt x="3348" y="1440"/>
                    </a:lnTo>
                    <a:lnTo>
                      <a:pt x="3351" y="1458"/>
                    </a:lnTo>
                    <a:lnTo>
                      <a:pt x="3354" y="1477"/>
                    </a:lnTo>
                    <a:lnTo>
                      <a:pt x="3357" y="1496"/>
                    </a:lnTo>
                    <a:lnTo>
                      <a:pt x="3361" y="1477"/>
                    </a:lnTo>
                    <a:lnTo>
                      <a:pt x="3364" y="1421"/>
                    </a:lnTo>
                    <a:lnTo>
                      <a:pt x="3367" y="1421"/>
                    </a:lnTo>
                    <a:lnTo>
                      <a:pt x="3371" y="1514"/>
                    </a:lnTo>
                    <a:lnTo>
                      <a:pt x="3374" y="1440"/>
                    </a:lnTo>
                    <a:lnTo>
                      <a:pt x="3378" y="1514"/>
                    </a:lnTo>
                    <a:lnTo>
                      <a:pt x="3380" y="1403"/>
                    </a:lnTo>
                    <a:lnTo>
                      <a:pt x="3383" y="1477"/>
                    </a:lnTo>
                    <a:lnTo>
                      <a:pt x="3387" y="1477"/>
                    </a:lnTo>
                    <a:lnTo>
                      <a:pt x="3390" y="1477"/>
                    </a:lnTo>
                    <a:lnTo>
                      <a:pt x="3393" y="1496"/>
                    </a:lnTo>
                    <a:lnTo>
                      <a:pt x="3397" y="1440"/>
                    </a:lnTo>
                    <a:lnTo>
                      <a:pt x="3400" y="1496"/>
                    </a:lnTo>
                    <a:lnTo>
                      <a:pt x="3403" y="1458"/>
                    </a:lnTo>
                    <a:lnTo>
                      <a:pt x="3406" y="1421"/>
                    </a:lnTo>
                    <a:lnTo>
                      <a:pt x="3409" y="1440"/>
                    </a:lnTo>
                    <a:lnTo>
                      <a:pt x="3413" y="1440"/>
                    </a:lnTo>
                    <a:lnTo>
                      <a:pt x="3416" y="1385"/>
                    </a:lnTo>
                    <a:lnTo>
                      <a:pt x="3420" y="1421"/>
                    </a:lnTo>
                    <a:lnTo>
                      <a:pt x="3423" y="1440"/>
                    </a:lnTo>
                    <a:lnTo>
                      <a:pt x="3426" y="1440"/>
                    </a:lnTo>
                    <a:lnTo>
                      <a:pt x="3429" y="1367"/>
                    </a:lnTo>
                    <a:lnTo>
                      <a:pt x="3432" y="1403"/>
                    </a:lnTo>
                    <a:lnTo>
                      <a:pt x="3435" y="1477"/>
                    </a:lnTo>
                    <a:lnTo>
                      <a:pt x="3439" y="1496"/>
                    </a:lnTo>
                    <a:lnTo>
                      <a:pt x="3442" y="1458"/>
                    </a:lnTo>
                    <a:lnTo>
                      <a:pt x="3446" y="1458"/>
                    </a:lnTo>
                    <a:lnTo>
                      <a:pt x="3449" y="1440"/>
                    </a:lnTo>
                    <a:lnTo>
                      <a:pt x="3451" y="1496"/>
                    </a:lnTo>
                    <a:lnTo>
                      <a:pt x="3455" y="1496"/>
                    </a:lnTo>
                    <a:lnTo>
                      <a:pt x="3458" y="1440"/>
                    </a:lnTo>
                    <a:lnTo>
                      <a:pt x="3461" y="1458"/>
                    </a:lnTo>
                    <a:lnTo>
                      <a:pt x="3465" y="1532"/>
                    </a:lnTo>
                    <a:lnTo>
                      <a:pt x="3468" y="1496"/>
                    </a:lnTo>
                    <a:lnTo>
                      <a:pt x="3472" y="1477"/>
                    </a:lnTo>
                    <a:lnTo>
                      <a:pt x="3475" y="1421"/>
                    </a:lnTo>
                    <a:lnTo>
                      <a:pt x="3477" y="1458"/>
                    </a:lnTo>
                    <a:lnTo>
                      <a:pt x="3481" y="1477"/>
                    </a:lnTo>
                    <a:lnTo>
                      <a:pt x="3484" y="1496"/>
                    </a:lnTo>
                    <a:lnTo>
                      <a:pt x="3488" y="1496"/>
                    </a:lnTo>
                    <a:lnTo>
                      <a:pt x="3491" y="1440"/>
                    </a:lnTo>
                    <a:lnTo>
                      <a:pt x="3494" y="1496"/>
                    </a:lnTo>
                    <a:lnTo>
                      <a:pt x="3498" y="1440"/>
                    </a:lnTo>
                    <a:lnTo>
                      <a:pt x="3500" y="1477"/>
                    </a:lnTo>
                    <a:lnTo>
                      <a:pt x="3503" y="1440"/>
                    </a:lnTo>
                    <a:lnTo>
                      <a:pt x="3507" y="1477"/>
                    </a:lnTo>
                    <a:lnTo>
                      <a:pt x="3510" y="1458"/>
                    </a:lnTo>
                    <a:lnTo>
                      <a:pt x="3514" y="1496"/>
                    </a:lnTo>
                    <a:lnTo>
                      <a:pt x="3517" y="1440"/>
                    </a:lnTo>
                    <a:lnTo>
                      <a:pt x="3520" y="1477"/>
                    </a:lnTo>
                    <a:lnTo>
                      <a:pt x="3524" y="1496"/>
                    </a:lnTo>
                    <a:lnTo>
                      <a:pt x="3526" y="1458"/>
                    </a:lnTo>
                    <a:lnTo>
                      <a:pt x="3530" y="1477"/>
                    </a:lnTo>
                    <a:lnTo>
                      <a:pt x="3533" y="1458"/>
                    </a:lnTo>
                    <a:lnTo>
                      <a:pt x="3536" y="1421"/>
                    </a:lnTo>
                    <a:lnTo>
                      <a:pt x="3540" y="1440"/>
                    </a:lnTo>
                    <a:lnTo>
                      <a:pt x="3543" y="1440"/>
                    </a:lnTo>
                    <a:lnTo>
                      <a:pt x="3547" y="1403"/>
                    </a:lnTo>
                    <a:lnTo>
                      <a:pt x="3549" y="1403"/>
                    </a:lnTo>
                    <a:lnTo>
                      <a:pt x="3552" y="1385"/>
                    </a:lnTo>
                    <a:lnTo>
                      <a:pt x="3556" y="1421"/>
                    </a:lnTo>
                    <a:lnTo>
                      <a:pt x="3559" y="1329"/>
                    </a:lnTo>
                    <a:lnTo>
                      <a:pt x="3562" y="1385"/>
                    </a:lnTo>
                    <a:lnTo>
                      <a:pt x="3566" y="1403"/>
                    </a:lnTo>
                    <a:lnTo>
                      <a:pt x="3569" y="1385"/>
                    </a:lnTo>
                    <a:lnTo>
                      <a:pt x="3573" y="1403"/>
                    </a:lnTo>
                    <a:lnTo>
                      <a:pt x="3575" y="1477"/>
                    </a:lnTo>
                    <a:lnTo>
                      <a:pt x="3578" y="1440"/>
                    </a:lnTo>
                    <a:lnTo>
                      <a:pt x="3582" y="1440"/>
                    </a:lnTo>
                    <a:lnTo>
                      <a:pt x="3585" y="1440"/>
                    </a:lnTo>
                    <a:lnTo>
                      <a:pt x="3589" y="1440"/>
                    </a:lnTo>
                    <a:lnTo>
                      <a:pt x="3592" y="1514"/>
                    </a:lnTo>
                    <a:lnTo>
                      <a:pt x="3595" y="1403"/>
                    </a:lnTo>
                    <a:lnTo>
                      <a:pt x="3598" y="1458"/>
                    </a:lnTo>
                    <a:lnTo>
                      <a:pt x="3601" y="1421"/>
                    </a:lnTo>
                    <a:lnTo>
                      <a:pt x="3604" y="1496"/>
                    </a:lnTo>
                    <a:lnTo>
                      <a:pt x="3608" y="1496"/>
                    </a:lnTo>
                    <a:lnTo>
                      <a:pt x="3611" y="1496"/>
                    </a:lnTo>
                    <a:lnTo>
                      <a:pt x="3615" y="1477"/>
                    </a:lnTo>
                    <a:lnTo>
                      <a:pt x="3618" y="1421"/>
                    </a:lnTo>
                    <a:lnTo>
                      <a:pt x="3621" y="1477"/>
                    </a:lnTo>
                    <a:lnTo>
                      <a:pt x="3624" y="1477"/>
                    </a:lnTo>
                    <a:lnTo>
                      <a:pt x="3627" y="1514"/>
                    </a:lnTo>
                    <a:lnTo>
                      <a:pt x="3630" y="1477"/>
                    </a:lnTo>
                    <a:lnTo>
                      <a:pt x="3634" y="1477"/>
                    </a:lnTo>
                    <a:lnTo>
                      <a:pt x="3637" y="1440"/>
                    </a:lnTo>
                    <a:lnTo>
                      <a:pt x="3641" y="1496"/>
                    </a:lnTo>
                    <a:lnTo>
                      <a:pt x="3644" y="1477"/>
                    </a:lnTo>
                    <a:lnTo>
                      <a:pt x="3646" y="1496"/>
                    </a:lnTo>
                    <a:lnTo>
                      <a:pt x="3650" y="1458"/>
                    </a:lnTo>
                    <a:lnTo>
                      <a:pt x="3653" y="1440"/>
                    </a:lnTo>
                    <a:lnTo>
                      <a:pt x="3657" y="1496"/>
                    </a:lnTo>
                    <a:lnTo>
                      <a:pt x="3660" y="1440"/>
                    </a:lnTo>
                    <a:lnTo>
                      <a:pt x="3663" y="1514"/>
                    </a:lnTo>
                    <a:lnTo>
                      <a:pt x="3667" y="1403"/>
                    </a:lnTo>
                    <a:lnTo>
                      <a:pt x="3670" y="1403"/>
                    </a:lnTo>
                    <a:lnTo>
                      <a:pt x="3672" y="1477"/>
                    </a:lnTo>
                    <a:lnTo>
                      <a:pt x="3676" y="1421"/>
                    </a:lnTo>
                    <a:lnTo>
                      <a:pt x="3679" y="1440"/>
                    </a:lnTo>
                    <a:lnTo>
                      <a:pt x="3683" y="1403"/>
                    </a:lnTo>
                    <a:lnTo>
                      <a:pt x="3686" y="1421"/>
                    </a:lnTo>
                    <a:lnTo>
                      <a:pt x="3689" y="1421"/>
                    </a:lnTo>
                    <a:lnTo>
                      <a:pt x="3693" y="1403"/>
                    </a:lnTo>
                    <a:lnTo>
                      <a:pt x="3696" y="1440"/>
                    </a:lnTo>
                    <a:lnTo>
                      <a:pt x="3699" y="1367"/>
                    </a:lnTo>
                    <a:lnTo>
                      <a:pt x="3702" y="1458"/>
                    </a:lnTo>
                    <a:lnTo>
                      <a:pt x="3705" y="1477"/>
                    </a:lnTo>
                    <a:lnTo>
                      <a:pt x="3709" y="1458"/>
                    </a:lnTo>
                    <a:lnTo>
                      <a:pt x="3712" y="1440"/>
                    </a:lnTo>
                    <a:lnTo>
                      <a:pt x="3716" y="1458"/>
                    </a:lnTo>
                    <a:lnTo>
                      <a:pt x="3719" y="1458"/>
                    </a:lnTo>
                    <a:lnTo>
                      <a:pt x="3721" y="1440"/>
                    </a:lnTo>
                    <a:lnTo>
                      <a:pt x="3725" y="1421"/>
                    </a:lnTo>
                    <a:lnTo>
                      <a:pt x="3728" y="1440"/>
                    </a:lnTo>
                    <a:lnTo>
                      <a:pt x="3731" y="1477"/>
                    </a:lnTo>
                    <a:lnTo>
                      <a:pt x="3735" y="1496"/>
                    </a:lnTo>
                    <a:lnTo>
                      <a:pt x="3738" y="1496"/>
                    </a:lnTo>
                    <a:lnTo>
                      <a:pt x="3742" y="1477"/>
                    </a:lnTo>
                    <a:lnTo>
                      <a:pt x="3745" y="1477"/>
                    </a:lnTo>
                    <a:lnTo>
                      <a:pt x="3747" y="1421"/>
                    </a:lnTo>
                    <a:lnTo>
                      <a:pt x="3751" y="1458"/>
                    </a:lnTo>
                    <a:lnTo>
                      <a:pt x="3754" y="1477"/>
                    </a:lnTo>
                    <a:lnTo>
                      <a:pt x="3757" y="1477"/>
                    </a:lnTo>
                    <a:lnTo>
                      <a:pt x="3761" y="1458"/>
                    </a:lnTo>
                    <a:lnTo>
                      <a:pt x="3764" y="1458"/>
                    </a:lnTo>
                    <a:lnTo>
                      <a:pt x="3768" y="1514"/>
                    </a:lnTo>
                    <a:lnTo>
                      <a:pt x="3771" y="1458"/>
                    </a:lnTo>
                    <a:lnTo>
                      <a:pt x="3773" y="1440"/>
                    </a:lnTo>
                    <a:lnTo>
                      <a:pt x="3777" y="1477"/>
                    </a:lnTo>
                    <a:lnTo>
                      <a:pt x="3780" y="1477"/>
                    </a:lnTo>
                    <a:lnTo>
                      <a:pt x="3784" y="1440"/>
                    </a:lnTo>
                    <a:lnTo>
                      <a:pt x="3787" y="1421"/>
                    </a:lnTo>
                    <a:lnTo>
                      <a:pt x="3790" y="1403"/>
                    </a:lnTo>
                    <a:lnTo>
                      <a:pt x="3794" y="1421"/>
                    </a:lnTo>
                    <a:lnTo>
                      <a:pt x="3796" y="1440"/>
                    </a:lnTo>
                    <a:lnTo>
                      <a:pt x="3799" y="1403"/>
                    </a:lnTo>
                    <a:lnTo>
                      <a:pt x="3803" y="1367"/>
                    </a:lnTo>
                    <a:lnTo>
                      <a:pt x="3806" y="1403"/>
                    </a:lnTo>
                    <a:lnTo>
                      <a:pt x="3810" y="1421"/>
                    </a:lnTo>
                    <a:lnTo>
                      <a:pt x="3813" y="1477"/>
                    </a:lnTo>
                    <a:lnTo>
                      <a:pt x="3816" y="1421"/>
                    </a:lnTo>
                    <a:lnTo>
                      <a:pt x="3820" y="1440"/>
                    </a:lnTo>
                    <a:lnTo>
                      <a:pt x="3822" y="1403"/>
                    </a:lnTo>
                    <a:lnTo>
                      <a:pt x="3826" y="1458"/>
                    </a:lnTo>
                    <a:lnTo>
                      <a:pt x="3829" y="1403"/>
                    </a:lnTo>
                    <a:lnTo>
                      <a:pt x="3832" y="1440"/>
                    </a:lnTo>
                    <a:lnTo>
                      <a:pt x="3836" y="1496"/>
                    </a:lnTo>
                    <a:lnTo>
                      <a:pt x="3839" y="1440"/>
                    </a:lnTo>
                    <a:lnTo>
                      <a:pt x="3843" y="1496"/>
                    </a:lnTo>
                    <a:lnTo>
                      <a:pt x="3846" y="1514"/>
                    </a:lnTo>
                    <a:lnTo>
                      <a:pt x="3848" y="1403"/>
                    </a:lnTo>
                    <a:lnTo>
                      <a:pt x="3852" y="1385"/>
                    </a:lnTo>
                    <a:lnTo>
                      <a:pt x="3855" y="1403"/>
                    </a:lnTo>
                    <a:lnTo>
                      <a:pt x="3858" y="1477"/>
                    </a:lnTo>
                    <a:lnTo>
                      <a:pt x="3862" y="1440"/>
                    </a:lnTo>
                    <a:lnTo>
                      <a:pt x="3865" y="1403"/>
                    </a:lnTo>
                    <a:lnTo>
                      <a:pt x="3869" y="1440"/>
                    </a:lnTo>
                    <a:lnTo>
                      <a:pt x="3872" y="1477"/>
                    </a:lnTo>
                    <a:lnTo>
                      <a:pt x="3874" y="1440"/>
                    </a:lnTo>
                    <a:lnTo>
                      <a:pt x="3878" y="1440"/>
                    </a:lnTo>
                    <a:lnTo>
                      <a:pt x="3881" y="1385"/>
                    </a:lnTo>
                    <a:lnTo>
                      <a:pt x="3885" y="1440"/>
                    </a:lnTo>
                    <a:lnTo>
                      <a:pt x="3888" y="1421"/>
                    </a:lnTo>
                    <a:lnTo>
                      <a:pt x="3891" y="1440"/>
                    </a:lnTo>
                    <a:lnTo>
                      <a:pt x="3895" y="1458"/>
                    </a:lnTo>
                    <a:lnTo>
                      <a:pt x="3897" y="1440"/>
                    </a:lnTo>
                    <a:lnTo>
                      <a:pt x="3900" y="1403"/>
                    </a:lnTo>
                    <a:lnTo>
                      <a:pt x="3904" y="1440"/>
                    </a:lnTo>
                    <a:lnTo>
                      <a:pt x="3907" y="1440"/>
                    </a:lnTo>
                    <a:lnTo>
                      <a:pt x="3911" y="1458"/>
                    </a:lnTo>
                    <a:lnTo>
                      <a:pt x="3914" y="1421"/>
                    </a:lnTo>
                    <a:lnTo>
                      <a:pt x="3917" y="1403"/>
                    </a:lnTo>
                    <a:lnTo>
                      <a:pt x="3921" y="1440"/>
                    </a:lnTo>
                    <a:lnTo>
                      <a:pt x="3923" y="1421"/>
                    </a:lnTo>
                    <a:lnTo>
                      <a:pt x="3926" y="1477"/>
                    </a:lnTo>
                    <a:lnTo>
                      <a:pt x="3930" y="1477"/>
                    </a:lnTo>
                    <a:lnTo>
                      <a:pt x="3933" y="1367"/>
                    </a:lnTo>
                    <a:lnTo>
                      <a:pt x="3937" y="1458"/>
                    </a:lnTo>
                    <a:lnTo>
                      <a:pt x="3940" y="1477"/>
                    </a:lnTo>
                    <a:lnTo>
                      <a:pt x="3943" y="1403"/>
                    </a:lnTo>
                    <a:lnTo>
                      <a:pt x="3947" y="1440"/>
                    </a:lnTo>
                    <a:lnTo>
                      <a:pt x="3949" y="1458"/>
                    </a:lnTo>
                    <a:lnTo>
                      <a:pt x="3953" y="1385"/>
                    </a:lnTo>
                    <a:lnTo>
                      <a:pt x="3956" y="1329"/>
                    </a:lnTo>
                    <a:lnTo>
                      <a:pt x="3959" y="1385"/>
                    </a:lnTo>
                    <a:lnTo>
                      <a:pt x="3963" y="1385"/>
                    </a:lnTo>
                    <a:lnTo>
                      <a:pt x="3966" y="1440"/>
                    </a:lnTo>
                    <a:lnTo>
                      <a:pt x="3970" y="1458"/>
                    </a:lnTo>
                    <a:lnTo>
                      <a:pt x="3973" y="1477"/>
                    </a:lnTo>
                    <a:lnTo>
                      <a:pt x="3975" y="1458"/>
                    </a:lnTo>
                    <a:lnTo>
                      <a:pt x="3979" y="1440"/>
                    </a:lnTo>
                    <a:lnTo>
                      <a:pt x="3982" y="1477"/>
                    </a:lnTo>
                    <a:lnTo>
                      <a:pt x="3985" y="1477"/>
                    </a:lnTo>
                    <a:lnTo>
                      <a:pt x="3989" y="1421"/>
                    </a:lnTo>
                    <a:lnTo>
                      <a:pt x="3992" y="1440"/>
                    </a:lnTo>
                    <a:lnTo>
                      <a:pt x="3996" y="1385"/>
                    </a:lnTo>
                    <a:lnTo>
                      <a:pt x="3998" y="1458"/>
                    </a:lnTo>
                    <a:lnTo>
                      <a:pt x="4001" y="1440"/>
                    </a:lnTo>
                    <a:lnTo>
                      <a:pt x="4005" y="1496"/>
                    </a:lnTo>
                    <a:lnTo>
                      <a:pt x="4008" y="1477"/>
                    </a:lnTo>
                    <a:lnTo>
                      <a:pt x="4012" y="1458"/>
                    </a:lnTo>
                    <a:lnTo>
                      <a:pt x="4015" y="1477"/>
                    </a:lnTo>
                    <a:lnTo>
                      <a:pt x="4018" y="1403"/>
                    </a:lnTo>
                    <a:lnTo>
                      <a:pt x="4022" y="1458"/>
                    </a:lnTo>
                    <a:lnTo>
                      <a:pt x="4024" y="1458"/>
                    </a:lnTo>
                    <a:lnTo>
                      <a:pt x="4027" y="1514"/>
                    </a:lnTo>
                    <a:lnTo>
                      <a:pt x="4031" y="1477"/>
                    </a:lnTo>
                    <a:lnTo>
                      <a:pt x="4034" y="1421"/>
                    </a:lnTo>
                    <a:lnTo>
                      <a:pt x="4038" y="1421"/>
                    </a:lnTo>
                    <a:lnTo>
                      <a:pt x="4041" y="1421"/>
                    </a:lnTo>
                    <a:lnTo>
                      <a:pt x="4044" y="1403"/>
                    </a:lnTo>
                    <a:lnTo>
                      <a:pt x="4048" y="1458"/>
                    </a:lnTo>
                    <a:lnTo>
                      <a:pt x="4050" y="1440"/>
                    </a:lnTo>
                    <a:lnTo>
                      <a:pt x="4054" y="1421"/>
                    </a:lnTo>
                    <a:lnTo>
                      <a:pt x="4057" y="1458"/>
                    </a:lnTo>
                    <a:lnTo>
                      <a:pt x="4060" y="1477"/>
                    </a:lnTo>
                    <a:lnTo>
                      <a:pt x="4064" y="1496"/>
                    </a:lnTo>
                    <a:lnTo>
                      <a:pt x="4067" y="1477"/>
                    </a:lnTo>
                    <a:lnTo>
                      <a:pt x="4071" y="1440"/>
                    </a:lnTo>
                    <a:lnTo>
                      <a:pt x="4074" y="1421"/>
                    </a:lnTo>
                    <a:lnTo>
                      <a:pt x="4076" y="1440"/>
                    </a:lnTo>
                    <a:lnTo>
                      <a:pt x="4080" y="1458"/>
                    </a:lnTo>
                    <a:lnTo>
                      <a:pt x="4083" y="1385"/>
                    </a:lnTo>
                    <a:lnTo>
                      <a:pt x="4086" y="1403"/>
                    </a:lnTo>
                    <a:lnTo>
                      <a:pt x="4090" y="1458"/>
                    </a:lnTo>
                    <a:lnTo>
                      <a:pt x="4093" y="1458"/>
                    </a:lnTo>
                    <a:lnTo>
                      <a:pt x="4097" y="1496"/>
                    </a:lnTo>
                    <a:lnTo>
                      <a:pt x="4100" y="1440"/>
                    </a:lnTo>
                    <a:lnTo>
                      <a:pt x="4102" y="1421"/>
                    </a:lnTo>
                    <a:lnTo>
                      <a:pt x="4106" y="1403"/>
                    </a:lnTo>
                    <a:lnTo>
                      <a:pt x="4109" y="1421"/>
                    </a:lnTo>
                    <a:lnTo>
                      <a:pt x="4112" y="1458"/>
                    </a:lnTo>
                    <a:lnTo>
                      <a:pt x="4116" y="1421"/>
                    </a:lnTo>
                    <a:lnTo>
                      <a:pt x="4119" y="1421"/>
                    </a:lnTo>
                    <a:lnTo>
                      <a:pt x="4123" y="1458"/>
                    </a:lnTo>
                    <a:lnTo>
                      <a:pt x="4125" y="1458"/>
                    </a:lnTo>
                    <a:lnTo>
                      <a:pt x="4128" y="1403"/>
                    </a:lnTo>
                    <a:lnTo>
                      <a:pt x="4132" y="1421"/>
                    </a:lnTo>
                    <a:lnTo>
                      <a:pt x="4135" y="1403"/>
                    </a:lnTo>
                    <a:lnTo>
                      <a:pt x="4139" y="1496"/>
                    </a:lnTo>
                    <a:lnTo>
                      <a:pt x="4142" y="1421"/>
                    </a:lnTo>
                    <a:lnTo>
                      <a:pt x="4145" y="1421"/>
                    </a:lnTo>
                    <a:lnTo>
                      <a:pt x="4149" y="1440"/>
                    </a:lnTo>
                    <a:lnTo>
                      <a:pt x="4151" y="1477"/>
                    </a:lnTo>
                    <a:lnTo>
                      <a:pt x="4154" y="1440"/>
                    </a:lnTo>
                    <a:lnTo>
                      <a:pt x="4158" y="1421"/>
                    </a:lnTo>
                    <a:lnTo>
                      <a:pt x="4161" y="1440"/>
                    </a:lnTo>
                    <a:lnTo>
                      <a:pt x="4165" y="1477"/>
                    </a:lnTo>
                    <a:lnTo>
                      <a:pt x="4168" y="1403"/>
                    </a:lnTo>
                    <a:lnTo>
                      <a:pt x="4171" y="1421"/>
                    </a:lnTo>
                    <a:lnTo>
                      <a:pt x="4175" y="1440"/>
                    </a:lnTo>
                    <a:lnTo>
                      <a:pt x="4177" y="1385"/>
                    </a:lnTo>
                    <a:lnTo>
                      <a:pt x="4181" y="1347"/>
                    </a:lnTo>
                    <a:lnTo>
                      <a:pt x="4184" y="1218"/>
                    </a:lnTo>
                    <a:lnTo>
                      <a:pt x="4187" y="1089"/>
                    </a:lnTo>
                    <a:lnTo>
                      <a:pt x="4191" y="831"/>
                    </a:lnTo>
                    <a:lnTo>
                      <a:pt x="4194" y="443"/>
                    </a:lnTo>
                    <a:lnTo>
                      <a:pt x="4198" y="203"/>
                    </a:lnTo>
                    <a:lnTo>
                      <a:pt x="4201" y="0"/>
                    </a:lnTo>
                    <a:lnTo>
                      <a:pt x="4203" y="258"/>
                    </a:lnTo>
                    <a:lnTo>
                      <a:pt x="4207" y="720"/>
                    </a:lnTo>
                    <a:lnTo>
                      <a:pt x="4210" y="886"/>
                    </a:lnTo>
                    <a:lnTo>
                      <a:pt x="4213" y="942"/>
                    </a:lnTo>
                    <a:lnTo>
                      <a:pt x="4217" y="1089"/>
                    </a:lnTo>
                    <a:lnTo>
                      <a:pt x="4220" y="1218"/>
                    </a:lnTo>
                    <a:lnTo>
                      <a:pt x="4224" y="1292"/>
                    </a:lnTo>
                    <a:lnTo>
                      <a:pt x="4227" y="1274"/>
                    </a:lnTo>
                    <a:lnTo>
                      <a:pt x="4229" y="1347"/>
                    </a:lnTo>
                    <a:lnTo>
                      <a:pt x="4233" y="1292"/>
                    </a:lnTo>
                    <a:lnTo>
                      <a:pt x="4236" y="1385"/>
                    </a:lnTo>
                    <a:lnTo>
                      <a:pt x="4240" y="1311"/>
                    </a:lnTo>
                    <a:lnTo>
                      <a:pt x="4243" y="1292"/>
                    </a:lnTo>
                    <a:lnTo>
                      <a:pt x="4246" y="1440"/>
                    </a:lnTo>
                    <a:lnTo>
                      <a:pt x="4250" y="1403"/>
                    </a:lnTo>
                    <a:lnTo>
                      <a:pt x="4253" y="1403"/>
                    </a:lnTo>
                    <a:lnTo>
                      <a:pt x="4255" y="1385"/>
                    </a:lnTo>
                    <a:lnTo>
                      <a:pt x="4259" y="1440"/>
                    </a:lnTo>
                    <a:lnTo>
                      <a:pt x="4262" y="1385"/>
                    </a:lnTo>
                    <a:lnTo>
                      <a:pt x="4266" y="1385"/>
                    </a:lnTo>
                    <a:lnTo>
                      <a:pt x="4269" y="1477"/>
                    </a:lnTo>
                    <a:lnTo>
                      <a:pt x="4272" y="1440"/>
                    </a:lnTo>
                    <a:lnTo>
                      <a:pt x="4276" y="1458"/>
                    </a:lnTo>
                    <a:lnTo>
                      <a:pt x="4279" y="1403"/>
                    </a:lnTo>
                    <a:lnTo>
                      <a:pt x="4281" y="1477"/>
                    </a:lnTo>
                    <a:lnTo>
                      <a:pt x="4285" y="1458"/>
                    </a:lnTo>
                    <a:lnTo>
                      <a:pt x="4288" y="1477"/>
                    </a:lnTo>
                    <a:lnTo>
                      <a:pt x="4292" y="1403"/>
                    </a:lnTo>
                    <a:lnTo>
                      <a:pt x="4295" y="1458"/>
                    </a:lnTo>
                    <a:lnTo>
                      <a:pt x="4298" y="1403"/>
                    </a:lnTo>
                    <a:lnTo>
                      <a:pt x="4302" y="1458"/>
                    </a:lnTo>
                    <a:lnTo>
                      <a:pt x="4305" y="1385"/>
                    </a:lnTo>
                    <a:lnTo>
                      <a:pt x="4308" y="1347"/>
                    </a:lnTo>
                    <a:lnTo>
                      <a:pt x="4311" y="1403"/>
                    </a:lnTo>
                    <a:lnTo>
                      <a:pt x="4314" y="1311"/>
                    </a:lnTo>
                    <a:lnTo>
                      <a:pt x="4318" y="997"/>
                    </a:lnTo>
                    <a:lnTo>
                      <a:pt x="4321" y="868"/>
                    </a:lnTo>
                    <a:lnTo>
                      <a:pt x="4325" y="793"/>
                    </a:lnTo>
                    <a:lnTo>
                      <a:pt x="4328" y="628"/>
                    </a:lnTo>
                    <a:lnTo>
                      <a:pt x="4331" y="683"/>
                    </a:lnTo>
                    <a:lnTo>
                      <a:pt x="4334" y="793"/>
                    </a:lnTo>
                    <a:lnTo>
                      <a:pt x="4337" y="868"/>
                    </a:lnTo>
                    <a:lnTo>
                      <a:pt x="4340" y="1033"/>
                    </a:lnTo>
                    <a:lnTo>
                      <a:pt x="4344" y="1163"/>
                    </a:lnTo>
                    <a:lnTo>
                      <a:pt x="4347" y="1236"/>
                    </a:lnTo>
                    <a:lnTo>
                      <a:pt x="4351" y="1236"/>
                    </a:lnTo>
                    <a:lnTo>
                      <a:pt x="4354" y="1367"/>
                    </a:lnTo>
                    <a:lnTo>
                      <a:pt x="4357" y="1347"/>
                    </a:lnTo>
                    <a:lnTo>
                      <a:pt x="4360" y="1347"/>
                    </a:lnTo>
                    <a:lnTo>
                      <a:pt x="4363" y="1329"/>
                    </a:lnTo>
                    <a:lnTo>
                      <a:pt x="4367" y="1347"/>
                    </a:lnTo>
                    <a:lnTo>
                      <a:pt x="4370" y="1292"/>
                    </a:lnTo>
                    <a:lnTo>
                      <a:pt x="4373" y="1385"/>
                    </a:lnTo>
                    <a:lnTo>
                      <a:pt x="4377" y="1440"/>
                    </a:lnTo>
                    <a:lnTo>
                      <a:pt x="4380" y="1440"/>
                    </a:lnTo>
                    <a:lnTo>
                      <a:pt x="4384" y="1403"/>
                    </a:lnTo>
                    <a:lnTo>
                      <a:pt x="4386" y="1403"/>
                    </a:lnTo>
                    <a:lnTo>
                      <a:pt x="4389" y="1458"/>
                    </a:lnTo>
                    <a:lnTo>
                      <a:pt x="4393" y="1477"/>
                    </a:lnTo>
                    <a:lnTo>
                      <a:pt x="4396" y="1458"/>
                    </a:lnTo>
                    <a:lnTo>
                      <a:pt x="4399" y="1421"/>
                    </a:lnTo>
                    <a:lnTo>
                      <a:pt x="4403" y="1440"/>
                    </a:lnTo>
                    <a:lnTo>
                      <a:pt x="4406" y="1458"/>
                    </a:lnTo>
                    <a:lnTo>
                      <a:pt x="4410" y="1440"/>
                    </a:lnTo>
                    <a:lnTo>
                      <a:pt x="4412" y="1403"/>
                    </a:lnTo>
                    <a:lnTo>
                      <a:pt x="4415" y="1440"/>
                    </a:lnTo>
                    <a:lnTo>
                      <a:pt x="4419" y="1421"/>
                    </a:lnTo>
                    <a:lnTo>
                      <a:pt x="4422" y="1421"/>
                    </a:lnTo>
                    <a:lnTo>
                      <a:pt x="4426" y="1440"/>
                    </a:lnTo>
                    <a:lnTo>
                      <a:pt x="4429" y="1347"/>
                    </a:lnTo>
                    <a:lnTo>
                      <a:pt x="4432" y="1421"/>
                    </a:lnTo>
                    <a:lnTo>
                      <a:pt x="4436" y="1458"/>
                    </a:lnTo>
                    <a:lnTo>
                      <a:pt x="4438" y="1477"/>
                    </a:lnTo>
                    <a:lnTo>
                      <a:pt x="4441" y="1458"/>
                    </a:lnTo>
                    <a:lnTo>
                      <a:pt x="4445" y="1347"/>
                    </a:lnTo>
                    <a:lnTo>
                      <a:pt x="4448" y="1311"/>
                    </a:lnTo>
                    <a:lnTo>
                      <a:pt x="4452" y="1182"/>
                    </a:lnTo>
                    <a:lnTo>
                      <a:pt x="4455" y="1015"/>
                    </a:lnTo>
                    <a:lnTo>
                      <a:pt x="4458" y="997"/>
                    </a:lnTo>
                    <a:lnTo>
                      <a:pt x="4462" y="1163"/>
                    </a:lnTo>
                    <a:lnTo>
                      <a:pt x="4464" y="1236"/>
                    </a:lnTo>
                    <a:lnTo>
                      <a:pt x="4467" y="1347"/>
                    </a:lnTo>
                    <a:lnTo>
                      <a:pt x="4471" y="1385"/>
                    </a:lnTo>
                    <a:lnTo>
                      <a:pt x="4474" y="1367"/>
                    </a:lnTo>
                    <a:lnTo>
                      <a:pt x="4478" y="1403"/>
                    </a:lnTo>
                    <a:lnTo>
                      <a:pt x="4481" y="1458"/>
                    </a:lnTo>
                    <a:lnTo>
                      <a:pt x="4484" y="1440"/>
                    </a:lnTo>
                    <a:lnTo>
                      <a:pt x="4488" y="1458"/>
                    </a:lnTo>
                    <a:lnTo>
                      <a:pt x="4490" y="1440"/>
                    </a:lnTo>
                    <a:lnTo>
                      <a:pt x="4494" y="1421"/>
                    </a:lnTo>
                    <a:lnTo>
                      <a:pt x="4497" y="1440"/>
                    </a:lnTo>
                    <a:lnTo>
                      <a:pt x="4500" y="1329"/>
                    </a:lnTo>
                    <a:lnTo>
                      <a:pt x="4504" y="1440"/>
                    </a:lnTo>
                    <a:lnTo>
                      <a:pt x="4507" y="1440"/>
                    </a:lnTo>
                    <a:lnTo>
                      <a:pt x="4511" y="1458"/>
                    </a:lnTo>
                    <a:lnTo>
                      <a:pt x="4514" y="1421"/>
                    </a:lnTo>
                    <a:lnTo>
                      <a:pt x="4517" y="1421"/>
                    </a:lnTo>
                    <a:lnTo>
                      <a:pt x="4520" y="1458"/>
                    </a:lnTo>
                    <a:lnTo>
                      <a:pt x="4523" y="1440"/>
                    </a:lnTo>
                    <a:lnTo>
                      <a:pt x="4526" y="1403"/>
                    </a:lnTo>
                    <a:lnTo>
                      <a:pt x="4530" y="1496"/>
                    </a:lnTo>
                    <a:lnTo>
                      <a:pt x="4533" y="1477"/>
                    </a:lnTo>
                    <a:lnTo>
                      <a:pt x="4537" y="1440"/>
                    </a:lnTo>
                    <a:lnTo>
                      <a:pt x="4540" y="1440"/>
                    </a:lnTo>
                    <a:lnTo>
                      <a:pt x="4543" y="1403"/>
                    </a:lnTo>
                    <a:lnTo>
                      <a:pt x="4546" y="1440"/>
                    </a:lnTo>
                    <a:lnTo>
                      <a:pt x="4549" y="1403"/>
                    </a:lnTo>
                    <a:lnTo>
                      <a:pt x="4553" y="1440"/>
                    </a:lnTo>
                    <a:lnTo>
                      <a:pt x="4556" y="1440"/>
                    </a:lnTo>
                    <a:lnTo>
                      <a:pt x="4559" y="1367"/>
                    </a:lnTo>
                    <a:lnTo>
                      <a:pt x="4563" y="1385"/>
                    </a:lnTo>
                    <a:lnTo>
                      <a:pt x="4566" y="1403"/>
                    </a:lnTo>
                    <a:lnTo>
                      <a:pt x="4570" y="1458"/>
                    </a:lnTo>
                    <a:lnTo>
                      <a:pt x="4572" y="1385"/>
                    </a:lnTo>
                    <a:lnTo>
                      <a:pt x="4575" y="1367"/>
                    </a:lnTo>
                    <a:lnTo>
                      <a:pt x="4579" y="1311"/>
                    </a:lnTo>
                    <a:lnTo>
                      <a:pt x="4582" y="1292"/>
                    </a:lnTo>
                    <a:lnTo>
                      <a:pt x="4585" y="1329"/>
                    </a:lnTo>
                    <a:lnTo>
                      <a:pt x="4589" y="1292"/>
                    </a:lnTo>
                    <a:lnTo>
                      <a:pt x="4592" y="1347"/>
                    </a:lnTo>
                    <a:lnTo>
                      <a:pt x="4596" y="1403"/>
                    </a:lnTo>
                    <a:lnTo>
                      <a:pt x="4598" y="1440"/>
                    </a:lnTo>
                    <a:lnTo>
                      <a:pt x="4601" y="1385"/>
                    </a:lnTo>
                    <a:lnTo>
                      <a:pt x="4605" y="1403"/>
                    </a:lnTo>
                    <a:lnTo>
                      <a:pt x="4608" y="1477"/>
                    </a:lnTo>
                    <a:lnTo>
                      <a:pt x="4612" y="1403"/>
                    </a:lnTo>
                    <a:lnTo>
                      <a:pt x="4615" y="1385"/>
                    </a:lnTo>
                    <a:lnTo>
                      <a:pt x="4618" y="1403"/>
                    </a:lnTo>
                    <a:lnTo>
                      <a:pt x="4622" y="1421"/>
                    </a:lnTo>
                    <a:lnTo>
                      <a:pt x="4624" y="1421"/>
                    </a:lnTo>
                    <a:lnTo>
                      <a:pt x="4627" y="1477"/>
                    </a:lnTo>
                    <a:lnTo>
                      <a:pt x="4631" y="1440"/>
                    </a:lnTo>
                    <a:lnTo>
                      <a:pt x="4634" y="1403"/>
                    </a:lnTo>
                    <a:lnTo>
                      <a:pt x="4638" y="1440"/>
                    </a:lnTo>
                    <a:lnTo>
                      <a:pt x="4641" y="1477"/>
                    </a:lnTo>
                    <a:lnTo>
                      <a:pt x="4644" y="1440"/>
                    </a:lnTo>
                    <a:lnTo>
                      <a:pt x="4648" y="1421"/>
                    </a:lnTo>
                    <a:lnTo>
                      <a:pt x="4650" y="1329"/>
                    </a:lnTo>
                    <a:lnTo>
                      <a:pt x="4653" y="1440"/>
                    </a:lnTo>
                    <a:lnTo>
                      <a:pt x="4657" y="1421"/>
                    </a:lnTo>
                    <a:lnTo>
                      <a:pt x="4660" y="1421"/>
                    </a:lnTo>
                    <a:lnTo>
                      <a:pt x="4664" y="1458"/>
                    </a:lnTo>
                    <a:lnTo>
                      <a:pt x="4667" y="1514"/>
                    </a:lnTo>
                    <a:lnTo>
                      <a:pt x="4670" y="1421"/>
                    </a:lnTo>
                    <a:lnTo>
                      <a:pt x="4674" y="1458"/>
                    </a:lnTo>
                    <a:lnTo>
                      <a:pt x="4677" y="1496"/>
                    </a:lnTo>
                    <a:lnTo>
                      <a:pt x="4680" y="1514"/>
                    </a:lnTo>
                    <a:lnTo>
                      <a:pt x="4683" y="1458"/>
                    </a:lnTo>
                    <a:lnTo>
                      <a:pt x="4686" y="1403"/>
                    </a:lnTo>
                    <a:lnTo>
                      <a:pt x="4690" y="1403"/>
                    </a:lnTo>
                    <a:lnTo>
                      <a:pt x="4693" y="1496"/>
                    </a:lnTo>
                    <a:lnTo>
                      <a:pt x="4697" y="1440"/>
                    </a:lnTo>
                    <a:lnTo>
                      <a:pt x="4700" y="1347"/>
                    </a:lnTo>
                    <a:lnTo>
                      <a:pt x="4703" y="1385"/>
                    </a:lnTo>
                    <a:lnTo>
                      <a:pt x="4706" y="1385"/>
                    </a:lnTo>
                    <a:lnTo>
                      <a:pt x="4709" y="1329"/>
                    </a:lnTo>
                    <a:lnTo>
                      <a:pt x="4712" y="1274"/>
                    </a:lnTo>
                    <a:lnTo>
                      <a:pt x="4716" y="1256"/>
                    </a:lnTo>
                    <a:lnTo>
                      <a:pt x="4719" y="1292"/>
                    </a:lnTo>
                    <a:lnTo>
                      <a:pt x="4723" y="1311"/>
                    </a:lnTo>
                    <a:lnTo>
                      <a:pt x="4726" y="1367"/>
                    </a:lnTo>
                    <a:lnTo>
                      <a:pt x="4729" y="1403"/>
                    </a:lnTo>
                    <a:lnTo>
                      <a:pt x="4732" y="1421"/>
                    </a:lnTo>
                    <a:lnTo>
                      <a:pt x="4735" y="1385"/>
                    </a:lnTo>
                    <a:lnTo>
                      <a:pt x="4739" y="1496"/>
                    </a:lnTo>
                    <a:lnTo>
                      <a:pt x="4742" y="1458"/>
                    </a:lnTo>
                    <a:lnTo>
                      <a:pt x="4745" y="1496"/>
                    </a:lnTo>
                    <a:lnTo>
                      <a:pt x="4749" y="1440"/>
                    </a:lnTo>
                    <a:lnTo>
                      <a:pt x="4752" y="1477"/>
                    </a:lnTo>
                    <a:lnTo>
                      <a:pt x="4756" y="1458"/>
                    </a:lnTo>
                    <a:lnTo>
                      <a:pt x="4758" y="1477"/>
                    </a:lnTo>
                    <a:lnTo>
                      <a:pt x="4761" y="1477"/>
                    </a:lnTo>
                    <a:lnTo>
                      <a:pt x="4765" y="1440"/>
                    </a:lnTo>
                    <a:lnTo>
                      <a:pt x="4768" y="1514"/>
                    </a:lnTo>
                    <a:lnTo>
                      <a:pt x="4771" y="1458"/>
                    </a:lnTo>
                    <a:lnTo>
                      <a:pt x="4775" y="1421"/>
                    </a:lnTo>
                    <a:lnTo>
                      <a:pt x="4778" y="1440"/>
                    </a:lnTo>
                    <a:lnTo>
                      <a:pt x="4782" y="1458"/>
                    </a:lnTo>
                    <a:lnTo>
                      <a:pt x="4785" y="1532"/>
                    </a:lnTo>
                    <a:lnTo>
                      <a:pt x="4787" y="1458"/>
                    </a:lnTo>
                    <a:lnTo>
                      <a:pt x="4791" y="1421"/>
                    </a:lnTo>
                    <a:lnTo>
                      <a:pt x="4794" y="1385"/>
                    </a:lnTo>
                    <a:lnTo>
                      <a:pt x="4798" y="1477"/>
                    </a:lnTo>
                    <a:lnTo>
                      <a:pt x="4801" y="1496"/>
                    </a:lnTo>
                    <a:lnTo>
                      <a:pt x="4804" y="1458"/>
                    </a:lnTo>
                    <a:lnTo>
                      <a:pt x="4808" y="1440"/>
                    </a:lnTo>
                    <a:lnTo>
                      <a:pt x="4811" y="1421"/>
                    </a:lnTo>
                    <a:lnTo>
                      <a:pt x="4813" y="1440"/>
                    </a:lnTo>
                    <a:lnTo>
                      <a:pt x="4817" y="1458"/>
                    </a:lnTo>
                    <a:lnTo>
                      <a:pt x="4820" y="1403"/>
                    </a:lnTo>
                    <a:lnTo>
                      <a:pt x="4824" y="1367"/>
                    </a:lnTo>
                    <a:lnTo>
                      <a:pt x="4827" y="1329"/>
                    </a:lnTo>
                    <a:lnTo>
                      <a:pt x="4830" y="1347"/>
                    </a:lnTo>
                    <a:lnTo>
                      <a:pt x="4834" y="1329"/>
                    </a:lnTo>
                    <a:lnTo>
                      <a:pt x="4837" y="1403"/>
                    </a:lnTo>
                    <a:lnTo>
                      <a:pt x="4839" y="1311"/>
                    </a:lnTo>
                    <a:lnTo>
                      <a:pt x="4843" y="1367"/>
                    </a:lnTo>
                    <a:lnTo>
                      <a:pt x="4846" y="1385"/>
                    </a:lnTo>
                    <a:lnTo>
                      <a:pt x="4850" y="1421"/>
                    </a:lnTo>
                    <a:lnTo>
                      <a:pt x="4853" y="1367"/>
                    </a:lnTo>
                    <a:lnTo>
                      <a:pt x="4857" y="1403"/>
                    </a:lnTo>
                    <a:lnTo>
                      <a:pt x="4860" y="1421"/>
                    </a:lnTo>
                    <a:lnTo>
                      <a:pt x="4863" y="1458"/>
                    </a:lnTo>
                    <a:lnTo>
                      <a:pt x="4867" y="1347"/>
                    </a:lnTo>
                    <a:lnTo>
                      <a:pt x="4869" y="1421"/>
                    </a:lnTo>
                    <a:lnTo>
                      <a:pt x="4872" y="1421"/>
                    </a:lnTo>
                    <a:lnTo>
                      <a:pt x="4876" y="1514"/>
                    </a:lnTo>
                    <a:lnTo>
                      <a:pt x="4879" y="1477"/>
                    </a:lnTo>
                    <a:lnTo>
                      <a:pt x="4883" y="1421"/>
                    </a:lnTo>
                    <a:lnTo>
                      <a:pt x="4886" y="1477"/>
                    </a:lnTo>
                    <a:lnTo>
                      <a:pt x="4889" y="1421"/>
                    </a:lnTo>
                    <a:lnTo>
                      <a:pt x="4893" y="1458"/>
                    </a:lnTo>
                    <a:lnTo>
                      <a:pt x="4895" y="1458"/>
                    </a:lnTo>
                    <a:lnTo>
                      <a:pt x="4898" y="1440"/>
                    </a:lnTo>
                    <a:lnTo>
                      <a:pt x="4902" y="1421"/>
                    </a:lnTo>
                    <a:lnTo>
                      <a:pt x="4905" y="1403"/>
                    </a:lnTo>
                    <a:lnTo>
                      <a:pt x="4909" y="1458"/>
                    </a:lnTo>
                    <a:lnTo>
                      <a:pt x="4912" y="1403"/>
                    </a:lnTo>
                    <a:lnTo>
                      <a:pt x="4915" y="1458"/>
                    </a:lnTo>
                    <a:lnTo>
                      <a:pt x="4919" y="1403"/>
                    </a:lnTo>
                    <a:lnTo>
                      <a:pt x="4921" y="1477"/>
                    </a:lnTo>
                    <a:lnTo>
                      <a:pt x="4925" y="1421"/>
                    </a:lnTo>
                    <a:lnTo>
                      <a:pt x="4928" y="1496"/>
                    </a:lnTo>
                    <a:lnTo>
                      <a:pt x="4931" y="1458"/>
                    </a:lnTo>
                    <a:lnTo>
                      <a:pt x="4935" y="1403"/>
                    </a:lnTo>
                    <a:lnTo>
                      <a:pt x="4938" y="1532"/>
                    </a:lnTo>
                    <a:lnTo>
                      <a:pt x="4942" y="1458"/>
                    </a:lnTo>
                    <a:lnTo>
                      <a:pt x="4945" y="1385"/>
                    </a:lnTo>
                    <a:lnTo>
                      <a:pt x="4948" y="1421"/>
                    </a:lnTo>
                    <a:lnTo>
                      <a:pt x="4951" y="1367"/>
                    </a:lnTo>
                    <a:lnTo>
                      <a:pt x="4954" y="1421"/>
                    </a:lnTo>
                    <a:lnTo>
                      <a:pt x="4957" y="1367"/>
                    </a:lnTo>
                    <a:lnTo>
                      <a:pt x="4961" y="1367"/>
                    </a:lnTo>
                    <a:lnTo>
                      <a:pt x="4964" y="1329"/>
                    </a:lnTo>
                    <a:lnTo>
                      <a:pt x="4968" y="1385"/>
                    </a:lnTo>
                    <a:lnTo>
                      <a:pt x="4971" y="1403"/>
                    </a:lnTo>
                    <a:lnTo>
                      <a:pt x="4974" y="1421"/>
                    </a:lnTo>
                    <a:lnTo>
                      <a:pt x="4977" y="1440"/>
                    </a:lnTo>
                    <a:lnTo>
                      <a:pt x="4980" y="1458"/>
                    </a:lnTo>
                    <a:lnTo>
                      <a:pt x="4984" y="1458"/>
                    </a:lnTo>
                    <a:lnTo>
                      <a:pt x="4987" y="1458"/>
                    </a:lnTo>
                    <a:lnTo>
                      <a:pt x="4990" y="1421"/>
                    </a:lnTo>
                    <a:lnTo>
                      <a:pt x="4994" y="1440"/>
                    </a:lnTo>
                    <a:lnTo>
                      <a:pt x="4997" y="1367"/>
                    </a:lnTo>
                    <a:lnTo>
                      <a:pt x="5001" y="1421"/>
                    </a:lnTo>
                    <a:lnTo>
                      <a:pt x="5004" y="1440"/>
                    </a:lnTo>
                    <a:lnTo>
                      <a:pt x="5006" y="1477"/>
                    </a:lnTo>
                    <a:lnTo>
                      <a:pt x="5010" y="1458"/>
                    </a:lnTo>
                    <a:lnTo>
                      <a:pt x="5013" y="1477"/>
                    </a:lnTo>
                    <a:lnTo>
                      <a:pt x="5016" y="1477"/>
                    </a:lnTo>
                    <a:lnTo>
                      <a:pt x="5020" y="1458"/>
                    </a:lnTo>
                    <a:lnTo>
                      <a:pt x="5023" y="1496"/>
                    </a:lnTo>
                    <a:lnTo>
                      <a:pt x="5027" y="1440"/>
                    </a:lnTo>
                    <a:lnTo>
                      <a:pt x="5030" y="1458"/>
                    </a:lnTo>
                    <a:lnTo>
                      <a:pt x="5032" y="1458"/>
                    </a:lnTo>
                    <a:lnTo>
                      <a:pt x="5036" y="1440"/>
                    </a:lnTo>
                    <a:lnTo>
                      <a:pt x="5039" y="1514"/>
                    </a:lnTo>
                    <a:lnTo>
                      <a:pt x="5043" y="1458"/>
                    </a:lnTo>
                    <a:lnTo>
                      <a:pt x="5046" y="1496"/>
                    </a:lnTo>
                    <a:lnTo>
                      <a:pt x="5049" y="1421"/>
                    </a:lnTo>
                    <a:lnTo>
                      <a:pt x="5053" y="1440"/>
                    </a:lnTo>
                    <a:lnTo>
                      <a:pt x="5056" y="1440"/>
                    </a:lnTo>
                    <a:lnTo>
                      <a:pt x="5060" y="1477"/>
                    </a:lnTo>
                    <a:lnTo>
                      <a:pt x="5062" y="1477"/>
                    </a:lnTo>
                    <a:lnTo>
                      <a:pt x="5065" y="1496"/>
                    </a:lnTo>
                    <a:lnTo>
                      <a:pt x="5069" y="1496"/>
                    </a:lnTo>
                    <a:lnTo>
                      <a:pt x="5072" y="1421"/>
                    </a:lnTo>
                    <a:lnTo>
                      <a:pt x="5075" y="1458"/>
                    </a:lnTo>
                    <a:lnTo>
                      <a:pt x="5079" y="1403"/>
                    </a:lnTo>
                    <a:lnTo>
                      <a:pt x="5082" y="1496"/>
                    </a:lnTo>
                    <a:lnTo>
                      <a:pt x="5086" y="1440"/>
                    </a:lnTo>
                    <a:lnTo>
                      <a:pt x="5088" y="1440"/>
                    </a:lnTo>
                    <a:lnTo>
                      <a:pt x="5091" y="1385"/>
                    </a:lnTo>
                    <a:lnTo>
                      <a:pt x="5095" y="1458"/>
                    </a:lnTo>
                    <a:lnTo>
                      <a:pt x="5098" y="1440"/>
                    </a:lnTo>
                    <a:lnTo>
                      <a:pt x="5101" y="1496"/>
                    </a:lnTo>
                    <a:lnTo>
                      <a:pt x="5105" y="1403"/>
                    </a:lnTo>
                    <a:lnTo>
                      <a:pt x="5108" y="1403"/>
                    </a:lnTo>
                    <a:lnTo>
                      <a:pt x="5112" y="1440"/>
                    </a:lnTo>
                    <a:lnTo>
                      <a:pt x="5115" y="1403"/>
                    </a:lnTo>
                    <a:lnTo>
                      <a:pt x="5117" y="1477"/>
                    </a:lnTo>
                    <a:lnTo>
                      <a:pt x="5121" y="1403"/>
                    </a:lnTo>
                    <a:lnTo>
                      <a:pt x="5124" y="1458"/>
                    </a:lnTo>
                    <a:lnTo>
                      <a:pt x="5128" y="1421"/>
                    </a:lnTo>
                    <a:lnTo>
                      <a:pt x="5131" y="1458"/>
                    </a:lnTo>
                    <a:lnTo>
                      <a:pt x="5134" y="1477"/>
                    </a:lnTo>
                    <a:lnTo>
                      <a:pt x="5138" y="1496"/>
                    </a:lnTo>
                    <a:lnTo>
                      <a:pt x="5141" y="1477"/>
                    </a:lnTo>
                    <a:lnTo>
                      <a:pt x="5143" y="1421"/>
                    </a:lnTo>
                    <a:lnTo>
                      <a:pt x="5147" y="1477"/>
                    </a:lnTo>
                    <a:lnTo>
                      <a:pt x="5150" y="1421"/>
                    </a:lnTo>
                    <a:lnTo>
                      <a:pt x="5154" y="1440"/>
                    </a:lnTo>
                    <a:lnTo>
                      <a:pt x="5157" y="1496"/>
                    </a:lnTo>
                    <a:lnTo>
                      <a:pt x="5160" y="1477"/>
                    </a:lnTo>
                    <a:lnTo>
                      <a:pt x="5164" y="1477"/>
                    </a:lnTo>
                    <a:lnTo>
                      <a:pt x="5167" y="1403"/>
                    </a:lnTo>
                    <a:lnTo>
                      <a:pt x="5171" y="1440"/>
                    </a:lnTo>
                    <a:lnTo>
                      <a:pt x="5173" y="1496"/>
                    </a:lnTo>
                    <a:lnTo>
                      <a:pt x="5176" y="1421"/>
                    </a:lnTo>
                    <a:lnTo>
                      <a:pt x="5180" y="1421"/>
                    </a:lnTo>
                    <a:lnTo>
                      <a:pt x="5183" y="1496"/>
                    </a:lnTo>
                    <a:lnTo>
                      <a:pt x="5187" y="1403"/>
                    </a:lnTo>
                    <a:lnTo>
                      <a:pt x="5190" y="1403"/>
                    </a:lnTo>
                    <a:lnTo>
                      <a:pt x="5193" y="1421"/>
                    </a:lnTo>
                    <a:lnTo>
                      <a:pt x="5197" y="1421"/>
                    </a:lnTo>
                    <a:lnTo>
                      <a:pt x="5199" y="1403"/>
                    </a:lnTo>
                    <a:lnTo>
                      <a:pt x="5202" y="1385"/>
                    </a:lnTo>
                    <a:lnTo>
                      <a:pt x="5206" y="1403"/>
                    </a:lnTo>
                    <a:lnTo>
                      <a:pt x="5209" y="1421"/>
                    </a:lnTo>
                    <a:lnTo>
                      <a:pt x="5213" y="1421"/>
                    </a:lnTo>
                    <a:lnTo>
                      <a:pt x="5216" y="1421"/>
                    </a:lnTo>
                    <a:lnTo>
                      <a:pt x="5219" y="1403"/>
                    </a:lnTo>
                    <a:lnTo>
                      <a:pt x="5223" y="1421"/>
                    </a:lnTo>
                    <a:lnTo>
                      <a:pt x="5226" y="1496"/>
                    </a:lnTo>
                    <a:lnTo>
                      <a:pt x="5229" y="1421"/>
                    </a:lnTo>
                    <a:lnTo>
                      <a:pt x="5232" y="1385"/>
                    </a:lnTo>
                    <a:lnTo>
                      <a:pt x="5235" y="1458"/>
                    </a:lnTo>
                    <a:lnTo>
                      <a:pt x="5239" y="1477"/>
                    </a:lnTo>
                    <a:lnTo>
                      <a:pt x="5242" y="1458"/>
                    </a:lnTo>
                    <a:lnTo>
                      <a:pt x="5246" y="1421"/>
                    </a:lnTo>
                    <a:lnTo>
                      <a:pt x="5249" y="1421"/>
                    </a:lnTo>
                    <a:lnTo>
                      <a:pt x="5252" y="1514"/>
                    </a:lnTo>
                    <a:lnTo>
                      <a:pt x="5255" y="1496"/>
                    </a:lnTo>
                    <a:lnTo>
                      <a:pt x="5258" y="1440"/>
                    </a:lnTo>
                    <a:lnTo>
                      <a:pt x="5261" y="1440"/>
                    </a:lnTo>
                    <a:lnTo>
                      <a:pt x="5265" y="1440"/>
                    </a:lnTo>
                    <a:lnTo>
                      <a:pt x="5268" y="1514"/>
                    </a:lnTo>
                    <a:lnTo>
                      <a:pt x="5272" y="1440"/>
                    </a:lnTo>
                    <a:lnTo>
                      <a:pt x="5275" y="1477"/>
                    </a:lnTo>
                    <a:lnTo>
                      <a:pt x="5278" y="1403"/>
                    </a:lnTo>
                    <a:lnTo>
                      <a:pt x="5282" y="1496"/>
                    </a:lnTo>
                    <a:lnTo>
                      <a:pt x="5284" y="1514"/>
                    </a:lnTo>
                    <a:lnTo>
                      <a:pt x="5287" y="1421"/>
                    </a:lnTo>
                    <a:lnTo>
                      <a:pt x="5291" y="1440"/>
                    </a:lnTo>
                    <a:lnTo>
                      <a:pt x="5294" y="1477"/>
                    </a:lnTo>
                    <a:lnTo>
                      <a:pt x="5298" y="1421"/>
                    </a:lnTo>
                    <a:lnTo>
                      <a:pt x="5301" y="1440"/>
                    </a:lnTo>
                    <a:lnTo>
                      <a:pt x="5304" y="1496"/>
                    </a:lnTo>
                    <a:lnTo>
                      <a:pt x="5308" y="1440"/>
                    </a:lnTo>
                    <a:lnTo>
                      <a:pt x="5311" y="1458"/>
                    </a:lnTo>
                    <a:lnTo>
                      <a:pt x="5314" y="1458"/>
                    </a:lnTo>
                    <a:lnTo>
                      <a:pt x="5317" y="1458"/>
                    </a:lnTo>
                    <a:lnTo>
                      <a:pt x="5320" y="1385"/>
                    </a:lnTo>
                    <a:lnTo>
                      <a:pt x="5324" y="1421"/>
                    </a:lnTo>
                    <a:lnTo>
                      <a:pt x="5327" y="1440"/>
                    </a:lnTo>
                    <a:lnTo>
                      <a:pt x="5331" y="1440"/>
                    </a:lnTo>
                    <a:lnTo>
                      <a:pt x="5334" y="1440"/>
                    </a:lnTo>
                    <a:lnTo>
                      <a:pt x="5337" y="1458"/>
                    </a:lnTo>
                    <a:lnTo>
                      <a:pt x="5340" y="1385"/>
                    </a:lnTo>
                    <a:lnTo>
                      <a:pt x="5343" y="1385"/>
                    </a:lnTo>
                    <a:lnTo>
                      <a:pt x="5346" y="1421"/>
                    </a:lnTo>
                    <a:lnTo>
                      <a:pt x="5350" y="1403"/>
                    </a:lnTo>
                    <a:lnTo>
                      <a:pt x="5353" y="1421"/>
                    </a:lnTo>
                    <a:lnTo>
                      <a:pt x="5357" y="1458"/>
                    </a:lnTo>
                    <a:lnTo>
                      <a:pt x="5360" y="1440"/>
                    </a:lnTo>
                    <a:lnTo>
                      <a:pt x="5363" y="1440"/>
                    </a:lnTo>
                    <a:lnTo>
                      <a:pt x="5367" y="1514"/>
                    </a:lnTo>
                    <a:lnTo>
                      <a:pt x="5369" y="1421"/>
                    </a:lnTo>
                    <a:lnTo>
                      <a:pt x="5373" y="1440"/>
                    </a:lnTo>
                    <a:lnTo>
                      <a:pt x="5376" y="1440"/>
                    </a:lnTo>
                    <a:lnTo>
                      <a:pt x="5379" y="1440"/>
                    </a:lnTo>
                    <a:lnTo>
                      <a:pt x="5383" y="1458"/>
                    </a:lnTo>
                    <a:lnTo>
                      <a:pt x="5386" y="1496"/>
                    </a:lnTo>
                    <a:lnTo>
                      <a:pt x="5390" y="1440"/>
                    </a:lnTo>
                    <a:lnTo>
                      <a:pt x="5393" y="1458"/>
                    </a:lnTo>
                    <a:lnTo>
                      <a:pt x="5396" y="1477"/>
                    </a:lnTo>
                    <a:lnTo>
                      <a:pt x="5399" y="1514"/>
                    </a:lnTo>
                    <a:lnTo>
                      <a:pt x="5402" y="1458"/>
                    </a:lnTo>
                    <a:lnTo>
                      <a:pt x="5405" y="1421"/>
                    </a:lnTo>
                    <a:lnTo>
                      <a:pt x="5409" y="1403"/>
                    </a:lnTo>
                    <a:lnTo>
                      <a:pt x="5412" y="1496"/>
                    </a:lnTo>
                    <a:lnTo>
                      <a:pt x="5416" y="1477"/>
                    </a:lnTo>
                    <a:lnTo>
                      <a:pt x="5419" y="1458"/>
                    </a:lnTo>
                    <a:lnTo>
                      <a:pt x="5422" y="1458"/>
                    </a:lnTo>
                    <a:lnTo>
                      <a:pt x="5425" y="1458"/>
                    </a:lnTo>
                    <a:lnTo>
                      <a:pt x="5428" y="1458"/>
                    </a:lnTo>
                    <a:lnTo>
                      <a:pt x="5432" y="1458"/>
                    </a:lnTo>
                    <a:lnTo>
                      <a:pt x="5435" y="1421"/>
                    </a:lnTo>
                    <a:lnTo>
                      <a:pt x="5438" y="1385"/>
                    </a:lnTo>
                    <a:lnTo>
                      <a:pt x="5442" y="1477"/>
                    </a:lnTo>
                    <a:lnTo>
                      <a:pt x="5445" y="1496"/>
                    </a:lnTo>
                    <a:lnTo>
                      <a:pt x="5449" y="1496"/>
                    </a:lnTo>
                    <a:lnTo>
                      <a:pt x="5452" y="1403"/>
                    </a:lnTo>
                    <a:lnTo>
                      <a:pt x="5454" y="1421"/>
                    </a:lnTo>
                    <a:lnTo>
                      <a:pt x="5458" y="1421"/>
                    </a:lnTo>
                    <a:lnTo>
                      <a:pt x="5461" y="1496"/>
                    </a:lnTo>
                    <a:lnTo>
                      <a:pt x="5464" y="1440"/>
                    </a:lnTo>
                    <a:lnTo>
                      <a:pt x="5468" y="1347"/>
                    </a:lnTo>
                    <a:lnTo>
                      <a:pt x="5471" y="1458"/>
                    </a:lnTo>
                    <a:lnTo>
                      <a:pt x="5475" y="1458"/>
                    </a:lnTo>
                    <a:lnTo>
                      <a:pt x="5478" y="1458"/>
                    </a:lnTo>
                    <a:lnTo>
                      <a:pt x="5481" y="1385"/>
                    </a:lnTo>
                    <a:lnTo>
                      <a:pt x="5484" y="1347"/>
                    </a:lnTo>
                    <a:lnTo>
                      <a:pt x="5487" y="1421"/>
                    </a:lnTo>
                    <a:lnTo>
                      <a:pt x="5491" y="1440"/>
                    </a:lnTo>
                    <a:lnTo>
                      <a:pt x="5494" y="1458"/>
                    </a:lnTo>
                    <a:lnTo>
                      <a:pt x="5497" y="1385"/>
                    </a:lnTo>
                    <a:lnTo>
                      <a:pt x="5501" y="1458"/>
                    </a:lnTo>
                    <a:lnTo>
                      <a:pt x="5504" y="1440"/>
                    </a:lnTo>
                    <a:lnTo>
                      <a:pt x="5508" y="1477"/>
                    </a:lnTo>
                    <a:lnTo>
                      <a:pt x="5511" y="1421"/>
                    </a:lnTo>
                    <a:lnTo>
                      <a:pt x="5513" y="1458"/>
                    </a:lnTo>
                    <a:lnTo>
                      <a:pt x="5517" y="1458"/>
                    </a:lnTo>
                    <a:lnTo>
                      <a:pt x="5520" y="1477"/>
                    </a:lnTo>
                    <a:lnTo>
                      <a:pt x="5523" y="1440"/>
                    </a:lnTo>
                    <a:lnTo>
                      <a:pt x="5527" y="1496"/>
                    </a:lnTo>
                    <a:lnTo>
                      <a:pt x="5530" y="1496"/>
                    </a:lnTo>
                    <a:lnTo>
                      <a:pt x="5534" y="1496"/>
                    </a:lnTo>
                    <a:lnTo>
                      <a:pt x="5537" y="1421"/>
                    </a:lnTo>
                    <a:lnTo>
                      <a:pt x="5540" y="1496"/>
                    </a:lnTo>
                    <a:lnTo>
                      <a:pt x="5543" y="1458"/>
                    </a:lnTo>
                    <a:lnTo>
                      <a:pt x="5546" y="1458"/>
                    </a:lnTo>
                    <a:lnTo>
                      <a:pt x="5549" y="1440"/>
                    </a:lnTo>
                    <a:lnTo>
                      <a:pt x="5553" y="1440"/>
                    </a:lnTo>
                    <a:lnTo>
                      <a:pt x="5556" y="1496"/>
                    </a:lnTo>
                    <a:lnTo>
                      <a:pt x="5560" y="1477"/>
                    </a:lnTo>
                    <a:lnTo>
                      <a:pt x="5563" y="1458"/>
                    </a:lnTo>
                    <a:lnTo>
                      <a:pt x="5566" y="1458"/>
                    </a:lnTo>
                    <a:lnTo>
                      <a:pt x="5569" y="1403"/>
                    </a:lnTo>
                    <a:lnTo>
                      <a:pt x="5572" y="1421"/>
                    </a:lnTo>
                    <a:lnTo>
                      <a:pt x="5576" y="1440"/>
                    </a:lnTo>
                    <a:lnTo>
                      <a:pt x="5579" y="1421"/>
                    </a:lnTo>
                    <a:lnTo>
                      <a:pt x="5582" y="1421"/>
                    </a:lnTo>
                    <a:lnTo>
                      <a:pt x="5586" y="1403"/>
                    </a:lnTo>
                    <a:lnTo>
                      <a:pt x="5589" y="1440"/>
                    </a:lnTo>
                    <a:lnTo>
                      <a:pt x="5593" y="1440"/>
                    </a:lnTo>
                    <a:lnTo>
                      <a:pt x="5596" y="1367"/>
                    </a:lnTo>
                    <a:lnTo>
                      <a:pt x="5598" y="1403"/>
                    </a:lnTo>
                    <a:lnTo>
                      <a:pt x="5602" y="1421"/>
                    </a:lnTo>
                    <a:lnTo>
                      <a:pt x="5605" y="1440"/>
                    </a:lnTo>
                    <a:lnTo>
                      <a:pt x="5608" y="1440"/>
                    </a:lnTo>
                    <a:lnTo>
                      <a:pt x="5612" y="1440"/>
                    </a:lnTo>
                    <a:lnTo>
                      <a:pt x="5615" y="1477"/>
                    </a:lnTo>
                    <a:lnTo>
                      <a:pt x="5619" y="1477"/>
                    </a:lnTo>
                    <a:lnTo>
                      <a:pt x="5622" y="1440"/>
                    </a:lnTo>
                    <a:lnTo>
                      <a:pt x="5625" y="1421"/>
                    </a:lnTo>
                    <a:lnTo>
                      <a:pt x="5628" y="1403"/>
                    </a:lnTo>
                    <a:lnTo>
                      <a:pt x="5631" y="1458"/>
                    </a:lnTo>
                    <a:lnTo>
                      <a:pt x="5635" y="1496"/>
                    </a:lnTo>
                    <a:lnTo>
                      <a:pt x="5638" y="1458"/>
                    </a:lnTo>
                    <a:lnTo>
                      <a:pt x="5641" y="1440"/>
                    </a:lnTo>
                    <a:lnTo>
                      <a:pt x="5645" y="1458"/>
                    </a:lnTo>
                    <a:lnTo>
                      <a:pt x="5648" y="1514"/>
                    </a:lnTo>
                    <a:lnTo>
                      <a:pt x="5652" y="1496"/>
                    </a:lnTo>
                    <a:lnTo>
                      <a:pt x="5655" y="1458"/>
                    </a:lnTo>
                    <a:lnTo>
                      <a:pt x="5657" y="1440"/>
                    </a:lnTo>
                    <a:lnTo>
                      <a:pt x="5661" y="1477"/>
                    </a:lnTo>
                    <a:lnTo>
                      <a:pt x="5664" y="1496"/>
                    </a:lnTo>
                    <a:lnTo>
                      <a:pt x="5667" y="1440"/>
                    </a:lnTo>
                    <a:lnTo>
                      <a:pt x="5671" y="1496"/>
                    </a:lnTo>
                    <a:lnTo>
                      <a:pt x="5674" y="1477"/>
                    </a:lnTo>
                    <a:lnTo>
                      <a:pt x="5678" y="1458"/>
                    </a:lnTo>
                    <a:lnTo>
                      <a:pt x="5681" y="1477"/>
                    </a:lnTo>
                    <a:lnTo>
                      <a:pt x="5684" y="1458"/>
                    </a:lnTo>
                    <a:lnTo>
                      <a:pt x="5687" y="1458"/>
                    </a:lnTo>
                    <a:lnTo>
                      <a:pt x="5690" y="1421"/>
                    </a:lnTo>
                    <a:lnTo>
                      <a:pt x="5694" y="1532"/>
                    </a:lnTo>
                    <a:lnTo>
                      <a:pt x="5697" y="1514"/>
                    </a:lnTo>
                    <a:lnTo>
                      <a:pt x="5700" y="1496"/>
                    </a:lnTo>
                    <a:lnTo>
                      <a:pt x="5704" y="1458"/>
                    </a:lnTo>
                    <a:lnTo>
                      <a:pt x="5707" y="1458"/>
                    </a:lnTo>
                    <a:lnTo>
                      <a:pt x="5711" y="1421"/>
                    </a:lnTo>
                    <a:lnTo>
                      <a:pt x="5714" y="1496"/>
                    </a:lnTo>
                    <a:lnTo>
                      <a:pt x="5716" y="1458"/>
                    </a:lnTo>
                    <a:lnTo>
                      <a:pt x="5720" y="1440"/>
                    </a:lnTo>
                    <a:lnTo>
                      <a:pt x="5723" y="1477"/>
                    </a:lnTo>
                    <a:lnTo>
                      <a:pt x="5726" y="1440"/>
                    </a:lnTo>
                    <a:lnTo>
                      <a:pt x="5730" y="1477"/>
                    </a:lnTo>
                    <a:lnTo>
                      <a:pt x="5733" y="1458"/>
                    </a:lnTo>
                    <a:lnTo>
                      <a:pt x="5737" y="1367"/>
                    </a:lnTo>
                    <a:lnTo>
                      <a:pt x="5740" y="1458"/>
                    </a:lnTo>
                    <a:lnTo>
                      <a:pt x="5743" y="1477"/>
                    </a:lnTo>
                    <a:lnTo>
                      <a:pt x="5746" y="1477"/>
                    </a:lnTo>
                    <a:lnTo>
                      <a:pt x="5749" y="1440"/>
                    </a:lnTo>
                    <a:lnTo>
                      <a:pt x="5752" y="1440"/>
                    </a:lnTo>
                    <a:lnTo>
                      <a:pt x="5756" y="1477"/>
                    </a:lnTo>
                    <a:lnTo>
                      <a:pt x="5759" y="1458"/>
                    </a:lnTo>
                    <a:lnTo>
                      <a:pt x="5763" y="1440"/>
                    </a:lnTo>
                    <a:lnTo>
                      <a:pt x="5766" y="1421"/>
                    </a:lnTo>
                    <a:lnTo>
                      <a:pt x="5770" y="1421"/>
                    </a:lnTo>
                    <a:lnTo>
                      <a:pt x="5773" y="1458"/>
                    </a:lnTo>
                    <a:lnTo>
                      <a:pt x="5775" y="1421"/>
                    </a:lnTo>
                    <a:lnTo>
                      <a:pt x="5779" y="1458"/>
                    </a:lnTo>
                    <a:lnTo>
                      <a:pt x="5782" y="1440"/>
                    </a:lnTo>
                    <a:lnTo>
                      <a:pt x="5785" y="1458"/>
                    </a:lnTo>
                    <a:lnTo>
                      <a:pt x="5789" y="1477"/>
                    </a:lnTo>
                    <a:lnTo>
                      <a:pt x="5792" y="1514"/>
                    </a:lnTo>
                    <a:lnTo>
                      <a:pt x="5796" y="1440"/>
                    </a:lnTo>
                    <a:lnTo>
                      <a:pt x="5799" y="1458"/>
                    </a:lnTo>
                    <a:lnTo>
                      <a:pt x="5802" y="1458"/>
                    </a:lnTo>
                    <a:lnTo>
                      <a:pt x="5805" y="1514"/>
                    </a:lnTo>
                    <a:lnTo>
                      <a:pt x="5808" y="1458"/>
                    </a:lnTo>
                    <a:lnTo>
                      <a:pt x="5811" y="1477"/>
                    </a:lnTo>
                    <a:lnTo>
                      <a:pt x="5815" y="1403"/>
                    </a:lnTo>
                    <a:lnTo>
                      <a:pt x="5818" y="1440"/>
                    </a:lnTo>
                    <a:lnTo>
                      <a:pt x="5822" y="1477"/>
                    </a:lnTo>
                    <a:lnTo>
                      <a:pt x="5825" y="1477"/>
                    </a:lnTo>
                    <a:lnTo>
                      <a:pt x="5828" y="1477"/>
                    </a:lnTo>
                    <a:lnTo>
                      <a:pt x="5832" y="1458"/>
                    </a:lnTo>
                    <a:lnTo>
                      <a:pt x="5834" y="1458"/>
                    </a:lnTo>
                    <a:lnTo>
                      <a:pt x="5838" y="1496"/>
                    </a:lnTo>
                    <a:lnTo>
                      <a:pt x="5841" y="1421"/>
                    </a:lnTo>
                    <a:lnTo>
                      <a:pt x="5844" y="1458"/>
                    </a:lnTo>
                    <a:lnTo>
                      <a:pt x="5848" y="1421"/>
                    </a:lnTo>
                    <a:lnTo>
                      <a:pt x="5851" y="1477"/>
                    </a:lnTo>
                    <a:lnTo>
                      <a:pt x="5855" y="1514"/>
                    </a:lnTo>
                    <a:lnTo>
                      <a:pt x="5858" y="1477"/>
                    </a:lnTo>
                    <a:lnTo>
                      <a:pt x="5861" y="1403"/>
                    </a:lnTo>
                    <a:lnTo>
                      <a:pt x="5864" y="1440"/>
                    </a:lnTo>
                    <a:lnTo>
                      <a:pt x="5867" y="1440"/>
                    </a:lnTo>
                    <a:lnTo>
                      <a:pt x="5870" y="1477"/>
                    </a:lnTo>
                    <a:lnTo>
                      <a:pt x="5874" y="1477"/>
                    </a:lnTo>
                    <a:lnTo>
                      <a:pt x="5877" y="1458"/>
                    </a:lnTo>
                    <a:lnTo>
                      <a:pt x="5881" y="1496"/>
                    </a:lnTo>
                    <a:lnTo>
                      <a:pt x="5884" y="1496"/>
                    </a:lnTo>
                    <a:lnTo>
                      <a:pt x="5887" y="1440"/>
                    </a:lnTo>
                    <a:lnTo>
                      <a:pt x="5891" y="1458"/>
                    </a:lnTo>
                    <a:lnTo>
                      <a:pt x="5893" y="1458"/>
                    </a:lnTo>
                    <a:lnTo>
                      <a:pt x="5897" y="1421"/>
                    </a:lnTo>
                    <a:lnTo>
                      <a:pt x="5900" y="1440"/>
                    </a:lnTo>
                    <a:lnTo>
                      <a:pt x="5903" y="1514"/>
                    </a:lnTo>
                    <a:lnTo>
                      <a:pt x="5907" y="1496"/>
                    </a:lnTo>
                    <a:lnTo>
                      <a:pt x="5910" y="1440"/>
                    </a:lnTo>
                    <a:lnTo>
                      <a:pt x="5914" y="1421"/>
                    </a:lnTo>
                    <a:lnTo>
                      <a:pt x="5917" y="1403"/>
                    </a:lnTo>
                    <a:lnTo>
                      <a:pt x="5920" y="1477"/>
                    </a:lnTo>
                    <a:lnTo>
                      <a:pt x="5923" y="1477"/>
                    </a:lnTo>
                    <a:lnTo>
                      <a:pt x="5926" y="1477"/>
                    </a:lnTo>
                    <a:lnTo>
                      <a:pt x="5929" y="1477"/>
                    </a:lnTo>
                    <a:lnTo>
                      <a:pt x="5933" y="1458"/>
                    </a:lnTo>
                    <a:lnTo>
                      <a:pt x="5936" y="1496"/>
                    </a:lnTo>
                    <a:lnTo>
                      <a:pt x="5940" y="1440"/>
                    </a:lnTo>
                    <a:lnTo>
                      <a:pt x="5943" y="1440"/>
                    </a:lnTo>
                    <a:lnTo>
                      <a:pt x="5946" y="1477"/>
                    </a:lnTo>
                    <a:lnTo>
                      <a:pt x="5950" y="1514"/>
                    </a:lnTo>
                    <a:lnTo>
                      <a:pt x="5953" y="1458"/>
                    </a:lnTo>
                    <a:lnTo>
                      <a:pt x="5956" y="1496"/>
                    </a:lnTo>
                    <a:lnTo>
                      <a:pt x="5959" y="1421"/>
                    </a:lnTo>
                    <a:lnTo>
                      <a:pt x="5962" y="1477"/>
                    </a:lnTo>
                    <a:lnTo>
                      <a:pt x="5966" y="1403"/>
                    </a:lnTo>
                    <a:lnTo>
                      <a:pt x="5969" y="1458"/>
                    </a:lnTo>
                    <a:lnTo>
                      <a:pt x="5973" y="1440"/>
                    </a:lnTo>
                    <a:lnTo>
                      <a:pt x="5976" y="1458"/>
                    </a:lnTo>
                    <a:lnTo>
                      <a:pt x="5979" y="1440"/>
                    </a:lnTo>
                    <a:lnTo>
                      <a:pt x="5983" y="1367"/>
                    </a:lnTo>
                    <a:lnTo>
                      <a:pt x="5985" y="1496"/>
                    </a:lnTo>
                    <a:lnTo>
                      <a:pt x="5988" y="1367"/>
                    </a:lnTo>
                    <a:lnTo>
                      <a:pt x="5992" y="1367"/>
                    </a:lnTo>
                    <a:lnTo>
                      <a:pt x="5995" y="1367"/>
                    </a:lnTo>
                    <a:lnTo>
                      <a:pt x="5999" y="1385"/>
                    </a:lnTo>
                    <a:lnTo>
                      <a:pt x="6002" y="1496"/>
                    </a:lnTo>
                    <a:lnTo>
                      <a:pt x="6005" y="1421"/>
                    </a:lnTo>
                    <a:lnTo>
                      <a:pt x="6009" y="1458"/>
                    </a:lnTo>
                    <a:lnTo>
                      <a:pt x="6012" y="1440"/>
                    </a:lnTo>
                    <a:lnTo>
                      <a:pt x="6014" y="1403"/>
                    </a:lnTo>
                    <a:lnTo>
                      <a:pt x="6018" y="1421"/>
                    </a:lnTo>
                    <a:lnTo>
                      <a:pt x="6021" y="1458"/>
                    </a:lnTo>
                    <a:lnTo>
                      <a:pt x="6025" y="1496"/>
                    </a:lnTo>
                    <a:lnTo>
                      <a:pt x="6028" y="1496"/>
                    </a:lnTo>
                    <a:lnTo>
                      <a:pt x="6031" y="1421"/>
                    </a:lnTo>
                    <a:lnTo>
                      <a:pt x="6035" y="1421"/>
                    </a:lnTo>
                    <a:lnTo>
                      <a:pt x="6038" y="1421"/>
                    </a:lnTo>
                    <a:lnTo>
                      <a:pt x="6042" y="1477"/>
                    </a:lnTo>
                    <a:lnTo>
                      <a:pt x="6044" y="1458"/>
                    </a:lnTo>
                    <a:lnTo>
                      <a:pt x="6047" y="1496"/>
                    </a:lnTo>
                    <a:lnTo>
                      <a:pt x="6051" y="1477"/>
                    </a:lnTo>
                    <a:lnTo>
                      <a:pt x="6054" y="1477"/>
                    </a:lnTo>
                    <a:lnTo>
                      <a:pt x="6058" y="1477"/>
                    </a:lnTo>
                    <a:lnTo>
                      <a:pt x="6061" y="1496"/>
                    </a:lnTo>
                    <a:lnTo>
                      <a:pt x="6064" y="1514"/>
                    </a:lnTo>
                    <a:lnTo>
                      <a:pt x="6068" y="1477"/>
                    </a:lnTo>
                    <a:lnTo>
                      <a:pt x="6071" y="1477"/>
                    </a:lnTo>
                    <a:lnTo>
                      <a:pt x="6073" y="1477"/>
                    </a:lnTo>
                    <a:lnTo>
                      <a:pt x="6077" y="1440"/>
                    </a:lnTo>
                    <a:lnTo>
                      <a:pt x="6080" y="1440"/>
                    </a:lnTo>
                    <a:lnTo>
                      <a:pt x="6084" y="1440"/>
                    </a:lnTo>
                    <a:lnTo>
                      <a:pt x="6087" y="1496"/>
                    </a:lnTo>
                    <a:lnTo>
                      <a:pt x="6090" y="1477"/>
                    </a:lnTo>
                    <a:lnTo>
                      <a:pt x="6094" y="1421"/>
                    </a:lnTo>
                    <a:lnTo>
                      <a:pt x="6097" y="1440"/>
                    </a:lnTo>
                    <a:lnTo>
                      <a:pt x="6101" y="1458"/>
                    </a:lnTo>
                    <a:lnTo>
                      <a:pt x="6104" y="1440"/>
                    </a:lnTo>
                    <a:lnTo>
                      <a:pt x="6106" y="1440"/>
                    </a:lnTo>
                    <a:lnTo>
                      <a:pt x="6110" y="1477"/>
                    </a:lnTo>
                    <a:lnTo>
                      <a:pt x="6113" y="1458"/>
                    </a:lnTo>
                    <a:lnTo>
                      <a:pt x="6117" y="1458"/>
                    </a:lnTo>
                    <a:lnTo>
                      <a:pt x="6120" y="1440"/>
                    </a:lnTo>
                    <a:lnTo>
                      <a:pt x="6123" y="1458"/>
                    </a:lnTo>
                    <a:lnTo>
                      <a:pt x="6127" y="1440"/>
                    </a:lnTo>
                    <a:lnTo>
                      <a:pt x="6130" y="1477"/>
                    </a:lnTo>
                    <a:lnTo>
                      <a:pt x="6134" y="1496"/>
                    </a:lnTo>
                    <a:lnTo>
                      <a:pt x="6136" y="1532"/>
                    </a:lnTo>
                    <a:lnTo>
                      <a:pt x="6139" y="1477"/>
                    </a:lnTo>
                    <a:lnTo>
                      <a:pt x="6143" y="1477"/>
                    </a:lnTo>
                    <a:lnTo>
                      <a:pt x="6146" y="1440"/>
                    </a:lnTo>
                    <a:lnTo>
                      <a:pt x="6149" y="1458"/>
                    </a:lnTo>
                    <a:lnTo>
                      <a:pt x="6153" y="1477"/>
                    </a:lnTo>
                    <a:lnTo>
                      <a:pt x="6156" y="1477"/>
                    </a:lnTo>
                    <a:lnTo>
                      <a:pt x="6160" y="1477"/>
                    </a:lnTo>
                    <a:lnTo>
                      <a:pt x="6163" y="1440"/>
                    </a:lnTo>
                    <a:lnTo>
                      <a:pt x="6165" y="1477"/>
                    </a:lnTo>
                    <a:lnTo>
                      <a:pt x="6169" y="1421"/>
                    </a:lnTo>
                    <a:lnTo>
                      <a:pt x="6172" y="1477"/>
                    </a:lnTo>
                    <a:lnTo>
                      <a:pt x="6176" y="1403"/>
                    </a:lnTo>
                    <a:lnTo>
                      <a:pt x="6179" y="1440"/>
                    </a:lnTo>
                    <a:lnTo>
                      <a:pt x="6182" y="1458"/>
                    </a:lnTo>
                    <a:lnTo>
                      <a:pt x="6186" y="1458"/>
                    </a:lnTo>
                    <a:lnTo>
                      <a:pt x="6189" y="1496"/>
                    </a:lnTo>
                    <a:lnTo>
                      <a:pt x="6193" y="1477"/>
                    </a:lnTo>
                    <a:lnTo>
                      <a:pt x="6196" y="1458"/>
                    </a:lnTo>
                    <a:lnTo>
                      <a:pt x="6198" y="1421"/>
                    </a:lnTo>
                    <a:lnTo>
                      <a:pt x="6202" y="1458"/>
                    </a:lnTo>
                    <a:lnTo>
                      <a:pt x="6205" y="1496"/>
                    </a:lnTo>
                    <a:lnTo>
                      <a:pt x="6208" y="1458"/>
                    </a:lnTo>
                    <a:lnTo>
                      <a:pt x="6212" y="1440"/>
                    </a:lnTo>
                    <a:lnTo>
                      <a:pt x="6215" y="1477"/>
                    </a:lnTo>
                    <a:lnTo>
                      <a:pt x="6219" y="1477"/>
                    </a:lnTo>
                    <a:lnTo>
                      <a:pt x="6222" y="1421"/>
                    </a:lnTo>
                    <a:lnTo>
                      <a:pt x="6225" y="1421"/>
                    </a:lnTo>
                    <a:lnTo>
                      <a:pt x="6228" y="1421"/>
                    </a:lnTo>
                    <a:lnTo>
                      <a:pt x="6231" y="1440"/>
                    </a:lnTo>
                    <a:lnTo>
                      <a:pt x="6235" y="1477"/>
                    </a:lnTo>
                    <a:lnTo>
                      <a:pt x="6238" y="1421"/>
                    </a:lnTo>
                    <a:lnTo>
                      <a:pt x="6241" y="1477"/>
                    </a:lnTo>
                    <a:lnTo>
                      <a:pt x="6245" y="1440"/>
                    </a:lnTo>
                    <a:lnTo>
                      <a:pt x="6248" y="1477"/>
                    </a:lnTo>
                    <a:lnTo>
                      <a:pt x="6252" y="1421"/>
                    </a:lnTo>
                    <a:lnTo>
                      <a:pt x="6255" y="1367"/>
                    </a:lnTo>
                    <a:lnTo>
                      <a:pt x="6257" y="1403"/>
                    </a:lnTo>
                    <a:lnTo>
                      <a:pt x="6261" y="1477"/>
                    </a:lnTo>
                    <a:lnTo>
                      <a:pt x="6264" y="1458"/>
                    </a:lnTo>
                    <a:lnTo>
                      <a:pt x="6267" y="1421"/>
                    </a:lnTo>
                    <a:lnTo>
                      <a:pt x="6271" y="1403"/>
                    </a:lnTo>
                    <a:lnTo>
                      <a:pt x="6274" y="1477"/>
                    </a:lnTo>
                    <a:lnTo>
                      <a:pt x="6278" y="1440"/>
                    </a:lnTo>
                    <a:lnTo>
                      <a:pt x="6281" y="1421"/>
                    </a:lnTo>
                    <a:lnTo>
                      <a:pt x="6284" y="1421"/>
                    </a:lnTo>
                    <a:lnTo>
                      <a:pt x="6288" y="1403"/>
                    </a:lnTo>
                    <a:lnTo>
                      <a:pt x="6290" y="1421"/>
                    </a:lnTo>
                    <a:lnTo>
                      <a:pt x="6293" y="1496"/>
                    </a:lnTo>
                    <a:lnTo>
                      <a:pt x="6297" y="1421"/>
                    </a:lnTo>
                    <a:lnTo>
                      <a:pt x="6300" y="1440"/>
                    </a:lnTo>
                    <a:lnTo>
                      <a:pt x="6304" y="1514"/>
                    </a:lnTo>
                    <a:lnTo>
                      <a:pt x="6307" y="1440"/>
                    </a:lnTo>
                    <a:lnTo>
                      <a:pt x="6311" y="1458"/>
                    </a:lnTo>
                    <a:lnTo>
                      <a:pt x="6314" y="1403"/>
                    </a:lnTo>
                    <a:lnTo>
                      <a:pt x="6317" y="1403"/>
                    </a:lnTo>
                    <a:lnTo>
                      <a:pt x="6320" y="1385"/>
                    </a:lnTo>
                    <a:lnTo>
                      <a:pt x="6323" y="1421"/>
                    </a:lnTo>
                    <a:lnTo>
                      <a:pt x="6326" y="1477"/>
                    </a:lnTo>
                    <a:lnTo>
                      <a:pt x="6330" y="1477"/>
                    </a:lnTo>
                    <a:lnTo>
                      <a:pt x="6333" y="1477"/>
                    </a:lnTo>
                    <a:lnTo>
                      <a:pt x="6337" y="1440"/>
                    </a:lnTo>
                    <a:lnTo>
                      <a:pt x="6340" y="1458"/>
                    </a:lnTo>
                    <a:lnTo>
                      <a:pt x="6343" y="1496"/>
                    </a:lnTo>
                    <a:lnTo>
                      <a:pt x="6347" y="1440"/>
                    </a:lnTo>
                    <a:lnTo>
                      <a:pt x="6350" y="1403"/>
                    </a:lnTo>
                    <a:lnTo>
                      <a:pt x="6352" y="1458"/>
                    </a:lnTo>
                    <a:lnTo>
                      <a:pt x="6356" y="1477"/>
                    </a:lnTo>
                    <a:lnTo>
                      <a:pt x="6359" y="1440"/>
                    </a:lnTo>
                    <a:lnTo>
                      <a:pt x="6363" y="1440"/>
                    </a:lnTo>
                    <a:lnTo>
                      <a:pt x="6366" y="1458"/>
                    </a:lnTo>
                    <a:lnTo>
                      <a:pt x="6369" y="1421"/>
                    </a:lnTo>
                    <a:lnTo>
                      <a:pt x="6373" y="1385"/>
                    </a:lnTo>
                    <a:lnTo>
                      <a:pt x="6376" y="1440"/>
                    </a:lnTo>
                    <a:lnTo>
                      <a:pt x="6380" y="1403"/>
                    </a:lnTo>
                    <a:lnTo>
                      <a:pt x="6382" y="1421"/>
                    </a:lnTo>
                    <a:lnTo>
                      <a:pt x="6385" y="1458"/>
                    </a:lnTo>
                    <a:lnTo>
                      <a:pt x="6389" y="1458"/>
                    </a:lnTo>
                    <a:lnTo>
                      <a:pt x="6392" y="1440"/>
                    </a:lnTo>
                    <a:lnTo>
                      <a:pt x="6396" y="1458"/>
                    </a:lnTo>
                    <a:lnTo>
                      <a:pt x="6399" y="1440"/>
                    </a:lnTo>
                    <a:lnTo>
                      <a:pt x="6402" y="1477"/>
                    </a:lnTo>
                    <a:lnTo>
                      <a:pt x="6406" y="1421"/>
                    </a:lnTo>
                    <a:lnTo>
                      <a:pt x="6409" y="1496"/>
                    </a:lnTo>
                    <a:lnTo>
                      <a:pt x="6413" y="1421"/>
                    </a:lnTo>
                    <a:lnTo>
                      <a:pt x="6415" y="1477"/>
                    </a:lnTo>
                    <a:lnTo>
                      <a:pt x="6418" y="1421"/>
                    </a:lnTo>
                    <a:lnTo>
                      <a:pt x="6422" y="1496"/>
                    </a:lnTo>
                    <a:lnTo>
                      <a:pt x="6425" y="1421"/>
                    </a:lnTo>
                    <a:lnTo>
                      <a:pt x="6428" y="1458"/>
                    </a:lnTo>
                    <a:lnTo>
                      <a:pt x="6432" y="1385"/>
                    </a:lnTo>
                    <a:lnTo>
                      <a:pt x="6435" y="1440"/>
                    </a:lnTo>
                    <a:lnTo>
                      <a:pt x="6439" y="1477"/>
                    </a:lnTo>
                    <a:lnTo>
                      <a:pt x="6442" y="1458"/>
                    </a:lnTo>
                    <a:lnTo>
                      <a:pt x="6444" y="1403"/>
                    </a:lnTo>
                    <a:lnTo>
                      <a:pt x="6448" y="1421"/>
                    </a:lnTo>
                    <a:lnTo>
                      <a:pt x="6451" y="1458"/>
                    </a:lnTo>
                    <a:lnTo>
                      <a:pt x="6455" y="1496"/>
                    </a:lnTo>
                    <a:lnTo>
                      <a:pt x="6458" y="1440"/>
                    </a:lnTo>
                    <a:lnTo>
                      <a:pt x="6461" y="1385"/>
                    </a:lnTo>
                    <a:lnTo>
                      <a:pt x="6465" y="1440"/>
                    </a:lnTo>
                    <a:lnTo>
                      <a:pt x="6468" y="1496"/>
                    </a:lnTo>
                    <a:lnTo>
                      <a:pt x="6472" y="1421"/>
                    </a:lnTo>
                    <a:lnTo>
                      <a:pt x="6475" y="1421"/>
                    </a:lnTo>
                    <a:lnTo>
                      <a:pt x="6477" y="1440"/>
                    </a:lnTo>
                    <a:lnTo>
                      <a:pt x="6481" y="1440"/>
                    </a:lnTo>
                    <a:lnTo>
                      <a:pt x="6484" y="1440"/>
                    </a:lnTo>
                    <a:lnTo>
                      <a:pt x="6487" y="1403"/>
                    </a:lnTo>
                    <a:lnTo>
                      <a:pt x="6491" y="1477"/>
                    </a:lnTo>
                    <a:lnTo>
                      <a:pt x="6494" y="1421"/>
                    </a:lnTo>
                    <a:lnTo>
                      <a:pt x="6498" y="1421"/>
                    </a:lnTo>
                    <a:lnTo>
                      <a:pt x="6501" y="1458"/>
                    </a:lnTo>
                    <a:lnTo>
                      <a:pt x="6504" y="1514"/>
                    </a:lnTo>
                    <a:lnTo>
                      <a:pt x="6507" y="1458"/>
                    </a:lnTo>
                    <a:lnTo>
                      <a:pt x="6510" y="1458"/>
                    </a:lnTo>
                    <a:lnTo>
                      <a:pt x="6514" y="1477"/>
                    </a:lnTo>
                    <a:lnTo>
                      <a:pt x="6517" y="1421"/>
                    </a:lnTo>
                    <a:lnTo>
                      <a:pt x="6520" y="1458"/>
                    </a:lnTo>
                    <a:lnTo>
                      <a:pt x="6524" y="1458"/>
                    </a:lnTo>
                    <a:lnTo>
                      <a:pt x="6527" y="1440"/>
                    </a:lnTo>
                    <a:lnTo>
                      <a:pt x="6531" y="1477"/>
                    </a:lnTo>
                    <a:lnTo>
                      <a:pt x="6534" y="1477"/>
                    </a:lnTo>
                    <a:lnTo>
                      <a:pt x="6537" y="1477"/>
                    </a:lnTo>
                    <a:lnTo>
                      <a:pt x="6540" y="1458"/>
                    </a:lnTo>
                    <a:lnTo>
                      <a:pt x="6543" y="1421"/>
                    </a:lnTo>
                    <a:lnTo>
                      <a:pt x="6546" y="1440"/>
                    </a:lnTo>
                    <a:lnTo>
                      <a:pt x="6550" y="1496"/>
                    </a:lnTo>
                    <a:lnTo>
                      <a:pt x="6553" y="1477"/>
                    </a:lnTo>
                    <a:lnTo>
                      <a:pt x="6557" y="1477"/>
                    </a:lnTo>
                    <a:lnTo>
                      <a:pt x="6560" y="1496"/>
                    </a:lnTo>
                    <a:lnTo>
                      <a:pt x="6563" y="1551"/>
                    </a:lnTo>
                    <a:lnTo>
                      <a:pt x="6567" y="1477"/>
                    </a:lnTo>
                    <a:lnTo>
                      <a:pt x="6570" y="1440"/>
                    </a:lnTo>
                    <a:lnTo>
                      <a:pt x="6572" y="1458"/>
                    </a:lnTo>
                    <a:lnTo>
                      <a:pt x="6576" y="1477"/>
                    </a:lnTo>
                    <a:lnTo>
                      <a:pt x="6579" y="1440"/>
                    </a:lnTo>
                    <a:lnTo>
                      <a:pt x="6583" y="1440"/>
                    </a:lnTo>
                    <a:lnTo>
                      <a:pt x="6586" y="1477"/>
                    </a:lnTo>
                    <a:lnTo>
                      <a:pt x="6590" y="1421"/>
                    </a:lnTo>
                    <a:lnTo>
                      <a:pt x="6593" y="1458"/>
                    </a:lnTo>
                    <a:lnTo>
                      <a:pt x="6596" y="1458"/>
                    </a:lnTo>
                    <a:lnTo>
                      <a:pt x="6600" y="1458"/>
                    </a:lnTo>
                    <a:lnTo>
                      <a:pt x="6602" y="1403"/>
                    </a:lnTo>
                    <a:lnTo>
                      <a:pt x="6605" y="1421"/>
                    </a:lnTo>
                    <a:lnTo>
                      <a:pt x="6609" y="1477"/>
                    </a:lnTo>
                    <a:lnTo>
                      <a:pt x="6612" y="1514"/>
                    </a:lnTo>
                    <a:lnTo>
                      <a:pt x="6616" y="1440"/>
                    </a:lnTo>
                    <a:lnTo>
                      <a:pt x="6619" y="1458"/>
                    </a:lnTo>
                    <a:lnTo>
                      <a:pt x="6622" y="1403"/>
                    </a:lnTo>
                    <a:lnTo>
                      <a:pt x="6626" y="1421"/>
                    </a:lnTo>
                    <a:lnTo>
                      <a:pt x="6629" y="1421"/>
                    </a:lnTo>
                    <a:lnTo>
                      <a:pt x="6633" y="1421"/>
                    </a:lnTo>
                    <a:lnTo>
                      <a:pt x="6635" y="1367"/>
                    </a:lnTo>
                    <a:lnTo>
                      <a:pt x="6638" y="1421"/>
                    </a:lnTo>
                    <a:lnTo>
                      <a:pt x="6642" y="1385"/>
                    </a:lnTo>
                    <a:lnTo>
                      <a:pt x="6645" y="1458"/>
                    </a:lnTo>
                    <a:lnTo>
                      <a:pt x="6648" y="1403"/>
                    </a:lnTo>
                    <a:lnTo>
                      <a:pt x="6652" y="1440"/>
                    </a:lnTo>
                    <a:lnTo>
                      <a:pt x="6655" y="1496"/>
                    </a:lnTo>
                    <a:lnTo>
                      <a:pt x="6659" y="1477"/>
                    </a:lnTo>
                    <a:lnTo>
                      <a:pt x="6662" y="1421"/>
                    </a:lnTo>
                    <a:lnTo>
                      <a:pt x="6665" y="1458"/>
                    </a:lnTo>
                    <a:lnTo>
                      <a:pt x="6668" y="1440"/>
                    </a:lnTo>
                    <a:lnTo>
                      <a:pt x="6671" y="1458"/>
                    </a:lnTo>
                    <a:lnTo>
                      <a:pt x="6675" y="1458"/>
                    </a:lnTo>
                    <a:lnTo>
                      <a:pt x="6678" y="1477"/>
                    </a:lnTo>
                    <a:lnTo>
                      <a:pt x="6681" y="1440"/>
                    </a:lnTo>
                    <a:lnTo>
                      <a:pt x="6685" y="1440"/>
                    </a:lnTo>
                    <a:lnTo>
                      <a:pt x="6688" y="1477"/>
                    </a:lnTo>
                    <a:lnTo>
                      <a:pt x="6692" y="1496"/>
                    </a:lnTo>
                    <a:lnTo>
                      <a:pt x="6695" y="1477"/>
                    </a:lnTo>
                    <a:lnTo>
                      <a:pt x="6698" y="1440"/>
                    </a:lnTo>
                    <a:lnTo>
                      <a:pt x="6701" y="1477"/>
                    </a:lnTo>
                    <a:lnTo>
                      <a:pt x="6704" y="1458"/>
                    </a:lnTo>
                    <a:lnTo>
                      <a:pt x="6707" y="1496"/>
                    </a:lnTo>
                    <a:lnTo>
                      <a:pt x="6711" y="1421"/>
                    </a:lnTo>
                    <a:lnTo>
                      <a:pt x="6714" y="1421"/>
                    </a:lnTo>
                    <a:lnTo>
                      <a:pt x="6718" y="1329"/>
                    </a:lnTo>
                    <a:lnTo>
                      <a:pt x="6721" y="1421"/>
                    </a:lnTo>
                    <a:lnTo>
                      <a:pt x="6724" y="1458"/>
                    </a:lnTo>
                    <a:lnTo>
                      <a:pt x="6728" y="1458"/>
                    </a:lnTo>
                    <a:lnTo>
                      <a:pt x="6730" y="1403"/>
                    </a:lnTo>
                    <a:lnTo>
                      <a:pt x="6734" y="1440"/>
                    </a:lnTo>
                    <a:lnTo>
                      <a:pt x="6737" y="1458"/>
                    </a:lnTo>
                    <a:lnTo>
                      <a:pt x="6740" y="1347"/>
                    </a:lnTo>
                    <a:lnTo>
                      <a:pt x="6744" y="1403"/>
                    </a:lnTo>
                    <a:lnTo>
                      <a:pt x="6747" y="1367"/>
                    </a:lnTo>
                    <a:lnTo>
                      <a:pt x="6751" y="1385"/>
                    </a:lnTo>
                    <a:lnTo>
                      <a:pt x="6754" y="1329"/>
                    </a:lnTo>
                    <a:lnTo>
                      <a:pt x="6757" y="1329"/>
                    </a:lnTo>
                    <a:lnTo>
                      <a:pt x="6761" y="1311"/>
                    </a:lnTo>
                    <a:lnTo>
                      <a:pt x="6763" y="1385"/>
                    </a:lnTo>
                    <a:lnTo>
                      <a:pt x="6766" y="1403"/>
                    </a:lnTo>
                    <a:lnTo>
                      <a:pt x="6770" y="1403"/>
                    </a:lnTo>
                    <a:lnTo>
                      <a:pt x="6773" y="1421"/>
                    </a:lnTo>
                    <a:lnTo>
                      <a:pt x="6777" y="1440"/>
                    </a:lnTo>
                    <a:lnTo>
                      <a:pt x="6780" y="1403"/>
                    </a:lnTo>
                    <a:lnTo>
                      <a:pt x="6783" y="1477"/>
                    </a:lnTo>
                    <a:lnTo>
                      <a:pt x="6787" y="1440"/>
                    </a:lnTo>
                    <a:lnTo>
                      <a:pt x="6790" y="1421"/>
                    </a:lnTo>
                    <a:lnTo>
                      <a:pt x="6794" y="1421"/>
                    </a:lnTo>
                    <a:lnTo>
                      <a:pt x="6796" y="144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8" name="Group 29"/>
              <p:cNvGrpSpPr>
                <a:grpSpLocks/>
              </p:cNvGrpSpPr>
              <p:nvPr/>
            </p:nvGrpSpPr>
            <p:grpSpPr bwMode="auto">
              <a:xfrm>
                <a:off x="3697" y="3334"/>
                <a:ext cx="1113" cy="775"/>
                <a:chOff x="4332" y="2709"/>
                <a:chExt cx="1359" cy="857"/>
              </a:xfrm>
            </p:grpSpPr>
            <p:sp>
              <p:nvSpPr>
                <p:cNvPr id="10" name="Freeform 30"/>
                <p:cNvSpPr>
                  <a:spLocks/>
                </p:cNvSpPr>
                <p:nvPr/>
              </p:nvSpPr>
              <p:spPr bwMode="auto">
                <a:xfrm>
                  <a:off x="4332" y="2709"/>
                  <a:ext cx="1238" cy="857"/>
                </a:xfrm>
                <a:custGeom>
                  <a:avLst/>
                  <a:gdLst>
                    <a:gd name="T0" fmla="*/ 491 w 6189"/>
                    <a:gd name="T1" fmla="*/ 3935 h 4285"/>
                    <a:gd name="T2" fmla="*/ 584 w 6189"/>
                    <a:gd name="T3" fmla="*/ 3990 h 4285"/>
                    <a:gd name="T4" fmla="*/ 676 w 6189"/>
                    <a:gd name="T5" fmla="*/ 3971 h 4285"/>
                    <a:gd name="T6" fmla="*/ 768 w 6189"/>
                    <a:gd name="T7" fmla="*/ 4064 h 4285"/>
                    <a:gd name="T8" fmla="*/ 860 w 6189"/>
                    <a:gd name="T9" fmla="*/ 3990 h 4285"/>
                    <a:gd name="T10" fmla="*/ 953 w 6189"/>
                    <a:gd name="T11" fmla="*/ 3917 h 4285"/>
                    <a:gd name="T12" fmla="*/ 1045 w 6189"/>
                    <a:gd name="T13" fmla="*/ 3971 h 4285"/>
                    <a:gd name="T14" fmla="*/ 1138 w 6189"/>
                    <a:gd name="T15" fmla="*/ 3953 h 4285"/>
                    <a:gd name="T16" fmla="*/ 1229 w 6189"/>
                    <a:gd name="T17" fmla="*/ 3935 h 4285"/>
                    <a:gd name="T18" fmla="*/ 1322 w 6189"/>
                    <a:gd name="T19" fmla="*/ 3990 h 4285"/>
                    <a:gd name="T20" fmla="*/ 1414 w 6189"/>
                    <a:gd name="T21" fmla="*/ 3990 h 4285"/>
                    <a:gd name="T22" fmla="*/ 1507 w 6189"/>
                    <a:gd name="T23" fmla="*/ 4046 h 4285"/>
                    <a:gd name="T24" fmla="*/ 1599 w 6189"/>
                    <a:gd name="T25" fmla="*/ 3935 h 4285"/>
                    <a:gd name="T26" fmla="*/ 1692 w 6189"/>
                    <a:gd name="T27" fmla="*/ 3953 h 4285"/>
                    <a:gd name="T28" fmla="*/ 1785 w 6189"/>
                    <a:gd name="T29" fmla="*/ 3935 h 4285"/>
                    <a:gd name="T30" fmla="*/ 1878 w 6189"/>
                    <a:gd name="T31" fmla="*/ 3971 h 4285"/>
                    <a:gd name="T32" fmla="*/ 1970 w 6189"/>
                    <a:gd name="T33" fmla="*/ 3971 h 4285"/>
                    <a:gd name="T34" fmla="*/ 2063 w 6189"/>
                    <a:gd name="T35" fmla="*/ 4046 h 4285"/>
                    <a:gd name="T36" fmla="*/ 2156 w 6189"/>
                    <a:gd name="T37" fmla="*/ 3953 h 4285"/>
                    <a:gd name="T38" fmla="*/ 2249 w 6189"/>
                    <a:gd name="T39" fmla="*/ 3953 h 4285"/>
                    <a:gd name="T40" fmla="*/ 2342 w 6189"/>
                    <a:gd name="T41" fmla="*/ 3971 h 4285"/>
                    <a:gd name="T42" fmla="*/ 2435 w 6189"/>
                    <a:gd name="T43" fmla="*/ 4046 h 4285"/>
                    <a:gd name="T44" fmla="*/ 2528 w 6189"/>
                    <a:gd name="T45" fmla="*/ 4027 h 4285"/>
                    <a:gd name="T46" fmla="*/ 2621 w 6189"/>
                    <a:gd name="T47" fmla="*/ 4064 h 4285"/>
                    <a:gd name="T48" fmla="*/ 2714 w 6189"/>
                    <a:gd name="T49" fmla="*/ 4046 h 4285"/>
                    <a:gd name="T50" fmla="*/ 2807 w 6189"/>
                    <a:gd name="T51" fmla="*/ 3971 h 4285"/>
                    <a:gd name="T52" fmla="*/ 2900 w 6189"/>
                    <a:gd name="T53" fmla="*/ 3990 h 4285"/>
                    <a:gd name="T54" fmla="*/ 2993 w 6189"/>
                    <a:gd name="T55" fmla="*/ 4008 h 4285"/>
                    <a:gd name="T56" fmla="*/ 3086 w 6189"/>
                    <a:gd name="T57" fmla="*/ 3935 h 4285"/>
                    <a:gd name="T58" fmla="*/ 3179 w 6189"/>
                    <a:gd name="T59" fmla="*/ 3325 h 4285"/>
                    <a:gd name="T60" fmla="*/ 3273 w 6189"/>
                    <a:gd name="T61" fmla="*/ 3713 h 4285"/>
                    <a:gd name="T62" fmla="*/ 3366 w 6189"/>
                    <a:gd name="T63" fmla="*/ 3935 h 4285"/>
                    <a:gd name="T64" fmla="*/ 3459 w 6189"/>
                    <a:gd name="T65" fmla="*/ 3917 h 4285"/>
                    <a:gd name="T66" fmla="*/ 3553 w 6189"/>
                    <a:gd name="T67" fmla="*/ 3824 h 4285"/>
                    <a:gd name="T68" fmla="*/ 3646 w 6189"/>
                    <a:gd name="T69" fmla="*/ 3971 h 4285"/>
                    <a:gd name="T70" fmla="*/ 3739 w 6189"/>
                    <a:gd name="T71" fmla="*/ 3990 h 4285"/>
                    <a:gd name="T72" fmla="*/ 3833 w 6189"/>
                    <a:gd name="T73" fmla="*/ 3990 h 4285"/>
                    <a:gd name="T74" fmla="*/ 3926 w 6189"/>
                    <a:gd name="T75" fmla="*/ 3990 h 4285"/>
                    <a:gd name="T76" fmla="*/ 4021 w 6189"/>
                    <a:gd name="T77" fmla="*/ 4027 h 4285"/>
                    <a:gd name="T78" fmla="*/ 4114 w 6189"/>
                    <a:gd name="T79" fmla="*/ 4008 h 4285"/>
                    <a:gd name="T80" fmla="*/ 4208 w 6189"/>
                    <a:gd name="T81" fmla="*/ 3935 h 4285"/>
                    <a:gd name="T82" fmla="*/ 4302 w 6189"/>
                    <a:gd name="T83" fmla="*/ 4008 h 4285"/>
                    <a:gd name="T84" fmla="*/ 4395 w 6189"/>
                    <a:gd name="T85" fmla="*/ 3917 h 4285"/>
                    <a:gd name="T86" fmla="*/ 4489 w 6189"/>
                    <a:gd name="T87" fmla="*/ 3971 h 4285"/>
                    <a:gd name="T88" fmla="*/ 4583 w 6189"/>
                    <a:gd name="T89" fmla="*/ 3897 h 4285"/>
                    <a:gd name="T90" fmla="*/ 4676 w 6189"/>
                    <a:gd name="T91" fmla="*/ 3935 h 4285"/>
                    <a:gd name="T92" fmla="*/ 4770 w 6189"/>
                    <a:gd name="T93" fmla="*/ 4008 h 4285"/>
                    <a:gd name="T94" fmla="*/ 4864 w 6189"/>
                    <a:gd name="T95" fmla="*/ 4027 h 4285"/>
                    <a:gd name="T96" fmla="*/ 4959 w 6189"/>
                    <a:gd name="T97" fmla="*/ 3971 h 4285"/>
                    <a:gd name="T98" fmla="*/ 5053 w 6189"/>
                    <a:gd name="T99" fmla="*/ 3971 h 4285"/>
                    <a:gd name="T100" fmla="*/ 5147 w 6189"/>
                    <a:gd name="T101" fmla="*/ 3971 h 4285"/>
                    <a:gd name="T102" fmla="*/ 5241 w 6189"/>
                    <a:gd name="T103" fmla="*/ 4008 h 4285"/>
                    <a:gd name="T104" fmla="*/ 5335 w 6189"/>
                    <a:gd name="T105" fmla="*/ 3990 h 4285"/>
                    <a:gd name="T106" fmla="*/ 5429 w 6189"/>
                    <a:gd name="T107" fmla="*/ 3990 h 4285"/>
                    <a:gd name="T108" fmla="*/ 5523 w 6189"/>
                    <a:gd name="T109" fmla="*/ 4008 h 4285"/>
                    <a:gd name="T110" fmla="*/ 5618 w 6189"/>
                    <a:gd name="T111" fmla="*/ 4046 h 4285"/>
                    <a:gd name="T112" fmla="*/ 5712 w 6189"/>
                    <a:gd name="T113" fmla="*/ 3935 h 4285"/>
                    <a:gd name="T114" fmla="*/ 5806 w 6189"/>
                    <a:gd name="T115" fmla="*/ 3990 h 4285"/>
                    <a:gd name="T116" fmla="*/ 5900 w 6189"/>
                    <a:gd name="T117" fmla="*/ 3953 h 4285"/>
                    <a:gd name="T118" fmla="*/ 5995 w 6189"/>
                    <a:gd name="T119" fmla="*/ 3953 h 4285"/>
                    <a:gd name="T120" fmla="*/ 6089 w 6189"/>
                    <a:gd name="T121" fmla="*/ 3897 h 4285"/>
                    <a:gd name="T122" fmla="*/ 6183 w 6189"/>
                    <a:gd name="T123" fmla="*/ 4008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89" h="4285">
                      <a:moveTo>
                        <a:pt x="0" y="4285"/>
                      </a:moveTo>
                      <a:lnTo>
                        <a:pt x="0" y="4285"/>
                      </a:lnTo>
                      <a:lnTo>
                        <a:pt x="407" y="3971"/>
                      </a:lnTo>
                      <a:lnTo>
                        <a:pt x="411" y="4064"/>
                      </a:lnTo>
                      <a:lnTo>
                        <a:pt x="413" y="3990"/>
                      </a:lnTo>
                      <a:lnTo>
                        <a:pt x="416" y="4008"/>
                      </a:lnTo>
                      <a:lnTo>
                        <a:pt x="419" y="4064"/>
                      </a:lnTo>
                      <a:lnTo>
                        <a:pt x="422" y="4046"/>
                      </a:lnTo>
                      <a:lnTo>
                        <a:pt x="424" y="4008"/>
                      </a:lnTo>
                      <a:lnTo>
                        <a:pt x="428" y="3917"/>
                      </a:lnTo>
                      <a:lnTo>
                        <a:pt x="430" y="4046"/>
                      </a:lnTo>
                      <a:lnTo>
                        <a:pt x="433" y="3990"/>
                      </a:lnTo>
                      <a:lnTo>
                        <a:pt x="436" y="3990"/>
                      </a:lnTo>
                      <a:lnTo>
                        <a:pt x="439" y="3953"/>
                      </a:lnTo>
                      <a:lnTo>
                        <a:pt x="441" y="3953"/>
                      </a:lnTo>
                      <a:lnTo>
                        <a:pt x="443" y="3990"/>
                      </a:lnTo>
                      <a:lnTo>
                        <a:pt x="447" y="3935"/>
                      </a:lnTo>
                      <a:lnTo>
                        <a:pt x="449" y="3990"/>
                      </a:lnTo>
                      <a:lnTo>
                        <a:pt x="453" y="3990"/>
                      </a:lnTo>
                      <a:lnTo>
                        <a:pt x="455" y="3990"/>
                      </a:lnTo>
                      <a:lnTo>
                        <a:pt x="458" y="3953"/>
                      </a:lnTo>
                      <a:lnTo>
                        <a:pt x="460" y="3917"/>
                      </a:lnTo>
                      <a:lnTo>
                        <a:pt x="464" y="3879"/>
                      </a:lnTo>
                      <a:lnTo>
                        <a:pt x="466" y="3879"/>
                      </a:lnTo>
                      <a:lnTo>
                        <a:pt x="470" y="3824"/>
                      </a:lnTo>
                      <a:lnTo>
                        <a:pt x="472" y="3917"/>
                      </a:lnTo>
                      <a:lnTo>
                        <a:pt x="475" y="3917"/>
                      </a:lnTo>
                      <a:lnTo>
                        <a:pt x="477" y="3917"/>
                      </a:lnTo>
                      <a:lnTo>
                        <a:pt x="480" y="3842"/>
                      </a:lnTo>
                      <a:lnTo>
                        <a:pt x="483" y="3953"/>
                      </a:lnTo>
                      <a:lnTo>
                        <a:pt x="485" y="3971"/>
                      </a:lnTo>
                      <a:lnTo>
                        <a:pt x="489" y="3953"/>
                      </a:lnTo>
                      <a:lnTo>
                        <a:pt x="491" y="3935"/>
                      </a:lnTo>
                      <a:lnTo>
                        <a:pt x="494" y="3971"/>
                      </a:lnTo>
                      <a:lnTo>
                        <a:pt x="497" y="3971"/>
                      </a:lnTo>
                      <a:lnTo>
                        <a:pt x="500" y="4008"/>
                      </a:lnTo>
                      <a:lnTo>
                        <a:pt x="502" y="4046"/>
                      </a:lnTo>
                      <a:lnTo>
                        <a:pt x="506" y="3971"/>
                      </a:lnTo>
                      <a:lnTo>
                        <a:pt x="508" y="4027"/>
                      </a:lnTo>
                      <a:lnTo>
                        <a:pt x="512" y="4027"/>
                      </a:lnTo>
                      <a:lnTo>
                        <a:pt x="514" y="3971"/>
                      </a:lnTo>
                      <a:lnTo>
                        <a:pt x="516" y="4008"/>
                      </a:lnTo>
                      <a:lnTo>
                        <a:pt x="519" y="3990"/>
                      </a:lnTo>
                      <a:lnTo>
                        <a:pt x="522" y="3971"/>
                      </a:lnTo>
                      <a:lnTo>
                        <a:pt x="525" y="4046"/>
                      </a:lnTo>
                      <a:lnTo>
                        <a:pt x="527" y="4046"/>
                      </a:lnTo>
                      <a:lnTo>
                        <a:pt x="531" y="3990"/>
                      </a:lnTo>
                      <a:lnTo>
                        <a:pt x="533" y="3971"/>
                      </a:lnTo>
                      <a:lnTo>
                        <a:pt x="536" y="4008"/>
                      </a:lnTo>
                      <a:lnTo>
                        <a:pt x="539" y="4027"/>
                      </a:lnTo>
                      <a:lnTo>
                        <a:pt x="542" y="4027"/>
                      </a:lnTo>
                      <a:lnTo>
                        <a:pt x="544" y="3971"/>
                      </a:lnTo>
                      <a:lnTo>
                        <a:pt x="548" y="4008"/>
                      </a:lnTo>
                      <a:lnTo>
                        <a:pt x="550" y="4027"/>
                      </a:lnTo>
                      <a:lnTo>
                        <a:pt x="552" y="4046"/>
                      </a:lnTo>
                      <a:lnTo>
                        <a:pt x="556" y="4027"/>
                      </a:lnTo>
                      <a:lnTo>
                        <a:pt x="558" y="4008"/>
                      </a:lnTo>
                      <a:lnTo>
                        <a:pt x="561" y="3971"/>
                      </a:lnTo>
                      <a:lnTo>
                        <a:pt x="564" y="3990"/>
                      </a:lnTo>
                      <a:lnTo>
                        <a:pt x="567" y="3971"/>
                      </a:lnTo>
                      <a:lnTo>
                        <a:pt x="569" y="3971"/>
                      </a:lnTo>
                      <a:lnTo>
                        <a:pt x="573" y="3953"/>
                      </a:lnTo>
                      <a:lnTo>
                        <a:pt x="575" y="3953"/>
                      </a:lnTo>
                      <a:lnTo>
                        <a:pt x="578" y="3990"/>
                      </a:lnTo>
                      <a:lnTo>
                        <a:pt x="581" y="3953"/>
                      </a:lnTo>
                      <a:lnTo>
                        <a:pt x="584" y="3990"/>
                      </a:lnTo>
                      <a:lnTo>
                        <a:pt x="586" y="3917"/>
                      </a:lnTo>
                      <a:lnTo>
                        <a:pt x="589" y="3990"/>
                      </a:lnTo>
                      <a:lnTo>
                        <a:pt x="592" y="3971"/>
                      </a:lnTo>
                      <a:lnTo>
                        <a:pt x="594" y="3935"/>
                      </a:lnTo>
                      <a:lnTo>
                        <a:pt x="598" y="3971"/>
                      </a:lnTo>
                      <a:lnTo>
                        <a:pt x="600" y="3935"/>
                      </a:lnTo>
                      <a:lnTo>
                        <a:pt x="603" y="3953"/>
                      </a:lnTo>
                      <a:lnTo>
                        <a:pt x="606" y="3990"/>
                      </a:lnTo>
                      <a:lnTo>
                        <a:pt x="609" y="4027"/>
                      </a:lnTo>
                      <a:lnTo>
                        <a:pt x="611" y="3971"/>
                      </a:lnTo>
                      <a:lnTo>
                        <a:pt x="615" y="3897"/>
                      </a:lnTo>
                      <a:lnTo>
                        <a:pt x="617" y="3971"/>
                      </a:lnTo>
                      <a:lnTo>
                        <a:pt x="620" y="3990"/>
                      </a:lnTo>
                      <a:lnTo>
                        <a:pt x="623" y="4101"/>
                      </a:lnTo>
                      <a:lnTo>
                        <a:pt x="625" y="4008"/>
                      </a:lnTo>
                      <a:lnTo>
                        <a:pt x="628" y="4008"/>
                      </a:lnTo>
                      <a:lnTo>
                        <a:pt x="631" y="3990"/>
                      </a:lnTo>
                      <a:lnTo>
                        <a:pt x="634" y="4064"/>
                      </a:lnTo>
                      <a:lnTo>
                        <a:pt x="636" y="4027"/>
                      </a:lnTo>
                      <a:lnTo>
                        <a:pt x="640" y="4027"/>
                      </a:lnTo>
                      <a:lnTo>
                        <a:pt x="642" y="3935"/>
                      </a:lnTo>
                      <a:lnTo>
                        <a:pt x="645" y="3990"/>
                      </a:lnTo>
                      <a:lnTo>
                        <a:pt x="648" y="3953"/>
                      </a:lnTo>
                      <a:lnTo>
                        <a:pt x="651" y="3971"/>
                      </a:lnTo>
                      <a:lnTo>
                        <a:pt x="653" y="3990"/>
                      </a:lnTo>
                      <a:lnTo>
                        <a:pt x="657" y="3971"/>
                      </a:lnTo>
                      <a:lnTo>
                        <a:pt x="659" y="3971"/>
                      </a:lnTo>
                      <a:lnTo>
                        <a:pt x="661" y="4027"/>
                      </a:lnTo>
                      <a:lnTo>
                        <a:pt x="665" y="4008"/>
                      </a:lnTo>
                      <a:lnTo>
                        <a:pt x="667" y="3971"/>
                      </a:lnTo>
                      <a:lnTo>
                        <a:pt x="670" y="3917"/>
                      </a:lnTo>
                      <a:lnTo>
                        <a:pt x="673" y="4008"/>
                      </a:lnTo>
                      <a:lnTo>
                        <a:pt x="676" y="3971"/>
                      </a:lnTo>
                      <a:lnTo>
                        <a:pt x="678" y="4008"/>
                      </a:lnTo>
                      <a:lnTo>
                        <a:pt x="682" y="3953"/>
                      </a:lnTo>
                      <a:lnTo>
                        <a:pt x="684" y="4008"/>
                      </a:lnTo>
                      <a:lnTo>
                        <a:pt x="687" y="4046"/>
                      </a:lnTo>
                      <a:lnTo>
                        <a:pt x="690" y="4008"/>
                      </a:lnTo>
                      <a:lnTo>
                        <a:pt x="693" y="3990"/>
                      </a:lnTo>
                      <a:lnTo>
                        <a:pt x="695" y="3971"/>
                      </a:lnTo>
                      <a:lnTo>
                        <a:pt x="699" y="3971"/>
                      </a:lnTo>
                      <a:lnTo>
                        <a:pt x="701" y="4046"/>
                      </a:lnTo>
                      <a:lnTo>
                        <a:pt x="703" y="4008"/>
                      </a:lnTo>
                      <a:lnTo>
                        <a:pt x="707" y="3971"/>
                      </a:lnTo>
                      <a:lnTo>
                        <a:pt x="709" y="3990"/>
                      </a:lnTo>
                      <a:lnTo>
                        <a:pt x="712" y="3917"/>
                      </a:lnTo>
                      <a:lnTo>
                        <a:pt x="715" y="3935"/>
                      </a:lnTo>
                      <a:lnTo>
                        <a:pt x="718" y="3953"/>
                      </a:lnTo>
                      <a:lnTo>
                        <a:pt x="720" y="3971"/>
                      </a:lnTo>
                      <a:lnTo>
                        <a:pt x="724" y="3879"/>
                      </a:lnTo>
                      <a:lnTo>
                        <a:pt x="726" y="3971"/>
                      </a:lnTo>
                      <a:lnTo>
                        <a:pt x="729" y="4027"/>
                      </a:lnTo>
                      <a:lnTo>
                        <a:pt x="732" y="4046"/>
                      </a:lnTo>
                      <a:lnTo>
                        <a:pt x="735" y="4046"/>
                      </a:lnTo>
                      <a:lnTo>
                        <a:pt x="737" y="3971"/>
                      </a:lnTo>
                      <a:lnTo>
                        <a:pt x="739" y="3990"/>
                      </a:lnTo>
                      <a:lnTo>
                        <a:pt x="743" y="4008"/>
                      </a:lnTo>
                      <a:lnTo>
                        <a:pt x="745" y="4027"/>
                      </a:lnTo>
                      <a:lnTo>
                        <a:pt x="749" y="3953"/>
                      </a:lnTo>
                      <a:lnTo>
                        <a:pt x="751" y="3990"/>
                      </a:lnTo>
                      <a:lnTo>
                        <a:pt x="754" y="3971"/>
                      </a:lnTo>
                      <a:lnTo>
                        <a:pt x="756" y="4008"/>
                      </a:lnTo>
                      <a:lnTo>
                        <a:pt x="760" y="3953"/>
                      </a:lnTo>
                      <a:lnTo>
                        <a:pt x="762" y="3971"/>
                      </a:lnTo>
                      <a:lnTo>
                        <a:pt x="766" y="4008"/>
                      </a:lnTo>
                      <a:lnTo>
                        <a:pt x="768" y="4064"/>
                      </a:lnTo>
                      <a:lnTo>
                        <a:pt x="771" y="4046"/>
                      </a:lnTo>
                      <a:lnTo>
                        <a:pt x="774" y="4008"/>
                      </a:lnTo>
                      <a:lnTo>
                        <a:pt x="777" y="3971"/>
                      </a:lnTo>
                      <a:lnTo>
                        <a:pt x="779" y="3953"/>
                      </a:lnTo>
                      <a:lnTo>
                        <a:pt x="781" y="3990"/>
                      </a:lnTo>
                      <a:lnTo>
                        <a:pt x="785" y="3990"/>
                      </a:lnTo>
                      <a:lnTo>
                        <a:pt x="787" y="3953"/>
                      </a:lnTo>
                      <a:lnTo>
                        <a:pt x="791" y="4046"/>
                      </a:lnTo>
                      <a:lnTo>
                        <a:pt x="793" y="3990"/>
                      </a:lnTo>
                      <a:lnTo>
                        <a:pt x="796" y="4064"/>
                      </a:lnTo>
                      <a:lnTo>
                        <a:pt x="798" y="4027"/>
                      </a:lnTo>
                      <a:lnTo>
                        <a:pt x="802" y="4027"/>
                      </a:lnTo>
                      <a:lnTo>
                        <a:pt x="804" y="4046"/>
                      </a:lnTo>
                      <a:lnTo>
                        <a:pt x="808" y="4064"/>
                      </a:lnTo>
                      <a:lnTo>
                        <a:pt x="810" y="4008"/>
                      </a:lnTo>
                      <a:lnTo>
                        <a:pt x="813" y="4027"/>
                      </a:lnTo>
                      <a:lnTo>
                        <a:pt x="815" y="3953"/>
                      </a:lnTo>
                      <a:lnTo>
                        <a:pt x="818" y="3971"/>
                      </a:lnTo>
                      <a:lnTo>
                        <a:pt x="821" y="3990"/>
                      </a:lnTo>
                      <a:lnTo>
                        <a:pt x="823" y="4046"/>
                      </a:lnTo>
                      <a:lnTo>
                        <a:pt x="827" y="3953"/>
                      </a:lnTo>
                      <a:lnTo>
                        <a:pt x="829" y="4046"/>
                      </a:lnTo>
                      <a:lnTo>
                        <a:pt x="832" y="4027"/>
                      </a:lnTo>
                      <a:lnTo>
                        <a:pt x="835" y="4027"/>
                      </a:lnTo>
                      <a:lnTo>
                        <a:pt x="838" y="3990"/>
                      </a:lnTo>
                      <a:lnTo>
                        <a:pt x="840" y="4027"/>
                      </a:lnTo>
                      <a:lnTo>
                        <a:pt x="844" y="3971"/>
                      </a:lnTo>
                      <a:lnTo>
                        <a:pt x="846" y="3971"/>
                      </a:lnTo>
                      <a:lnTo>
                        <a:pt x="849" y="3935"/>
                      </a:lnTo>
                      <a:lnTo>
                        <a:pt x="852" y="3953"/>
                      </a:lnTo>
                      <a:lnTo>
                        <a:pt x="855" y="3971"/>
                      </a:lnTo>
                      <a:lnTo>
                        <a:pt x="857" y="3953"/>
                      </a:lnTo>
                      <a:lnTo>
                        <a:pt x="860" y="3990"/>
                      </a:lnTo>
                      <a:lnTo>
                        <a:pt x="863" y="4008"/>
                      </a:lnTo>
                      <a:lnTo>
                        <a:pt x="865" y="3971"/>
                      </a:lnTo>
                      <a:lnTo>
                        <a:pt x="869" y="4027"/>
                      </a:lnTo>
                      <a:lnTo>
                        <a:pt x="871" y="3971"/>
                      </a:lnTo>
                      <a:lnTo>
                        <a:pt x="874" y="4008"/>
                      </a:lnTo>
                      <a:lnTo>
                        <a:pt x="877" y="3953"/>
                      </a:lnTo>
                      <a:lnTo>
                        <a:pt x="880" y="3953"/>
                      </a:lnTo>
                      <a:lnTo>
                        <a:pt x="882" y="4008"/>
                      </a:lnTo>
                      <a:lnTo>
                        <a:pt x="886" y="4046"/>
                      </a:lnTo>
                      <a:lnTo>
                        <a:pt x="888" y="3971"/>
                      </a:lnTo>
                      <a:lnTo>
                        <a:pt x="891" y="4027"/>
                      </a:lnTo>
                      <a:lnTo>
                        <a:pt x="894" y="4027"/>
                      </a:lnTo>
                      <a:lnTo>
                        <a:pt x="897" y="3990"/>
                      </a:lnTo>
                      <a:lnTo>
                        <a:pt x="899" y="3990"/>
                      </a:lnTo>
                      <a:lnTo>
                        <a:pt x="902" y="4008"/>
                      </a:lnTo>
                      <a:lnTo>
                        <a:pt x="905" y="4027"/>
                      </a:lnTo>
                      <a:lnTo>
                        <a:pt x="907" y="3990"/>
                      </a:lnTo>
                      <a:lnTo>
                        <a:pt x="911" y="4008"/>
                      </a:lnTo>
                      <a:lnTo>
                        <a:pt x="913" y="4008"/>
                      </a:lnTo>
                      <a:lnTo>
                        <a:pt x="916" y="4027"/>
                      </a:lnTo>
                      <a:lnTo>
                        <a:pt x="919" y="4008"/>
                      </a:lnTo>
                      <a:lnTo>
                        <a:pt x="922" y="3990"/>
                      </a:lnTo>
                      <a:lnTo>
                        <a:pt x="924" y="3971"/>
                      </a:lnTo>
                      <a:lnTo>
                        <a:pt x="928" y="3990"/>
                      </a:lnTo>
                      <a:lnTo>
                        <a:pt x="930" y="4027"/>
                      </a:lnTo>
                      <a:lnTo>
                        <a:pt x="933" y="4046"/>
                      </a:lnTo>
                      <a:lnTo>
                        <a:pt x="936" y="3917"/>
                      </a:lnTo>
                      <a:lnTo>
                        <a:pt x="939" y="3917"/>
                      </a:lnTo>
                      <a:lnTo>
                        <a:pt x="941" y="3935"/>
                      </a:lnTo>
                      <a:lnTo>
                        <a:pt x="944" y="3990"/>
                      </a:lnTo>
                      <a:lnTo>
                        <a:pt x="947" y="3990"/>
                      </a:lnTo>
                      <a:lnTo>
                        <a:pt x="949" y="3990"/>
                      </a:lnTo>
                      <a:lnTo>
                        <a:pt x="953" y="3917"/>
                      </a:lnTo>
                      <a:lnTo>
                        <a:pt x="955" y="3935"/>
                      </a:lnTo>
                      <a:lnTo>
                        <a:pt x="958" y="3971"/>
                      </a:lnTo>
                      <a:lnTo>
                        <a:pt x="961" y="4008"/>
                      </a:lnTo>
                      <a:lnTo>
                        <a:pt x="964" y="3990"/>
                      </a:lnTo>
                      <a:lnTo>
                        <a:pt x="966" y="3971"/>
                      </a:lnTo>
                      <a:lnTo>
                        <a:pt x="970" y="4008"/>
                      </a:lnTo>
                      <a:lnTo>
                        <a:pt x="972" y="3971"/>
                      </a:lnTo>
                      <a:lnTo>
                        <a:pt x="975" y="4008"/>
                      </a:lnTo>
                      <a:lnTo>
                        <a:pt x="978" y="3971"/>
                      </a:lnTo>
                      <a:lnTo>
                        <a:pt x="981" y="4008"/>
                      </a:lnTo>
                      <a:lnTo>
                        <a:pt x="983" y="4008"/>
                      </a:lnTo>
                      <a:lnTo>
                        <a:pt x="986" y="4101"/>
                      </a:lnTo>
                      <a:lnTo>
                        <a:pt x="989" y="4027"/>
                      </a:lnTo>
                      <a:lnTo>
                        <a:pt x="991" y="4027"/>
                      </a:lnTo>
                      <a:lnTo>
                        <a:pt x="995" y="4008"/>
                      </a:lnTo>
                      <a:lnTo>
                        <a:pt x="997" y="4064"/>
                      </a:lnTo>
                      <a:lnTo>
                        <a:pt x="1000" y="4027"/>
                      </a:lnTo>
                      <a:lnTo>
                        <a:pt x="1003" y="4064"/>
                      </a:lnTo>
                      <a:lnTo>
                        <a:pt x="1006" y="3971"/>
                      </a:lnTo>
                      <a:lnTo>
                        <a:pt x="1008" y="4008"/>
                      </a:lnTo>
                      <a:lnTo>
                        <a:pt x="1012" y="4008"/>
                      </a:lnTo>
                      <a:lnTo>
                        <a:pt x="1014" y="4008"/>
                      </a:lnTo>
                      <a:lnTo>
                        <a:pt x="1017" y="3990"/>
                      </a:lnTo>
                      <a:lnTo>
                        <a:pt x="1020" y="4008"/>
                      </a:lnTo>
                      <a:lnTo>
                        <a:pt x="1023" y="4064"/>
                      </a:lnTo>
                      <a:lnTo>
                        <a:pt x="1025" y="4046"/>
                      </a:lnTo>
                      <a:lnTo>
                        <a:pt x="1028" y="4008"/>
                      </a:lnTo>
                      <a:lnTo>
                        <a:pt x="1031" y="4008"/>
                      </a:lnTo>
                      <a:lnTo>
                        <a:pt x="1033" y="3971"/>
                      </a:lnTo>
                      <a:lnTo>
                        <a:pt x="1037" y="4008"/>
                      </a:lnTo>
                      <a:lnTo>
                        <a:pt x="1039" y="4008"/>
                      </a:lnTo>
                      <a:lnTo>
                        <a:pt x="1042" y="3971"/>
                      </a:lnTo>
                      <a:lnTo>
                        <a:pt x="1045" y="3971"/>
                      </a:lnTo>
                      <a:lnTo>
                        <a:pt x="1048" y="4008"/>
                      </a:lnTo>
                      <a:lnTo>
                        <a:pt x="1050" y="3990"/>
                      </a:lnTo>
                      <a:lnTo>
                        <a:pt x="1054" y="4008"/>
                      </a:lnTo>
                      <a:lnTo>
                        <a:pt x="1056" y="3897"/>
                      </a:lnTo>
                      <a:lnTo>
                        <a:pt x="1059" y="4027"/>
                      </a:lnTo>
                      <a:lnTo>
                        <a:pt x="1062" y="3971"/>
                      </a:lnTo>
                      <a:lnTo>
                        <a:pt x="1065" y="4046"/>
                      </a:lnTo>
                      <a:lnTo>
                        <a:pt x="1067" y="4027"/>
                      </a:lnTo>
                      <a:lnTo>
                        <a:pt x="1070" y="4046"/>
                      </a:lnTo>
                      <a:lnTo>
                        <a:pt x="1073" y="4008"/>
                      </a:lnTo>
                      <a:lnTo>
                        <a:pt x="1075" y="3990"/>
                      </a:lnTo>
                      <a:lnTo>
                        <a:pt x="1079" y="4046"/>
                      </a:lnTo>
                      <a:lnTo>
                        <a:pt x="1081" y="4046"/>
                      </a:lnTo>
                      <a:lnTo>
                        <a:pt x="1084" y="3990"/>
                      </a:lnTo>
                      <a:lnTo>
                        <a:pt x="1087" y="3897"/>
                      </a:lnTo>
                      <a:lnTo>
                        <a:pt x="1090" y="4008"/>
                      </a:lnTo>
                      <a:lnTo>
                        <a:pt x="1092" y="4027"/>
                      </a:lnTo>
                      <a:lnTo>
                        <a:pt x="1096" y="4027"/>
                      </a:lnTo>
                      <a:lnTo>
                        <a:pt x="1098" y="3935"/>
                      </a:lnTo>
                      <a:lnTo>
                        <a:pt x="1101" y="3953"/>
                      </a:lnTo>
                      <a:lnTo>
                        <a:pt x="1104" y="3990"/>
                      </a:lnTo>
                      <a:lnTo>
                        <a:pt x="1107" y="3953"/>
                      </a:lnTo>
                      <a:lnTo>
                        <a:pt x="1109" y="3953"/>
                      </a:lnTo>
                      <a:lnTo>
                        <a:pt x="1113" y="3935"/>
                      </a:lnTo>
                      <a:lnTo>
                        <a:pt x="1115" y="3953"/>
                      </a:lnTo>
                      <a:lnTo>
                        <a:pt x="1117" y="3971"/>
                      </a:lnTo>
                      <a:lnTo>
                        <a:pt x="1121" y="4008"/>
                      </a:lnTo>
                      <a:lnTo>
                        <a:pt x="1123" y="4046"/>
                      </a:lnTo>
                      <a:lnTo>
                        <a:pt x="1126" y="3990"/>
                      </a:lnTo>
                      <a:lnTo>
                        <a:pt x="1128" y="3990"/>
                      </a:lnTo>
                      <a:lnTo>
                        <a:pt x="1132" y="3935"/>
                      </a:lnTo>
                      <a:lnTo>
                        <a:pt x="1134" y="4008"/>
                      </a:lnTo>
                      <a:lnTo>
                        <a:pt x="1138" y="3953"/>
                      </a:lnTo>
                      <a:lnTo>
                        <a:pt x="1140" y="3953"/>
                      </a:lnTo>
                      <a:lnTo>
                        <a:pt x="1143" y="3971"/>
                      </a:lnTo>
                      <a:lnTo>
                        <a:pt x="1146" y="4008"/>
                      </a:lnTo>
                      <a:lnTo>
                        <a:pt x="1149" y="3990"/>
                      </a:lnTo>
                      <a:lnTo>
                        <a:pt x="1151" y="3953"/>
                      </a:lnTo>
                      <a:lnTo>
                        <a:pt x="1155" y="3971"/>
                      </a:lnTo>
                      <a:lnTo>
                        <a:pt x="1157" y="4008"/>
                      </a:lnTo>
                      <a:lnTo>
                        <a:pt x="1159" y="4027"/>
                      </a:lnTo>
                      <a:lnTo>
                        <a:pt x="1163" y="3971"/>
                      </a:lnTo>
                      <a:lnTo>
                        <a:pt x="1165" y="4046"/>
                      </a:lnTo>
                      <a:lnTo>
                        <a:pt x="1168" y="4046"/>
                      </a:lnTo>
                      <a:lnTo>
                        <a:pt x="1170" y="4046"/>
                      </a:lnTo>
                      <a:lnTo>
                        <a:pt x="1174" y="4064"/>
                      </a:lnTo>
                      <a:lnTo>
                        <a:pt x="1176" y="4046"/>
                      </a:lnTo>
                      <a:lnTo>
                        <a:pt x="1180" y="3990"/>
                      </a:lnTo>
                      <a:lnTo>
                        <a:pt x="1182" y="4046"/>
                      </a:lnTo>
                      <a:lnTo>
                        <a:pt x="1185" y="3953"/>
                      </a:lnTo>
                      <a:lnTo>
                        <a:pt x="1187" y="3953"/>
                      </a:lnTo>
                      <a:lnTo>
                        <a:pt x="1191" y="4008"/>
                      </a:lnTo>
                      <a:lnTo>
                        <a:pt x="1193" y="3971"/>
                      </a:lnTo>
                      <a:lnTo>
                        <a:pt x="1197" y="3953"/>
                      </a:lnTo>
                      <a:lnTo>
                        <a:pt x="1199" y="3971"/>
                      </a:lnTo>
                      <a:lnTo>
                        <a:pt x="1202" y="4046"/>
                      </a:lnTo>
                      <a:lnTo>
                        <a:pt x="1204" y="4046"/>
                      </a:lnTo>
                      <a:lnTo>
                        <a:pt x="1207" y="3990"/>
                      </a:lnTo>
                      <a:lnTo>
                        <a:pt x="1210" y="3953"/>
                      </a:lnTo>
                      <a:lnTo>
                        <a:pt x="1212" y="3990"/>
                      </a:lnTo>
                      <a:lnTo>
                        <a:pt x="1216" y="4008"/>
                      </a:lnTo>
                      <a:lnTo>
                        <a:pt x="1218" y="4027"/>
                      </a:lnTo>
                      <a:lnTo>
                        <a:pt x="1221" y="3935"/>
                      </a:lnTo>
                      <a:lnTo>
                        <a:pt x="1224" y="3971"/>
                      </a:lnTo>
                      <a:lnTo>
                        <a:pt x="1227" y="3953"/>
                      </a:lnTo>
                      <a:lnTo>
                        <a:pt x="1229" y="3935"/>
                      </a:lnTo>
                      <a:lnTo>
                        <a:pt x="1233" y="3935"/>
                      </a:lnTo>
                      <a:lnTo>
                        <a:pt x="1235" y="3824"/>
                      </a:lnTo>
                      <a:lnTo>
                        <a:pt x="1239" y="3861"/>
                      </a:lnTo>
                      <a:lnTo>
                        <a:pt x="1241" y="3897"/>
                      </a:lnTo>
                      <a:lnTo>
                        <a:pt x="1244" y="3971"/>
                      </a:lnTo>
                      <a:lnTo>
                        <a:pt x="1246" y="3971"/>
                      </a:lnTo>
                      <a:lnTo>
                        <a:pt x="1249" y="3990"/>
                      </a:lnTo>
                      <a:lnTo>
                        <a:pt x="1252" y="4046"/>
                      </a:lnTo>
                      <a:lnTo>
                        <a:pt x="1254" y="4027"/>
                      </a:lnTo>
                      <a:lnTo>
                        <a:pt x="1258" y="4027"/>
                      </a:lnTo>
                      <a:lnTo>
                        <a:pt x="1260" y="3971"/>
                      </a:lnTo>
                      <a:lnTo>
                        <a:pt x="1263" y="4027"/>
                      </a:lnTo>
                      <a:lnTo>
                        <a:pt x="1266" y="4046"/>
                      </a:lnTo>
                      <a:lnTo>
                        <a:pt x="1269" y="4064"/>
                      </a:lnTo>
                      <a:lnTo>
                        <a:pt x="1271" y="4008"/>
                      </a:lnTo>
                      <a:lnTo>
                        <a:pt x="1275" y="4027"/>
                      </a:lnTo>
                      <a:lnTo>
                        <a:pt x="1277" y="4027"/>
                      </a:lnTo>
                      <a:lnTo>
                        <a:pt x="1280" y="4064"/>
                      </a:lnTo>
                      <a:lnTo>
                        <a:pt x="1283" y="4046"/>
                      </a:lnTo>
                      <a:lnTo>
                        <a:pt x="1286" y="4008"/>
                      </a:lnTo>
                      <a:lnTo>
                        <a:pt x="1288" y="4008"/>
                      </a:lnTo>
                      <a:lnTo>
                        <a:pt x="1292" y="4046"/>
                      </a:lnTo>
                      <a:lnTo>
                        <a:pt x="1294" y="4027"/>
                      </a:lnTo>
                      <a:lnTo>
                        <a:pt x="1296" y="3953"/>
                      </a:lnTo>
                      <a:lnTo>
                        <a:pt x="1300" y="3971"/>
                      </a:lnTo>
                      <a:lnTo>
                        <a:pt x="1302" y="3953"/>
                      </a:lnTo>
                      <a:lnTo>
                        <a:pt x="1305" y="4046"/>
                      </a:lnTo>
                      <a:lnTo>
                        <a:pt x="1308" y="4046"/>
                      </a:lnTo>
                      <a:lnTo>
                        <a:pt x="1311" y="3990"/>
                      </a:lnTo>
                      <a:lnTo>
                        <a:pt x="1313" y="3990"/>
                      </a:lnTo>
                      <a:lnTo>
                        <a:pt x="1317" y="3971"/>
                      </a:lnTo>
                      <a:lnTo>
                        <a:pt x="1319" y="3953"/>
                      </a:lnTo>
                      <a:lnTo>
                        <a:pt x="1322" y="3990"/>
                      </a:lnTo>
                      <a:lnTo>
                        <a:pt x="1325" y="4008"/>
                      </a:lnTo>
                      <a:lnTo>
                        <a:pt x="1328" y="4064"/>
                      </a:lnTo>
                      <a:lnTo>
                        <a:pt x="1330" y="4046"/>
                      </a:lnTo>
                      <a:lnTo>
                        <a:pt x="1334" y="4046"/>
                      </a:lnTo>
                      <a:lnTo>
                        <a:pt x="1336" y="4008"/>
                      </a:lnTo>
                      <a:lnTo>
                        <a:pt x="1339" y="4027"/>
                      </a:lnTo>
                      <a:lnTo>
                        <a:pt x="1342" y="3990"/>
                      </a:lnTo>
                      <a:lnTo>
                        <a:pt x="1344" y="4064"/>
                      </a:lnTo>
                      <a:lnTo>
                        <a:pt x="1347" y="4027"/>
                      </a:lnTo>
                      <a:lnTo>
                        <a:pt x="1350" y="3971"/>
                      </a:lnTo>
                      <a:lnTo>
                        <a:pt x="1353" y="4027"/>
                      </a:lnTo>
                      <a:lnTo>
                        <a:pt x="1355" y="3971"/>
                      </a:lnTo>
                      <a:lnTo>
                        <a:pt x="1359" y="3953"/>
                      </a:lnTo>
                      <a:lnTo>
                        <a:pt x="1361" y="3990"/>
                      </a:lnTo>
                      <a:lnTo>
                        <a:pt x="1364" y="3953"/>
                      </a:lnTo>
                      <a:lnTo>
                        <a:pt x="1367" y="3917"/>
                      </a:lnTo>
                      <a:lnTo>
                        <a:pt x="1370" y="3953"/>
                      </a:lnTo>
                      <a:lnTo>
                        <a:pt x="1372" y="3990"/>
                      </a:lnTo>
                      <a:lnTo>
                        <a:pt x="1376" y="4008"/>
                      </a:lnTo>
                      <a:lnTo>
                        <a:pt x="1378" y="4046"/>
                      </a:lnTo>
                      <a:lnTo>
                        <a:pt x="1381" y="4027"/>
                      </a:lnTo>
                      <a:lnTo>
                        <a:pt x="1384" y="4008"/>
                      </a:lnTo>
                      <a:lnTo>
                        <a:pt x="1387" y="3990"/>
                      </a:lnTo>
                      <a:lnTo>
                        <a:pt x="1389" y="4008"/>
                      </a:lnTo>
                      <a:lnTo>
                        <a:pt x="1393" y="4008"/>
                      </a:lnTo>
                      <a:lnTo>
                        <a:pt x="1395" y="4008"/>
                      </a:lnTo>
                      <a:lnTo>
                        <a:pt x="1397" y="3990"/>
                      </a:lnTo>
                      <a:lnTo>
                        <a:pt x="1401" y="4027"/>
                      </a:lnTo>
                      <a:lnTo>
                        <a:pt x="1403" y="3953"/>
                      </a:lnTo>
                      <a:lnTo>
                        <a:pt x="1406" y="3971"/>
                      </a:lnTo>
                      <a:lnTo>
                        <a:pt x="1409" y="4008"/>
                      </a:lnTo>
                      <a:lnTo>
                        <a:pt x="1412" y="4027"/>
                      </a:lnTo>
                      <a:lnTo>
                        <a:pt x="1414" y="3990"/>
                      </a:lnTo>
                      <a:lnTo>
                        <a:pt x="1418" y="4046"/>
                      </a:lnTo>
                      <a:lnTo>
                        <a:pt x="1420" y="4008"/>
                      </a:lnTo>
                      <a:lnTo>
                        <a:pt x="1423" y="4027"/>
                      </a:lnTo>
                      <a:lnTo>
                        <a:pt x="1426" y="4008"/>
                      </a:lnTo>
                      <a:lnTo>
                        <a:pt x="1429" y="3990"/>
                      </a:lnTo>
                      <a:lnTo>
                        <a:pt x="1431" y="4027"/>
                      </a:lnTo>
                      <a:lnTo>
                        <a:pt x="1435" y="4027"/>
                      </a:lnTo>
                      <a:lnTo>
                        <a:pt x="1437" y="3953"/>
                      </a:lnTo>
                      <a:lnTo>
                        <a:pt x="1440" y="4008"/>
                      </a:lnTo>
                      <a:lnTo>
                        <a:pt x="1443" y="3990"/>
                      </a:lnTo>
                      <a:lnTo>
                        <a:pt x="1445" y="4027"/>
                      </a:lnTo>
                      <a:lnTo>
                        <a:pt x="1448" y="4027"/>
                      </a:lnTo>
                      <a:lnTo>
                        <a:pt x="1451" y="4027"/>
                      </a:lnTo>
                      <a:lnTo>
                        <a:pt x="1454" y="4046"/>
                      </a:lnTo>
                      <a:lnTo>
                        <a:pt x="1456" y="4027"/>
                      </a:lnTo>
                      <a:lnTo>
                        <a:pt x="1460" y="3953"/>
                      </a:lnTo>
                      <a:lnTo>
                        <a:pt x="1462" y="4027"/>
                      </a:lnTo>
                      <a:lnTo>
                        <a:pt x="1465" y="4064"/>
                      </a:lnTo>
                      <a:lnTo>
                        <a:pt x="1468" y="4027"/>
                      </a:lnTo>
                      <a:lnTo>
                        <a:pt x="1471" y="4008"/>
                      </a:lnTo>
                      <a:lnTo>
                        <a:pt x="1473" y="3990"/>
                      </a:lnTo>
                      <a:lnTo>
                        <a:pt x="1477" y="3935"/>
                      </a:lnTo>
                      <a:lnTo>
                        <a:pt x="1479" y="3990"/>
                      </a:lnTo>
                      <a:lnTo>
                        <a:pt x="1482" y="3971"/>
                      </a:lnTo>
                      <a:lnTo>
                        <a:pt x="1485" y="3971"/>
                      </a:lnTo>
                      <a:lnTo>
                        <a:pt x="1488" y="3953"/>
                      </a:lnTo>
                      <a:lnTo>
                        <a:pt x="1490" y="3935"/>
                      </a:lnTo>
                      <a:lnTo>
                        <a:pt x="1494" y="3971"/>
                      </a:lnTo>
                      <a:lnTo>
                        <a:pt x="1496" y="4008"/>
                      </a:lnTo>
                      <a:lnTo>
                        <a:pt x="1498" y="4008"/>
                      </a:lnTo>
                      <a:lnTo>
                        <a:pt x="1502" y="3971"/>
                      </a:lnTo>
                      <a:lnTo>
                        <a:pt x="1504" y="3917"/>
                      </a:lnTo>
                      <a:lnTo>
                        <a:pt x="1507" y="4046"/>
                      </a:lnTo>
                      <a:lnTo>
                        <a:pt x="1510" y="3990"/>
                      </a:lnTo>
                      <a:lnTo>
                        <a:pt x="1513" y="3971"/>
                      </a:lnTo>
                      <a:lnTo>
                        <a:pt x="1515" y="3990"/>
                      </a:lnTo>
                      <a:lnTo>
                        <a:pt x="1519" y="3990"/>
                      </a:lnTo>
                      <a:lnTo>
                        <a:pt x="1521" y="3953"/>
                      </a:lnTo>
                      <a:lnTo>
                        <a:pt x="1524" y="4027"/>
                      </a:lnTo>
                      <a:lnTo>
                        <a:pt x="1527" y="3953"/>
                      </a:lnTo>
                      <a:lnTo>
                        <a:pt x="1530" y="3971"/>
                      </a:lnTo>
                      <a:lnTo>
                        <a:pt x="1532" y="3990"/>
                      </a:lnTo>
                      <a:lnTo>
                        <a:pt x="1536" y="4008"/>
                      </a:lnTo>
                      <a:lnTo>
                        <a:pt x="1538" y="3971"/>
                      </a:lnTo>
                      <a:lnTo>
                        <a:pt x="1541" y="4064"/>
                      </a:lnTo>
                      <a:lnTo>
                        <a:pt x="1544" y="4008"/>
                      </a:lnTo>
                      <a:lnTo>
                        <a:pt x="1546" y="4046"/>
                      </a:lnTo>
                      <a:lnTo>
                        <a:pt x="1549" y="4027"/>
                      </a:lnTo>
                      <a:lnTo>
                        <a:pt x="1552" y="4046"/>
                      </a:lnTo>
                      <a:lnTo>
                        <a:pt x="1555" y="4008"/>
                      </a:lnTo>
                      <a:lnTo>
                        <a:pt x="1557" y="4008"/>
                      </a:lnTo>
                      <a:lnTo>
                        <a:pt x="1561" y="3990"/>
                      </a:lnTo>
                      <a:lnTo>
                        <a:pt x="1563" y="4008"/>
                      </a:lnTo>
                      <a:lnTo>
                        <a:pt x="1566" y="4046"/>
                      </a:lnTo>
                      <a:lnTo>
                        <a:pt x="1569" y="3935"/>
                      </a:lnTo>
                      <a:lnTo>
                        <a:pt x="1572" y="3953"/>
                      </a:lnTo>
                      <a:lnTo>
                        <a:pt x="1574" y="3971"/>
                      </a:lnTo>
                      <a:lnTo>
                        <a:pt x="1578" y="3990"/>
                      </a:lnTo>
                      <a:lnTo>
                        <a:pt x="1580" y="3990"/>
                      </a:lnTo>
                      <a:lnTo>
                        <a:pt x="1583" y="4008"/>
                      </a:lnTo>
                      <a:lnTo>
                        <a:pt x="1586" y="4008"/>
                      </a:lnTo>
                      <a:lnTo>
                        <a:pt x="1589" y="3953"/>
                      </a:lnTo>
                      <a:lnTo>
                        <a:pt x="1591" y="3953"/>
                      </a:lnTo>
                      <a:lnTo>
                        <a:pt x="1595" y="3971"/>
                      </a:lnTo>
                      <a:lnTo>
                        <a:pt x="1597" y="3971"/>
                      </a:lnTo>
                      <a:lnTo>
                        <a:pt x="1599" y="3935"/>
                      </a:lnTo>
                      <a:lnTo>
                        <a:pt x="1603" y="3971"/>
                      </a:lnTo>
                      <a:lnTo>
                        <a:pt x="1605" y="3971"/>
                      </a:lnTo>
                      <a:lnTo>
                        <a:pt x="1608" y="3971"/>
                      </a:lnTo>
                      <a:lnTo>
                        <a:pt x="1611" y="3971"/>
                      </a:lnTo>
                      <a:lnTo>
                        <a:pt x="1614" y="3990"/>
                      </a:lnTo>
                      <a:lnTo>
                        <a:pt x="1616" y="4008"/>
                      </a:lnTo>
                      <a:lnTo>
                        <a:pt x="1620" y="4027"/>
                      </a:lnTo>
                      <a:lnTo>
                        <a:pt x="1622" y="4027"/>
                      </a:lnTo>
                      <a:lnTo>
                        <a:pt x="1625" y="3953"/>
                      </a:lnTo>
                      <a:lnTo>
                        <a:pt x="1628" y="4008"/>
                      </a:lnTo>
                      <a:lnTo>
                        <a:pt x="1631" y="4027"/>
                      </a:lnTo>
                      <a:lnTo>
                        <a:pt x="1633" y="3990"/>
                      </a:lnTo>
                      <a:lnTo>
                        <a:pt x="1637" y="3971"/>
                      </a:lnTo>
                      <a:lnTo>
                        <a:pt x="1639" y="3953"/>
                      </a:lnTo>
                      <a:lnTo>
                        <a:pt x="1642" y="3990"/>
                      </a:lnTo>
                      <a:lnTo>
                        <a:pt x="1645" y="4027"/>
                      </a:lnTo>
                      <a:lnTo>
                        <a:pt x="1648" y="4027"/>
                      </a:lnTo>
                      <a:lnTo>
                        <a:pt x="1650" y="3990"/>
                      </a:lnTo>
                      <a:lnTo>
                        <a:pt x="1654" y="4064"/>
                      </a:lnTo>
                      <a:lnTo>
                        <a:pt x="1656" y="4008"/>
                      </a:lnTo>
                      <a:lnTo>
                        <a:pt x="1658" y="4046"/>
                      </a:lnTo>
                      <a:lnTo>
                        <a:pt x="1662" y="4046"/>
                      </a:lnTo>
                      <a:lnTo>
                        <a:pt x="1664" y="4046"/>
                      </a:lnTo>
                      <a:lnTo>
                        <a:pt x="1667" y="4008"/>
                      </a:lnTo>
                      <a:lnTo>
                        <a:pt x="1669" y="4008"/>
                      </a:lnTo>
                      <a:lnTo>
                        <a:pt x="1673" y="3971"/>
                      </a:lnTo>
                      <a:lnTo>
                        <a:pt x="1675" y="4027"/>
                      </a:lnTo>
                      <a:lnTo>
                        <a:pt x="1679" y="3953"/>
                      </a:lnTo>
                      <a:lnTo>
                        <a:pt x="1681" y="3990"/>
                      </a:lnTo>
                      <a:lnTo>
                        <a:pt x="1684" y="3990"/>
                      </a:lnTo>
                      <a:lnTo>
                        <a:pt x="1687" y="4046"/>
                      </a:lnTo>
                      <a:lnTo>
                        <a:pt x="1690" y="3935"/>
                      </a:lnTo>
                      <a:lnTo>
                        <a:pt x="1692" y="3953"/>
                      </a:lnTo>
                      <a:lnTo>
                        <a:pt x="1696" y="4008"/>
                      </a:lnTo>
                      <a:lnTo>
                        <a:pt x="1698" y="4027"/>
                      </a:lnTo>
                      <a:lnTo>
                        <a:pt x="1701" y="4046"/>
                      </a:lnTo>
                      <a:lnTo>
                        <a:pt x="1704" y="3990"/>
                      </a:lnTo>
                      <a:lnTo>
                        <a:pt x="1707" y="3935"/>
                      </a:lnTo>
                      <a:lnTo>
                        <a:pt x="1709" y="4008"/>
                      </a:lnTo>
                      <a:lnTo>
                        <a:pt x="1711" y="4008"/>
                      </a:lnTo>
                      <a:lnTo>
                        <a:pt x="1715" y="3971"/>
                      </a:lnTo>
                      <a:lnTo>
                        <a:pt x="1717" y="3917"/>
                      </a:lnTo>
                      <a:lnTo>
                        <a:pt x="1721" y="4008"/>
                      </a:lnTo>
                      <a:lnTo>
                        <a:pt x="1723" y="3971"/>
                      </a:lnTo>
                      <a:lnTo>
                        <a:pt x="1726" y="4027"/>
                      </a:lnTo>
                      <a:lnTo>
                        <a:pt x="1728" y="4064"/>
                      </a:lnTo>
                      <a:lnTo>
                        <a:pt x="1732" y="4008"/>
                      </a:lnTo>
                      <a:lnTo>
                        <a:pt x="1734" y="3990"/>
                      </a:lnTo>
                      <a:lnTo>
                        <a:pt x="1738" y="4027"/>
                      </a:lnTo>
                      <a:lnTo>
                        <a:pt x="1740" y="4008"/>
                      </a:lnTo>
                      <a:lnTo>
                        <a:pt x="1743" y="3935"/>
                      </a:lnTo>
                      <a:lnTo>
                        <a:pt x="1745" y="3953"/>
                      </a:lnTo>
                      <a:lnTo>
                        <a:pt x="1749" y="3917"/>
                      </a:lnTo>
                      <a:lnTo>
                        <a:pt x="1751" y="4008"/>
                      </a:lnTo>
                      <a:lnTo>
                        <a:pt x="1755" y="4008"/>
                      </a:lnTo>
                      <a:lnTo>
                        <a:pt x="1757" y="3971"/>
                      </a:lnTo>
                      <a:lnTo>
                        <a:pt x="1760" y="4008"/>
                      </a:lnTo>
                      <a:lnTo>
                        <a:pt x="1762" y="4046"/>
                      </a:lnTo>
                      <a:lnTo>
                        <a:pt x="1766" y="4046"/>
                      </a:lnTo>
                      <a:lnTo>
                        <a:pt x="1768" y="3971"/>
                      </a:lnTo>
                      <a:lnTo>
                        <a:pt x="1770" y="4027"/>
                      </a:lnTo>
                      <a:lnTo>
                        <a:pt x="1774" y="3990"/>
                      </a:lnTo>
                      <a:lnTo>
                        <a:pt x="1776" y="4027"/>
                      </a:lnTo>
                      <a:lnTo>
                        <a:pt x="1780" y="4008"/>
                      </a:lnTo>
                      <a:lnTo>
                        <a:pt x="1782" y="4008"/>
                      </a:lnTo>
                      <a:lnTo>
                        <a:pt x="1785" y="3935"/>
                      </a:lnTo>
                      <a:lnTo>
                        <a:pt x="1787" y="4008"/>
                      </a:lnTo>
                      <a:lnTo>
                        <a:pt x="1791" y="4046"/>
                      </a:lnTo>
                      <a:lnTo>
                        <a:pt x="1793" y="4064"/>
                      </a:lnTo>
                      <a:lnTo>
                        <a:pt x="1797" y="3990"/>
                      </a:lnTo>
                      <a:lnTo>
                        <a:pt x="1799" y="4008"/>
                      </a:lnTo>
                      <a:lnTo>
                        <a:pt x="1802" y="4046"/>
                      </a:lnTo>
                      <a:lnTo>
                        <a:pt x="1804" y="4046"/>
                      </a:lnTo>
                      <a:lnTo>
                        <a:pt x="1808" y="4064"/>
                      </a:lnTo>
                      <a:lnTo>
                        <a:pt x="1810" y="3971"/>
                      </a:lnTo>
                      <a:lnTo>
                        <a:pt x="1814" y="3953"/>
                      </a:lnTo>
                      <a:lnTo>
                        <a:pt x="1816" y="3935"/>
                      </a:lnTo>
                      <a:lnTo>
                        <a:pt x="1819" y="3953"/>
                      </a:lnTo>
                      <a:lnTo>
                        <a:pt x="1821" y="3990"/>
                      </a:lnTo>
                      <a:lnTo>
                        <a:pt x="1825" y="3990"/>
                      </a:lnTo>
                      <a:lnTo>
                        <a:pt x="1827" y="3971"/>
                      </a:lnTo>
                      <a:lnTo>
                        <a:pt x="1829" y="3971"/>
                      </a:lnTo>
                      <a:lnTo>
                        <a:pt x="1833" y="4008"/>
                      </a:lnTo>
                      <a:lnTo>
                        <a:pt x="1835" y="3990"/>
                      </a:lnTo>
                      <a:lnTo>
                        <a:pt x="1838" y="3953"/>
                      </a:lnTo>
                      <a:lnTo>
                        <a:pt x="1841" y="3953"/>
                      </a:lnTo>
                      <a:lnTo>
                        <a:pt x="1844" y="3990"/>
                      </a:lnTo>
                      <a:lnTo>
                        <a:pt x="1846" y="4046"/>
                      </a:lnTo>
                      <a:lnTo>
                        <a:pt x="1850" y="3990"/>
                      </a:lnTo>
                      <a:lnTo>
                        <a:pt x="1852" y="4008"/>
                      </a:lnTo>
                      <a:lnTo>
                        <a:pt x="1855" y="3935"/>
                      </a:lnTo>
                      <a:lnTo>
                        <a:pt x="1858" y="3971"/>
                      </a:lnTo>
                      <a:lnTo>
                        <a:pt x="1861" y="3953"/>
                      </a:lnTo>
                      <a:lnTo>
                        <a:pt x="1863" y="4008"/>
                      </a:lnTo>
                      <a:lnTo>
                        <a:pt x="1867" y="3953"/>
                      </a:lnTo>
                      <a:lnTo>
                        <a:pt x="1869" y="3879"/>
                      </a:lnTo>
                      <a:lnTo>
                        <a:pt x="1873" y="3953"/>
                      </a:lnTo>
                      <a:lnTo>
                        <a:pt x="1875" y="3917"/>
                      </a:lnTo>
                      <a:lnTo>
                        <a:pt x="1878" y="3971"/>
                      </a:lnTo>
                      <a:lnTo>
                        <a:pt x="1880" y="3935"/>
                      </a:lnTo>
                      <a:lnTo>
                        <a:pt x="1884" y="3953"/>
                      </a:lnTo>
                      <a:lnTo>
                        <a:pt x="1886" y="3953"/>
                      </a:lnTo>
                      <a:lnTo>
                        <a:pt x="1888" y="4046"/>
                      </a:lnTo>
                      <a:lnTo>
                        <a:pt x="1892" y="4008"/>
                      </a:lnTo>
                      <a:lnTo>
                        <a:pt x="1894" y="3990"/>
                      </a:lnTo>
                      <a:lnTo>
                        <a:pt x="1897" y="3990"/>
                      </a:lnTo>
                      <a:lnTo>
                        <a:pt x="1900" y="4064"/>
                      </a:lnTo>
                      <a:lnTo>
                        <a:pt x="1903" y="3990"/>
                      </a:lnTo>
                      <a:lnTo>
                        <a:pt x="1905" y="3990"/>
                      </a:lnTo>
                      <a:lnTo>
                        <a:pt x="1909" y="3971"/>
                      </a:lnTo>
                      <a:lnTo>
                        <a:pt x="1911" y="4027"/>
                      </a:lnTo>
                      <a:lnTo>
                        <a:pt x="1914" y="3971"/>
                      </a:lnTo>
                      <a:lnTo>
                        <a:pt x="1917" y="4008"/>
                      </a:lnTo>
                      <a:lnTo>
                        <a:pt x="1920" y="3971"/>
                      </a:lnTo>
                      <a:lnTo>
                        <a:pt x="1922" y="3935"/>
                      </a:lnTo>
                      <a:lnTo>
                        <a:pt x="1926" y="4027"/>
                      </a:lnTo>
                      <a:lnTo>
                        <a:pt x="1928" y="4027"/>
                      </a:lnTo>
                      <a:lnTo>
                        <a:pt x="1931" y="4064"/>
                      </a:lnTo>
                      <a:lnTo>
                        <a:pt x="1934" y="3990"/>
                      </a:lnTo>
                      <a:lnTo>
                        <a:pt x="1937" y="4046"/>
                      </a:lnTo>
                      <a:lnTo>
                        <a:pt x="1939" y="3990"/>
                      </a:lnTo>
                      <a:lnTo>
                        <a:pt x="1943" y="4027"/>
                      </a:lnTo>
                      <a:lnTo>
                        <a:pt x="1945" y="4027"/>
                      </a:lnTo>
                      <a:lnTo>
                        <a:pt x="1948" y="3990"/>
                      </a:lnTo>
                      <a:lnTo>
                        <a:pt x="1951" y="3953"/>
                      </a:lnTo>
                      <a:lnTo>
                        <a:pt x="1953" y="3935"/>
                      </a:lnTo>
                      <a:lnTo>
                        <a:pt x="1956" y="3971"/>
                      </a:lnTo>
                      <a:lnTo>
                        <a:pt x="1959" y="3990"/>
                      </a:lnTo>
                      <a:lnTo>
                        <a:pt x="1962" y="3935"/>
                      </a:lnTo>
                      <a:lnTo>
                        <a:pt x="1964" y="3990"/>
                      </a:lnTo>
                      <a:lnTo>
                        <a:pt x="1968" y="4008"/>
                      </a:lnTo>
                      <a:lnTo>
                        <a:pt x="1970" y="3971"/>
                      </a:lnTo>
                      <a:lnTo>
                        <a:pt x="1973" y="3953"/>
                      </a:lnTo>
                      <a:lnTo>
                        <a:pt x="1976" y="3935"/>
                      </a:lnTo>
                      <a:lnTo>
                        <a:pt x="1979" y="4008"/>
                      </a:lnTo>
                      <a:lnTo>
                        <a:pt x="1981" y="3953"/>
                      </a:lnTo>
                      <a:lnTo>
                        <a:pt x="1985" y="4027"/>
                      </a:lnTo>
                      <a:lnTo>
                        <a:pt x="1987" y="3935"/>
                      </a:lnTo>
                      <a:lnTo>
                        <a:pt x="1990" y="3861"/>
                      </a:lnTo>
                      <a:lnTo>
                        <a:pt x="1993" y="3971"/>
                      </a:lnTo>
                      <a:lnTo>
                        <a:pt x="1996" y="3953"/>
                      </a:lnTo>
                      <a:lnTo>
                        <a:pt x="1998" y="3917"/>
                      </a:lnTo>
                      <a:lnTo>
                        <a:pt x="2002" y="3917"/>
                      </a:lnTo>
                      <a:lnTo>
                        <a:pt x="2004" y="3917"/>
                      </a:lnTo>
                      <a:lnTo>
                        <a:pt x="2007" y="4008"/>
                      </a:lnTo>
                      <a:lnTo>
                        <a:pt x="2010" y="3990"/>
                      </a:lnTo>
                      <a:lnTo>
                        <a:pt x="2013" y="4008"/>
                      </a:lnTo>
                      <a:lnTo>
                        <a:pt x="2015" y="3935"/>
                      </a:lnTo>
                      <a:lnTo>
                        <a:pt x="2018" y="3953"/>
                      </a:lnTo>
                      <a:lnTo>
                        <a:pt x="2021" y="4008"/>
                      </a:lnTo>
                      <a:lnTo>
                        <a:pt x="2023" y="4082"/>
                      </a:lnTo>
                      <a:lnTo>
                        <a:pt x="2027" y="4008"/>
                      </a:lnTo>
                      <a:lnTo>
                        <a:pt x="2029" y="4008"/>
                      </a:lnTo>
                      <a:lnTo>
                        <a:pt x="2032" y="4046"/>
                      </a:lnTo>
                      <a:lnTo>
                        <a:pt x="2035" y="4064"/>
                      </a:lnTo>
                      <a:lnTo>
                        <a:pt x="2038" y="4046"/>
                      </a:lnTo>
                      <a:lnTo>
                        <a:pt x="2040" y="4027"/>
                      </a:lnTo>
                      <a:lnTo>
                        <a:pt x="2044" y="4008"/>
                      </a:lnTo>
                      <a:lnTo>
                        <a:pt x="2046" y="4046"/>
                      </a:lnTo>
                      <a:lnTo>
                        <a:pt x="2049" y="4027"/>
                      </a:lnTo>
                      <a:lnTo>
                        <a:pt x="2052" y="4008"/>
                      </a:lnTo>
                      <a:lnTo>
                        <a:pt x="2055" y="3971"/>
                      </a:lnTo>
                      <a:lnTo>
                        <a:pt x="2057" y="4027"/>
                      </a:lnTo>
                      <a:lnTo>
                        <a:pt x="2061" y="4027"/>
                      </a:lnTo>
                      <a:lnTo>
                        <a:pt x="2063" y="4046"/>
                      </a:lnTo>
                      <a:lnTo>
                        <a:pt x="2066" y="4064"/>
                      </a:lnTo>
                      <a:lnTo>
                        <a:pt x="2069" y="4046"/>
                      </a:lnTo>
                      <a:lnTo>
                        <a:pt x="2072" y="4008"/>
                      </a:lnTo>
                      <a:lnTo>
                        <a:pt x="2074" y="4008"/>
                      </a:lnTo>
                      <a:lnTo>
                        <a:pt x="2078" y="4064"/>
                      </a:lnTo>
                      <a:lnTo>
                        <a:pt x="2080" y="4082"/>
                      </a:lnTo>
                      <a:lnTo>
                        <a:pt x="2082" y="4027"/>
                      </a:lnTo>
                      <a:lnTo>
                        <a:pt x="2086" y="4008"/>
                      </a:lnTo>
                      <a:lnTo>
                        <a:pt x="2088" y="4027"/>
                      </a:lnTo>
                      <a:lnTo>
                        <a:pt x="2091" y="4027"/>
                      </a:lnTo>
                      <a:lnTo>
                        <a:pt x="2094" y="4027"/>
                      </a:lnTo>
                      <a:lnTo>
                        <a:pt x="2097" y="4046"/>
                      </a:lnTo>
                      <a:lnTo>
                        <a:pt x="2099" y="4027"/>
                      </a:lnTo>
                      <a:lnTo>
                        <a:pt x="2103" y="4046"/>
                      </a:lnTo>
                      <a:lnTo>
                        <a:pt x="2105" y="3990"/>
                      </a:lnTo>
                      <a:lnTo>
                        <a:pt x="2108" y="3990"/>
                      </a:lnTo>
                      <a:lnTo>
                        <a:pt x="2111" y="3971"/>
                      </a:lnTo>
                      <a:lnTo>
                        <a:pt x="2114" y="3971"/>
                      </a:lnTo>
                      <a:lnTo>
                        <a:pt x="2116" y="3990"/>
                      </a:lnTo>
                      <a:lnTo>
                        <a:pt x="2120" y="4027"/>
                      </a:lnTo>
                      <a:lnTo>
                        <a:pt x="2122" y="3990"/>
                      </a:lnTo>
                      <a:lnTo>
                        <a:pt x="2125" y="3953"/>
                      </a:lnTo>
                      <a:lnTo>
                        <a:pt x="2128" y="3990"/>
                      </a:lnTo>
                      <a:lnTo>
                        <a:pt x="2131" y="3990"/>
                      </a:lnTo>
                      <a:lnTo>
                        <a:pt x="2133" y="4008"/>
                      </a:lnTo>
                      <a:lnTo>
                        <a:pt x="2137" y="3971"/>
                      </a:lnTo>
                      <a:lnTo>
                        <a:pt x="2139" y="3897"/>
                      </a:lnTo>
                      <a:lnTo>
                        <a:pt x="2142" y="3971"/>
                      </a:lnTo>
                      <a:lnTo>
                        <a:pt x="2145" y="3971"/>
                      </a:lnTo>
                      <a:lnTo>
                        <a:pt x="2148" y="4027"/>
                      </a:lnTo>
                      <a:lnTo>
                        <a:pt x="2150" y="3953"/>
                      </a:lnTo>
                      <a:lnTo>
                        <a:pt x="2153" y="3935"/>
                      </a:lnTo>
                      <a:lnTo>
                        <a:pt x="2156" y="3953"/>
                      </a:lnTo>
                      <a:lnTo>
                        <a:pt x="2158" y="3990"/>
                      </a:lnTo>
                      <a:lnTo>
                        <a:pt x="2162" y="3953"/>
                      </a:lnTo>
                      <a:lnTo>
                        <a:pt x="2164" y="4027"/>
                      </a:lnTo>
                      <a:lnTo>
                        <a:pt x="2167" y="4046"/>
                      </a:lnTo>
                      <a:lnTo>
                        <a:pt x="2170" y="4008"/>
                      </a:lnTo>
                      <a:lnTo>
                        <a:pt x="2173" y="3990"/>
                      </a:lnTo>
                      <a:lnTo>
                        <a:pt x="2175" y="4008"/>
                      </a:lnTo>
                      <a:lnTo>
                        <a:pt x="2179" y="4008"/>
                      </a:lnTo>
                      <a:lnTo>
                        <a:pt x="2181" y="4008"/>
                      </a:lnTo>
                      <a:lnTo>
                        <a:pt x="2184" y="3990"/>
                      </a:lnTo>
                      <a:lnTo>
                        <a:pt x="2187" y="4046"/>
                      </a:lnTo>
                      <a:lnTo>
                        <a:pt x="2190" y="4008"/>
                      </a:lnTo>
                      <a:lnTo>
                        <a:pt x="2192" y="4027"/>
                      </a:lnTo>
                      <a:lnTo>
                        <a:pt x="2196" y="4008"/>
                      </a:lnTo>
                      <a:lnTo>
                        <a:pt x="2198" y="4008"/>
                      </a:lnTo>
                      <a:lnTo>
                        <a:pt x="2201" y="4046"/>
                      </a:lnTo>
                      <a:lnTo>
                        <a:pt x="2204" y="3990"/>
                      </a:lnTo>
                      <a:lnTo>
                        <a:pt x="2207" y="4046"/>
                      </a:lnTo>
                      <a:lnTo>
                        <a:pt x="2209" y="3990"/>
                      </a:lnTo>
                      <a:lnTo>
                        <a:pt x="2213" y="4064"/>
                      </a:lnTo>
                      <a:lnTo>
                        <a:pt x="2215" y="3990"/>
                      </a:lnTo>
                      <a:lnTo>
                        <a:pt x="2218" y="3990"/>
                      </a:lnTo>
                      <a:lnTo>
                        <a:pt x="2221" y="3971"/>
                      </a:lnTo>
                      <a:lnTo>
                        <a:pt x="2223" y="3935"/>
                      </a:lnTo>
                      <a:lnTo>
                        <a:pt x="2226" y="3953"/>
                      </a:lnTo>
                      <a:lnTo>
                        <a:pt x="2229" y="3917"/>
                      </a:lnTo>
                      <a:lnTo>
                        <a:pt x="2232" y="3990"/>
                      </a:lnTo>
                      <a:lnTo>
                        <a:pt x="2234" y="3917"/>
                      </a:lnTo>
                      <a:lnTo>
                        <a:pt x="2238" y="3971"/>
                      </a:lnTo>
                      <a:lnTo>
                        <a:pt x="2240" y="3971"/>
                      </a:lnTo>
                      <a:lnTo>
                        <a:pt x="2243" y="3971"/>
                      </a:lnTo>
                      <a:lnTo>
                        <a:pt x="2246" y="3953"/>
                      </a:lnTo>
                      <a:lnTo>
                        <a:pt x="2249" y="3953"/>
                      </a:lnTo>
                      <a:lnTo>
                        <a:pt x="2251" y="3990"/>
                      </a:lnTo>
                      <a:lnTo>
                        <a:pt x="2255" y="3971"/>
                      </a:lnTo>
                      <a:lnTo>
                        <a:pt x="2257" y="3935"/>
                      </a:lnTo>
                      <a:lnTo>
                        <a:pt x="2260" y="3917"/>
                      </a:lnTo>
                      <a:lnTo>
                        <a:pt x="2263" y="3953"/>
                      </a:lnTo>
                      <a:lnTo>
                        <a:pt x="2266" y="4027"/>
                      </a:lnTo>
                      <a:lnTo>
                        <a:pt x="2268" y="4027"/>
                      </a:lnTo>
                      <a:lnTo>
                        <a:pt x="2272" y="4027"/>
                      </a:lnTo>
                      <a:lnTo>
                        <a:pt x="2274" y="3990"/>
                      </a:lnTo>
                      <a:lnTo>
                        <a:pt x="2277" y="3990"/>
                      </a:lnTo>
                      <a:lnTo>
                        <a:pt x="2280" y="4008"/>
                      </a:lnTo>
                      <a:lnTo>
                        <a:pt x="2283" y="3971"/>
                      </a:lnTo>
                      <a:lnTo>
                        <a:pt x="2285" y="3990"/>
                      </a:lnTo>
                      <a:lnTo>
                        <a:pt x="2289" y="3935"/>
                      </a:lnTo>
                      <a:lnTo>
                        <a:pt x="2291" y="4046"/>
                      </a:lnTo>
                      <a:lnTo>
                        <a:pt x="2294" y="4027"/>
                      </a:lnTo>
                      <a:lnTo>
                        <a:pt x="2297" y="4008"/>
                      </a:lnTo>
                      <a:lnTo>
                        <a:pt x="2299" y="4027"/>
                      </a:lnTo>
                      <a:lnTo>
                        <a:pt x="2302" y="3990"/>
                      </a:lnTo>
                      <a:lnTo>
                        <a:pt x="2305" y="4064"/>
                      </a:lnTo>
                      <a:lnTo>
                        <a:pt x="2308" y="4008"/>
                      </a:lnTo>
                      <a:lnTo>
                        <a:pt x="2310" y="4046"/>
                      </a:lnTo>
                      <a:lnTo>
                        <a:pt x="2314" y="3953"/>
                      </a:lnTo>
                      <a:lnTo>
                        <a:pt x="2316" y="4064"/>
                      </a:lnTo>
                      <a:lnTo>
                        <a:pt x="2319" y="4008"/>
                      </a:lnTo>
                      <a:lnTo>
                        <a:pt x="2322" y="4046"/>
                      </a:lnTo>
                      <a:lnTo>
                        <a:pt x="2325" y="4008"/>
                      </a:lnTo>
                      <a:lnTo>
                        <a:pt x="2327" y="4008"/>
                      </a:lnTo>
                      <a:lnTo>
                        <a:pt x="2331" y="4008"/>
                      </a:lnTo>
                      <a:lnTo>
                        <a:pt x="2333" y="4064"/>
                      </a:lnTo>
                      <a:lnTo>
                        <a:pt x="2336" y="4046"/>
                      </a:lnTo>
                      <a:lnTo>
                        <a:pt x="2339" y="3953"/>
                      </a:lnTo>
                      <a:lnTo>
                        <a:pt x="2342" y="3971"/>
                      </a:lnTo>
                      <a:lnTo>
                        <a:pt x="2344" y="3990"/>
                      </a:lnTo>
                      <a:lnTo>
                        <a:pt x="2348" y="4027"/>
                      </a:lnTo>
                      <a:lnTo>
                        <a:pt x="2350" y="4008"/>
                      </a:lnTo>
                      <a:lnTo>
                        <a:pt x="2353" y="3917"/>
                      </a:lnTo>
                      <a:lnTo>
                        <a:pt x="2356" y="4008"/>
                      </a:lnTo>
                      <a:lnTo>
                        <a:pt x="2359" y="4008"/>
                      </a:lnTo>
                      <a:lnTo>
                        <a:pt x="2361" y="4027"/>
                      </a:lnTo>
                      <a:lnTo>
                        <a:pt x="2365" y="3990"/>
                      </a:lnTo>
                      <a:lnTo>
                        <a:pt x="2367" y="4008"/>
                      </a:lnTo>
                      <a:lnTo>
                        <a:pt x="2370" y="3935"/>
                      </a:lnTo>
                      <a:lnTo>
                        <a:pt x="2373" y="3990"/>
                      </a:lnTo>
                      <a:lnTo>
                        <a:pt x="2376" y="3953"/>
                      </a:lnTo>
                      <a:lnTo>
                        <a:pt x="2378" y="3990"/>
                      </a:lnTo>
                      <a:lnTo>
                        <a:pt x="2381" y="3917"/>
                      </a:lnTo>
                      <a:lnTo>
                        <a:pt x="2384" y="3953"/>
                      </a:lnTo>
                      <a:lnTo>
                        <a:pt x="2386" y="3917"/>
                      </a:lnTo>
                      <a:lnTo>
                        <a:pt x="2390" y="3917"/>
                      </a:lnTo>
                      <a:lnTo>
                        <a:pt x="2392" y="3971"/>
                      </a:lnTo>
                      <a:lnTo>
                        <a:pt x="2395" y="3935"/>
                      </a:lnTo>
                      <a:lnTo>
                        <a:pt x="2398" y="3917"/>
                      </a:lnTo>
                      <a:lnTo>
                        <a:pt x="2401" y="3953"/>
                      </a:lnTo>
                      <a:lnTo>
                        <a:pt x="2403" y="3971"/>
                      </a:lnTo>
                      <a:lnTo>
                        <a:pt x="2407" y="4027"/>
                      </a:lnTo>
                      <a:lnTo>
                        <a:pt x="2409" y="4046"/>
                      </a:lnTo>
                      <a:lnTo>
                        <a:pt x="2412" y="4008"/>
                      </a:lnTo>
                      <a:lnTo>
                        <a:pt x="2415" y="4064"/>
                      </a:lnTo>
                      <a:lnTo>
                        <a:pt x="2418" y="4027"/>
                      </a:lnTo>
                      <a:lnTo>
                        <a:pt x="2420" y="4008"/>
                      </a:lnTo>
                      <a:lnTo>
                        <a:pt x="2424" y="3990"/>
                      </a:lnTo>
                      <a:lnTo>
                        <a:pt x="2426" y="4046"/>
                      </a:lnTo>
                      <a:lnTo>
                        <a:pt x="2429" y="4027"/>
                      </a:lnTo>
                      <a:lnTo>
                        <a:pt x="2432" y="4046"/>
                      </a:lnTo>
                      <a:lnTo>
                        <a:pt x="2435" y="4046"/>
                      </a:lnTo>
                      <a:lnTo>
                        <a:pt x="2437" y="4027"/>
                      </a:lnTo>
                      <a:lnTo>
                        <a:pt x="2441" y="4064"/>
                      </a:lnTo>
                      <a:lnTo>
                        <a:pt x="2443" y="3990"/>
                      </a:lnTo>
                      <a:lnTo>
                        <a:pt x="2446" y="4008"/>
                      </a:lnTo>
                      <a:lnTo>
                        <a:pt x="2449" y="3971"/>
                      </a:lnTo>
                      <a:lnTo>
                        <a:pt x="2452" y="3990"/>
                      </a:lnTo>
                      <a:lnTo>
                        <a:pt x="2454" y="4046"/>
                      </a:lnTo>
                      <a:lnTo>
                        <a:pt x="2458" y="4008"/>
                      </a:lnTo>
                      <a:lnTo>
                        <a:pt x="2460" y="4008"/>
                      </a:lnTo>
                      <a:lnTo>
                        <a:pt x="2462" y="3990"/>
                      </a:lnTo>
                      <a:lnTo>
                        <a:pt x="2466" y="4008"/>
                      </a:lnTo>
                      <a:lnTo>
                        <a:pt x="2468" y="4064"/>
                      </a:lnTo>
                      <a:lnTo>
                        <a:pt x="2471" y="4064"/>
                      </a:lnTo>
                      <a:lnTo>
                        <a:pt x="2474" y="4046"/>
                      </a:lnTo>
                      <a:lnTo>
                        <a:pt x="2477" y="3990"/>
                      </a:lnTo>
                      <a:lnTo>
                        <a:pt x="2479" y="3953"/>
                      </a:lnTo>
                      <a:lnTo>
                        <a:pt x="2483" y="4027"/>
                      </a:lnTo>
                      <a:lnTo>
                        <a:pt x="2485" y="4008"/>
                      </a:lnTo>
                      <a:lnTo>
                        <a:pt x="2488" y="3971"/>
                      </a:lnTo>
                      <a:lnTo>
                        <a:pt x="2491" y="3990"/>
                      </a:lnTo>
                      <a:lnTo>
                        <a:pt x="2494" y="3935"/>
                      </a:lnTo>
                      <a:lnTo>
                        <a:pt x="2496" y="3971"/>
                      </a:lnTo>
                      <a:lnTo>
                        <a:pt x="2500" y="3935"/>
                      </a:lnTo>
                      <a:lnTo>
                        <a:pt x="2502" y="3990"/>
                      </a:lnTo>
                      <a:lnTo>
                        <a:pt x="2505" y="3953"/>
                      </a:lnTo>
                      <a:lnTo>
                        <a:pt x="2508" y="3935"/>
                      </a:lnTo>
                      <a:lnTo>
                        <a:pt x="2511" y="3935"/>
                      </a:lnTo>
                      <a:lnTo>
                        <a:pt x="2513" y="3897"/>
                      </a:lnTo>
                      <a:lnTo>
                        <a:pt x="2517" y="3953"/>
                      </a:lnTo>
                      <a:lnTo>
                        <a:pt x="2519" y="3935"/>
                      </a:lnTo>
                      <a:lnTo>
                        <a:pt x="2522" y="4046"/>
                      </a:lnTo>
                      <a:lnTo>
                        <a:pt x="2525" y="3935"/>
                      </a:lnTo>
                      <a:lnTo>
                        <a:pt x="2528" y="4027"/>
                      </a:lnTo>
                      <a:lnTo>
                        <a:pt x="2530" y="3990"/>
                      </a:lnTo>
                      <a:lnTo>
                        <a:pt x="2534" y="3990"/>
                      </a:lnTo>
                      <a:lnTo>
                        <a:pt x="2536" y="3971"/>
                      </a:lnTo>
                      <a:lnTo>
                        <a:pt x="2539" y="3953"/>
                      </a:lnTo>
                      <a:lnTo>
                        <a:pt x="2542" y="4046"/>
                      </a:lnTo>
                      <a:lnTo>
                        <a:pt x="2545" y="3953"/>
                      </a:lnTo>
                      <a:lnTo>
                        <a:pt x="2547" y="4027"/>
                      </a:lnTo>
                      <a:lnTo>
                        <a:pt x="2550" y="4027"/>
                      </a:lnTo>
                      <a:lnTo>
                        <a:pt x="2553" y="4027"/>
                      </a:lnTo>
                      <a:lnTo>
                        <a:pt x="2555" y="3990"/>
                      </a:lnTo>
                      <a:lnTo>
                        <a:pt x="2559" y="3971"/>
                      </a:lnTo>
                      <a:lnTo>
                        <a:pt x="2561" y="3990"/>
                      </a:lnTo>
                      <a:lnTo>
                        <a:pt x="2564" y="4046"/>
                      </a:lnTo>
                      <a:lnTo>
                        <a:pt x="2567" y="4008"/>
                      </a:lnTo>
                      <a:lnTo>
                        <a:pt x="2570" y="3935"/>
                      </a:lnTo>
                      <a:lnTo>
                        <a:pt x="2572" y="3990"/>
                      </a:lnTo>
                      <a:lnTo>
                        <a:pt x="2576" y="4064"/>
                      </a:lnTo>
                      <a:lnTo>
                        <a:pt x="2578" y="3990"/>
                      </a:lnTo>
                      <a:lnTo>
                        <a:pt x="2581" y="4008"/>
                      </a:lnTo>
                      <a:lnTo>
                        <a:pt x="2584" y="3990"/>
                      </a:lnTo>
                      <a:lnTo>
                        <a:pt x="2587" y="4027"/>
                      </a:lnTo>
                      <a:lnTo>
                        <a:pt x="2589" y="3971"/>
                      </a:lnTo>
                      <a:lnTo>
                        <a:pt x="2593" y="4046"/>
                      </a:lnTo>
                      <a:lnTo>
                        <a:pt x="2595" y="4008"/>
                      </a:lnTo>
                      <a:lnTo>
                        <a:pt x="2598" y="4082"/>
                      </a:lnTo>
                      <a:lnTo>
                        <a:pt x="2601" y="4027"/>
                      </a:lnTo>
                      <a:lnTo>
                        <a:pt x="2604" y="4082"/>
                      </a:lnTo>
                      <a:lnTo>
                        <a:pt x="2606" y="4064"/>
                      </a:lnTo>
                      <a:lnTo>
                        <a:pt x="2610" y="3990"/>
                      </a:lnTo>
                      <a:lnTo>
                        <a:pt x="2612" y="4008"/>
                      </a:lnTo>
                      <a:lnTo>
                        <a:pt x="2615" y="4027"/>
                      </a:lnTo>
                      <a:lnTo>
                        <a:pt x="2618" y="4064"/>
                      </a:lnTo>
                      <a:lnTo>
                        <a:pt x="2621" y="4064"/>
                      </a:lnTo>
                      <a:lnTo>
                        <a:pt x="2623" y="4008"/>
                      </a:lnTo>
                      <a:lnTo>
                        <a:pt x="2627" y="3971"/>
                      </a:lnTo>
                      <a:lnTo>
                        <a:pt x="2629" y="3971"/>
                      </a:lnTo>
                      <a:lnTo>
                        <a:pt x="2632" y="4008"/>
                      </a:lnTo>
                      <a:lnTo>
                        <a:pt x="2635" y="4008"/>
                      </a:lnTo>
                      <a:lnTo>
                        <a:pt x="2638" y="4027"/>
                      </a:lnTo>
                      <a:lnTo>
                        <a:pt x="2640" y="3953"/>
                      </a:lnTo>
                      <a:lnTo>
                        <a:pt x="2644" y="3990"/>
                      </a:lnTo>
                      <a:lnTo>
                        <a:pt x="2646" y="3971"/>
                      </a:lnTo>
                      <a:lnTo>
                        <a:pt x="2648" y="4008"/>
                      </a:lnTo>
                      <a:lnTo>
                        <a:pt x="2652" y="3990"/>
                      </a:lnTo>
                      <a:lnTo>
                        <a:pt x="2654" y="3971"/>
                      </a:lnTo>
                      <a:lnTo>
                        <a:pt x="2657" y="3990"/>
                      </a:lnTo>
                      <a:lnTo>
                        <a:pt x="2660" y="3990"/>
                      </a:lnTo>
                      <a:lnTo>
                        <a:pt x="2663" y="3990"/>
                      </a:lnTo>
                      <a:lnTo>
                        <a:pt x="2665" y="3990"/>
                      </a:lnTo>
                      <a:lnTo>
                        <a:pt x="2669" y="4046"/>
                      </a:lnTo>
                      <a:lnTo>
                        <a:pt x="2671" y="4027"/>
                      </a:lnTo>
                      <a:lnTo>
                        <a:pt x="2674" y="4046"/>
                      </a:lnTo>
                      <a:lnTo>
                        <a:pt x="2677" y="4008"/>
                      </a:lnTo>
                      <a:lnTo>
                        <a:pt x="2680" y="3990"/>
                      </a:lnTo>
                      <a:lnTo>
                        <a:pt x="2682" y="4027"/>
                      </a:lnTo>
                      <a:lnTo>
                        <a:pt x="2686" y="4046"/>
                      </a:lnTo>
                      <a:lnTo>
                        <a:pt x="2688" y="4064"/>
                      </a:lnTo>
                      <a:lnTo>
                        <a:pt x="2691" y="3953"/>
                      </a:lnTo>
                      <a:lnTo>
                        <a:pt x="2694" y="4027"/>
                      </a:lnTo>
                      <a:lnTo>
                        <a:pt x="2697" y="4027"/>
                      </a:lnTo>
                      <a:lnTo>
                        <a:pt x="2699" y="4027"/>
                      </a:lnTo>
                      <a:lnTo>
                        <a:pt x="2703" y="3990"/>
                      </a:lnTo>
                      <a:lnTo>
                        <a:pt x="2705" y="3971"/>
                      </a:lnTo>
                      <a:lnTo>
                        <a:pt x="2708" y="4027"/>
                      </a:lnTo>
                      <a:lnTo>
                        <a:pt x="2711" y="4046"/>
                      </a:lnTo>
                      <a:lnTo>
                        <a:pt x="2714" y="4046"/>
                      </a:lnTo>
                      <a:lnTo>
                        <a:pt x="2716" y="4027"/>
                      </a:lnTo>
                      <a:lnTo>
                        <a:pt x="2720" y="4008"/>
                      </a:lnTo>
                      <a:lnTo>
                        <a:pt x="2722" y="4027"/>
                      </a:lnTo>
                      <a:lnTo>
                        <a:pt x="2725" y="4027"/>
                      </a:lnTo>
                      <a:lnTo>
                        <a:pt x="2728" y="4008"/>
                      </a:lnTo>
                      <a:lnTo>
                        <a:pt x="2731" y="4046"/>
                      </a:lnTo>
                      <a:lnTo>
                        <a:pt x="2733" y="4046"/>
                      </a:lnTo>
                      <a:lnTo>
                        <a:pt x="2737" y="4027"/>
                      </a:lnTo>
                      <a:lnTo>
                        <a:pt x="2739" y="4008"/>
                      </a:lnTo>
                      <a:lnTo>
                        <a:pt x="2742" y="4046"/>
                      </a:lnTo>
                      <a:lnTo>
                        <a:pt x="2745" y="3990"/>
                      </a:lnTo>
                      <a:lnTo>
                        <a:pt x="2747" y="3917"/>
                      </a:lnTo>
                      <a:lnTo>
                        <a:pt x="2750" y="3990"/>
                      </a:lnTo>
                      <a:lnTo>
                        <a:pt x="2753" y="4008"/>
                      </a:lnTo>
                      <a:lnTo>
                        <a:pt x="2756" y="3990"/>
                      </a:lnTo>
                      <a:lnTo>
                        <a:pt x="2758" y="4008"/>
                      </a:lnTo>
                      <a:lnTo>
                        <a:pt x="2762" y="4008"/>
                      </a:lnTo>
                      <a:lnTo>
                        <a:pt x="2764" y="3971"/>
                      </a:lnTo>
                      <a:lnTo>
                        <a:pt x="2767" y="4008"/>
                      </a:lnTo>
                      <a:lnTo>
                        <a:pt x="2770" y="3990"/>
                      </a:lnTo>
                      <a:lnTo>
                        <a:pt x="2773" y="3953"/>
                      </a:lnTo>
                      <a:lnTo>
                        <a:pt x="2775" y="3971"/>
                      </a:lnTo>
                      <a:lnTo>
                        <a:pt x="2779" y="4008"/>
                      </a:lnTo>
                      <a:lnTo>
                        <a:pt x="2781" y="4008"/>
                      </a:lnTo>
                      <a:lnTo>
                        <a:pt x="2784" y="4027"/>
                      </a:lnTo>
                      <a:lnTo>
                        <a:pt x="2787" y="4008"/>
                      </a:lnTo>
                      <a:lnTo>
                        <a:pt x="2790" y="4027"/>
                      </a:lnTo>
                      <a:lnTo>
                        <a:pt x="2792" y="3953"/>
                      </a:lnTo>
                      <a:lnTo>
                        <a:pt x="2796" y="3971"/>
                      </a:lnTo>
                      <a:lnTo>
                        <a:pt x="2798" y="4008"/>
                      </a:lnTo>
                      <a:lnTo>
                        <a:pt x="2801" y="4008"/>
                      </a:lnTo>
                      <a:lnTo>
                        <a:pt x="2804" y="3971"/>
                      </a:lnTo>
                      <a:lnTo>
                        <a:pt x="2807" y="3971"/>
                      </a:lnTo>
                      <a:lnTo>
                        <a:pt x="2809" y="3971"/>
                      </a:lnTo>
                      <a:lnTo>
                        <a:pt x="2813" y="3971"/>
                      </a:lnTo>
                      <a:lnTo>
                        <a:pt x="2815" y="3990"/>
                      </a:lnTo>
                      <a:lnTo>
                        <a:pt x="2818" y="3990"/>
                      </a:lnTo>
                      <a:lnTo>
                        <a:pt x="2821" y="4008"/>
                      </a:lnTo>
                      <a:lnTo>
                        <a:pt x="2824" y="4082"/>
                      </a:lnTo>
                      <a:lnTo>
                        <a:pt x="2826" y="4027"/>
                      </a:lnTo>
                      <a:lnTo>
                        <a:pt x="2830" y="4046"/>
                      </a:lnTo>
                      <a:lnTo>
                        <a:pt x="2832" y="4027"/>
                      </a:lnTo>
                      <a:lnTo>
                        <a:pt x="2835" y="4064"/>
                      </a:lnTo>
                      <a:lnTo>
                        <a:pt x="2838" y="4064"/>
                      </a:lnTo>
                      <a:lnTo>
                        <a:pt x="2841" y="3990"/>
                      </a:lnTo>
                      <a:lnTo>
                        <a:pt x="2843" y="4027"/>
                      </a:lnTo>
                      <a:lnTo>
                        <a:pt x="2847" y="4027"/>
                      </a:lnTo>
                      <a:lnTo>
                        <a:pt x="2849" y="4046"/>
                      </a:lnTo>
                      <a:lnTo>
                        <a:pt x="2852" y="4046"/>
                      </a:lnTo>
                      <a:lnTo>
                        <a:pt x="2855" y="3953"/>
                      </a:lnTo>
                      <a:lnTo>
                        <a:pt x="2858" y="4027"/>
                      </a:lnTo>
                      <a:lnTo>
                        <a:pt x="2860" y="4008"/>
                      </a:lnTo>
                      <a:lnTo>
                        <a:pt x="2863" y="4008"/>
                      </a:lnTo>
                      <a:lnTo>
                        <a:pt x="2866" y="3953"/>
                      </a:lnTo>
                      <a:lnTo>
                        <a:pt x="2868" y="3990"/>
                      </a:lnTo>
                      <a:lnTo>
                        <a:pt x="2872" y="3953"/>
                      </a:lnTo>
                      <a:lnTo>
                        <a:pt x="2874" y="4008"/>
                      </a:lnTo>
                      <a:lnTo>
                        <a:pt x="2877" y="4008"/>
                      </a:lnTo>
                      <a:lnTo>
                        <a:pt x="2880" y="3990"/>
                      </a:lnTo>
                      <a:lnTo>
                        <a:pt x="2883" y="3990"/>
                      </a:lnTo>
                      <a:lnTo>
                        <a:pt x="2885" y="3990"/>
                      </a:lnTo>
                      <a:lnTo>
                        <a:pt x="2889" y="4008"/>
                      </a:lnTo>
                      <a:lnTo>
                        <a:pt x="2891" y="4064"/>
                      </a:lnTo>
                      <a:lnTo>
                        <a:pt x="2894" y="3953"/>
                      </a:lnTo>
                      <a:lnTo>
                        <a:pt x="2897" y="3990"/>
                      </a:lnTo>
                      <a:lnTo>
                        <a:pt x="2900" y="3990"/>
                      </a:lnTo>
                      <a:lnTo>
                        <a:pt x="2902" y="4027"/>
                      </a:lnTo>
                      <a:lnTo>
                        <a:pt x="2906" y="3990"/>
                      </a:lnTo>
                      <a:lnTo>
                        <a:pt x="2908" y="3990"/>
                      </a:lnTo>
                      <a:lnTo>
                        <a:pt x="2911" y="4027"/>
                      </a:lnTo>
                      <a:lnTo>
                        <a:pt x="2914" y="4027"/>
                      </a:lnTo>
                      <a:lnTo>
                        <a:pt x="2917" y="4027"/>
                      </a:lnTo>
                      <a:lnTo>
                        <a:pt x="2919" y="4046"/>
                      </a:lnTo>
                      <a:lnTo>
                        <a:pt x="2923" y="4027"/>
                      </a:lnTo>
                      <a:lnTo>
                        <a:pt x="2925" y="3917"/>
                      </a:lnTo>
                      <a:lnTo>
                        <a:pt x="2928" y="4008"/>
                      </a:lnTo>
                      <a:lnTo>
                        <a:pt x="2931" y="4027"/>
                      </a:lnTo>
                      <a:lnTo>
                        <a:pt x="2934" y="4027"/>
                      </a:lnTo>
                      <a:lnTo>
                        <a:pt x="2936" y="3971"/>
                      </a:lnTo>
                      <a:lnTo>
                        <a:pt x="2940" y="3935"/>
                      </a:lnTo>
                      <a:lnTo>
                        <a:pt x="2942" y="4027"/>
                      </a:lnTo>
                      <a:lnTo>
                        <a:pt x="2945" y="4027"/>
                      </a:lnTo>
                      <a:lnTo>
                        <a:pt x="2948" y="4008"/>
                      </a:lnTo>
                      <a:lnTo>
                        <a:pt x="2951" y="4027"/>
                      </a:lnTo>
                      <a:lnTo>
                        <a:pt x="2953" y="4064"/>
                      </a:lnTo>
                      <a:lnTo>
                        <a:pt x="2957" y="4008"/>
                      </a:lnTo>
                      <a:lnTo>
                        <a:pt x="2959" y="4046"/>
                      </a:lnTo>
                      <a:lnTo>
                        <a:pt x="2962" y="4008"/>
                      </a:lnTo>
                      <a:lnTo>
                        <a:pt x="2965" y="3990"/>
                      </a:lnTo>
                      <a:lnTo>
                        <a:pt x="2968" y="3971"/>
                      </a:lnTo>
                      <a:lnTo>
                        <a:pt x="2970" y="4046"/>
                      </a:lnTo>
                      <a:lnTo>
                        <a:pt x="2974" y="4046"/>
                      </a:lnTo>
                      <a:lnTo>
                        <a:pt x="2976" y="4046"/>
                      </a:lnTo>
                      <a:lnTo>
                        <a:pt x="2979" y="4008"/>
                      </a:lnTo>
                      <a:lnTo>
                        <a:pt x="2982" y="4046"/>
                      </a:lnTo>
                      <a:lnTo>
                        <a:pt x="2984" y="4046"/>
                      </a:lnTo>
                      <a:lnTo>
                        <a:pt x="2987" y="4046"/>
                      </a:lnTo>
                      <a:lnTo>
                        <a:pt x="2990" y="3971"/>
                      </a:lnTo>
                      <a:lnTo>
                        <a:pt x="2993" y="4008"/>
                      </a:lnTo>
                      <a:lnTo>
                        <a:pt x="2995" y="3990"/>
                      </a:lnTo>
                      <a:lnTo>
                        <a:pt x="2999" y="4027"/>
                      </a:lnTo>
                      <a:lnTo>
                        <a:pt x="3001" y="4008"/>
                      </a:lnTo>
                      <a:lnTo>
                        <a:pt x="3004" y="3990"/>
                      </a:lnTo>
                      <a:lnTo>
                        <a:pt x="3007" y="3953"/>
                      </a:lnTo>
                      <a:lnTo>
                        <a:pt x="3010" y="3971"/>
                      </a:lnTo>
                      <a:lnTo>
                        <a:pt x="3012" y="3953"/>
                      </a:lnTo>
                      <a:lnTo>
                        <a:pt x="3016" y="4008"/>
                      </a:lnTo>
                      <a:lnTo>
                        <a:pt x="3018" y="3917"/>
                      </a:lnTo>
                      <a:lnTo>
                        <a:pt x="3021" y="3953"/>
                      </a:lnTo>
                      <a:lnTo>
                        <a:pt x="3024" y="3971"/>
                      </a:lnTo>
                      <a:lnTo>
                        <a:pt x="3027" y="3990"/>
                      </a:lnTo>
                      <a:lnTo>
                        <a:pt x="3029" y="3935"/>
                      </a:lnTo>
                      <a:lnTo>
                        <a:pt x="3033" y="3935"/>
                      </a:lnTo>
                      <a:lnTo>
                        <a:pt x="3035" y="3861"/>
                      </a:lnTo>
                      <a:lnTo>
                        <a:pt x="3038" y="3861"/>
                      </a:lnTo>
                      <a:lnTo>
                        <a:pt x="3041" y="3897"/>
                      </a:lnTo>
                      <a:lnTo>
                        <a:pt x="3044" y="3935"/>
                      </a:lnTo>
                      <a:lnTo>
                        <a:pt x="3046" y="3953"/>
                      </a:lnTo>
                      <a:lnTo>
                        <a:pt x="3050" y="3953"/>
                      </a:lnTo>
                      <a:lnTo>
                        <a:pt x="3052" y="3990"/>
                      </a:lnTo>
                      <a:lnTo>
                        <a:pt x="3055" y="4008"/>
                      </a:lnTo>
                      <a:lnTo>
                        <a:pt x="3058" y="3990"/>
                      </a:lnTo>
                      <a:lnTo>
                        <a:pt x="3061" y="3953"/>
                      </a:lnTo>
                      <a:lnTo>
                        <a:pt x="3063" y="3935"/>
                      </a:lnTo>
                      <a:lnTo>
                        <a:pt x="3067" y="3990"/>
                      </a:lnTo>
                      <a:lnTo>
                        <a:pt x="3069" y="4008"/>
                      </a:lnTo>
                      <a:lnTo>
                        <a:pt x="3072" y="3953"/>
                      </a:lnTo>
                      <a:lnTo>
                        <a:pt x="3075" y="3953"/>
                      </a:lnTo>
                      <a:lnTo>
                        <a:pt x="3078" y="3990"/>
                      </a:lnTo>
                      <a:lnTo>
                        <a:pt x="3080" y="3971"/>
                      </a:lnTo>
                      <a:lnTo>
                        <a:pt x="3084" y="3971"/>
                      </a:lnTo>
                      <a:lnTo>
                        <a:pt x="3086" y="3935"/>
                      </a:lnTo>
                      <a:lnTo>
                        <a:pt x="3089" y="3990"/>
                      </a:lnTo>
                      <a:lnTo>
                        <a:pt x="3092" y="3917"/>
                      </a:lnTo>
                      <a:lnTo>
                        <a:pt x="3095" y="3990"/>
                      </a:lnTo>
                      <a:lnTo>
                        <a:pt x="3097" y="3861"/>
                      </a:lnTo>
                      <a:lnTo>
                        <a:pt x="3101" y="3971"/>
                      </a:lnTo>
                      <a:lnTo>
                        <a:pt x="3103" y="3953"/>
                      </a:lnTo>
                      <a:lnTo>
                        <a:pt x="3106" y="4008"/>
                      </a:lnTo>
                      <a:lnTo>
                        <a:pt x="3109" y="3917"/>
                      </a:lnTo>
                      <a:lnTo>
                        <a:pt x="3112" y="3990"/>
                      </a:lnTo>
                      <a:lnTo>
                        <a:pt x="3114" y="3935"/>
                      </a:lnTo>
                      <a:lnTo>
                        <a:pt x="3118" y="3971"/>
                      </a:lnTo>
                      <a:lnTo>
                        <a:pt x="3120" y="4008"/>
                      </a:lnTo>
                      <a:lnTo>
                        <a:pt x="3123" y="3971"/>
                      </a:lnTo>
                      <a:lnTo>
                        <a:pt x="3126" y="3935"/>
                      </a:lnTo>
                      <a:lnTo>
                        <a:pt x="3128" y="3935"/>
                      </a:lnTo>
                      <a:lnTo>
                        <a:pt x="3131" y="3971"/>
                      </a:lnTo>
                      <a:lnTo>
                        <a:pt x="3134" y="3990"/>
                      </a:lnTo>
                      <a:lnTo>
                        <a:pt x="3137" y="3935"/>
                      </a:lnTo>
                      <a:lnTo>
                        <a:pt x="3139" y="3897"/>
                      </a:lnTo>
                      <a:lnTo>
                        <a:pt x="3143" y="3824"/>
                      </a:lnTo>
                      <a:lnTo>
                        <a:pt x="3145" y="3492"/>
                      </a:lnTo>
                      <a:lnTo>
                        <a:pt x="3148" y="3085"/>
                      </a:lnTo>
                      <a:lnTo>
                        <a:pt x="3151" y="2401"/>
                      </a:lnTo>
                      <a:lnTo>
                        <a:pt x="3154" y="1219"/>
                      </a:lnTo>
                      <a:lnTo>
                        <a:pt x="3156" y="130"/>
                      </a:lnTo>
                      <a:lnTo>
                        <a:pt x="3160" y="0"/>
                      </a:lnTo>
                      <a:lnTo>
                        <a:pt x="3162" y="444"/>
                      </a:lnTo>
                      <a:lnTo>
                        <a:pt x="3165" y="1460"/>
                      </a:lnTo>
                      <a:lnTo>
                        <a:pt x="3168" y="2180"/>
                      </a:lnTo>
                      <a:lnTo>
                        <a:pt x="3171" y="2439"/>
                      </a:lnTo>
                      <a:lnTo>
                        <a:pt x="3173" y="2771"/>
                      </a:lnTo>
                      <a:lnTo>
                        <a:pt x="3177" y="3029"/>
                      </a:lnTo>
                      <a:lnTo>
                        <a:pt x="3179" y="3325"/>
                      </a:lnTo>
                      <a:lnTo>
                        <a:pt x="3182" y="3547"/>
                      </a:lnTo>
                      <a:lnTo>
                        <a:pt x="3185" y="3676"/>
                      </a:lnTo>
                      <a:lnTo>
                        <a:pt x="3188" y="3657"/>
                      </a:lnTo>
                      <a:lnTo>
                        <a:pt x="3190" y="3657"/>
                      </a:lnTo>
                      <a:lnTo>
                        <a:pt x="3194" y="3732"/>
                      </a:lnTo>
                      <a:lnTo>
                        <a:pt x="3196" y="3768"/>
                      </a:lnTo>
                      <a:lnTo>
                        <a:pt x="3199" y="3861"/>
                      </a:lnTo>
                      <a:lnTo>
                        <a:pt x="3202" y="3806"/>
                      </a:lnTo>
                      <a:lnTo>
                        <a:pt x="3205" y="3953"/>
                      </a:lnTo>
                      <a:lnTo>
                        <a:pt x="3207" y="3953"/>
                      </a:lnTo>
                      <a:lnTo>
                        <a:pt x="3211" y="3861"/>
                      </a:lnTo>
                      <a:lnTo>
                        <a:pt x="3213" y="3953"/>
                      </a:lnTo>
                      <a:lnTo>
                        <a:pt x="3216" y="3842"/>
                      </a:lnTo>
                      <a:lnTo>
                        <a:pt x="3219" y="3861"/>
                      </a:lnTo>
                      <a:lnTo>
                        <a:pt x="3222" y="3935"/>
                      </a:lnTo>
                      <a:lnTo>
                        <a:pt x="3224" y="3897"/>
                      </a:lnTo>
                      <a:lnTo>
                        <a:pt x="3228" y="3897"/>
                      </a:lnTo>
                      <a:lnTo>
                        <a:pt x="3230" y="3935"/>
                      </a:lnTo>
                      <a:lnTo>
                        <a:pt x="3234" y="3917"/>
                      </a:lnTo>
                      <a:lnTo>
                        <a:pt x="3236" y="3879"/>
                      </a:lnTo>
                      <a:lnTo>
                        <a:pt x="3239" y="3861"/>
                      </a:lnTo>
                      <a:lnTo>
                        <a:pt x="3241" y="3953"/>
                      </a:lnTo>
                      <a:lnTo>
                        <a:pt x="3245" y="3897"/>
                      </a:lnTo>
                      <a:lnTo>
                        <a:pt x="3247" y="3935"/>
                      </a:lnTo>
                      <a:lnTo>
                        <a:pt x="3251" y="3935"/>
                      </a:lnTo>
                      <a:lnTo>
                        <a:pt x="3253" y="3990"/>
                      </a:lnTo>
                      <a:lnTo>
                        <a:pt x="3256" y="3953"/>
                      </a:lnTo>
                      <a:lnTo>
                        <a:pt x="3258" y="3917"/>
                      </a:lnTo>
                      <a:lnTo>
                        <a:pt x="3262" y="3879"/>
                      </a:lnTo>
                      <a:lnTo>
                        <a:pt x="3264" y="3953"/>
                      </a:lnTo>
                      <a:lnTo>
                        <a:pt x="3268" y="3879"/>
                      </a:lnTo>
                      <a:lnTo>
                        <a:pt x="3270" y="3897"/>
                      </a:lnTo>
                      <a:lnTo>
                        <a:pt x="3273" y="3713"/>
                      </a:lnTo>
                      <a:lnTo>
                        <a:pt x="3275" y="3547"/>
                      </a:lnTo>
                      <a:lnTo>
                        <a:pt x="3279" y="3140"/>
                      </a:lnTo>
                      <a:lnTo>
                        <a:pt x="3281" y="2864"/>
                      </a:lnTo>
                      <a:lnTo>
                        <a:pt x="3285" y="2401"/>
                      </a:lnTo>
                      <a:lnTo>
                        <a:pt x="3287" y="2032"/>
                      </a:lnTo>
                      <a:lnTo>
                        <a:pt x="3290" y="2161"/>
                      </a:lnTo>
                      <a:lnTo>
                        <a:pt x="3292" y="2586"/>
                      </a:lnTo>
                      <a:lnTo>
                        <a:pt x="3296" y="2974"/>
                      </a:lnTo>
                      <a:lnTo>
                        <a:pt x="3298" y="3140"/>
                      </a:lnTo>
                      <a:lnTo>
                        <a:pt x="3302" y="3362"/>
                      </a:lnTo>
                      <a:lnTo>
                        <a:pt x="3304" y="3492"/>
                      </a:lnTo>
                      <a:lnTo>
                        <a:pt x="3307" y="3657"/>
                      </a:lnTo>
                      <a:lnTo>
                        <a:pt x="3309" y="3768"/>
                      </a:lnTo>
                      <a:lnTo>
                        <a:pt x="3312" y="3806"/>
                      </a:lnTo>
                      <a:lnTo>
                        <a:pt x="3315" y="3786"/>
                      </a:lnTo>
                      <a:lnTo>
                        <a:pt x="3317" y="3861"/>
                      </a:lnTo>
                      <a:lnTo>
                        <a:pt x="3321" y="3917"/>
                      </a:lnTo>
                      <a:lnTo>
                        <a:pt x="3323" y="3842"/>
                      </a:lnTo>
                      <a:lnTo>
                        <a:pt x="3327" y="3953"/>
                      </a:lnTo>
                      <a:lnTo>
                        <a:pt x="3329" y="3897"/>
                      </a:lnTo>
                      <a:lnTo>
                        <a:pt x="3332" y="3842"/>
                      </a:lnTo>
                      <a:lnTo>
                        <a:pt x="3334" y="3824"/>
                      </a:lnTo>
                      <a:lnTo>
                        <a:pt x="3338" y="3897"/>
                      </a:lnTo>
                      <a:lnTo>
                        <a:pt x="3340" y="3953"/>
                      </a:lnTo>
                      <a:lnTo>
                        <a:pt x="3344" y="3990"/>
                      </a:lnTo>
                      <a:lnTo>
                        <a:pt x="3346" y="3917"/>
                      </a:lnTo>
                      <a:lnTo>
                        <a:pt x="3349" y="4008"/>
                      </a:lnTo>
                      <a:lnTo>
                        <a:pt x="3351" y="3953"/>
                      </a:lnTo>
                      <a:lnTo>
                        <a:pt x="3355" y="4008"/>
                      </a:lnTo>
                      <a:lnTo>
                        <a:pt x="3357" y="3935"/>
                      </a:lnTo>
                      <a:lnTo>
                        <a:pt x="3361" y="3917"/>
                      </a:lnTo>
                      <a:lnTo>
                        <a:pt x="3363" y="3990"/>
                      </a:lnTo>
                      <a:lnTo>
                        <a:pt x="3366" y="3935"/>
                      </a:lnTo>
                      <a:lnTo>
                        <a:pt x="3368" y="3917"/>
                      </a:lnTo>
                      <a:lnTo>
                        <a:pt x="3372" y="3935"/>
                      </a:lnTo>
                      <a:lnTo>
                        <a:pt x="3374" y="3990"/>
                      </a:lnTo>
                      <a:lnTo>
                        <a:pt x="3378" y="4008"/>
                      </a:lnTo>
                      <a:lnTo>
                        <a:pt x="3380" y="3971"/>
                      </a:lnTo>
                      <a:lnTo>
                        <a:pt x="3383" y="3953"/>
                      </a:lnTo>
                      <a:lnTo>
                        <a:pt x="3385" y="3917"/>
                      </a:lnTo>
                      <a:lnTo>
                        <a:pt x="3389" y="3953"/>
                      </a:lnTo>
                      <a:lnTo>
                        <a:pt x="3391" y="3953"/>
                      </a:lnTo>
                      <a:lnTo>
                        <a:pt x="3395" y="3935"/>
                      </a:lnTo>
                      <a:lnTo>
                        <a:pt x="3397" y="3879"/>
                      </a:lnTo>
                      <a:lnTo>
                        <a:pt x="3400" y="3806"/>
                      </a:lnTo>
                      <a:lnTo>
                        <a:pt x="3403" y="3750"/>
                      </a:lnTo>
                      <a:lnTo>
                        <a:pt x="3406" y="3695"/>
                      </a:lnTo>
                      <a:lnTo>
                        <a:pt x="3408" y="3510"/>
                      </a:lnTo>
                      <a:lnTo>
                        <a:pt x="3412" y="3362"/>
                      </a:lnTo>
                      <a:lnTo>
                        <a:pt x="3414" y="3251"/>
                      </a:lnTo>
                      <a:lnTo>
                        <a:pt x="3417" y="3233"/>
                      </a:lnTo>
                      <a:lnTo>
                        <a:pt x="3420" y="3399"/>
                      </a:lnTo>
                      <a:lnTo>
                        <a:pt x="3423" y="3565"/>
                      </a:lnTo>
                      <a:lnTo>
                        <a:pt x="3425" y="3657"/>
                      </a:lnTo>
                      <a:lnTo>
                        <a:pt x="3429" y="3732"/>
                      </a:lnTo>
                      <a:lnTo>
                        <a:pt x="3431" y="3786"/>
                      </a:lnTo>
                      <a:lnTo>
                        <a:pt x="3434" y="3861"/>
                      </a:lnTo>
                      <a:lnTo>
                        <a:pt x="3437" y="3879"/>
                      </a:lnTo>
                      <a:lnTo>
                        <a:pt x="3440" y="3861"/>
                      </a:lnTo>
                      <a:lnTo>
                        <a:pt x="3442" y="3897"/>
                      </a:lnTo>
                      <a:lnTo>
                        <a:pt x="3446" y="3917"/>
                      </a:lnTo>
                      <a:lnTo>
                        <a:pt x="3448" y="3861"/>
                      </a:lnTo>
                      <a:lnTo>
                        <a:pt x="3451" y="3897"/>
                      </a:lnTo>
                      <a:lnTo>
                        <a:pt x="3454" y="3917"/>
                      </a:lnTo>
                      <a:lnTo>
                        <a:pt x="3457" y="3971"/>
                      </a:lnTo>
                      <a:lnTo>
                        <a:pt x="3459" y="3917"/>
                      </a:lnTo>
                      <a:lnTo>
                        <a:pt x="3463" y="3971"/>
                      </a:lnTo>
                      <a:lnTo>
                        <a:pt x="3465" y="3917"/>
                      </a:lnTo>
                      <a:lnTo>
                        <a:pt x="3468" y="3935"/>
                      </a:lnTo>
                      <a:lnTo>
                        <a:pt x="3471" y="3879"/>
                      </a:lnTo>
                      <a:lnTo>
                        <a:pt x="3474" y="3879"/>
                      </a:lnTo>
                      <a:lnTo>
                        <a:pt x="3476" y="3897"/>
                      </a:lnTo>
                      <a:lnTo>
                        <a:pt x="3480" y="3917"/>
                      </a:lnTo>
                      <a:lnTo>
                        <a:pt x="3482" y="3879"/>
                      </a:lnTo>
                      <a:lnTo>
                        <a:pt x="3485" y="3935"/>
                      </a:lnTo>
                      <a:lnTo>
                        <a:pt x="3488" y="3917"/>
                      </a:lnTo>
                      <a:lnTo>
                        <a:pt x="3491" y="4008"/>
                      </a:lnTo>
                      <a:lnTo>
                        <a:pt x="3493" y="3971"/>
                      </a:lnTo>
                      <a:lnTo>
                        <a:pt x="3497" y="3990"/>
                      </a:lnTo>
                      <a:lnTo>
                        <a:pt x="3499" y="4008"/>
                      </a:lnTo>
                      <a:lnTo>
                        <a:pt x="3502" y="4008"/>
                      </a:lnTo>
                      <a:lnTo>
                        <a:pt x="3505" y="3990"/>
                      </a:lnTo>
                      <a:lnTo>
                        <a:pt x="3508" y="4008"/>
                      </a:lnTo>
                      <a:lnTo>
                        <a:pt x="3510" y="3990"/>
                      </a:lnTo>
                      <a:lnTo>
                        <a:pt x="3514" y="3971"/>
                      </a:lnTo>
                      <a:lnTo>
                        <a:pt x="3516" y="3953"/>
                      </a:lnTo>
                      <a:lnTo>
                        <a:pt x="3519" y="3935"/>
                      </a:lnTo>
                      <a:lnTo>
                        <a:pt x="3522" y="3953"/>
                      </a:lnTo>
                      <a:lnTo>
                        <a:pt x="3525" y="3953"/>
                      </a:lnTo>
                      <a:lnTo>
                        <a:pt x="3527" y="3897"/>
                      </a:lnTo>
                      <a:lnTo>
                        <a:pt x="3531" y="3879"/>
                      </a:lnTo>
                      <a:lnTo>
                        <a:pt x="3533" y="3879"/>
                      </a:lnTo>
                      <a:lnTo>
                        <a:pt x="3536" y="3897"/>
                      </a:lnTo>
                      <a:lnTo>
                        <a:pt x="3539" y="3897"/>
                      </a:lnTo>
                      <a:lnTo>
                        <a:pt x="3542" y="3824"/>
                      </a:lnTo>
                      <a:lnTo>
                        <a:pt x="3544" y="3861"/>
                      </a:lnTo>
                      <a:lnTo>
                        <a:pt x="3548" y="3824"/>
                      </a:lnTo>
                      <a:lnTo>
                        <a:pt x="3550" y="3879"/>
                      </a:lnTo>
                      <a:lnTo>
                        <a:pt x="3553" y="3824"/>
                      </a:lnTo>
                      <a:lnTo>
                        <a:pt x="3556" y="3824"/>
                      </a:lnTo>
                      <a:lnTo>
                        <a:pt x="3559" y="3879"/>
                      </a:lnTo>
                      <a:lnTo>
                        <a:pt x="3561" y="3917"/>
                      </a:lnTo>
                      <a:lnTo>
                        <a:pt x="3565" y="3897"/>
                      </a:lnTo>
                      <a:lnTo>
                        <a:pt x="3567" y="4008"/>
                      </a:lnTo>
                      <a:lnTo>
                        <a:pt x="3569" y="4027"/>
                      </a:lnTo>
                      <a:lnTo>
                        <a:pt x="3573" y="4027"/>
                      </a:lnTo>
                      <a:lnTo>
                        <a:pt x="3575" y="3990"/>
                      </a:lnTo>
                      <a:lnTo>
                        <a:pt x="3578" y="3953"/>
                      </a:lnTo>
                      <a:lnTo>
                        <a:pt x="3581" y="4008"/>
                      </a:lnTo>
                      <a:lnTo>
                        <a:pt x="3584" y="3953"/>
                      </a:lnTo>
                      <a:lnTo>
                        <a:pt x="3586" y="3953"/>
                      </a:lnTo>
                      <a:lnTo>
                        <a:pt x="3590" y="3917"/>
                      </a:lnTo>
                      <a:lnTo>
                        <a:pt x="3592" y="3971"/>
                      </a:lnTo>
                      <a:lnTo>
                        <a:pt x="3595" y="3953"/>
                      </a:lnTo>
                      <a:lnTo>
                        <a:pt x="3598" y="3917"/>
                      </a:lnTo>
                      <a:lnTo>
                        <a:pt x="3601" y="3917"/>
                      </a:lnTo>
                      <a:lnTo>
                        <a:pt x="3603" y="3990"/>
                      </a:lnTo>
                      <a:lnTo>
                        <a:pt x="3607" y="4008"/>
                      </a:lnTo>
                      <a:lnTo>
                        <a:pt x="3609" y="4008"/>
                      </a:lnTo>
                      <a:lnTo>
                        <a:pt x="3612" y="4008"/>
                      </a:lnTo>
                      <a:lnTo>
                        <a:pt x="3615" y="4008"/>
                      </a:lnTo>
                      <a:lnTo>
                        <a:pt x="3618" y="4046"/>
                      </a:lnTo>
                      <a:lnTo>
                        <a:pt x="3620" y="3935"/>
                      </a:lnTo>
                      <a:lnTo>
                        <a:pt x="3624" y="4046"/>
                      </a:lnTo>
                      <a:lnTo>
                        <a:pt x="3626" y="4027"/>
                      </a:lnTo>
                      <a:lnTo>
                        <a:pt x="3629" y="4027"/>
                      </a:lnTo>
                      <a:lnTo>
                        <a:pt x="3632" y="4027"/>
                      </a:lnTo>
                      <a:lnTo>
                        <a:pt x="3635" y="4027"/>
                      </a:lnTo>
                      <a:lnTo>
                        <a:pt x="3637" y="4008"/>
                      </a:lnTo>
                      <a:lnTo>
                        <a:pt x="3641" y="3971"/>
                      </a:lnTo>
                      <a:lnTo>
                        <a:pt x="3643" y="3990"/>
                      </a:lnTo>
                      <a:lnTo>
                        <a:pt x="3646" y="3971"/>
                      </a:lnTo>
                      <a:lnTo>
                        <a:pt x="3649" y="3971"/>
                      </a:lnTo>
                      <a:lnTo>
                        <a:pt x="3652" y="3917"/>
                      </a:lnTo>
                      <a:lnTo>
                        <a:pt x="3654" y="4027"/>
                      </a:lnTo>
                      <a:lnTo>
                        <a:pt x="3658" y="3897"/>
                      </a:lnTo>
                      <a:lnTo>
                        <a:pt x="3660" y="3990"/>
                      </a:lnTo>
                      <a:lnTo>
                        <a:pt x="3663" y="3953"/>
                      </a:lnTo>
                      <a:lnTo>
                        <a:pt x="3666" y="3971"/>
                      </a:lnTo>
                      <a:lnTo>
                        <a:pt x="3669" y="3824"/>
                      </a:lnTo>
                      <a:lnTo>
                        <a:pt x="3671" y="3879"/>
                      </a:lnTo>
                      <a:lnTo>
                        <a:pt x="3675" y="3971"/>
                      </a:lnTo>
                      <a:lnTo>
                        <a:pt x="3677" y="3990"/>
                      </a:lnTo>
                      <a:lnTo>
                        <a:pt x="3680" y="3990"/>
                      </a:lnTo>
                      <a:lnTo>
                        <a:pt x="3683" y="4027"/>
                      </a:lnTo>
                      <a:lnTo>
                        <a:pt x="3686" y="3990"/>
                      </a:lnTo>
                      <a:lnTo>
                        <a:pt x="3688" y="4008"/>
                      </a:lnTo>
                      <a:lnTo>
                        <a:pt x="3692" y="3971"/>
                      </a:lnTo>
                      <a:lnTo>
                        <a:pt x="3694" y="4027"/>
                      </a:lnTo>
                      <a:lnTo>
                        <a:pt x="3697" y="4008"/>
                      </a:lnTo>
                      <a:lnTo>
                        <a:pt x="3700" y="4008"/>
                      </a:lnTo>
                      <a:lnTo>
                        <a:pt x="3703" y="4008"/>
                      </a:lnTo>
                      <a:lnTo>
                        <a:pt x="3705" y="4082"/>
                      </a:lnTo>
                      <a:lnTo>
                        <a:pt x="3709" y="4046"/>
                      </a:lnTo>
                      <a:lnTo>
                        <a:pt x="3711" y="4008"/>
                      </a:lnTo>
                      <a:lnTo>
                        <a:pt x="3714" y="4008"/>
                      </a:lnTo>
                      <a:lnTo>
                        <a:pt x="3717" y="4027"/>
                      </a:lnTo>
                      <a:lnTo>
                        <a:pt x="3720" y="4046"/>
                      </a:lnTo>
                      <a:lnTo>
                        <a:pt x="3722" y="4046"/>
                      </a:lnTo>
                      <a:lnTo>
                        <a:pt x="3726" y="4008"/>
                      </a:lnTo>
                      <a:lnTo>
                        <a:pt x="3728" y="4027"/>
                      </a:lnTo>
                      <a:lnTo>
                        <a:pt x="3731" y="4008"/>
                      </a:lnTo>
                      <a:lnTo>
                        <a:pt x="3734" y="4046"/>
                      </a:lnTo>
                      <a:lnTo>
                        <a:pt x="3737" y="3971"/>
                      </a:lnTo>
                      <a:lnTo>
                        <a:pt x="3739" y="3990"/>
                      </a:lnTo>
                      <a:lnTo>
                        <a:pt x="3743" y="4008"/>
                      </a:lnTo>
                      <a:lnTo>
                        <a:pt x="3745" y="4064"/>
                      </a:lnTo>
                      <a:lnTo>
                        <a:pt x="3748" y="4027"/>
                      </a:lnTo>
                      <a:lnTo>
                        <a:pt x="3751" y="4046"/>
                      </a:lnTo>
                      <a:lnTo>
                        <a:pt x="3754" y="4008"/>
                      </a:lnTo>
                      <a:lnTo>
                        <a:pt x="3756" y="4008"/>
                      </a:lnTo>
                      <a:lnTo>
                        <a:pt x="3760" y="4027"/>
                      </a:lnTo>
                      <a:lnTo>
                        <a:pt x="3762" y="3990"/>
                      </a:lnTo>
                      <a:lnTo>
                        <a:pt x="3765" y="3953"/>
                      </a:lnTo>
                      <a:lnTo>
                        <a:pt x="3768" y="4064"/>
                      </a:lnTo>
                      <a:lnTo>
                        <a:pt x="3771" y="3990"/>
                      </a:lnTo>
                      <a:lnTo>
                        <a:pt x="3773" y="4101"/>
                      </a:lnTo>
                      <a:lnTo>
                        <a:pt x="3777" y="3953"/>
                      </a:lnTo>
                      <a:lnTo>
                        <a:pt x="3779" y="3917"/>
                      </a:lnTo>
                      <a:lnTo>
                        <a:pt x="3782" y="4027"/>
                      </a:lnTo>
                      <a:lnTo>
                        <a:pt x="3785" y="3879"/>
                      </a:lnTo>
                      <a:lnTo>
                        <a:pt x="3788" y="4027"/>
                      </a:lnTo>
                      <a:lnTo>
                        <a:pt x="3790" y="3990"/>
                      </a:lnTo>
                      <a:lnTo>
                        <a:pt x="3794" y="4046"/>
                      </a:lnTo>
                      <a:lnTo>
                        <a:pt x="3796" y="4027"/>
                      </a:lnTo>
                      <a:lnTo>
                        <a:pt x="3799" y="4008"/>
                      </a:lnTo>
                      <a:lnTo>
                        <a:pt x="3802" y="4008"/>
                      </a:lnTo>
                      <a:lnTo>
                        <a:pt x="3805" y="4027"/>
                      </a:lnTo>
                      <a:lnTo>
                        <a:pt x="3807" y="3990"/>
                      </a:lnTo>
                      <a:lnTo>
                        <a:pt x="3811" y="4046"/>
                      </a:lnTo>
                      <a:lnTo>
                        <a:pt x="3813" y="4046"/>
                      </a:lnTo>
                      <a:lnTo>
                        <a:pt x="3816" y="4082"/>
                      </a:lnTo>
                      <a:lnTo>
                        <a:pt x="3819" y="4064"/>
                      </a:lnTo>
                      <a:lnTo>
                        <a:pt x="3822" y="4008"/>
                      </a:lnTo>
                      <a:lnTo>
                        <a:pt x="3824" y="4008"/>
                      </a:lnTo>
                      <a:lnTo>
                        <a:pt x="3828" y="4027"/>
                      </a:lnTo>
                      <a:lnTo>
                        <a:pt x="3830" y="4008"/>
                      </a:lnTo>
                      <a:lnTo>
                        <a:pt x="3833" y="3990"/>
                      </a:lnTo>
                      <a:lnTo>
                        <a:pt x="3836" y="3990"/>
                      </a:lnTo>
                      <a:lnTo>
                        <a:pt x="3839" y="4046"/>
                      </a:lnTo>
                      <a:lnTo>
                        <a:pt x="3841" y="4027"/>
                      </a:lnTo>
                      <a:lnTo>
                        <a:pt x="3845" y="4046"/>
                      </a:lnTo>
                      <a:lnTo>
                        <a:pt x="3847" y="3953"/>
                      </a:lnTo>
                      <a:lnTo>
                        <a:pt x="3850" y="4008"/>
                      </a:lnTo>
                      <a:lnTo>
                        <a:pt x="3853" y="4046"/>
                      </a:lnTo>
                      <a:lnTo>
                        <a:pt x="3856" y="3971"/>
                      </a:lnTo>
                      <a:lnTo>
                        <a:pt x="3858" y="3971"/>
                      </a:lnTo>
                      <a:lnTo>
                        <a:pt x="3862" y="3917"/>
                      </a:lnTo>
                      <a:lnTo>
                        <a:pt x="3864" y="3879"/>
                      </a:lnTo>
                      <a:lnTo>
                        <a:pt x="3868" y="3917"/>
                      </a:lnTo>
                      <a:lnTo>
                        <a:pt x="3870" y="3917"/>
                      </a:lnTo>
                      <a:lnTo>
                        <a:pt x="3873" y="3935"/>
                      </a:lnTo>
                      <a:lnTo>
                        <a:pt x="3875" y="4027"/>
                      </a:lnTo>
                      <a:lnTo>
                        <a:pt x="3879" y="3990"/>
                      </a:lnTo>
                      <a:lnTo>
                        <a:pt x="3881" y="4008"/>
                      </a:lnTo>
                      <a:lnTo>
                        <a:pt x="3885" y="3971"/>
                      </a:lnTo>
                      <a:lnTo>
                        <a:pt x="3887" y="4027"/>
                      </a:lnTo>
                      <a:lnTo>
                        <a:pt x="3890" y="4064"/>
                      </a:lnTo>
                      <a:lnTo>
                        <a:pt x="3892" y="4082"/>
                      </a:lnTo>
                      <a:lnTo>
                        <a:pt x="3896" y="4027"/>
                      </a:lnTo>
                      <a:lnTo>
                        <a:pt x="3898" y="4064"/>
                      </a:lnTo>
                      <a:lnTo>
                        <a:pt x="3902" y="3990"/>
                      </a:lnTo>
                      <a:lnTo>
                        <a:pt x="3904" y="3971"/>
                      </a:lnTo>
                      <a:lnTo>
                        <a:pt x="3907" y="4027"/>
                      </a:lnTo>
                      <a:lnTo>
                        <a:pt x="3909" y="4008"/>
                      </a:lnTo>
                      <a:lnTo>
                        <a:pt x="3913" y="3935"/>
                      </a:lnTo>
                      <a:lnTo>
                        <a:pt x="3915" y="3917"/>
                      </a:lnTo>
                      <a:lnTo>
                        <a:pt x="3919" y="3953"/>
                      </a:lnTo>
                      <a:lnTo>
                        <a:pt x="3921" y="3953"/>
                      </a:lnTo>
                      <a:lnTo>
                        <a:pt x="3924" y="4027"/>
                      </a:lnTo>
                      <a:lnTo>
                        <a:pt x="3926" y="3990"/>
                      </a:lnTo>
                      <a:lnTo>
                        <a:pt x="3930" y="3953"/>
                      </a:lnTo>
                      <a:lnTo>
                        <a:pt x="3932" y="4008"/>
                      </a:lnTo>
                      <a:lnTo>
                        <a:pt x="3936" y="3953"/>
                      </a:lnTo>
                      <a:lnTo>
                        <a:pt x="3938" y="4027"/>
                      </a:lnTo>
                      <a:lnTo>
                        <a:pt x="3941" y="4027"/>
                      </a:lnTo>
                      <a:lnTo>
                        <a:pt x="3943" y="3971"/>
                      </a:lnTo>
                      <a:lnTo>
                        <a:pt x="3947" y="3971"/>
                      </a:lnTo>
                      <a:lnTo>
                        <a:pt x="3949" y="4027"/>
                      </a:lnTo>
                      <a:lnTo>
                        <a:pt x="3953" y="3953"/>
                      </a:lnTo>
                      <a:lnTo>
                        <a:pt x="3955" y="3953"/>
                      </a:lnTo>
                      <a:lnTo>
                        <a:pt x="3958" y="3953"/>
                      </a:lnTo>
                      <a:lnTo>
                        <a:pt x="3961" y="4027"/>
                      </a:lnTo>
                      <a:lnTo>
                        <a:pt x="3964" y="3971"/>
                      </a:lnTo>
                      <a:lnTo>
                        <a:pt x="3966" y="4027"/>
                      </a:lnTo>
                      <a:lnTo>
                        <a:pt x="3970" y="3990"/>
                      </a:lnTo>
                      <a:lnTo>
                        <a:pt x="3972" y="3953"/>
                      </a:lnTo>
                      <a:lnTo>
                        <a:pt x="3975" y="4027"/>
                      </a:lnTo>
                      <a:lnTo>
                        <a:pt x="3978" y="4046"/>
                      </a:lnTo>
                      <a:lnTo>
                        <a:pt x="3981" y="3971"/>
                      </a:lnTo>
                      <a:lnTo>
                        <a:pt x="3983" y="3990"/>
                      </a:lnTo>
                      <a:lnTo>
                        <a:pt x="3987" y="3971"/>
                      </a:lnTo>
                      <a:lnTo>
                        <a:pt x="3989" y="3953"/>
                      </a:lnTo>
                      <a:lnTo>
                        <a:pt x="3992" y="3971"/>
                      </a:lnTo>
                      <a:lnTo>
                        <a:pt x="3995" y="3953"/>
                      </a:lnTo>
                      <a:lnTo>
                        <a:pt x="3998" y="3953"/>
                      </a:lnTo>
                      <a:lnTo>
                        <a:pt x="4000" y="3935"/>
                      </a:lnTo>
                      <a:lnTo>
                        <a:pt x="4004" y="3917"/>
                      </a:lnTo>
                      <a:lnTo>
                        <a:pt x="4006" y="3953"/>
                      </a:lnTo>
                      <a:lnTo>
                        <a:pt x="4009" y="4046"/>
                      </a:lnTo>
                      <a:lnTo>
                        <a:pt x="4012" y="3971"/>
                      </a:lnTo>
                      <a:lnTo>
                        <a:pt x="4015" y="3971"/>
                      </a:lnTo>
                      <a:lnTo>
                        <a:pt x="4017" y="3990"/>
                      </a:lnTo>
                      <a:lnTo>
                        <a:pt x="4021" y="4027"/>
                      </a:lnTo>
                      <a:lnTo>
                        <a:pt x="4023" y="3953"/>
                      </a:lnTo>
                      <a:lnTo>
                        <a:pt x="4026" y="3935"/>
                      </a:lnTo>
                      <a:lnTo>
                        <a:pt x="4029" y="4046"/>
                      </a:lnTo>
                      <a:lnTo>
                        <a:pt x="4032" y="4082"/>
                      </a:lnTo>
                      <a:lnTo>
                        <a:pt x="4034" y="4046"/>
                      </a:lnTo>
                      <a:lnTo>
                        <a:pt x="4038" y="3917"/>
                      </a:lnTo>
                      <a:lnTo>
                        <a:pt x="4040" y="3971"/>
                      </a:lnTo>
                      <a:lnTo>
                        <a:pt x="4043" y="3971"/>
                      </a:lnTo>
                      <a:lnTo>
                        <a:pt x="4046" y="3971"/>
                      </a:lnTo>
                      <a:lnTo>
                        <a:pt x="4049" y="3935"/>
                      </a:lnTo>
                      <a:lnTo>
                        <a:pt x="4051" y="3917"/>
                      </a:lnTo>
                      <a:lnTo>
                        <a:pt x="4055" y="4008"/>
                      </a:lnTo>
                      <a:lnTo>
                        <a:pt x="4057" y="4027"/>
                      </a:lnTo>
                      <a:lnTo>
                        <a:pt x="4060" y="4046"/>
                      </a:lnTo>
                      <a:lnTo>
                        <a:pt x="4063" y="4008"/>
                      </a:lnTo>
                      <a:lnTo>
                        <a:pt x="4066" y="3953"/>
                      </a:lnTo>
                      <a:lnTo>
                        <a:pt x="4068" y="3990"/>
                      </a:lnTo>
                      <a:lnTo>
                        <a:pt x="4072" y="4027"/>
                      </a:lnTo>
                      <a:lnTo>
                        <a:pt x="4074" y="3990"/>
                      </a:lnTo>
                      <a:lnTo>
                        <a:pt x="4077" y="4008"/>
                      </a:lnTo>
                      <a:lnTo>
                        <a:pt x="4080" y="3990"/>
                      </a:lnTo>
                      <a:lnTo>
                        <a:pt x="4083" y="4046"/>
                      </a:lnTo>
                      <a:lnTo>
                        <a:pt x="4085" y="3990"/>
                      </a:lnTo>
                      <a:lnTo>
                        <a:pt x="4089" y="4027"/>
                      </a:lnTo>
                      <a:lnTo>
                        <a:pt x="4091" y="3971"/>
                      </a:lnTo>
                      <a:lnTo>
                        <a:pt x="4094" y="3971"/>
                      </a:lnTo>
                      <a:lnTo>
                        <a:pt x="4097" y="4027"/>
                      </a:lnTo>
                      <a:lnTo>
                        <a:pt x="4100" y="4046"/>
                      </a:lnTo>
                      <a:lnTo>
                        <a:pt x="4102" y="4064"/>
                      </a:lnTo>
                      <a:lnTo>
                        <a:pt x="4106" y="4008"/>
                      </a:lnTo>
                      <a:lnTo>
                        <a:pt x="4108" y="4008"/>
                      </a:lnTo>
                      <a:lnTo>
                        <a:pt x="4111" y="3990"/>
                      </a:lnTo>
                      <a:lnTo>
                        <a:pt x="4114" y="4008"/>
                      </a:lnTo>
                      <a:lnTo>
                        <a:pt x="4117" y="3953"/>
                      </a:lnTo>
                      <a:lnTo>
                        <a:pt x="4119" y="3971"/>
                      </a:lnTo>
                      <a:lnTo>
                        <a:pt x="4123" y="3971"/>
                      </a:lnTo>
                      <a:lnTo>
                        <a:pt x="4125" y="3990"/>
                      </a:lnTo>
                      <a:lnTo>
                        <a:pt x="4128" y="4046"/>
                      </a:lnTo>
                      <a:lnTo>
                        <a:pt x="4131" y="4027"/>
                      </a:lnTo>
                      <a:lnTo>
                        <a:pt x="4134" y="3953"/>
                      </a:lnTo>
                      <a:lnTo>
                        <a:pt x="4136" y="4008"/>
                      </a:lnTo>
                      <a:lnTo>
                        <a:pt x="4140" y="3990"/>
                      </a:lnTo>
                      <a:lnTo>
                        <a:pt x="4142" y="3971"/>
                      </a:lnTo>
                      <a:lnTo>
                        <a:pt x="4145" y="3953"/>
                      </a:lnTo>
                      <a:lnTo>
                        <a:pt x="4148" y="3953"/>
                      </a:lnTo>
                      <a:lnTo>
                        <a:pt x="4151" y="4008"/>
                      </a:lnTo>
                      <a:lnTo>
                        <a:pt x="4153" y="4046"/>
                      </a:lnTo>
                      <a:lnTo>
                        <a:pt x="4157" y="4046"/>
                      </a:lnTo>
                      <a:lnTo>
                        <a:pt x="4159" y="4008"/>
                      </a:lnTo>
                      <a:lnTo>
                        <a:pt x="4162" y="4008"/>
                      </a:lnTo>
                      <a:lnTo>
                        <a:pt x="4165" y="4008"/>
                      </a:lnTo>
                      <a:lnTo>
                        <a:pt x="4168" y="3990"/>
                      </a:lnTo>
                      <a:lnTo>
                        <a:pt x="4170" y="4027"/>
                      </a:lnTo>
                      <a:lnTo>
                        <a:pt x="4174" y="3917"/>
                      </a:lnTo>
                      <a:lnTo>
                        <a:pt x="4176" y="3971"/>
                      </a:lnTo>
                      <a:lnTo>
                        <a:pt x="4179" y="4027"/>
                      </a:lnTo>
                      <a:lnTo>
                        <a:pt x="4182" y="4027"/>
                      </a:lnTo>
                      <a:lnTo>
                        <a:pt x="4185" y="3917"/>
                      </a:lnTo>
                      <a:lnTo>
                        <a:pt x="4187" y="3897"/>
                      </a:lnTo>
                      <a:lnTo>
                        <a:pt x="4191" y="3990"/>
                      </a:lnTo>
                      <a:lnTo>
                        <a:pt x="4193" y="4008"/>
                      </a:lnTo>
                      <a:lnTo>
                        <a:pt x="4196" y="4008"/>
                      </a:lnTo>
                      <a:lnTo>
                        <a:pt x="4199" y="3990"/>
                      </a:lnTo>
                      <a:lnTo>
                        <a:pt x="4202" y="4008"/>
                      </a:lnTo>
                      <a:lnTo>
                        <a:pt x="4204" y="4008"/>
                      </a:lnTo>
                      <a:lnTo>
                        <a:pt x="4208" y="3935"/>
                      </a:lnTo>
                      <a:lnTo>
                        <a:pt x="4210" y="3971"/>
                      </a:lnTo>
                      <a:lnTo>
                        <a:pt x="4213" y="3953"/>
                      </a:lnTo>
                      <a:lnTo>
                        <a:pt x="4216" y="4008"/>
                      </a:lnTo>
                      <a:lnTo>
                        <a:pt x="4219" y="3990"/>
                      </a:lnTo>
                      <a:lnTo>
                        <a:pt x="4221" y="3953"/>
                      </a:lnTo>
                      <a:lnTo>
                        <a:pt x="4225" y="3971"/>
                      </a:lnTo>
                      <a:lnTo>
                        <a:pt x="4227" y="3990"/>
                      </a:lnTo>
                      <a:lnTo>
                        <a:pt x="4230" y="3971"/>
                      </a:lnTo>
                      <a:lnTo>
                        <a:pt x="4233" y="3971"/>
                      </a:lnTo>
                      <a:lnTo>
                        <a:pt x="4236" y="4008"/>
                      </a:lnTo>
                      <a:lnTo>
                        <a:pt x="4238" y="4082"/>
                      </a:lnTo>
                      <a:lnTo>
                        <a:pt x="4242" y="4008"/>
                      </a:lnTo>
                      <a:lnTo>
                        <a:pt x="4244" y="3990"/>
                      </a:lnTo>
                      <a:lnTo>
                        <a:pt x="4247" y="4027"/>
                      </a:lnTo>
                      <a:lnTo>
                        <a:pt x="4250" y="4046"/>
                      </a:lnTo>
                      <a:lnTo>
                        <a:pt x="4253" y="4064"/>
                      </a:lnTo>
                      <a:lnTo>
                        <a:pt x="4255" y="4046"/>
                      </a:lnTo>
                      <a:lnTo>
                        <a:pt x="4259" y="4008"/>
                      </a:lnTo>
                      <a:lnTo>
                        <a:pt x="4261" y="4008"/>
                      </a:lnTo>
                      <a:lnTo>
                        <a:pt x="4264" y="4008"/>
                      </a:lnTo>
                      <a:lnTo>
                        <a:pt x="4267" y="3990"/>
                      </a:lnTo>
                      <a:lnTo>
                        <a:pt x="4270" y="3971"/>
                      </a:lnTo>
                      <a:lnTo>
                        <a:pt x="4272" y="3971"/>
                      </a:lnTo>
                      <a:lnTo>
                        <a:pt x="4276" y="4027"/>
                      </a:lnTo>
                      <a:lnTo>
                        <a:pt x="4278" y="4027"/>
                      </a:lnTo>
                      <a:lnTo>
                        <a:pt x="4281" y="4008"/>
                      </a:lnTo>
                      <a:lnTo>
                        <a:pt x="4284" y="4008"/>
                      </a:lnTo>
                      <a:lnTo>
                        <a:pt x="4287" y="4008"/>
                      </a:lnTo>
                      <a:lnTo>
                        <a:pt x="4291" y="4027"/>
                      </a:lnTo>
                      <a:lnTo>
                        <a:pt x="4293" y="3953"/>
                      </a:lnTo>
                      <a:lnTo>
                        <a:pt x="4296" y="3953"/>
                      </a:lnTo>
                      <a:lnTo>
                        <a:pt x="4298" y="3935"/>
                      </a:lnTo>
                      <a:lnTo>
                        <a:pt x="4302" y="4008"/>
                      </a:lnTo>
                      <a:lnTo>
                        <a:pt x="4304" y="4027"/>
                      </a:lnTo>
                      <a:lnTo>
                        <a:pt x="4308" y="3990"/>
                      </a:lnTo>
                      <a:lnTo>
                        <a:pt x="4310" y="3935"/>
                      </a:lnTo>
                      <a:lnTo>
                        <a:pt x="4313" y="4008"/>
                      </a:lnTo>
                      <a:lnTo>
                        <a:pt x="4316" y="3971"/>
                      </a:lnTo>
                      <a:lnTo>
                        <a:pt x="4319" y="4008"/>
                      </a:lnTo>
                      <a:lnTo>
                        <a:pt x="4321" y="3990"/>
                      </a:lnTo>
                      <a:lnTo>
                        <a:pt x="4325" y="4008"/>
                      </a:lnTo>
                      <a:lnTo>
                        <a:pt x="4327" y="3953"/>
                      </a:lnTo>
                      <a:lnTo>
                        <a:pt x="4330" y="3971"/>
                      </a:lnTo>
                      <a:lnTo>
                        <a:pt x="4333" y="4027"/>
                      </a:lnTo>
                      <a:lnTo>
                        <a:pt x="4336" y="3953"/>
                      </a:lnTo>
                      <a:lnTo>
                        <a:pt x="4338" y="4008"/>
                      </a:lnTo>
                      <a:lnTo>
                        <a:pt x="4342" y="4027"/>
                      </a:lnTo>
                      <a:lnTo>
                        <a:pt x="4344" y="4064"/>
                      </a:lnTo>
                      <a:lnTo>
                        <a:pt x="4347" y="4008"/>
                      </a:lnTo>
                      <a:lnTo>
                        <a:pt x="4350" y="3971"/>
                      </a:lnTo>
                      <a:lnTo>
                        <a:pt x="4353" y="4008"/>
                      </a:lnTo>
                      <a:lnTo>
                        <a:pt x="4355" y="4027"/>
                      </a:lnTo>
                      <a:lnTo>
                        <a:pt x="4359" y="4064"/>
                      </a:lnTo>
                      <a:lnTo>
                        <a:pt x="4361" y="4008"/>
                      </a:lnTo>
                      <a:lnTo>
                        <a:pt x="4364" y="4064"/>
                      </a:lnTo>
                      <a:lnTo>
                        <a:pt x="4367" y="4046"/>
                      </a:lnTo>
                      <a:lnTo>
                        <a:pt x="4370" y="4008"/>
                      </a:lnTo>
                      <a:lnTo>
                        <a:pt x="4372" y="3971"/>
                      </a:lnTo>
                      <a:lnTo>
                        <a:pt x="4376" y="4027"/>
                      </a:lnTo>
                      <a:lnTo>
                        <a:pt x="4378" y="4008"/>
                      </a:lnTo>
                      <a:lnTo>
                        <a:pt x="4381" y="4008"/>
                      </a:lnTo>
                      <a:lnTo>
                        <a:pt x="4384" y="3971"/>
                      </a:lnTo>
                      <a:lnTo>
                        <a:pt x="4387" y="3990"/>
                      </a:lnTo>
                      <a:lnTo>
                        <a:pt x="4389" y="4008"/>
                      </a:lnTo>
                      <a:lnTo>
                        <a:pt x="4393" y="3971"/>
                      </a:lnTo>
                      <a:lnTo>
                        <a:pt x="4395" y="3917"/>
                      </a:lnTo>
                      <a:lnTo>
                        <a:pt x="4398" y="4046"/>
                      </a:lnTo>
                      <a:lnTo>
                        <a:pt x="4401" y="3990"/>
                      </a:lnTo>
                      <a:lnTo>
                        <a:pt x="4404" y="4008"/>
                      </a:lnTo>
                      <a:lnTo>
                        <a:pt x="4406" y="3971"/>
                      </a:lnTo>
                      <a:lnTo>
                        <a:pt x="4410" y="3990"/>
                      </a:lnTo>
                      <a:lnTo>
                        <a:pt x="4412" y="3990"/>
                      </a:lnTo>
                      <a:lnTo>
                        <a:pt x="4415" y="3971"/>
                      </a:lnTo>
                      <a:lnTo>
                        <a:pt x="4418" y="3935"/>
                      </a:lnTo>
                      <a:lnTo>
                        <a:pt x="4421" y="3953"/>
                      </a:lnTo>
                      <a:lnTo>
                        <a:pt x="4423" y="3953"/>
                      </a:lnTo>
                      <a:lnTo>
                        <a:pt x="4427" y="3971"/>
                      </a:lnTo>
                      <a:lnTo>
                        <a:pt x="4429" y="3990"/>
                      </a:lnTo>
                      <a:lnTo>
                        <a:pt x="4432" y="3935"/>
                      </a:lnTo>
                      <a:lnTo>
                        <a:pt x="4435" y="3917"/>
                      </a:lnTo>
                      <a:lnTo>
                        <a:pt x="4438" y="3935"/>
                      </a:lnTo>
                      <a:lnTo>
                        <a:pt x="4440" y="3953"/>
                      </a:lnTo>
                      <a:lnTo>
                        <a:pt x="4444" y="3990"/>
                      </a:lnTo>
                      <a:lnTo>
                        <a:pt x="4446" y="4008"/>
                      </a:lnTo>
                      <a:lnTo>
                        <a:pt x="4449" y="3953"/>
                      </a:lnTo>
                      <a:lnTo>
                        <a:pt x="4452" y="4008"/>
                      </a:lnTo>
                      <a:lnTo>
                        <a:pt x="4455" y="4046"/>
                      </a:lnTo>
                      <a:lnTo>
                        <a:pt x="4457" y="4027"/>
                      </a:lnTo>
                      <a:lnTo>
                        <a:pt x="4461" y="3953"/>
                      </a:lnTo>
                      <a:lnTo>
                        <a:pt x="4463" y="3971"/>
                      </a:lnTo>
                      <a:lnTo>
                        <a:pt x="4466" y="4027"/>
                      </a:lnTo>
                      <a:lnTo>
                        <a:pt x="4469" y="3990"/>
                      </a:lnTo>
                      <a:lnTo>
                        <a:pt x="4472" y="4008"/>
                      </a:lnTo>
                      <a:lnTo>
                        <a:pt x="4474" y="3990"/>
                      </a:lnTo>
                      <a:lnTo>
                        <a:pt x="4478" y="4008"/>
                      </a:lnTo>
                      <a:lnTo>
                        <a:pt x="4480" y="4027"/>
                      </a:lnTo>
                      <a:lnTo>
                        <a:pt x="4483" y="4027"/>
                      </a:lnTo>
                      <a:lnTo>
                        <a:pt x="4486" y="4008"/>
                      </a:lnTo>
                      <a:lnTo>
                        <a:pt x="4489" y="3971"/>
                      </a:lnTo>
                      <a:lnTo>
                        <a:pt x="4491" y="3953"/>
                      </a:lnTo>
                      <a:lnTo>
                        <a:pt x="4495" y="4046"/>
                      </a:lnTo>
                      <a:lnTo>
                        <a:pt x="4497" y="4027"/>
                      </a:lnTo>
                      <a:lnTo>
                        <a:pt x="4500" y="4046"/>
                      </a:lnTo>
                      <a:lnTo>
                        <a:pt x="4503" y="3971"/>
                      </a:lnTo>
                      <a:lnTo>
                        <a:pt x="4506" y="3990"/>
                      </a:lnTo>
                      <a:lnTo>
                        <a:pt x="4508" y="4082"/>
                      </a:lnTo>
                      <a:lnTo>
                        <a:pt x="4512" y="3990"/>
                      </a:lnTo>
                      <a:lnTo>
                        <a:pt x="4514" y="3953"/>
                      </a:lnTo>
                      <a:lnTo>
                        <a:pt x="4517" y="3953"/>
                      </a:lnTo>
                      <a:lnTo>
                        <a:pt x="4520" y="4064"/>
                      </a:lnTo>
                      <a:lnTo>
                        <a:pt x="4523" y="4046"/>
                      </a:lnTo>
                      <a:lnTo>
                        <a:pt x="4525" y="3990"/>
                      </a:lnTo>
                      <a:lnTo>
                        <a:pt x="4529" y="4008"/>
                      </a:lnTo>
                      <a:lnTo>
                        <a:pt x="4531" y="3990"/>
                      </a:lnTo>
                      <a:lnTo>
                        <a:pt x="4534" y="3971"/>
                      </a:lnTo>
                      <a:lnTo>
                        <a:pt x="4537" y="3953"/>
                      </a:lnTo>
                      <a:lnTo>
                        <a:pt x="4540" y="3953"/>
                      </a:lnTo>
                      <a:lnTo>
                        <a:pt x="4542" y="3990"/>
                      </a:lnTo>
                      <a:lnTo>
                        <a:pt x="4546" y="3990"/>
                      </a:lnTo>
                      <a:lnTo>
                        <a:pt x="4549" y="4008"/>
                      </a:lnTo>
                      <a:lnTo>
                        <a:pt x="4551" y="3935"/>
                      </a:lnTo>
                      <a:lnTo>
                        <a:pt x="4555" y="3990"/>
                      </a:lnTo>
                      <a:lnTo>
                        <a:pt x="4557" y="4008"/>
                      </a:lnTo>
                      <a:lnTo>
                        <a:pt x="4560" y="3990"/>
                      </a:lnTo>
                      <a:lnTo>
                        <a:pt x="4563" y="3990"/>
                      </a:lnTo>
                      <a:lnTo>
                        <a:pt x="4566" y="3917"/>
                      </a:lnTo>
                      <a:lnTo>
                        <a:pt x="4568" y="3935"/>
                      </a:lnTo>
                      <a:lnTo>
                        <a:pt x="4572" y="3917"/>
                      </a:lnTo>
                      <a:lnTo>
                        <a:pt x="4574" y="3990"/>
                      </a:lnTo>
                      <a:lnTo>
                        <a:pt x="4577" y="3971"/>
                      </a:lnTo>
                      <a:lnTo>
                        <a:pt x="4580" y="4027"/>
                      </a:lnTo>
                      <a:lnTo>
                        <a:pt x="4583" y="3897"/>
                      </a:lnTo>
                      <a:lnTo>
                        <a:pt x="4585" y="3935"/>
                      </a:lnTo>
                      <a:lnTo>
                        <a:pt x="4589" y="3935"/>
                      </a:lnTo>
                      <a:lnTo>
                        <a:pt x="4591" y="4008"/>
                      </a:lnTo>
                      <a:lnTo>
                        <a:pt x="4595" y="3953"/>
                      </a:lnTo>
                      <a:lnTo>
                        <a:pt x="4597" y="4008"/>
                      </a:lnTo>
                      <a:lnTo>
                        <a:pt x="4600" y="3990"/>
                      </a:lnTo>
                      <a:lnTo>
                        <a:pt x="4602" y="4046"/>
                      </a:lnTo>
                      <a:lnTo>
                        <a:pt x="4606" y="4008"/>
                      </a:lnTo>
                      <a:lnTo>
                        <a:pt x="4608" y="3990"/>
                      </a:lnTo>
                      <a:lnTo>
                        <a:pt x="4612" y="3990"/>
                      </a:lnTo>
                      <a:lnTo>
                        <a:pt x="4614" y="4027"/>
                      </a:lnTo>
                      <a:lnTo>
                        <a:pt x="4617" y="3935"/>
                      </a:lnTo>
                      <a:lnTo>
                        <a:pt x="4619" y="3971"/>
                      </a:lnTo>
                      <a:lnTo>
                        <a:pt x="4623" y="3971"/>
                      </a:lnTo>
                      <a:lnTo>
                        <a:pt x="4625" y="3917"/>
                      </a:lnTo>
                      <a:lnTo>
                        <a:pt x="4629" y="3953"/>
                      </a:lnTo>
                      <a:lnTo>
                        <a:pt x="4631" y="4027"/>
                      </a:lnTo>
                      <a:lnTo>
                        <a:pt x="4634" y="4027"/>
                      </a:lnTo>
                      <a:lnTo>
                        <a:pt x="4636" y="3953"/>
                      </a:lnTo>
                      <a:lnTo>
                        <a:pt x="4640" y="3990"/>
                      </a:lnTo>
                      <a:lnTo>
                        <a:pt x="4642" y="3990"/>
                      </a:lnTo>
                      <a:lnTo>
                        <a:pt x="4646" y="4008"/>
                      </a:lnTo>
                      <a:lnTo>
                        <a:pt x="4648" y="3990"/>
                      </a:lnTo>
                      <a:lnTo>
                        <a:pt x="4651" y="3935"/>
                      </a:lnTo>
                      <a:lnTo>
                        <a:pt x="4653" y="3971"/>
                      </a:lnTo>
                      <a:lnTo>
                        <a:pt x="4657" y="3971"/>
                      </a:lnTo>
                      <a:lnTo>
                        <a:pt x="4659" y="3953"/>
                      </a:lnTo>
                      <a:lnTo>
                        <a:pt x="4663" y="3935"/>
                      </a:lnTo>
                      <a:lnTo>
                        <a:pt x="4665" y="3935"/>
                      </a:lnTo>
                      <a:lnTo>
                        <a:pt x="4668" y="3953"/>
                      </a:lnTo>
                      <a:lnTo>
                        <a:pt x="4670" y="4008"/>
                      </a:lnTo>
                      <a:lnTo>
                        <a:pt x="4674" y="3935"/>
                      </a:lnTo>
                      <a:lnTo>
                        <a:pt x="4676" y="3935"/>
                      </a:lnTo>
                      <a:lnTo>
                        <a:pt x="4680" y="3953"/>
                      </a:lnTo>
                      <a:lnTo>
                        <a:pt x="4682" y="3879"/>
                      </a:lnTo>
                      <a:lnTo>
                        <a:pt x="4685" y="3935"/>
                      </a:lnTo>
                      <a:lnTo>
                        <a:pt x="4688" y="3917"/>
                      </a:lnTo>
                      <a:lnTo>
                        <a:pt x="4691" y="3917"/>
                      </a:lnTo>
                      <a:lnTo>
                        <a:pt x="4693" y="3861"/>
                      </a:lnTo>
                      <a:lnTo>
                        <a:pt x="4697" y="3806"/>
                      </a:lnTo>
                      <a:lnTo>
                        <a:pt x="4699" y="3897"/>
                      </a:lnTo>
                      <a:lnTo>
                        <a:pt x="4702" y="3917"/>
                      </a:lnTo>
                      <a:lnTo>
                        <a:pt x="4705" y="3935"/>
                      </a:lnTo>
                      <a:lnTo>
                        <a:pt x="4708" y="3897"/>
                      </a:lnTo>
                      <a:lnTo>
                        <a:pt x="4710" y="3897"/>
                      </a:lnTo>
                      <a:lnTo>
                        <a:pt x="4714" y="3990"/>
                      </a:lnTo>
                      <a:lnTo>
                        <a:pt x="4716" y="3971"/>
                      </a:lnTo>
                      <a:lnTo>
                        <a:pt x="4719" y="3971"/>
                      </a:lnTo>
                      <a:lnTo>
                        <a:pt x="4722" y="3971"/>
                      </a:lnTo>
                      <a:lnTo>
                        <a:pt x="4725" y="3935"/>
                      </a:lnTo>
                      <a:lnTo>
                        <a:pt x="4727" y="3990"/>
                      </a:lnTo>
                      <a:lnTo>
                        <a:pt x="4731" y="3990"/>
                      </a:lnTo>
                      <a:lnTo>
                        <a:pt x="4734" y="3990"/>
                      </a:lnTo>
                      <a:lnTo>
                        <a:pt x="4736" y="3953"/>
                      </a:lnTo>
                      <a:lnTo>
                        <a:pt x="4740" y="4027"/>
                      </a:lnTo>
                      <a:lnTo>
                        <a:pt x="4742" y="4064"/>
                      </a:lnTo>
                      <a:lnTo>
                        <a:pt x="4745" y="4008"/>
                      </a:lnTo>
                      <a:lnTo>
                        <a:pt x="4748" y="3990"/>
                      </a:lnTo>
                      <a:lnTo>
                        <a:pt x="4751" y="3971"/>
                      </a:lnTo>
                      <a:lnTo>
                        <a:pt x="4753" y="4008"/>
                      </a:lnTo>
                      <a:lnTo>
                        <a:pt x="4757" y="4046"/>
                      </a:lnTo>
                      <a:lnTo>
                        <a:pt x="4759" y="4027"/>
                      </a:lnTo>
                      <a:lnTo>
                        <a:pt x="4762" y="4008"/>
                      </a:lnTo>
                      <a:lnTo>
                        <a:pt x="4765" y="3990"/>
                      </a:lnTo>
                      <a:lnTo>
                        <a:pt x="4768" y="4027"/>
                      </a:lnTo>
                      <a:lnTo>
                        <a:pt x="4770" y="4008"/>
                      </a:lnTo>
                      <a:lnTo>
                        <a:pt x="4774" y="3990"/>
                      </a:lnTo>
                      <a:lnTo>
                        <a:pt x="4776" y="4008"/>
                      </a:lnTo>
                      <a:lnTo>
                        <a:pt x="4779" y="3953"/>
                      </a:lnTo>
                      <a:lnTo>
                        <a:pt x="4782" y="3917"/>
                      </a:lnTo>
                      <a:lnTo>
                        <a:pt x="4785" y="4046"/>
                      </a:lnTo>
                      <a:lnTo>
                        <a:pt x="4787" y="3990"/>
                      </a:lnTo>
                      <a:lnTo>
                        <a:pt x="4791" y="4008"/>
                      </a:lnTo>
                      <a:lnTo>
                        <a:pt x="4793" y="4008"/>
                      </a:lnTo>
                      <a:lnTo>
                        <a:pt x="4796" y="4008"/>
                      </a:lnTo>
                      <a:lnTo>
                        <a:pt x="4799" y="3990"/>
                      </a:lnTo>
                      <a:lnTo>
                        <a:pt x="4802" y="3935"/>
                      </a:lnTo>
                      <a:lnTo>
                        <a:pt x="4804" y="3935"/>
                      </a:lnTo>
                      <a:lnTo>
                        <a:pt x="4808" y="4008"/>
                      </a:lnTo>
                      <a:lnTo>
                        <a:pt x="4810" y="3953"/>
                      </a:lnTo>
                      <a:lnTo>
                        <a:pt x="4813" y="3971"/>
                      </a:lnTo>
                      <a:lnTo>
                        <a:pt x="4816" y="3935"/>
                      </a:lnTo>
                      <a:lnTo>
                        <a:pt x="4819" y="3897"/>
                      </a:lnTo>
                      <a:lnTo>
                        <a:pt x="4821" y="3935"/>
                      </a:lnTo>
                      <a:lnTo>
                        <a:pt x="4825" y="3917"/>
                      </a:lnTo>
                      <a:lnTo>
                        <a:pt x="4827" y="3953"/>
                      </a:lnTo>
                      <a:lnTo>
                        <a:pt x="4830" y="3879"/>
                      </a:lnTo>
                      <a:lnTo>
                        <a:pt x="4833" y="3917"/>
                      </a:lnTo>
                      <a:lnTo>
                        <a:pt x="4836" y="3971"/>
                      </a:lnTo>
                      <a:lnTo>
                        <a:pt x="4838" y="4027"/>
                      </a:lnTo>
                      <a:lnTo>
                        <a:pt x="4842" y="4064"/>
                      </a:lnTo>
                      <a:lnTo>
                        <a:pt x="4844" y="3990"/>
                      </a:lnTo>
                      <a:lnTo>
                        <a:pt x="4847" y="3990"/>
                      </a:lnTo>
                      <a:lnTo>
                        <a:pt x="4850" y="3990"/>
                      </a:lnTo>
                      <a:lnTo>
                        <a:pt x="4853" y="4046"/>
                      </a:lnTo>
                      <a:lnTo>
                        <a:pt x="4855" y="3990"/>
                      </a:lnTo>
                      <a:lnTo>
                        <a:pt x="4859" y="4008"/>
                      </a:lnTo>
                      <a:lnTo>
                        <a:pt x="4861" y="4046"/>
                      </a:lnTo>
                      <a:lnTo>
                        <a:pt x="4864" y="4027"/>
                      </a:lnTo>
                      <a:lnTo>
                        <a:pt x="4867" y="4008"/>
                      </a:lnTo>
                      <a:lnTo>
                        <a:pt x="4870" y="4027"/>
                      </a:lnTo>
                      <a:lnTo>
                        <a:pt x="4872" y="3971"/>
                      </a:lnTo>
                      <a:lnTo>
                        <a:pt x="4876" y="4027"/>
                      </a:lnTo>
                      <a:lnTo>
                        <a:pt x="4879" y="4082"/>
                      </a:lnTo>
                      <a:lnTo>
                        <a:pt x="4881" y="4027"/>
                      </a:lnTo>
                      <a:lnTo>
                        <a:pt x="4885" y="4082"/>
                      </a:lnTo>
                      <a:lnTo>
                        <a:pt x="4887" y="4064"/>
                      </a:lnTo>
                      <a:lnTo>
                        <a:pt x="4891" y="4046"/>
                      </a:lnTo>
                      <a:lnTo>
                        <a:pt x="4893" y="3990"/>
                      </a:lnTo>
                      <a:lnTo>
                        <a:pt x="4896" y="3990"/>
                      </a:lnTo>
                      <a:lnTo>
                        <a:pt x="4898" y="3953"/>
                      </a:lnTo>
                      <a:lnTo>
                        <a:pt x="4902" y="3971"/>
                      </a:lnTo>
                      <a:lnTo>
                        <a:pt x="4904" y="4008"/>
                      </a:lnTo>
                      <a:lnTo>
                        <a:pt x="4908" y="4008"/>
                      </a:lnTo>
                      <a:lnTo>
                        <a:pt x="4910" y="4046"/>
                      </a:lnTo>
                      <a:lnTo>
                        <a:pt x="4913" y="3971"/>
                      </a:lnTo>
                      <a:lnTo>
                        <a:pt x="4915" y="4027"/>
                      </a:lnTo>
                      <a:lnTo>
                        <a:pt x="4919" y="3990"/>
                      </a:lnTo>
                      <a:lnTo>
                        <a:pt x="4921" y="4027"/>
                      </a:lnTo>
                      <a:lnTo>
                        <a:pt x="4925" y="4008"/>
                      </a:lnTo>
                      <a:lnTo>
                        <a:pt x="4927" y="3971"/>
                      </a:lnTo>
                      <a:lnTo>
                        <a:pt x="4930" y="3971"/>
                      </a:lnTo>
                      <a:lnTo>
                        <a:pt x="4932" y="3990"/>
                      </a:lnTo>
                      <a:lnTo>
                        <a:pt x="4936" y="3953"/>
                      </a:lnTo>
                      <a:lnTo>
                        <a:pt x="4938" y="3953"/>
                      </a:lnTo>
                      <a:lnTo>
                        <a:pt x="4942" y="3953"/>
                      </a:lnTo>
                      <a:lnTo>
                        <a:pt x="4944" y="3935"/>
                      </a:lnTo>
                      <a:lnTo>
                        <a:pt x="4947" y="3953"/>
                      </a:lnTo>
                      <a:lnTo>
                        <a:pt x="4950" y="3935"/>
                      </a:lnTo>
                      <a:lnTo>
                        <a:pt x="4953" y="3990"/>
                      </a:lnTo>
                      <a:lnTo>
                        <a:pt x="4955" y="4008"/>
                      </a:lnTo>
                      <a:lnTo>
                        <a:pt x="4959" y="3971"/>
                      </a:lnTo>
                      <a:lnTo>
                        <a:pt x="4961" y="3971"/>
                      </a:lnTo>
                      <a:lnTo>
                        <a:pt x="4964" y="4008"/>
                      </a:lnTo>
                      <a:lnTo>
                        <a:pt x="4967" y="4046"/>
                      </a:lnTo>
                      <a:lnTo>
                        <a:pt x="4970" y="3971"/>
                      </a:lnTo>
                      <a:lnTo>
                        <a:pt x="4972" y="3990"/>
                      </a:lnTo>
                      <a:lnTo>
                        <a:pt x="4976" y="3990"/>
                      </a:lnTo>
                      <a:lnTo>
                        <a:pt x="4978" y="4027"/>
                      </a:lnTo>
                      <a:lnTo>
                        <a:pt x="4981" y="3971"/>
                      </a:lnTo>
                      <a:lnTo>
                        <a:pt x="4984" y="3990"/>
                      </a:lnTo>
                      <a:lnTo>
                        <a:pt x="4987" y="4064"/>
                      </a:lnTo>
                      <a:lnTo>
                        <a:pt x="4989" y="4046"/>
                      </a:lnTo>
                      <a:lnTo>
                        <a:pt x="4993" y="4046"/>
                      </a:lnTo>
                      <a:lnTo>
                        <a:pt x="4995" y="4046"/>
                      </a:lnTo>
                      <a:lnTo>
                        <a:pt x="4998" y="4008"/>
                      </a:lnTo>
                      <a:lnTo>
                        <a:pt x="5001" y="4027"/>
                      </a:lnTo>
                      <a:lnTo>
                        <a:pt x="5004" y="3990"/>
                      </a:lnTo>
                      <a:lnTo>
                        <a:pt x="5007" y="4008"/>
                      </a:lnTo>
                      <a:lnTo>
                        <a:pt x="5010" y="3971"/>
                      </a:lnTo>
                      <a:lnTo>
                        <a:pt x="5013" y="4008"/>
                      </a:lnTo>
                      <a:lnTo>
                        <a:pt x="5015" y="4064"/>
                      </a:lnTo>
                      <a:lnTo>
                        <a:pt x="5019" y="3990"/>
                      </a:lnTo>
                      <a:lnTo>
                        <a:pt x="5021" y="3990"/>
                      </a:lnTo>
                      <a:lnTo>
                        <a:pt x="5024" y="3990"/>
                      </a:lnTo>
                      <a:lnTo>
                        <a:pt x="5027" y="4008"/>
                      </a:lnTo>
                      <a:lnTo>
                        <a:pt x="5030" y="3990"/>
                      </a:lnTo>
                      <a:lnTo>
                        <a:pt x="5032" y="3971"/>
                      </a:lnTo>
                      <a:lnTo>
                        <a:pt x="5036" y="4027"/>
                      </a:lnTo>
                      <a:lnTo>
                        <a:pt x="5038" y="3971"/>
                      </a:lnTo>
                      <a:lnTo>
                        <a:pt x="5041" y="4046"/>
                      </a:lnTo>
                      <a:lnTo>
                        <a:pt x="5044" y="4064"/>
                      </a:lnTo>
                      <a:lnTo>
                        <a:pt x="5047" y="4046"/>
                      </a:lnTo>
                      <a:lnTo>
                        <a:pt x="5049" y="3971"/>
                      </a:lnTo>
                      <a:lnTo>
                        <a:pt x="5053" y="3971"/>
                      </a:lnTo>
                      <a:lnTo>
                        <a:pt x="5055" y="3971"/>
                      </a:lnTo>
                      <a:lnTo>
                        <a:pt x="5058" y="3953"/>
                      </a:lnTo>
                      <a:lnTo>
                        <a:pt x="5061" y="3971"/>
                      </a:lnTo>
                      <a:lnTo>
                        <a:pt x="5064" y="3971"/>
                      </a:lnTo>
                      <a:lnTo>
                        <a:pt x="5066" y="3935"/>
                      </a:lnTo>
                      <a:lnTo>
                        <a:pt x="5070" y="4027"/>
                      </a:lnTo>
                      <a:lnTo>
                        <a:pt x="5072" y="3953"/>
                      </a:lnTo>
                      <a:lnTo>
                        <a:pt x="5075" y="3953"/>
                      </a:lnTo>
                      <a:lnTo>
                        <a:pt x="5078" y="3953"/>
                      </a:lnTo>
                      <a:lnTo>
                        <a:pt x="5081" y="3971"/>
                      </a:lnTo>
                      <a:lnTo>
                        <a:pt x="5083" y="4027"/>
                      </a:lnTo>
                      <a:lnTo>
                        <a:pt x="5087" y="4027"/>
                      </a:lnTo>
                      <a:lnTo>
                        <a:pt x="5089" y="3990"/>
                      </a:lnTo>
                      <a:lnTo>
                        <a:pt x="5092" y="3971"/>
                      </a:lnTo>
                      <a:lnTo>
                        <a:pt x="5095" y="3953"/>
                      </a:lnTo>
                      <a:lnTo>
                        <a:pt x="5098" y="4008"/>
                      </a:lnTo>
                      <a:lnTo>
                        <a:pt x="5100" y="4008"/>
                      </a:lnTo>
                      <a:lnTo>
                        <a:pt x="5104" y="3971"/>
                      </a:lnTo>
                      <a:lnTo>
                        <a:pt x="5106" y="3971"/>
                      </a:lnTo>
                      <a:lnTo>
                        <a:pt x="5109" y="3935"/>
                      </a:lnTo>
                      <a:lnTo>
                        <a:pt x="5112" y="4008"/>
                      </a:lnTo>
                      <a:lnTo>
                        <a:pt x="5115" y="4008"/>
                      </a:lnTo>
                      <a:lnTo>
                        <a:pt x="5118" y="3990"/>
                      </a:lnTo>
                      <a:lnTo>
                        <a:pt x="5121" y="3971"/>
                      </a:lnTo>
                      <a:lnTo>
                        <a:pt x="5124" y="4082"/>
                      </a:lnTo>
                      <a:lnTo>
                        <a:pt x="5126" y="4064"/>
                      </a:lnTo>
                      <a:lnTo>
                        <a:pt x="5130" y="4027"/>
                      </a:lnTo>
                      <a:lnTo>
                        <a:pt x="5132" y="3953"/>
                      </a:lnTo>
                      <a:lnTo>
                        <a:pt x="5136" y="3953"/>
                      </a:lnTo>
                      <a:lnTo>
                        <a:pt x="5138" y="4046"/>
                      </a:lnTo>
                      <a:lnTo>
                        <a:pt x="5141" y="4027"/>
                      </a:lnTo>
                      <a:lnTo>
                        <a:pt x="5143" y="3971"/>
                      </a:lnTo>
                      <a:lnTo>
                        <a:pt x="5147" y="3971"/>
                      </a:lnTo>
                      <a:lnTo>
                        <a:pt x="5149" y="4064"/>
                      </a:lnTo>
                      <a:lnTo>
                        <a:pt x="5153" y="4027"/>
                      </a:lnTo>
                      <a:lnTo>
                        <a:pt x="5155" y="3953"/>
                      </a:lnTo>
                      <a:lnTo>
                        <a:pt x="5158" y="4046"/>
                      </a:lnTo>
                      <a:lnTo>
                        <a:pt x="5160" y="4046"/>
                      </a:lnTo>
                      <a:lnTo>
                        <a:pt x="5164" y="4008"/>
                      </a:lnTo>
                      <a:lnTo>
                        <a:pt x="5166" y="4027"/>
                      </a:lnTo>
                      <a:lnTo>
                        <a:pt x="5170" y="3971"/>
                      </a:lnTo>
                      <a:lnTo>
                        <a:pt x="5172" y="3990"/>
                      </a:lnTo>
                      <a:lnTo>
                        <a:pt x="5175" y="3953"/>
                      </a:lnTo>
                      <a:lnTo>
                        <a:pt x="5177" y="4046"/>
                      </a:lnTo>
                      <a:lnTo>
                        <a:pt x="5181" y="4046"/>
                      </a:lnTo>
                      <a:lnTo>
                        <a:pt x="5183" y="4064"/>
                      </a:lnTo>
                      <a:lnTo>
                        <a:pt x="5187" y="4008"/>
                      </a:lnTo>
                      <a:lnTo>
                        <a:pt x="5189" y="3971"/>
                      </a:lnTo>
                      <a:lnTo>
                        <a:pt x="5192" y="3990"/>
                      </a:lnTo>
                      <a:lnTo>
                        <a:pt x="5194" y="3917"/>
                      </a:lnTo>
                      <a:lnTo>
                        <a:pt x="5198" y="3935"/>
                      </a:lnTo>
                      <a:lnTo>
                        <a:pt x="5200" y="3861"/>
                      </a:lnTo>
                      <a:lnTo>
                        <a:pt x="5204" y="3935"/>
                      </a:lnTo>
                      <a:lnTo>
                        <a:pt x="5206" y="3917"/>
                      </a:lnTo>
                      <a:lnTo>
                        <a:pt x="5209" y="3990"/>
                      </a:lnTo>
                      <a:lnTo>
                        <a:pt x="5211" y="3935"/>
                      </a:lnTo>
                      <a:lnTo>
                        <a:pt x="5215" y="3971"/>
                      </a:lnTo>
                      <a:lnTo>
                        <a:pt x="5217" y="3917"/>
                      </a:lnTo>
                      <a:lnTo>
                        <a:pt x="5221" y="3953"/>
                      </a:lnTo>
                      <a:lnTo>
                        <a:pt x="5224" y="4046"/>
                      </a:lnTo>
                      <a:lnTo>
                        <a:pt x="5226" y="3971"/>
                      </a:lnTo>
                      <a:lnTo>
                        <a:pt x="5230" y="3971"/>
                      </a:lnTo>
                      <a:lnTo>
                        <a:pt x="5232" y="4082"/>
                      </a:lnTo>
                      <a:lnTo>
                        <a:pt x="5235" y="4027"/>
                      </a:lnTo>
                      <a:lnTo>
                        <a:pt x="5238" y="4008"/>
                      </a:lnTo>
                      <a:lnTo>
                        <a:pt x="5241" y="4008"/>
                      </a:lnTo>
                      <a:lnTo>
                        <a:pt x="5243" y="4027"/>
                      </a:lnTo>
                      <a:lnTo>
                        <a:pt x="5247" y="4027"/>
                      </a:lnTo>
                      <a:lnTo>
                        <a:pt x="5249" y="4064"/>
                      </a:lnTo>
                      <a:lnTo>
                        <a:pt x="5252" y="3990"/>
                      </a:lnTo>
                      <a:lnTo>
                        <a:pt x="5255" y="3953"/>
                      </a:lnTo>
                      <a:lnTo>
                        <a:pt x="5258" y="3990"/>
                      </a:lnTo>
                      <a:lnTo>
                        <a:pt x="5260" y="4046"/>
                      </a:lnTo>
                      <a:lnTo>
                        <a:pt x="5264" y="4027"/>
                      </a:lnTo>
                      <a:lnTo>
                        <a:pt x="5266" y="4064"/>
                      </a:lnTo>
                      <a:lnTo>
                        <a:pt x="5269" y="4082"/>
                      </a:lnTo>
                      <a:lnTo>
                        <a:pt x="5272" y="4027"/>
                      </a:lnTo>
                      <a:lnTo>
                        <a:pt x="5275" y="4046"/>
                      </a:lnTo>
                      <a:lnTo>
                        <a:pt x="5277" y="3971"/>
                      </a:lnTo>
                      <a:lnTo>
                        <a:pt x="5281" y="4027"/>
                      </a:lnTo>
                      <a:lnTo>
                        <a:pt x="5283" y="3990"/>
                      </a:lnTo>
                      <a:lnTo>
                        <a:pt x="5286" y="4064"/>
                      </a:lnTo>
                      <a:lnTo>
                        <a:pt x="5289" y="3971"/>
                      </a:lnTo>
                      <a:lnTo>
                        <a:pt x="5292" y="3971"/>
                      </a:lnTo>
                      <a:lnTo>
                        <a:pt x="5294" y="4064"/>
                      </a:lnTo>
                      <a:lnTo>
                        <a:pt x="5298" y="4064"/>
                      </a:lnTo>
                      <a:lnTo>
                        <a:pt x="5300" y="4064"/>
                      </a:lnTo>
                      <a:lnTo>
                        <a:pt x="5303" y="4008"/>
                      </a:lnTo>
                      <a:lnTo>
                        <a:pt x="5306" y="4027"/>
                      </a:lnTo>
                      <a:lnTo>
                        <a:pt x="5309" y="4008"/>
                      </a:lnTo>
                      <a:lnTo>
                        <a:pt x="5311" y="4008"/>
                      </a:lnTo>
                      <a:lnTo>
                        <a:pt x="5315" y="3971"/>
                      </a:lnTo>
                      <a:lnTo>
                        <a:pt x="5318" y="4027"/>
                      </a:lnTo>
                      <a:lnTo>
                        <a:pt x="5320" y="3990"/>
                      </a:lnTo>
                      <a:lnTo>
                        <a:pt x="5324" y="3917"/>
                      </a:lnTo>
                      <a:lnTo>
                        <a:pt x="5326" y="3971"/>
                      </a:lnTo>
                      <a:lnTo>
                        <a:pt x="5329" y="3953"/>
                      </a:lnTo>
                      <a:lnTo>
                        <a:pt x="5332" y="3990"/>
                      </a:lnTo>
                      <a:lnTo>
                        <a:pt x="5335" y="3990"/>
                      </a:lnTo>
                      <a:lnTo>
                        <a:pt x="5337" y="3953"/>
                      </a:lnTo>
                      <a:lnTo>
                        <a:pt x="5341" y="4046"/>
                      </a:lnTo>
                      <a:lnTo>
                        <a:pt x="5343" y="4027"/>
                      </a:lnTo>
                      <a:lnTo>
                        <a:pt x="5346" y="3990"/>
                      </a:lnTo>
                      <a:lnTo>
                        <a:pt x="5349" y="4008"/>
                      </a:lnTo>
                      <a:lnTo>
                        <a:pt x="5352" y="4008"/>
                      </a:lnTo>
                      <a:lnTo>
                        <a:pt x="5354" y="3990"/>
                      </a:lnTo>
                      <a:lnTo>
                        <a:pt x="5358" y="4027"/>
                      </a:lnTo>
                      <a:lnTo>
                        <a:pt x="5360" y="4046"/>
                      </a:lnTo>
                      <a:lnTo>
                        <a:pt x="5363" y="4046"/>
                      </a:lnTo>
                      <a:lnTo>
                        <a:pt x="5366" y="3971"/>
                      </a:lnTo>
                      <a:lnTo>
                        <a:pt x="5369" y="3990"/>
                      </a:lnTo>
                      <a:lnTo>
                        <a:pt x="5371" y="4008"/>
                      </a:lnTo>
                      <a:lnTo>
                        <a:pt x="5375" y="3990"/>
                      </a:lnTo>
                      <a:lnTo>
                        <a:pt x="5377" y="3953"/>
                      </a:lnTo>
                      <a:lnTo>
                        <a:pt x="5380" y="4008"/>
                      </a:lnTo>
                      <a:lnTo>
                        <a:pt x="5383" y="4046"/>
                      </a:lnTo>
                      <a:lnTo>
                        <a:pt x="5386" y="4027"/>
                      </a:lnTo>
                      <a:lnTo>
                        <a:pt x="5388" y="3971"/>
                      </a:lnTo>
                      <a:lnTo>
                        <a:pt x="5392" y="3971"/>
                      </a:lnTo>
                      <a:lnTo>
                        <a:pt x="5394" y="3971"/>
                      </a:lnTo>
                      <a:lnTo>
                        <a:pt x="5397" y="4008"/>
                      </a:lnTo>
                      <a:lnTo>
                        <a:pt x="5400" y="4046"/>
                      </a:lnTo>
                      <a:lnTo>
                        <a:pt x="5403" y="3990"/>
                      </a:lnTo>
                      <a:lnTo>
                        <a:pt x="5407" y="4027"/>
                      </a:lnTo>
                      <a:lnTo>
                        <a:pt x="5409" y="4027"/>
                      </a:lnTo>
                      <a:lnTo>
                        <a:pt x="5412" y="4046"/>
                      </a:lnTo>
                      <a:lnTo>
                        <a:pt x="5415" y="4046"/>
                      </a:lnTo>
                      <a:lnTo>
                        <a:pt x="5418" y="4064"/>
                      </a:lnTo>
                      <a:lnTo>
                        <a:pt x="5420" y="4008"/>
                      </a:lnTo>
                      <a:lnTo>
                        <a:pt x="5424" y="3971"/>
                      </a:lnTo>
                      <a:lnTo>
                        <a:pt x="5426" y="4008"/>
                      </a:lnTo>
                      <a:lnTo>
                        <a:pt x="5429" y="3990"/>
                      </a:lnTo>
                      <a:lnTo>
                        <a:pt x="5432" y="4027"/>
                      </a:lnTo>
                      <a:lnTo>
                        <a:pt x="5435" y="3990"/>
                      </a:lnTo>
                      <a:lnTo>
                        <a:pt x="5437" y="3953"/>
                      </a:lnTo>
                      <a:lnTo>
                        <a:pt x="5441" y="3917"/>
                      </a:lnTo>
                      <a:lnTo>
                        <a:pt x="5443" y="3953"/>
                      </a:lnTo>
                      <a:lnTo>
                        <a:pt x="5446" y="3917"/>
                      </a:lnTo>
                      <a:lnTo>
                        <a:pt x="5449" y="3861"/>
                      </a:lnTo>
                      <a:lnTo>
                        <a:pt x="5452" y="3971"/>
                      </a:lnTo>
                      <a:lnTo>
                        <a:pt x="5454" y="3935"/>
                      </a:lnTo>
                      <a:lnTo>
                        <a:pt x="5458" y="3990"/>
                      </a:lnTo>
                      <a:lnTo>
                        <a:pt x="5460" y="3971"/>
                      </a:lnTo>
                      <a:lnTo>
                        <a:pt x="5463" y="4008"/>
                      </a:lnTo>
                      <a:lnTo>
                        <a:pt x="5466" y="4008"/>
                      </a:lnTo>
                      <a:lnTo>
                        <a:pt x="5469" y="4027"/>
                      </a:lnTo>
                      <a:lnTo>
                        <a:pt x="5471" y="3971"/>
                      </a:lnTo>
                      <a:lnTo>
                        <a:pt x="5475" y="3917"/>
                      </a:lnTo>
                      <a:lnTo>
                        <a:pt x="5477" y="3971"/>
                      </a:lnTo>
                      <a:lnTo>
                        <a:pt x="5480" y="4046"/>
                      </a:lnTo>
                      <a:lnTo>
                        <a:pt x="5483" y="3990"/>
                      </a:lnTo>
                      <a:lnTo>
                        <a:pt x="5486" y="4008"/>
                      </a:lnTo>
                      <a:lnTo>
                        <a:pt x="5489" y="3990"/>
                      </a:lnTo>
                      <a:lnTo>
                        <a:pt x="5492" y="4064"/>
                      </a:lnTo>
                      <a:lnTo>
                        <a:pt x="5495" y="3990"/>
                      </a:lnTo>
                      <a:lnTo>
                        <a:pt x="5497" y="3990"/>
                      </a:lnTo>
                      <a:lnTo>
                        <a:pt x="5501" y="4027"/>
                      </a:lnTo>
                      <a:lnTo>
                        <a:pt x="5503" y="3990"/>
                      </a:lnTo>
                      <a:lnTo>
                        <a:pt x="5506" y="3935"/>
                      </a:lnTo>
                      <a:lnTo>
                        <a:pt x="5509" y="4027"/>
                      </a:lnTo>
                      <a:lnTo>
                        <a:pt x="5512" y="3990"/>
                      </a:lnTo>
                      <a:lnTo>
                        <a:pt x="5514" y="4027"/>
                      </a:lnTo>
                      <a:lnTo>
                        <a:pt x="5518" y="4027"/>
                      </a:lnTo>
                      <a:lnTo>
                        <a:pt x="5520" y="3953"/>
                      </a:lnTo>
                      <a:lnTo>
                        <a:pt x="5523" y="4008"/>
                      </a:lnTo>
                      <a:lnTo>
                        <a:pt x="5526" y="3990"/>
                      </a:lnTo>
                      <a:lnTo>
                        <a:pt x="5529" y="4008"/>
                      </a:lnTo>
                      <a:lnTo>
                        <a:pt x="5531" y="4008"/>
                      </a:lnTo>
                      <a:lnTo>
                        <a:pt x="5535" y="3990"/>
                      </a:lnTo>
                      <a:lnTo>
                        <a:pt x="5537" y="4008"/>
                      </a:lnTo>
                      <a:lnTo>
                        <a:pt x="5540" y="4008"/>
                      </a:lnTo>
                      <a:lnTo>
                        <a:pt x="5543" y="4008"/>
                      </a:lnTo>
                      <a:lnTo>
                        <a:pt x="5546" y="4008"/>
                      </a:lnTo>
                      <a:lnTo>
                        <a:pt x="5548" y="3935"/>
                      </a:lnTo>
                      <a:lnTo>
                        <a:pt x="5552" y="3917"/>
                      </a:lnTo>
                      <a:lnTo>
                        <a:pt x="5554" y="3953"/>
                      </a:lnTo>
                      <a:lnTo>
                        <a:pt x="5557" y="3935"/>
                      </a:lnTo>
                      <a:lnTo>
                        <a:pt x="5560" y="3971"/>
                      </a:lnTo>
                      <a:lnTo>
                        <a:pt x="5563" y="3990"/>
                      </a:lnTo>
                      <a:lnTo>
                        <a:pt x="5565" y="4064"/>
                      </a:lnTo>
                      <a:lnTo>
                        <a:pt x="5569" y="3971"/>
                      </a:lnTo>
                      <a:lnTo>
                        <a:pt x="5572" y="3990"/>
                      </a:lnTo>
                      <a:lnTo>
                        <a:pt x="5574" y="3917"/>
                      </a:lnTo>
                      <a:lnTo>
                        <a:pt x="5578" y="3990"/>
                      </a:lnTo>
                      <a:lnTo>
                        <a:pt x="5580" y="4008"/>
                      </a:lnTo>
                      <a:lnTo>
                        <a:pt x="5584" y="3990"/>
                      </a:lnTo>
                      <a:lnTo>
                        <a:pt x="5586" y="3953"/>
                      </a:lnTo>
                      <a:lnTo>
                        <a:pt x="5589" y="3953"/>
                      </a:lnTo>
                      <a:lnTo>
                        <a:pt x="5591" y="4008"/>
                      </a:lnTo>
                      <a:lnTo>
                        <a:pt x="5595" y="4008"/>
                      </a:lnTo>
                      <a:lnTo>
                        <a:pt x="5597" y="4027"/>
                      </a:lnTo>
                      <a:lnTo>
                        <a:pt x="5601" y="3971"/>
                      </a:lnTo>
                      <a:lnTo>
                        <a:pt x="5603" y="4008"/>
                      </a:lnTo>
                      <a:lnTo>
                        <a:pt x="5606" y="4064"/>
                      </a:lnTo>
                      <a:lnTo>
                        <a:pt x="5608" y="4008"/>
                      </a:lnTo>
                      <a:lnTo>
                        <a:pt x="5612" y="4008"/>
                      </a:lnTo>
                      <a:lnTo>
                        <a:pt x="5614" y="3971"/>
                      </a:lnTo>
                      <a:lnTo>
                        <a:pt x="5618" y="4046"/>
                      </a:lnTo>
                      <a:lnTo>
                        <a:pt x="5620" y="4046"/>
                      </a:lnTo>
                      <a:lnTo>
                        <a:pt x="5623" y="4027"/>
                      </a:lnTo>
                      <a:lnTo>
                        <a:pt x="5625" y="3953"/>
                      </a:lnTo>
                      <a:lnTo>
                        <a:pt x="5629" y="4064"/>
                      </a:lnTo>
                      <a:lnTo>
                        <a:pt x="5631" y="4046"/>
                      </a:lnTo>
                      <a:lnTo>
                        <a:pt x="5635" y="4008"/>
                      </a:lnTo>
                      <a:lnTo>
                        <a:pt x="5637" y="4008"/>
                      </a:lnTo>
                      <a:lnTo>
                        <a:pt x="5640" y="4008"/>
                      </a:lnTo>
                      <a:lnTo>
                        <a:pt x="5642" y="3953"/>
                      </a:lnTo>
                      <a:lnTo>
                        <a:pt x="5646" y="4008"/>
                      </a:lnTo>
                      <a:lnTo>
                        <a:pt x="5649" y="4027"/>
                      </a:lnTo>
                      <a:lnTo>
                        <a:pt x="5652" y="4008"/>
                      </a:lnTo>
                      <a:lnTo>
                        <a:pt x="5655" y="3971"/>
                      </a:lnTo>
                      <a:lnTo>
                        <a:pt x="5657" y="3990"/>
                      </a:lnTo>
                      <a:lnTo>
                        <a:pt x="5661" y="4008"/>
                      </a:lnTo>
                      <a:lnTo>
                        <a:pt x="5663" y="3953"/>
                      </a:lnTo>
                      <a:lnTo>
                        <a:pt x="5666" y="4008"/>
                      </a:lnTo>
                      <a:lnTo>
                        <a:pt x="5669" y="4008"/>
                      </a:lnTo>
                      <a:lnTo>
                        <a:pt x="5672" y="3971"/>
                      </a:lnTo>
                      <a:lnTo>
                        <a:pt x="5674" y="4082"/>
                      </a:lnTo>
                      <a:lnTo>
                        <a:pt x="5678" y="4046"/>
                      </a:lnTo>
                      <a:lnTo>
                        <a:pt x="5680" y="3953"/>
                      </a:lnTo>
                      <a:lnTo>
                        <a:pt x="5683" y="3990"/>
                      </a:lnTo>
                      <a:lnTo>
                        <a:pt x="5686" y="4008"/>
                      </a:lnTo>
                      <a:lnTo>
                        <a:pt x="5689" y="4027"/>
                      </a:lnTo>
                      <a:lnTo>
                        <a:pt x="5691" y="4008"/>
                      </a:lnTo>
                      <a:lnTo>
                        <a:pt x="5695" y="3990"/>
                      </a:lnTo>
                      <a:lnTo>
                        <a:pt x="5697" y="3990"/>
                      </a:lnTo>
                      <a:lnTo>
                        <a:pt x="5700" y="4027"/>
                      </a:lnTo>
                      <a:lnTo>
                        <a:pt x="5703" y="3990"/>
                      </a:lnTo>
                      <a:lnTo>
                        <a:pt x="5706" y="3971"/>
                      </a:lnTo>
                      <a:lnTo>
                        <a:pt x="5708" y="4027"/>
                      </a:lnTo>
                      <a:lnTo>
                        <a:pt x="5712" y="3935"/>
                      </a:lnTo>
                      <a:lnTo>
                        <a:pt x="5714" y="4008"/>
                      </a:lnTo>
                      <a:lnTo>
                        <a:pt x="5717" y="3935"/>
                      </a:lnTo>
                      <a:lnTo>
                        <a:pt x="5721" y="4008"/>
                      </a:lnTo>
                      <a:lnTo>
                        <a:pt x="5723" y="3971"/>
                      </a:lnTo>
                      <a:lnTo>
                        <a:pt x="5726" y="3953"/>
                      </a:lnTo>
                      <a:lnTo>
                        <a:pt x="5729" y="3953"/>
                      </a:lnTo>
                      <a:lnTo>
                        <a:pt x="5732" y="3971"/>
                      </a:lnTo>
                      <a:lnTo>
                        <a:pt x="5734" y="3897"/>
                      </a:lnTo>
                      <a:lnTo>
                        <a:pt x="5738" y="3953"/>
                      </a:lnTo>
                      <a:lnTo>
                        <a:pt x="5740" y="3990"/>
                      </a:lnTo>
                      <a:lnTo>
                        <a:pt x="5743" y="3971"/>
                      </a:lnTo>
                      <a:lnTo>
                        <a:pt x="5746" y="3935"/>
                      </a:lnTo>
                      <a:lnTo>
                        <a:pt x="5749" y="3990"/>
                      </a:lnTo>
                      <a:lnTo>
                        <a:pt x="5751" y="3990"/>
                      </a:lnTo>
                      <a:lnTo>
                        <a:pt x="5755" y="4008"/>
                      </a:lnTo>
                      <a:lnTo>
                        <a:pt x="5757" y="3935"/>
                      </a:lnTo>
                      <a:lnTo>
                        <a:pt x="5760" y="3990"/>
                      </a:lnTo>
                      <a:lnTo>
                        <a:pt x="5763" y="3971"/>
                      </a:lnTo>
                      <a:lnTo>
                        <a:pt x="5766" y="4008"/>
                      </a:lnTo>
                      <a:lnTo>
                        <a:pt x="5768" y="3971"/>
                      </a:lnTo>
                      <a:lnTo>
                        <a:pt x="5772" y="3990"/>
                      </a:lnTo>
                      <a:lnTo>
                        <a:pt x="5774" y="3971"/>
                      </a:lnTo>
                      <a:lnTo>
                        <a:pt x="5777" y="3953"/>
                      </a:lnTo>
                      <a:lnTo>
                        <a:pt x="5780" y="3935"/>
                      </a:lnTo>
                      <a:lnTo>
                        <a:pt x="5783" y="3953"/>
                      </a:lnTo>
                      <a:lnTo>
                        <a:pt x="5785" y="4008"/>
                      </a:lnTo>
                      <a:lnTo>
                        <a:pt x="5789" y="3990"/>
                      </a:lnTo>
                      <a:lnTo>
                        <a:pt x="5792" y="3971"/>
                      </a:lnTo>
                      <a:lnTo>
                        <a:pt x="5794" y="3990"/>
                      </a:lnTo>
                      <a:lnTo>
                        <a:pt x="5798" y="4008"/>
                      </a:lnTo>
                      <a:lnTo>
                        <a:pt x="5800" y="3990"/>
                      </a:lnTo>
                      <a:lnTo>
                        <a:pt x="5804" y="3971"/>
                      </a:lnTo>
                      <a:lnTo>
                        <a:pt x="5806" y="3990"/>
                      </a:lnTo>
                      <a:lnTo>
                        <a:pt x="5809" y="4008"/>
                      </a:lnTo>
                      <a:lnTo>
                        <a:pt x="5811" y="3953"/>
                      </a:lnTo>
                      <a:lnTo>
                        <a:pt x="5815" y="3953"/>
                      </a:lnTo>
                      <a:lnTo>
                        <a:pt x="5817" y="3935"/>
                      </a:lnTo>
                      <a:lnTo>
                        <a:pt x="5821" y="3917"/>
                      </a:lnTo>
                      <a:lnTo>
                        <a:pt x="5823" y="3953"/>
                      </a:lnTo>
                      <a:lnTo>
                        <a:pt x="5826" y="3953"/>
                      </a:lnTo>
                      <a:lnTo>
                        <a:pt x="5828" y="3953"/>
                      </a:lnTo>
                      <a:lnTo>
                        <a:pt x="5832" y="3935"/>
                      </a:lnTo>
                      <a:lnTo>
                        <a:pt x="5834" y="3897"/>
                      </a:lnTo>
                      <a:lnTo>
                        <a:pt x="5838" y="3897"/>
                      </a:lnTo>
                      <a:lnTo>
                        <a:pt x="5840" y="3897"/>
                      </a:lnTo>
                      <a:lnTo>
                        <a:pt x="5843" y="3935"/>
                      </a:lnTo>
                      <a:lnTo>
                        <a:pt x="5845" y="3917"/>
                      </a:lnTo>
                      <a:lnTo>
                        <a:pt x="5849" y="3879"/>
                      </a:lnTo>
                      <a:lnTo>
                        <a:pt x="5851" y="3953"/>
                      </a:lnTo>
                      <a:lnTo>
                        <a:pt x="5855" y="4027"/>
                      </a:lnTo>
                      <a:lnTo>
                        <a:pt x="5857" y="3953"/>
                      </a:lnTo>
                      <a:lnTo>
                        <a:pt x="5860" y="3971"/>
                      </a:lnTo>
                      <a:lnTo>
                        <a:pt x="5864" y="3953"/>
                      </a:lnTo>
                      <a:lnTo>
                        <a:pt x="5866" y="3971"/>
                      </a:lnTo>
                      <a:lnTo>
                        <a:pt x="5869" y="3953"/>
                      </a:lnTo>
                      <a:lnTo>
                        <a:pt x="5872" y="3971"/>
                      </a:lnTo>
                      <a:lnTo>
                        <a:pt x="5875" y="4008"/>
                      </a:lnTo>
                      <a:lnTo>
                        <a:pt x="5877" y="3990"/>
                      </a:lnTo>
                      <a:lnTo>
                        <a:pt x="5881" y="4027"/>
                      </a:lnTo>
                      <a:lnTo>
                        <a:pt x="5883" y="4008"/>
                      </a:lnTo>
                      <a:lnTo>
                        <a:pt x="5886" y="3990"/>
                      </a:lnTo>
                      <a:lnTo>
                        <a:pt x="5889" y="4008"/>
                      </a:lnTo>
                      <a:lnTo>
                        <a:pt x="5892" y="4120"/>
                      </a:lnTo>
                      <a:lnTo>
                        <a:pt x="5894" y="3990"/>
                      </a:lnTo>
                      <a:lnTo>
                        <a:pt x="5898" y="3990"/>
                      </a:lnTo>
                      <a:lnTo>
                        <a:pt x="5900" y="3953"/>
                      </a:lnTo>
                      <a:lnTo>
                        <a:pt x="5903" y="3971"/>
                      </a:lnTo>
                      <a:lnTo>
                        <a:pt x="5906" y="3917"/>
                      </a:lnTo>
                      <a:lnTo>
                        <a:pt x="5909" y="3953"/>
                      </a:lnTo>
                      <a:lnTo>
                        <a:pt x="5911" y="4008"/>
                      </a:lnTo>
                      <a:lnTo>
                        <a:pt x="5915" y="3990"/>
                      </a:lnTo>
                      <a:lnTo>
                        <a:pt x="5917" y="3953"/>
                      </a:lnTo>
                      <a:lnTo>
                        <a:pt x="5920" y="3935"/>
                      </a:lnTo>
                      <a:lnTo>
                        <a:pt x="5924" y="4008"/>
                      </a:lnTo>
                      <a:lnTo>
                        <a:pt x="5926" y="4008"/>
                      </a:lnTo>
                      <a:lnTo>
                        <a:pt x="5929" y="3953"/>
                      </a:lnTo>
                      <a:lnTo>
                        <a:pt x="5932" y="4008"/>
                      </a:lnTo>
                      <a:lnTo>
                        <a:pt x="5935" y="4008"/>
                      </a:lnTo>
                      <a:lnTo>
                        <a:pt x="5937" y="4027"/>
                      </a:lnTo>
                      <a:lnTo>
                        <a:pt x="5941" y="3935"/>
                      </a:lnTo>
                      <a:lnTo>
                        <a:pt x="5943" y="3953"/>
                      </a:lnTo>
                      <a:lnTo>
                        <a:pt x="5946" y="4064"/>
                      </a:lnTo>
                      <a:lnTo>
                        <a:pt x="5949" y="3990"/>
                      </a:lnTo>
                      <a:lnTo>
                        <a:pt x="5952" y="4008"/>
                      </a:lnTo>
                      <a:lnTo>
                        <a:pt x="5954" y="3990"/>
                      </a:lnTo>
                      <a:lnTo>
                        <a:pt x="5958" y="3990"/>
                      </a:lnTo>
                      <a:lnTo>
                        <a:pt x="5960" y="3935"/>
                      </a:lnTo>
                      <a:lnTo>
                        <a:pt x="5963" y="3971"/>
                      </a:lnTo>
                      <a:lnTo>
                        <a:pt x="5966" y="3842"/>
                      </a:lnTo>
                      <a:lnTo>
                        <a:pt x="5969" y="3842"/>
                      </a:lnTo>
                      <a:lnTo>
                        <a:pt x="5971" y="3861"/>
                      </a:lnTo>
                      <a:lnTo>
                        <a:pt x="5975" y="3861"/>
                      </a:lnTo>
                      <a:lnTo>
                        <a:pt x="5977" y="3842"/>
                      </a:lnTo>
                      <a:lnTo>
                        <a:pt x="5980" y="3935"/>
                      </a:lnTo>
                      <a:lnTo>
                        <a:pt x="5983" y="3953"/>
                      </a:lnTo>
                      <a:lnTo>
                        <a:pt x="5986" y="3935"/>
                      </a:lnTo>
                      <a:lnTo>
                        <a:pt x="5990" y="3971"/>
                      </a:lnTo>
                      <a:lnTo>
                        <a:pt x="5992" y="3971"/>
                      </a:lnTo>
                      <a:lnTo>
                        <a:pt x="5995" y="3953"/>
                      </a:lnTo>
                      <a:lnTo>
                        <a:pt x="5997" y="3935"/>
                      </a:lnTo>
                      <a:lnTo>
                        <a:pt x="6001" y="3953"/>
                      </a:lnTo>
                      <a:lnTo>
                        <a:pt x="6003" y="4008"/>
                      </a:lnTo>
                      <a:lnTo>
                        <a:pt x="6007" y="4046"/>
                      </a:lnTo>
                      <a:lnTo>
                        <a:pt x="6009" y="3990"/>
                      </a:lnTo>
                      <a:lnTo>
                        <a:pt x="6012" y="4027"/>
                      </a:lnTo>
                      <a:lnTo>
                        <a:pt x="6014" y="4027"/>
                      </a:lnTo>
                      <a:lnTo>
                        <a:pt x="6018" y="4027"/>
                      </a:lnTo>
                      <a:lnTo>
                        <a:pt x="6020" y="4046"/>
                      </a:lnTo>
                      <a:lnTo>
                        <a:pt x="6024" y="3990"/>
                      </a:lnTo>
                      <a:lnTo>
                        <a:pt x="6026" y="4046"/>
                      </a:lnTo>
                      <a:lnTo>
                        <a:pt x="6029" y="4027"/>
                      </a:lnTo>
                      <a:lnTo>
                        <a:pt x="6031" y="4008"/>
                      </a:lnTo>
                      <a:lnTo>
                        <a:pt x="6035" y="4027"/>
                      </a:lnTo>
                      <a:lnTo>
                        <a:pt x="6037" y="3917"/>
                      </a:lnTo>
                      <a:lnTo>
                        <a:pt x="6041" y="3990"/>
                      </a:lnTo>
                      <a:lnTo>
                        <a:pt x="6043" y="3953"/>
                      </a:lnTo>
                      <a:lnTo>
                        <a:pt x="6046" y="3990"/>
                      </a:lnTo>
                      <a:lnTo>
                        <a:pt x="6050" y="3917"/>
                      </a:lnTo>
                      <a:lnTo>
                        <a:pt x="6052" y="4008"/>
                      </a:lnTo>
                      <a:lnTo>
                        <a:pt x="6055" y="4008"/>
                      </a:lnTo>
                      <a:lnTo>
                        <a:pt x="6058" y="4008"/>
                      </a:lnTo>
                      <a:lnTo>
                        <a:pt x="6061" y="3990"/>
                      </a:lnTo>
                      <a:lnTo>
                        <a:pt x="6063" y="3990"/>
                      </a:lnTo>
                      <a:lnTo>
                        <a:pt x="6067" y="4027"/>
                      </a:lnTo>
                      <a:lnTo>
                        <a:pt x="6069" y="4027"/>
                      </a:lnTo>
                      <a:lnTo>
                        <a:pt x="6072" y="3990"/>
                      </a:lnTo>
                      <a:lnTo>
                        <a:pt x="6075" y="4046"/>
                      </a:lnTo>
                      <a:lnTo>
                        <a:pt x="6078" y="3953"/>
                      </a:lnTo>
                      <a:lnTo>
                        <a:pt x="6080" y="3953"/>
                      </a:lnTo>
                      <a:lnTo>
                        <a:pt x="6084" y="3917"/>
                      </a:lnTo>
                      <a:lnTo>
                        <a:pt x="6086" y="3917"/>
                      </a:lnTo>
                      <a:lnTo>
                        <a:pt x="6089" y="3897"/>
                      </a:lnTo>
                      <a:lnTo>
                        <a:pt x="6092" y="3879"/>
                      </a:lnTo>
                      <a:lnTo>
                        <a:pt x="6095" y="3953"/>
                      </a:lnTo>
                      <a:lnTo>
                        <a:pt x="6097" y="3990"/>
                      </a:lnTo>
                      <a:lnTo>
                        <a:pt x="6101" y="3935"/>
                      </a:lnTo>
                      <a:lnTo>
                        <a:pt x="6103" y="3917"/>
                      </a:lnTo>
                      <a:lnTo>
                        <a:pt x="6106" y="3935"/>
                      </a:lnTo>
                      <a:lnTo>
                        <a:pt x="6110" y="3953"/>
                      </a:lnTo>
                      <a:lnTo>
                        <a:pt x="6112" y="3917"/>
                      </a:lnTo>
                      <a:lnTo>
                        <a:pt x="6115" y="3953"/>
                      </a:lnTo>
                      <a:lnTo>
                        <a:pt x="6118" y="3971"/>
                      </a:lnTo>
                      <a:lnTo>
                        <a:pt x="6121" y="3990"/>
                      </a:lnTo>
                      <a:lnTo>
                        <a:pt x="6123" y="4027"/>
                      </a:lnTo>
                      <a:lnTo>
                        <a:pt x="6127" y="4008"/>
                      </a:lnTo>
                      <a:lnTo>
                        <a:pt x="6129" y="4046"/>
                      </a:lnTo>
                      <a:lnTo>
                        <a:pt x="6132" y="4008"/>
                      </a:lnTo>
                      <a:lnTo>
                        <a:pt x="6135" y="3990"/>
                      </a:lnTo>
                      <a:lnTo>
                        <a:pt x="6138" y="3990"/>
                      </a:lnTo>
                      <a:lnTo>
                        <a:pt x="6140" y="4008"/>
                      </a:lnTo>
                      <a:lnTo>
                        <a:pt x="6144" y="4046"/>
                      </a:lnTo>
                      <a:lnTo>
                        <a:pt x="6146" y="4008"/>
                      </a:lnTo>
                      <a:lnTo>
                        <a:pt x="6149" y="3897"/>
                      </a:lnTo>
                      <a:lnTo>
                        <a:pt x="6152" y="3897"/>
                      </a:lnTo>
                      <a:lnTo>
                        <a:pt x="6155" y="3935"/>
                      </a:lnTo>
                      <a:lnTo>
                        <a:pt x="6157" y="3990"/>
                      </a:lnTo>
                      <a:lnTo>
                        <a:pt x="6161" y="3990"/>
                      </a:lnTo>
                      <a:lnTo>
                        <a:pt x="6163" y="3917"/>
                      </a:lnTo>
                      <a:lnTo>
                        <a:pt x="6166" y="4046"/>
                      </a:lnTo>
                      <a:lnTo>
                        <a:pt x="6170" y="4046"/>
                      </a:lnTo>
                      <a:lnTo>
                        <a:pt x="6172" y="3990"/>
                      </a:lnTo>
                      <a:lnTo>
                        <a:pt x="6176" y="4027"/>
                      </a:lnTo>
                      <a:lnTo>
                        <a:pt x="6178" y="3971"/>
                      </a:lnTo>
                      <a:lnTo>
                        <a:pt x="6181" y="3990"/>
                      </a:lnTo>
                      <a:lnTo>
                        <a:pt x="6183" y="4008"/>
                      </a:lnTo>
                      <a:lnTo>
                        <a:pt x="6187" y="4046"/>
                      </a:lnTo>
                      <a:lnTo>
                        <a:pt x="6189" y="4046"/>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 name="Freeform 31"/>
                <p:cNvSpPr>
                  <a:spLocks/>
                </p:cNvSpPr>
                <p:nvPr/>
              </p:nvSpPr>
              <p:spPr bwMode="auto">
                <a:xfrm>
                  <a:off x="5570" y="3473"/>
                  <a:ext cx="121" cy="48"/>
                </a:xfrm>
                <a:custGeom>
                  <a:avLst/>
                  <a:gdLst>
                    <a:gd name="T0" fmla="*/ 9 w 608"/>
                    <a:gd name="T1" fmla="*/ 185 h 240"/>
                    <a:gd name="T2" fmla="*/ 21 w 608"/>
                    <a:gd name="T3" fmla="*/ 166 h 240"/>
                    <a:gd name="T4" fmla="*/ 32 w 608"/>
                    <a:gd name="T5" fmla="*/ 129 h 240"/>
                    <a:gd name="T6" fmla="*/ 43 w 608"/>
                    <a:gd name="T7" fmla="*/ 37 h 240"/>
                    <a:gd name="T8" fmla="*/ 55 w 608"/>
                    <a:gd name="T9" fmla="*/ 75 h 240"/>
                    <a:gd name="T10" fmla="*/ 66 w 608"/>
                    <a:gd name="T11" fmla="*/ 129 h 240"/>
                    <a:gd name="T12" fmla="*/ 77 w 608"/>
                    <a:gd name="T13" fmla="*/ 129 h 240"/>
                    <a:gd name="T14" fmla="*/ 89 w 608"/>
                    <a:gd name="T15" fmla="*/ 111 h 240"/>
                    <a:gd name="T16" fmla="*/ 101 w 608"/>
                    <a:gd name="T17" fmla="*/ 93 h 240"/>
                    <a:gd name="T18" fmla="*/ 112 w 608"/>
                    <a:gd name="T19" fmla="*/ 55 h 240"/>
                    <a:gd name="T20" fmla="*/ 124 w 608"/>
                    <a:gd name="T21" fmla="*/ 148 h 240"/>
                    <a:gd name="T22" fmla="*/ 135 w 608"/>
                    <a:gd name="T23" fmla="*/ 185 h 240"/>
                    <a:gd name="T24" fmla="*/ 146 w 608"/>
                    <a:gd name="T25" fmla="*/ 93 h 240"/>
                    <a:gd name="T26" fmla="*/ 158 w 608"/>
                    <a:gd name="T27" fmla="*/ 111 h 240"/>
                    <a:gd name="T28" fmla="*/ 169 w 608"/>
                    <a:gd name="T29" fmla="*/ 111 h 240"/>
                    <a:gd name="T30" fmla="*/ 180 w 608"/>
                    <a:gd name="T31" fmla="*/ 129 h 240"/>
                    <a:gd name="T32" fmla="*/ 192 w 608"/>
                    <a:gd name="T33" fmla="*/ 166 h 240"/>
                    <a:gd name="T34" fmla="*/ 204 w 608"/>
                    <a:gd name="T35" fmla="*/ 166 h 240"/>
                    <a:gd name="T36" fmla="*/ 216 w 608"/>
                    <a:gd name="T37" fmla="*/ 185 h 240"/>
                    <a:gd name="T38" fmla="*/ 227 w 608"/>
                    <a:gd name="T39" fmla="*/ 185 h 240"/>
                    <a:gd name="T40" fmla="*/ 238 w 608"/>
                    <a:gd name="T41" fmla="*/ 148 h 240"/>
                    <a:gd name="T42" fmla="*/ 250 w 608"/>
                    <a:gd name="T43" fmla="*/ 93 h 240"/>
                    <a:gd name="T44" fmla="*/ 261 w 608"/>
                    <a:gd name="T45" fmla="*/ 55 h 240"/>
                    <a:gd name="T46" fmla="*/ 272 w 608"/>
                    <a:gd name="T47" fmla="*/ 166 h 240"/>
                    <a:gd name="T48" fmla="*/ 284 w 608"/>
                    <a:gd name="T49" fmla="*/ 111 h 240"/>
                    <a:gd name="T50" fmla="*/ 295 w 608"/>
                    <a:gd name="T51" fmla="*/ 111 h 240"/>
                    <a:gd name="T52" fmla="*/ 308 w 608"/>
                    <a:gd name="T53" fmla="*/ 93 h 240"/>
                    <a:gd name="T54" fmla="*/ 319 w 608"/>
                    <a:gd name="T55" fmla="*/ 148 h 240"/>
                    <a:gd name="T56" fmla="*/ 330 w 608"/>
                    <a:gd name="T57" fmla="*/ 185 h 240"/>
                    <a:gd name="T58" fmla="*/ 342 w 608"/>
                    <a:gd name="T59" fmla="*/ 240 h 240"/>
                    <a:gd name="T60" fmla="*/ 353 w 608"/>
                    <a:gd name="T61" fmla="*/ 129 h 240"/>
                    <a:gd name="T62" fmla="*/ 364 w 608"/>
                    <a:gd name="T63" fmla="*/ 222 h 240"/>
                    <a:gd name="T64" fmla="*/ 376 w 608"/>
                    <a:gd name="T65" fmla="*/ 148 h 240"/>
                    <a:gd name="T66" fmla="*/ 387 w 608"/>
                    <a:gd name="T67" fmla="*/ 148 h 240"/>
                    <a:gd name="T68" fmla="*/ 398 w 608"/>
                    <a:gd name="T69" fmla="*/ 129 h 240"/>
                    <a:gd name="T70" fmla="*/ 411 w 608"/>
                    <a:gd name="T71" fmla="*/ 185 h 240"/>
                    <a:gd name="T72" fmla="*/ 422 w 608"/>
                    <a:gd name="T73" fmla="*/ 166 h 240"/>
                    <a:gd name="T74" fmla="*/ 433 w 608"/>
                    <a:gd name="T75" fmla="*/ 148 h 240"/>
                    <a:gd name="T76" fmla="*/ 445 w 608"/>
                    <a:gd name="T77" fmla="*/ 166 h 240"/>
                    <a:gd name="T78" fmla="*/ 456 w 608"/>
                    <a:gd name="T79" fmla="*/ 185 h 240"/>
                    <a:gd name="T80" fmla="*/ 467 w 608"/>
                    <a:gd name="T81" fmla="*/ 129 h 240"/>
                    <a:gd name="T82" fmla="*/ 479 w 608"/>
                    <a:gd name="T83" fmla="*/ 185 h 240"/>
                    <a:gd name="T84" fmla="*/ 490 w 608"/>
                    <a:gd name="T85" fmla="*/ 185 h 240"/>
                    <a:gd name="T86" fmla="*/ 503 w 608"/>
                    <a:gd name="T87" fmla="*/ 185 h 240"/>
                    <a:gd name="T88" fmla="*/ 514 w 608"/>
                    <a:gd name="T89" fmla="*/ 240 h 240"/>
                    <a:gd name="T90" fmla="*/ 525 w 608"/>
                    <a:gd name="T91" fmla="*/ 148 h 240"/>
                    <a:gd name="T92" fmla="*/ 537 w 608"/>
                    <a:gd name="T93" fmla="*/ 55 h 240"/>
                    <a:gd name="T94" fmla="*/ 548 w 608"/>
                    <a:gd name="T95" fmla="*/ 129 h 240"/>
                    <a:gd name="T96" fmla="*/ 559 w 608"/>
                    <a:gd name="T97" fmla="*/ 185 h 240"/>
                    <a:gd name="T98" fmla="*/ 571 w 608"/>
                    <a:gd name="T99" fmla="*/ 204 h 240"/>
                    <a:gd name="T100" fmla="*/ 582 w 608"/>
                    <a:gd name="T101" fmla="*/ 185 h 240"/>
                    <a:gd name="T102" fmla="*/ 594 w 608"/>
                    <a:gd name="T103" fmla="*/ 148 h 240"/>
                    <a:gd name="T104" fmla="*/ 606 w 608"/>
                    <a:gd name="T105" fmla="*/ 18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8" h="240">
                      <a:moveTo>
                        <a:pt x="0" y="204"/>
                      </a:moveTo>
                      <a:lnTo>
                        <a:pt x="4" y="93"/>
                      </a:lnTo>
                      <a:lnTo>
                        <a:pt x="6" y="166"/>
                      </a:lnTo>
                      <a:lnTo>
                        <a:pt x="9" y="185"/>
                      </a:lnTo>
                      <a:lnTo>
                        <a:pt x="11" y="148"/>
                      </a:lnTo>
                      <a:lnTo>
                        <a:pt x="15" y="148"/>
                      </a:lnTo>
                      <a:lnTo>
                        <a:pt x="17" y="148"/>
                      </a:lnTo>
                      <a:lnTo>
                        <a:pt x="21" y="166"/>
                      </a:lnTo>
                      <a:lnTo>
                        <a:pt x="23" y="148"/>
                      </a:lnTo>
                      <a:lnTo>
                        <a:pt x="26" y="93"/>
                      </a:lnTo>
                      <a:lnTo>
                        <a:pt x="29" y="93"/>
                      </a:lnTo>
                      <a:lnTo>
                        <a:pt x="32" y="129"/>
                      </a:lnTo>
                      <a:lnTo>
                        <a:pt x="34" y="129"/>
                      </a:lnTo>
                      <a:lnTo>
                        <a:pt x="38" y="75"/>
                      </a:lnTo>
                      <a:lnTo>
                        <a:pt x="41" y="75"/>
                      </a:lnTo>
                      <a:lnTo>
                        <a:pt x="43" y="37"/>
                      </a:lnTo>
                      <a:lnTo>
                        <a:pt x="47" y="111"/>
                      </a:lnTo>
                      <a:lnTo>
                        <a:pt x="49" y="148"/>
                      </a:lnTo>
                      <a:lnTo>
                        <a:pt x="52" y="166"/>
                      </a:lnTo>
                      <a:lnTo>
                        <a:pt x="55" y="75"/>
                      </a:lnTo>
                      <a:lnTo>
                        <a:pt x="58" y="129"/>
                      </a:lnTo>
                      <a:lnTo>
                        <a:pt x="60" y="166"/>
                      </a:lnTo>
                      <a:lnTo>
                        <a:pt x="64" y="111"/>
                      </a:lnTo>
                      <a:lnTo>
                        <a:pt x="66" y="129"/>
                      </a:lnTo>
                      <a:lnTo>
                        <a:pt x="69" y="111"/>
                      </a:lnTo>
                      <a:lnTo>
                        <a:pt x="72" y="148"/>
                      </a:lnTo>
                      <a:lnTo>
                        <a:pt x="75" y="185"/>
                      </a:lnTo>
                      <a:lnTo>
                        <a:pt x="77" y="129"/>
                      </a:lnTo>
                      <a:lnTo>
                        <a:pt x="81" y="185"/>
                      </a:lnTo>
                      <a:lnTo>
                        <a:pt x="83" y="111"/>
                      </a:lnTo>
                      <a:lnTo>
                        <a:pt x="86" y="75"/>
                      </a:lnTo>
                      <a:lnTo>
                        <a:pt x="89" y="111"/>
                      </a:lnTo>
                      <a:lnTo>
                        <a:pt x="92" y="111"/>
                      </a:lnTo>
                      <a:lnTo>
                        <a:pt x="95" y="111"/>
                      </a:lnTo>
                      <a:lnTo>
                        <a:pt x="98" y="111"/>
                      </a:lnTo>
                      <a:lnTo>
                        <a:pt x="101" y="93"/>
                      </a:lnTo>
                      <a:lnTo>
                        <a:pt x="103" y="111"/>
                      </a:lnTo>
                      <a:lnTo>
                        <a:pt x="107" y="185"/>
                      </a:lnTo>
                      <a:lnTo>
                        <a:pt x="109" y="129"/>
                      </a:lnTo>
                      <a:lnTo>
                        <a:pt x="112" y="55"/>
                      </a:lnTo>
                      <a:lnTo>
                        <a:pt x="115" y="93"/>
                      </a:lnTo>
                      <a:lnTo>
                        <a:pt x="118" y="148"/>
                      </a:lnTo>
                      <a:lnTo>
                        <a:pt x="120" y="204"/>
                      </a:lnTo>
                      <a:lnTo>
                        <a:pt x="124" y="148"/>
                      </a:lnTo>
                      <a:lnTo>
                        <a:pt x="126" y="111"/>
                      </a:lnTo>
                      <a:lnTo>
                        <a:pt x="129" y="148"/>
                      </a:lnTo>
                      <a:lnTo>
                        <a:pt x="132" y="185"/>
                      </a:lnTo>
                      <a:lnTo>
                        <a:pt x="135" y="185"/>
                      </a:lnTo>
                      <a:lnTo>
                        <a:pt x="137" y="111"/>
                      </a:lnTo>
                      <a:lnTo>
                        <a:pt x="141" y="148"/>
                      </a:lnTo>
                      <a:lnTo>
                        <a:pt x="143" y="166"/>
                      </a:lnTo>
                      <a:lnTo>
                        <a:pt x="146" y="93"/>
                      </a:lnTo>
                      <a:lnTo>
                        <a:pt x="150" y="93"/>
                      </a:lnTo>
                      <a:lnTo>
                        <a:pt x="152" y="75"/>
                      </a:lnTo>
                      <a:lnTo>
                        <a:pt x="156" y="111"/>
                      </a:lnTo>
                      <a:lnTo>
                        <a:pt x="158" y="111"/>
                      </a:lnTo>
                      <a:lnTo>
                        <a:pt x="161" y="129"/>
                      </a:lnTo>
                      <a:lnTo>
                        <a:pt x="163" y="0"/>
                      </a:lnTo>
                      <a:lnTo>
                        <a:pt x="167" y="37"/>
                      </a:lnTo>
                      <a:lnTo>
                        <a:pt x="169" y="111"/>
                      </a:lnTo>
                      <a:lnTo>
                        <a:pt x="173" y="93"/>
                      </a:lnTo>
                      <a:lnTo>
                        <a:pt x="175" y="111"/>
                      </a:lnTo>
                      <a:lnTo>
                        <a:pt x="178" y="93"/>
                      </a:lnTo>
                      <a:lnTo>
                        <a:pt x="180" y="129"/>
                      </a:lnTo>
                      <a:lnTo>
                        <a:pt x="184" y="148"/>
                      </a:lnTo>
                      <a:lnTo>
                        <a:pt x="186" y="55"/>
                      </a:lnTo>
                      <a:lnTo>
                        <a:pt x="190" y="129"/>
                      </a:lnTo>
                      <a:lnTo>
                        <a:pt x="192" y="166"/>
                      </a:lnTo>
                      <a:lnTo>
                        <a:pt x="195" y="222"/>
                      </a:lnTo>
                      <a:lnTo>
                        <a:pt x="199" y="148"/>
                      </a:lnTo>
                      <a:lnTo>
                        <a:pt x="201" y="166"/>
                      </a:lnTo>
                      <a:lnTo>
                        <a:pt x="204" y="166"/>
                      </a:lnTo>
                      <a:lnTo>
                        <a:pt x="207" y="129"/>
                      </a:lnTo>
                      <a:lnTo>
                        <a:pt x="210" y="148"/>
                      </a:lnTo>
                      <a:lnTo>
                        <a:pt x="212" y="185"/>
                      </a:lnTo>
                      <a:lnTo>
                        <a:pt x="216" y="185"/>
                      </a:lnTo>
                      <a:lnTo>
                        <a:pt x="218" y="185"/>
                      </a:lnTo>
                      <a:lnTo>
                        <a:pt x="221" y="204"/>
                      </a:lnTo>
                      <a:lnTo>
                        <a:pt x="224" y="185"/>
                      </a:lnTo>
                      <a:lnTo>
                        <a:pt x="227" y="185"/>
                      </a:lnTo>
                      <a:lnTo>
                        <a:pt x="229" y="222"/>
                      </a:lnTo>
                      <a:lnTo>
                        <a:pt x="233" y="222"/>
                      </a:lnTo>
                      <a:lnTo>
                        <a:pt x="235" y="166"/>
                      </a:lnTo>
                      <a:lnTo>
                        <a:pt x="238" y="148"/>
                      </a:lnTo>
                      <a:lnTo>
                        <a:pt x="241" y="129"/>
                      </a:lnTo>
                      <a:lnTo>
                        <a:pt x="244" y="148"/>
                      </a:lnTo>
                      <a:lnTo>
                        <a:pt x="246" y="166"/>
                      </a:lnTo>
                      <a:lnTo>
                        <a:pt x="250" y="93"/>
                      </a:lnTo>
                      <a:lnTo>
                        <a:pt x="253" y="148"/>
                      </a:lnTo>
                      <a:lnTo>
                        <a:pt x="255" y="129"/>
                      </a:lnTo>
                      <a:lnTo>
                        <a:pt x="259" y="55"/>
                      </a:lnTo>
                      <a:lnTo>
                        <a:pt x="261" y="55"/>
                      </a:lnTo>
                      <a:lnTo>
                        <a:pt x="264" y="129"/>
                      </a:lnTo>
                      <a:lnTo>
                        <a:pt x="267" y="166"/>
                      </a:lnTo>
                      <a:lnTo>
                        <a:pt x="270" y="148"/>
                      </a:lnTo>
                      <a:lnTo>
                        <a:pt x="272" y="166"/>
                      </a:lnTo>
                      <a:lnTo>
                        <a:pt x="276" y="166"/>
                      </a:lnTo>
                      <a:lnTo>
                        <a:pt x="278" y="55"/>
                      </a:lnTo>
                      <a:lnTo>
                        <a:pt x="281" y="93"/>
                      </a:lnTo>
                      <a:lnTo>
                        <a:pt x="284" y="111"/>
                      </a:lnTo>
                      <a:lnTo>
                        <a:pt x="287" y="148"/>
                      </a:lnTo>
                      <a:lnTo>
                        <a:pt x="289" y="55"/>
                      </a:lnTo>
                      <a:lnTo>
                        <a:pt x="293" y="93"/>
                      </a:lnTo>
                      <a:lnTo>
                        <a:pt x="295" y="111"/>
                      </a:lnTo>
                      <a:lnTo>
                        <a:pt x="298" y="93"/>
                      </a:lnTo>
                      <a:lnTo>
                        <a:pt x="301" y="129"/>
                      </a:lnTo>
                      <a:lnTo>
                        <a:pt x="304" y="185"/>
                      </a:lnTo>
                      <a:lnTo>
                        <a:pt x="308" y="93"/>
                      </a:lnTo>
                      <a:lnTo>
                        <a:pt x="310" y="148"/>
                      </a:lnTo>
                      <a:lnTo>
                        <a:pt x="313" y="111"/>
                      </a:lnTo>
                      <a:lnTo>
                        <a:pt x="315" y="222"/>
                      </a:lnTo>
                      <a:lnTo>
                        <a:pt x="319" y="148"/>
                      </a:lnTo>
                      <a:lnTo>
                        <a:pt x="321" y="166"/>
                      </a:lnTo>
                      <a:lnTo>
                        <a:pt x="325" y="148"/>
                      </a:lnTo>
                      <a:lnTo>
                        <a:pt x="327" y="185"/>
                      </a:lnTo>
                      <a:lnTo>
                        <a:pt x="330" y="185"/>
                      </a:lnTo>
                      <a:lnTo>
                        <a:pt x="332" y="111"/>
                      </a:lnTo>
                      <a:lnTo>
                        <a:pt x="336" y="185"/>
                      </a:lnTo>
                      <a:lnTo>
                        <a:pt x="338" y="166"/>
                      </a:lnTo>
                      <a:lnTo>
                        <a:pt x="342" y="240"/>
                      </a:lnTo>
                      <a:lnTo>
                        <a:pt x="344" y="148"/>
                      </a:lnTo>
                      <a:lnTo>
                        <a:pt x="347" y="93"/>
                      </a:lnTo>
                      <a:lnTo>
                        <a:pt x="349" y="166"/>
                      </a:lnTo>
                      <a:lnTo>
                        <a:pt x="353" y="129"/>
                      </a:lnTo>
                      <a:lnTo>
                        <a:pt x="356" y="166"/>
                      </a:lnTo>
                      <a:lnTo>
                        <a:pt x="359" y="129"/>
                      </a:lnTo>
                      <a:lnTo>
                        <a:pt x="362" y="93"/>
                      </a:lnTo>
                      <a:lnTo>
                        <a:pt x="364" y="222"/>
                      </a:lnTo>
                      <a:lnTo>
                        <a:pt x="368" y="204"/>
                      </a:lnTo>
                      <a:lnTo>
                        <a:pt x="370" y="185"/>
                      </a:lnTo>
                      <a:lnTo>
                        <a:pt x="373" y="148"/>
                      </a:lnTo>
                      <a:lnTo>
                        <a:pt x="376" y="148"/>
                      </a:lnTo>
                      <a:lnTo>
                        <a:pt x="379" y="166"/>
                      </a:lnTo>
                      <a:lnTo>
                        <a:pt x="381" y="185"/>
                      </a:lnTo>
                      <a:lnTo>
                        <a:pt x="385" y="185"/>
                      </a:lnTo>
                      <a:lnTo>
                        <a:pt x="387" y="148"/>
                      </a:lnTo>
                      <a:lnTo>
                        <a:pt x="390" y="148"/>
                      </a:lnTo>
                      <a:lnTo>
                        <a:pt x="393" y="148"/>
                      </a:lnTo>
                      <a:lnTo>
                        <a:pt x="396" y="129"/>
                      </a:lnTo>
                      <a:lnTo>
                        <a:pt x="398" y="129"/>
                      </a:lnTo>
                      <a:lnTo>
                        <a:pt x="402" y="185"/>
                      </a:lnTo>
                      <a:lnTo>
                        <a:pt x="405" y="148"/>
                      </a:lnTo>
                      <a:lnTo>
                        <a:pt x="407" y="185"/>
                      </a:lnTo>
                      <a:lnTo>
                        <a:pt x="411" y="185"/>
                      </a:lnTo>
                      <a:lnTo>
                        <a:pt x="413" y="204"/>
                      </a:lnTo>
                      <a:lnTo>
                        <a:pt x="416" y="166"/>
                      </a:lnTo>
                      <a:lnTo>
                        <a:pt x="419" y="148"/>
                      </a:lnTo>
                      <a:lnTo>
                        <a:pt x="422" y="166"/>
                      </a:lnTo>
                      <a:lnTo>
                        <a:pt x="424" y="111"/>
                      </a:lnTo>
                      <a:lnTo>
                        <a:pt x="428" y="111"/>
                      </a:lnTo>
                      <a:lnTo>
                        <a:pt x="430" y="111"/>
                      </a:lnTo>
                      <a:lnTo>
                        <a:pt x="433" y="148"/>
                      </a:lnTo>
                      <a:lnTo>
                        <a:pt x="436" y="166"/>
                      </a:lnTo>
                      <a:lnTo>
                        <a:pt x="439" y="185"/>
                      </a:lnTo>
                      <a:lnTo>
                        <a:pt x="441" y="93"/>
                      </a:lnTo>
                      <a:lnTo>
                        <a:pt x="445" y="166"/>
                      </a:lnTo>
                      <a:lnTo>
                        <a:pt x="447" y="166"/>
                      </a:lnTo>
                      <a:lnTo>
                        <a:pt x="450" y="166"/>
                      </a:lnTo>
                      <a:lnTo>
                        <a:pt x="454" y="185"/>
                      </a:lnTo>
                      <a:lnTo>
                        <a:pt x="456" y="185"/>
                      </a:lnTo>
                      <a:lnTo>
                        <a:pt x="459" y="111"/>
                      </a:lnTo>
                      <a:lnTo>
                        <a:pt x="462" y="148"/>
                      </a:lnTo>
                      <a:lnTo>
                        <a:pt x="465" y="111"/>
                      </a:lnTo>
                      <a:lnTo>
                        <a:pt x="467" y="129"/>
                      </a:lnTo>
                      <a:lnTo>
                        <a:pt x="471" y="111"/>
                      </a:lnTo>
                      <a:lnTo>
                        <a:pt x="473" y="166"/>
                      </a:lnTo>
                      <a:lnTo>
                        <a:pt x="476" y="129"/>
                      </a:lnTo>
                      <a:lnTo>
                        <a:pt x="479" y="185"/>
                      </a:lnTo>
                      <a:lnTo>
                        <a:pt x="482" y="185"/>
                      </a:lnTo>
                      <a:lnTo>
                        <a:pt x="484" y="185"/>
                      </a:lnTo>
                      <a:lnTo>
                        <a:pt x="488" y="185"/>
                      </a:lnTo>
                      <a:lnTo>
                        <a:pt x="490" y="185"/>
                      </a:lnTo>
                      <a:lnTo>
                        <a:pt x="494" y="166"/>
                      </a:lnTo>
                      <a:lnTo>
                        <a:pt x="497" y="129"/>
                      </a:lnTo>
                      <a:lnTo>
                        <a:pt x="499" y="222"/>
                      </a:lnTo>
                      <a:lnTo>
                        <a:pt x="503" y="185"/>
                      </a:lnTo>
                      <a:lnTo>
                        <a:pt x="505" y="222"/>
                      </a:lnTo>
                      <a:lnTo>
                        <a:pt x="508" y="185"/>
                      </a:lnTo>
                      <a:lnTo>
                        <a:pt x="511" y="129"/>
                      </a:lnTo>
                      <a:lnTo>
                        <a:pt x="514" y="240"/>
                      </a:lnTo>
                      <a:lnTo>
                        <a:pt x="516" y="148"/>
                      </a:lnTo>
                      <a:lnTo>
                        <a:pt x="520" y="166"/>
                      </a:lnTo>
                      <a:lnTo>
                        <a:pt x="522" y="148"/>
                      </a:lnTo>
                      <a:lnTo>
                        <a:pt x="525" y="148"/>
                      </a:lnTo>
                      <a:lnTo>
                        <a:pt x="528" y="129"/>
                      </a:lnTo>
                      <a:lnTo>
                        <a:pt x="531" y="111"/>
                      </a:lnTo>
                      <a:lnTo>
                        <a:pt x="533" y="129"/>
                      </a:lnTo>
                      <a:lnTo>
                        <a:pt x="537" y="55"/>
                      </a:lnTo>
                      <a:lnTo>
                        <a:pt x="539" y="93"/>
                      </a:lnTo>
                      <a:lnTo>
                        <a:pt x="542" y="148"/>
                      </a:lnTo>
                      <a:lnTo>
                        <a:pt x="546" y="111"/>
                      </a:lnTo>
                      <a:lnTo>
                        <a:pt x="548" y="129"/>
                      </a:lnTo>
                      <a:lnTo>
                        <a:pt x="551" y="148"/>
                      </a:lnTo>
                      <a:lnTo>
                        <a:pt x="554" y="185"/>
                      </a:lnTo>
                      <a:lnTo>
                        <a:pt x="557" y="148"/>
                      </a:lnTo>
                      <a:lnTo>
                        <a:pt x="559" y="185"/>
                      </a:lnTo>
                      <a:lnTo>
                        <a:pt x="563" y="222"/>
                      </a:lnTo>
                      <a:lnTo>
                        <a:pt x="565" y="148"/>
                      </a:lnTo>
                      <a:lnTo>
                        <a:pt x="568" y="166"/>
                      </a:lnTo>
                      <a:lnTo>
                        <a:pt x="571" y="204"/>
                      </a:lnTo>
                      <a:lnTo>
                        <a:pt x="574" y="166"/>
                      </a:lnTo>
                      <a:lnTo>
                        <a:pt x="576" y="129"/>
                      </a:lnTo>
                      <a:lnTo>
                        <a:pt x="580" y="185"/>
                      </a:lnTo>
                      <a:lnTo>
                        <a:pt x="582" y="185"/>
                      </a:lnTo>
                      <a:lnTo>
                        <a:pt x="585" y="204"/>
                      </a:lnTo>
                      <a:lnTo>
                        <a:pt x="589" y="204"/>
                      </a:lnTo>
                      <a:lnTo>
                        <a:pt x="591" y="148"/>
                      </a:lnTo>
                      <a:lnTo>
                        <a:pt x="594" y="148"/>
                      </a:lnTo>
                      <a:lnTo>
                        <a:pt x="597" y="185"/>
                      </a:lnTo>
                      <a:lnTo>
                        <a:pt x="600" y="166"/>
                      </a:lnTo>
                      <a:lnTo>
                        <a:pt x="602" y="204"/>
                      </a:lnTo>
                      <a:lnTo>
                        <a:pt x="606" y="185"/>
                      </a:lnTo>
                      <a:lnTo>
                        <a:pt x="608" y="185"/>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9" name="Rectangle 32"/>
              <p:cNvSpPr>
                <a:spLocks noChangeArrowheads="1"/>
              </p:cNvSpPr>
              <p:nvPr/>
            </p:nvSpPr>
            <p:spPr bwMode="auto">
              <a:xfrm>
                <a:off x="3697" y="3990"/>
                <a:ext cx="73" cy="12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6" name="Rectangle 3"/>
            <p:cNvSpPr>
              <a:spLocks noChangeArrowheads="1"/>
            </p:cNvSpPr>
            <p:nvPr/>
          </p:nvSpPr>
          <p:spPr bwMode="auto">
            <a:xfrm>
              <a:off x="327" y="3282"/>
              <a:ext cx="3835"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eaLnBrk="0" hangingPunct="0">
                <a:spcBef>
                  <a:spcPct val="20000"/>
                </a:spcBef>
                <a:buBlip>
                  <a:blip r:embed="rId2"/>
                </a:buBlip>
                <a:tabLst>
                  <a:tab pos="1079500" algn="l"/>
                </a:tabLst>
                <a:defRPr sz="2800">
                  <a:solidFill>
                    <a:srgbClr val="555555"/>
                  </a:solidFill>
                  <a:latin typeface="Arial" panose="020B0604020202020204" pitchFamily="34" charset="0"/>
                </a:defRPr>
              </a:lvl1pPr>
              <a:lvl2pPr marL="742950" indent="-285750" algn="l" eaLnBrk="0" hangingPunct="0">
                <a:spcBef>
                  <a:spcPct val="20000"/>
                </a:spcBef>
                <a:buBlip>
                  <a:blip r:embed="rId2"/>
                </a:buBlip>
                <a:tabLst>
                  <a:tab pos="1079500" algn="l"/>
                </a:tabLst>
                <a:defRPr sz="2400">
                  <a:solidFill>
                    <a:srgbClr val="555555"/>
                  </a:solidFill>
                  <a:latin typeface="Arial" panose="020B0604020202020204" pitchFamily="34" charset="0"/>
                </a:defRPr>
              </a:lvl2pPr>
              <a:lvl3pPr marL="1143000" indent="-228600" algn="l" eaLnBrk="0" hangingPunct="0">
                <a:spcBef>
                  <a:spcPct val="20000"/>
                </a:spcBef>
                <a:buBlip>
                  <a:blip r:embed="rId2"/>
                </a:buBlip>
                <a:tabLst>
                  <a:tab pos="1079500" algn="l"/>
                </a:tabLst>
                <a:defRPr sz="2000">
                  <a:solidFill>
                    <a:srgbClr val="555555"/>
                  </a:solidFill>
                  <a:latin typeface="Arial" panose="020B0604020202020204" pitchFamily="34" charset="0"/>
                </a:defRPr>
              </a:lvl3pPr>
              <a:lvl4pPr marL="1600200" indent="-228600" algn="l" eaLnBrk="0" hangingPunct="0">
                <a:spcBef>
                  <a:spcPct val="20000"/>
                </a:spcBef>
                <a:buBlip>
                  <a:blip r:embed="rId2"/>
                </a:buBlip>
                <a:tabLst>
                  <a:tab pos="1079500" algn="l"/>
                </a:tabLst>
                <a:defRPr>
                  <a:solidFill>
                    <a:srgbClr val="555555"/>
                  </a:solidFill>
                  <a:latin typeface="Arial" panose="020B0604020202020204" pitchFamily="34" charset="0"/>
                </a:defRPr>
              </a:lvl4pPr>
              <a:lvl5pPr marL="2057400" indent="-228600" algn="l" eaLnBrk="0" hangingPunct="0">
                <a:spcBef>
                  <a:spcPct val="20000"/>
                </a:spcBef>
                <a:buBlip>
                  <a:blip r:embed="rId2"/>
                </a:buBlip>
                <a:tabLst>
                  <a:tab pos="1079500" algn="l"/>
                </a:tabLst>
                <a:defRPr sz="1600">
                  <a:solidFill>
                    <a:srgbClr val="555555"/>
                  </a:solidFill>
                  <a:latin typeface="Arial" panose="020B0604020202020204" pitchFamily="34" charset="0"/>
                </a:defRPr>
              </a:lvl5pPr>
              <a:lvl6pPr marL="25146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6pPr>
              <a:lvl7pPr marL="29718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7pPr>
              <a:lvl8pPr marL="34290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8pPr>
              <a:lvl9pPr marL="38862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9pPr>
            </a:lstStyle>
            <a:p>
              <a:pPr eaLnBrk="1" hangingPunct="1">
                <a:lnSpc>
                  <a:spcPct val="90000"/>
                </a:lnSpc>
                <a:spcBef>
                  <a:spcPct val="0"/>
                </a:spcBef>
              </a:pPr>
              <a:r>
                <a:rPr lang="cs-CZ" altLang="cs-CZ" sz="1800" b="1" i="1" dirty="0">
                  <a:solidFill>
                    <a:schemeClr val="tx1"/>
                  </a:solidFill>
                </a:rPr>
                <a:t>Protein </a:t>
              </a:r>
              <a:r>
                <a:rPr lang="cs-CZ" altLang="cs-CZ" sz="1800" b="1" i="1" dirty="0" err="1">
                  <a:solidFill>
                    <a:schemeClr val="tx1"/>
                  </a:solidFill>
                </a:rPr>
                <a:t>quantification</a:t>
              </a:r>
              <a:endParaRPr lang="cs-CZ" altLang="cs-CZ" sz="1800" b="1" i="1" dirty="0">
                <a:solidFill>
                  <a:schemeClr val="tx1"/>
                </a:solidFill>
              </a:endParaRPr>
            </a:p>
            <a:p>
              <a:pPr eaLnBrk="1" hangingPunct="1">
                <a:lnSpc>
                  <a:spcPct val="90000"/>
                </a:lnSpc>
                <a:spcBef>
                  <a:spcPct val="0"/>
                </a:spcBef>
                <a:buFontTx/>
                <a:buNone/>
              </a:pPr>
              <a:r>
                <a:rPr lang="cs-CZ" altLang="cs-CZ" sz="1800" i="1" dirty="0">
                  <a:solidFill>
                    <a:schemeClr val="tx1"/>
                  </a:solidFill>
                </a:rPr>
                <a:t>		</a:t>
              </a:r>
              <a:r>
                <a:rPr lang="cs-CZ" altLang="cs-CZ" sz="1600" i="1" dirty="0">
                  <a:solidFill>
                    <a:schemeClr val="tx1"/>
                  </a:solidFill>
                </a:rPr>
                <a:t>(</a:t>
              </a:r>
              <a:r>
                <a:rPr lang="cs-CZ" altLang="cs-CZ" sz="1600" i="1" dirty="0" err="1">
                  <a:solidFill>
                    <a:schemeClr val="tx1"/>
                  </a:solidFill>
                </a:rPr>
                <a:t>relative</a:t>
              </a:r>
              <a:r>
                <a:rPr lang="cs-CZ" altLang="cs-CZ" sz="1600" i="1" dirty="0">
                  <a:solidFill>
                    <a:schemeClr val="tx1"/>
                  </a:solidFill>
                </a:rPr>
                <a:t> and </a:t>
              </a:r>
              <a:r>
                <a:rPr lang="cs-CZ" altLang="cs-CZ" sz="1600" i="1" dirty="0" err="1">
                  <a:solidFill>
                    <a:schemeClr val="tx1"/>
                  </a:solidFill>
                </a:rPr>
                <a:t>absolute</a:t>
              </a:r>
              <a:r>
                <a:rPr lang="cs-CZ" altLang="cs-CZ" sz="1600" i="1" dirty="0">
                  <a:solidFill>
                    <a:schemeClr val="tx1"/>
                  </a:solidFill>
                </a:rPr>
                <a:t> </a:t>
              </a:r>
              <a:r>
                <a:rPr lang="cs-CZ" altLang="cs-CZ" sz="1600" i="1" dirty="0" err="1">
                  <a:solidFill>
                    <a:schemeClr val="tx1"/>
                  </a:solidFill>
                </a:rPr>
                <a:t>quantification</a:t>
              </a:r>
              <a:r>
                <a:rPr lang="cs-CZ" altLang="cs-CZ" sz="1600" i="1" dirty="0">
                  <a:solidFill>
                    <a:schemeClr val="tx1"/>
                  </a:solidFill>
                </a:rPr>
                <a:t>)</a:t>
              </a:r>
            </a:p>
          </p:txBody>
        </p:sp>
      </p:grpSp>
      <p:sp>
        <p:nvSpPr>
          <p:cNvPr id="13" name="Rectangle 3"/>
          <p:cNvSpPr>
            <a:spLocks noChangeArrowheads="1"/>
          </p:cNvSpPr>
          <p:nvPr/>
        </p:nvSpPr>
        <p:spPr bwMode="auto">
          <a:xfrm>
            <a:off x="501650" y="2852936"/>
            <a:ext cx="60880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eaLnBrk="0" hangingPunct="0">
              <a:spcBef>
                <a:spcPct val="20000"/>
              </a:spcBef>
              <a:buBlip>
                <a:blip r:embed="rId2"/>
              </a:buBlip>
              <a:tabLst>
                <a:tab pos="1079500" algn="l"/>
              </a:tabLst>
              <a:defRPr sz="2800">
                <a:solidFill>
                  <a:srgbClr val="555555"/>
                </a:solidFill>
                <a:latin typeface="Arial" panose="020B0604020202020204" pitchFamily="34" charset="0"/>
              </a:defRPr>
            </a:lvl1pPr>
            <a:lvl2pPr marL="742950" indent="-285750" algn="l" eaLnBrk="0" hangingPunct="0">
              <a:spcBef>
                <a:spcPct val="20000"/>
              </a:spcBef>
              <a:buBlip>
                <a:blip r:embed="rId2"/>
              </a:buBlip>
              <a:tabLst>
                <a:tab pos="1079500" algn="l"/>
              </a:tabLst>
              <a:defRPr sz="2400">
                <a:solidFill>
                  <a:srgbClr val="555555"/>
                </a:solidFill>
                <a:latin typeface="Arial" panose="020B0604020202020204" pitchFamily="34" charset="0"/>
              </a:defRPr>
            </a:lvl2pPr>
            <a:lvl3pPr marL="1143000" indent="-228600" algn="l" eaLnBrk="0" hangingPunct="0">
              <a:spcBef>
                <a:spcPct val="20000"/>
              </a:spcBef>
              <a:buBlip>
                <a:blip r:embed="rId2"/>
              </a:buBlip>
              <a:tabLst>
                <a:tab pos="1079500" algn="l"/>
              </a:tabLst>
              <a:defRPr sz="2000">
                <a:solidFill>
                  <a:srgbClr val="555555"/>
                </a:solidFill>
                <a:latin typeface="Arial" panose="020B0604020202020204" pitchFamily="34" charset="0"/>
              </a:defRPr>
            </a:lvl3pPr>
            <a:lvl4pPr marL="1600200" indent="-228600" algn="l" eaLnBrk="0" hangingPunct="0">
              <a:spcBef>
                <a:spcPct val="20000"/>
              </a:spcBef>
              <a:buBlip>
                <a:blip r:embed="rId2"/>
              </a:buBlip>
              <a:tabLst>
                <a:tab pos="1079500" algn="l"/>
              </a:tabLst>
              <a:defRPr>
                <a:solidFill>
                  <a:srgbClr val="555555"/>
                </a:solidFill>
                <a:latin typeface="Arial" panose="020B0604020202020204" pitchFamily="34" charset="0"/>
              </a:defRPr>
            </a:lvl4pPr>
            <a:lvl5pPr marL="2057400" indent="-228600" algn="l" eaLnBrk="0" hangingPunct="0">
              <a:spcBef>
                <a:spcPct val="20000"/>
              </a:spcBef>
              <a:buBlip>
                <a:blip r:embed="rId2"/>
              </a:buBlip>
              <a:tabLst>
                <a:tab pos="1079500" algn="l"/>
              </a:tabLst>
              <a:defRPr sz="1600">
                <a:solidFill>
                  <a:srgbClr val="555555"/>
                </a:solidFill>
                <a:latin typeface="Arial" panose="020B0604020202020204" pitchFamily="34" charset="0"/>
              </a:defRPr>
            </a:lvl5pPr>
            <a:lvl6pPr marL="25146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6pPr>
            <a:lvl7pPr marL="29718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7pPr>
            <a:lvl8pPr marL="34290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8pPr>
            <a:lvl9pPr marL="38862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9pPr>
          </a:lstStyle>
          <a:p>
            <a:pPr eaLnBrk="1" hangingPunct="1">
              <a:lnSpc>
                <a:spcPct val="90000"/>
              </a:lnSpc>
              <a:spcBef>
                <a:spcPct val="0"/>
              </a:spcBef>
            </a:pPr>
            <a:r>
              <a:rPr lang="cs-CZ" altLang="cs-CZ" sz="1800" b="1" i="1" dirty="0">
                <a:solidFill>
                  <a:schemeClr val="tx1"/>
                </a:solidFill>
              </a:rPr>
              <a:t>Protein </a:t>
            </a:r>
            <a:r>
              <a:rPr lang="cs-CZ" altLang="cs-CZ" sz="1800" b="1" i="1" dirty="0" err="1">
                <a:solidFill>
                  <a:schemeClr val="tx1"/>
                </a:solidFill>
              </a:rPr>
              <a:t>identification</a:t>
            </a:r>
            <a:endParaRPr lang="cs-CZ" altLang="cs-CZ" sz="1800" b="1" i="1" dirty="0">
              <a:solidFill>
                <a:schemeClr val="tx1"/>
              </a:solidFill>
            </a:endParaRPr>
          </a:p>
          <a:p>
            <a:pPr eaLnBrk="1" hangingPunct="1">
              <a:lnSpc>
                <a:spcPct val="90000"/>
              </a:lnSpc>
              <a:spcBef>
                <a:spcPct val="0"/>
              </a:spcBef>
              <a:buFontTx/>
              <a:buNone/>
            </a:pPr>
            <a:r>
              <a:rPr lang="cs-CZ" altLang="cs-CZ" sz="1800" i="1" dirty="0">
                <a:solidFill>
                  <a:schemeClr val="tx1"/>
                </a:solidFill>
              </a:rPr>
              <a:t>		</a:t>
            </a:r>
            <a:r>
              <a:rPr lang="cs-CZ" altLang="cs-CZ" sz="1600" i="1" dirty="0">
                <a:solidFill>
                  <a:schemeClr val="tx1"/>
                </a:solidFill>
              </a:rPr>
              <a:t>(</a:t>
            </a:r>
            <a:r>
              <a:rPr lang="cs-CZ" altLang="cs-CZ" sz="1600" i="1" dirty="0" err="1">
                <a:solidFill>
                  <a:schemeClr val="tx1"/>
                </a:solidFill>
              </a:rPr>
              <a:t>incl</a:t>
            </a:r>
            <a:r>
              <a:rPr lang="cs-CZ" altLang="cs-CZ" sz="1600" i="1" dirty="0">
                <a:solidFill>
                  <a:schemeClr val="tx1"/>
                </a:solidFill>
              </a:rPr>
              <a:t>. protein </a:t>
            </a:r>
            <a:r>
              <a:rPr lang="cs-CZ" altLang="cs-CZ" sz="1600" i="1" dirty="0" err="1">
                <a:solidFill>
                  <a:schemeClr val="tx1"/>
                </a:solidFill>
              </a:rPr>
              <a:t>complexes</a:t>
            </a:r>
            <a:r>
              <a:rPr lang="cs-CZ" altLang="cs-CZ" sz="1600" i="1" dirty="0">
                <a:solidFill>
                  <a:schemeClr val="tx1"/>
                </a:solidFill>
              </a:rPr>
              <a:t>, de novo </a:t>
            </a:r>
            <a:r>
              <a:rPr lang="cs-CZ" altLang="cs-CZ" sz="1600" i="1" dirty="0" err="1">
                <a:solidFill>
                  <a:schemeClr val="tx1"/>
                </a:solidFill>
              </a:rPr>
              <a:t>sequencing</a:t>
            </a:r>
            <a:r>
              <a:rPr lang="cs-CZ" altLang="cs-CZ" sz="1600" i="1" dirty="0">
                <a:solidFill>
                  <a:schemeClr val="tx1"/>
                </a:solidFill>
              </a:rPr>
              <a:t>)</a:t>
            </a:r>
          </a:p>
        </p:txBody>
      </p:sp>
      <p:grpSp>
        <p:nvGrpSpPr>
          <p:cNvPr id="14" name="Group 15"/>
          <p:cNvGrpSpPr>
            <a:grpSpLocks/>
          </p:cNvGrpSpPr>
          <p:nvPr/>
        </p:nvGrpSpPr>
        <p:grpSpPr bwMode="auto">
          <a:xfrm>
            <a:off x="501650" y="1264605"/>
            <a:ext cx="7707313" cy="1433513"/>
            <a:chOff x="327" y="1192"/>
            <a:chExt cx="4855" cy="903"/>
          </a:xfrm>
        </p:grpSpPr>
        <p:sp>
          <p:nvSpPr>
            <p:cNvPr id="15" name="Rectangle 3"/>
            <p:cNvSpPr>
              <a:spLocks noChangeArrowheads="1"/>
            </p:cNvSpPr>
            <p:nvPr/>
          </p:nvSpPr>
          <p:spPr bwMode="auto">
            <a:xfrm>
              <a:off x="327" y="1569"/>
              <a:ext cx="3835"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eaLnBrk="0" hangingPunct="0">
                <a:spcBef>
                  <a:spcPct val="20000"/>
                </a:spcBef>
                <a:buBlip>
                  <a:blip r:embed="rId2"/>
                </a:buBlip>
                <a:tabLst>
                  <a:tab pos="1079500" algn="l"/>
                </a:tabLst>
                <a:defRPr sz="2800">
                  <a:solidFill>
                    <a:srgbClr val="555555"/>
                  </a:solidFill>
                  <a:latin typeface="Arial" panose="020B0604020202020204" pitchFamily="34" charset="0"/>
                </a:defRPr>
              </a:lvl1pPr>
              <a:lvl2pPr marL="742950" indent="-285750" algn="l" eaLnBrk="0" hangingPunct="0">
                <a:spcBef>
                  <a:spcPct val="20000"/>
                </a:spcBef>
                <a:buBlip>
                  <a:blip r:embed="rId2"/>
                </a:buBlip>
                <a:tabLst>
                  <a:tab pos="1079500" algn="l"/>
                </a:tabLst>
                <a:defRPr sz="2400">
                  <a:solidFill>
                    <a:srgbClr val="555555"/>
                  </a:solidFill>
                  <a:latin typeface="Arial" panose="020B0604020202020204" pitchFamily="34" charset="0"/>
                </a:defRPr>
              </a:lvl2pPr>
              <a:lvl3pPr marL="1143000" indent="-228600" algn="l" eaLnBrk="0" hangingPunct="0">
                <a:spcBef>
                  <a:spcPct val="20000"/>
                </a:spcBef>
                <a:buBlip>
                  <a:blip r:embed="rId2"/>
                </a:buBlip>
                <a:tabLst>
                  <a:tab pos="1079500" algn="l"/>
                </a:tabLst>
                <a:defRPr sz="2000">
                  <a:solidFill>
                    <a:srgbClr val="555555"/>
                  </a:solidFill>
                  <a:latin typeface="Arial" panose="020B0604020202020204" pitchFamily="34" charset="0"/>
                </a:defRPr>
              </a:lvl3pPr>
              <a:lvl4pPr marL="1600200" indent="-228600" algn="l" eaLnBrk="0" hangingPunct="0">
                <a:spcBef>
                  <a:spcPct val="20000"/>
                </a:spcBef>
                <a:buBlip>
                  <a:blip r:embed="rId2"/>
                </a:buBlip>
                <a:tabLst>
                  <a:tab pos="1079500" algn="l"/>
                </a:tabLst>
                <a:defRPr>
                  <a:solidFill>
                    <a:srgbClr val="555555"/>
                  </a:solidFill>
                  <a:latin typeface="Arial" panose="020B0604020202020204" pitchFamily="34" charset="0"/>
                </a:defRPr>
              </a:lvl4pPr>
              <a:lvl5pPr marL="2057400" indent="-228600" algn="l" eaLnBrk="0" hangingPunct="0">
                <a:spcBef>
                  <a:spcPct val="20000"/>
                </a:spcBef>
                <a:buBlip>
                  <a:blip r:embed="rId2"/>
                </a:buBlip>
                <a:tabLst>
                  <a:tab pos="1079500" algn="l"/>
                </a:tabLst>
                <a:defRPr sz="1600">
                  <a:solidFill>
                    <a:srgbClr val="555555"/>
                  </a:solidFill>
                  <a:latin typeface="Arial" panose="020B0604020202020204" pitchFamily="34" charset="0"/>
                </a:defRPr>
              </a:lvl5pPr>
              <a:lvl6pPr marL="25146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6pPr>
              <a:lvl7pPr marL="29718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7pPr>
              <a:lvl8pPr marL="34290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8pPr>
              <a:lvl9pPr marL="38862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9pPr>
            </a:lstStyle>
            <a:p>
              <a:pPr eaLnBrk="1" hangingPunct="1">
                <a:lnSpc>
                  <a:spcPct val="90000"/>
                </a:lnSpc>
                <a:spcBef>
                  <a:spcPct val="0"/>
                </a:spcBef>
              </a:pPr>
              <a:r>
                <a:rPr lang="cs-CZ" altLang="cs-CZ" sz="1800" b="1" i="1" dirty="0" err="1">
                  <a:solidFill>
                    <a:schemeClr val="tx1"/>
                  </a:solidFill>
                </a:rPr>
                <a:t>Intact</a:t>
              </a:r>
              <a:r>
                <a:rPr lang="cs-CZ" altLang="cs-CZ" sz="1800" b="1" i="1" dirty="0">
                  <a:solidFill>
                    <a:schemeClr val="tx1"/>
                  </a:solidFill>
                </a:rPr>
                <a:t> </a:t>
              </a:r>
              <a:r>
                <a:rPr lang="cs-CZ" altLang="cs-CZ" sz="1800" b="1" i="1" dirty="0" err="1">
                  <a:solidFill>
                    <a:schemeClr val="tx1"/>
                  </a:solidFill>
                </a:rPr>
                <a:t>mass</a:t>
              </a:r>
              <a:r>
                <a:rPr lang="cs-CZ" altLang="cs-CZ" sz="1800" b="1" i="1" dirty="0">
                  <a:solidFill>
                    <a:schemeClr val="tx1"/>
                  </a:solidFill>
                </a:rPr>
                <a:t> </a:t>
              </a:r>
              <a:r>
                <a:rPr lang="cs-CZ" altLang="cs-CZ" sz="1800" b="1" i="1" dirty="0" err="1">
                  <a:solidFill>
                    <a:schemeClr val="tx1"/>
                  </a:solidFill>
                </a:rPr>
                <a:t>analysis</a:t>
              </a:r>
              <a:endParaRPr lang="cs-CZ" altLang="cs-CZ" sz="1800" b="1" i="1" dirty="0">
                <a:solidFill>
                  <a:schemeClr val="tx1"/>
                </a:solidFill>
              </a:endParaRPr>
            </a:p>
            <a:p>
              <a:pPr eaLnBrk="1" hangingPunct="1">
                <a:lnSpc>
                  <a:spcPct val="90000"/>
                </a:lnSpc>
                <a:spcBef>
                  <a:spcPct val="0"/>
                </a:spcBef>
                <a:buFontTx/>
                <a:buNone/>
              </a:pPr>
              <a:r>
                <a:rPr lang="cs-CZ" altLang="cs-CZ" sz="1800" i="1" dirty="0">
                  <a:solidFill>
                    <a:schemeClr val="tx1"/>
                  </a:solidFill>
                </a:rPr>
                <a:t>		</a:t>
              </a:r>
              <a:r>
                <a:rPr lang="cs-CZ" altLang="cs-CZ" sz="1600" i="1" dirty="0">
                  <a:solidFill>
                    <a:schemeClr val="tx1"/>
                  </a:solidFill>
                </a:rPr>
                <a:t>(MW, MALDI-MS </a:t>
              </a:r>
              <a:r>
                <a:rPr lang="cs-CZ" altLang="cs-CZ" sz="1600" i="1" dirty="0" err="1">
                  <a:solidFill>
                    <a:schemeClr val="tx1"/>
                  </a:solidFill>
                </a:rPr>
                <a:t>profiling</a:t>
              </a:r>
              <a:r>
                <a:rPr lang="cs-CZ" altLang="cs-CZ" sz="1600" i="1" dirty="0">
                  <a:solidFill>
                    <a:schemeClr val="tx1"/>
                  </a:solidFill>
                </a:rPr>
                <a:t>)</a:t>
              </a:r>
            </a:p>
          </p:txBody>
        </p:sp>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3" y="1192"/>
              <a:ext cx="1099"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25"/>
          <p:cNvGrpSpPr>
            <a:grpSpLocks/>
          </p:cNvGrpSpPr>
          <p:nvPr/>
        </p:nvGrpSpPr>
        <p:grpSpPr bwMode="auto">
          <a:xfrm>
            <a:off x="533264" y="3375909"/>
            <a:ext cx="8502650" cy="1460501"/>
            <a:chOff x="327" y="2301"/>
            <a:chExt cx="5356" cy="920"/>
          </a:xfrm>
        </p:grpSpPr>
        <p:sp>
          <p:nvSpPr>
            <p:cNvPr id="18" name="Rectangle 3"/>
            <p:cNvSpPr>
              <a:spLocks noChangeArrowheads="1"/>
            </p:cNvSpPr>
            <p:nvPr/>
          </p:nvSpPr>
          <p:spPr bwMode="auto">
            <a:xfrm>
              <a:off x="327" y="2703"/>
              <a:ext cx="3835"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eaLnBrk="0" hangingPunct="0">
                <a:spcBef>
                  <a:spcPct val="20000"/>
                </a:spcBef>
                <a:buBlip>
                  <a:blip r:embed="rId2"/>
                </a:buBlip>
                <a:tabLst>
                  <a:tab pos="1079500" algn="l"/>
                </a:tabLst>
                <a:defRPr sz="2800">
                  <a:solidFill>
                    <a:srgbClr val="555555"/>
                  </a:solidFill>
                  <a:latin typeface="Arial" panose="020B0604020202020204" pitchFamily="34" charset="0"/>
                </a:defRPr>
              </a:lvl1pPr>
              <a:lvl2pPr marL="742950" indent="-285750" algn="l" eaLnBrk="0" hangingPunct="0">
                <a:spcBef>
                  <a:spcPct val="20000"/>
                </a:spcBef>
                <a:buBlip>
                  <a:blip r:embed="rId2"/>
                </a:buBlip>
                <a:tabLst>
                  <a:tab pos="1079500" algn="l"/>
                </a:tabLst>
                <a:defRPr sz="2400">
                  <a:solidFill>
                    <a:srgbClr val="555555"/>
                  </a:solidFill>
                  <a:latin typeface="Arial" panose="020B0604020202020204" pitchFamily="34" charset="0"/>
                </a:defRPr>
              </a:lvl2pPr>
              <a:lvl3pPr marL="1143000" indent="-228600" algn="l" eaLnBrk="0" hangingPunct="0">
                <a:spcBef>
                  <a:spcPct val="20000"/>
                </a:spcBef>
                <a:buBlip>
                  <a:blip r:embed="rId2"/>
                </a:buBlip>
                <a:tabLst>
                  <a:tab pos="1079500" algn="l"/>
                </a:tabLst>
                <a:defRPr sz="2000">
                  <a:solidFill>
                    <a:srgbClr val="555555"/>
                  </a:solidFill>
                  <a:latin typeface="Arial" panose="020B0604020202020204" pitchFamily="34" charset="0"/>
                </a:defRPr>
              </a:lvl3pPr>
              <a:lvl4pPr marL="1600200" indent="-228600" algn="l" eaLnBrk="0" hangingPunct="0">
                <a:spcBef>
                  <a:spcPct val="20000"/>
                </a:spcBef>
                <a:buBlip>
                  <a:blip r:embed="rId2"/>
                </a:buBlip>
                <a:tabLst>
                  <a:tab pos="1079500" algn="l"/>
                </a:tabLst>
                <a:defRPr>
                  <a:solidFill>
                    <a:srgbClr val="555555"/>
                  </a:solidFill>
                  <a:latin typeface="Arial" panose="020B0604020202020204" pitchFamily="34" charset="0"/>
                </a:defRPr>
              </a:lvl4pPr>
              <a:lvl5pPr marL="2057400" indent="-228600" algn="l" eaLnBrk="0" hangingPunct="0">
                <a:spcBef>
                  <a:spcPct val="20000"/>
                </a:spcBef>
                <a:buBlip>
                  <a:blip r:embed="rId2"/>
                </a:buBlip>
                <a:tabLst>
                  <a:tab pos="1079500" algn="l"/>
                </a:tabLst>
                <a:defRPr sz="1600">
                  <a:solidFill>
                    <a:srgbClr val="555555"/>
                  </a:solidFill>
                  <a:latin typeface="Arial" panose="020B0604020202020204" pitchFamily="34" charset="0"/>
                </a:defRPr>
              </a:lvl5pPr>
              <a:lvl6pPr marL="25146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6pPr>
              <a:lvl7pPr marL="29718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7pPr>
              <a:lvl8pPr marL="34290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8pPr>
              <a:lvl9pPr marL="3886200" indent="-228600" eaLnBrk="0" fontAlgn="base" hangingPunct="0">
                <a:spcBef>
                  <a:spcPct val="20000"/>
                </a:spcBef>
                <a:spcAft>
                  <a:spcPct val="0"/>
                </a:spcAft>
                <a:buBlip>
                  <a:blip r:embed="rId2"/>
                </a:buBlip>
                <a:tabLst>
                  <a:tab pos="1079500" algn="l"/>
                </a:tabLst>
                <a:defRPr sz="1600">
                  <a:solidFill>
                    <a:srgbClr val="555555"/>
                  </a:solidFill>
                  <a:latin typeface="Arial" panose="020B0604020202020204" pitchFamily="34" charset="0"/>
                </a:defRPr>
              </a:lvl9pPr>
            </a:lstStyle>
            <a:p>
              <a:pPr eaLnBrk="1" hangingPunct="1">
                <a:lnSpc>
                  <a:spcPct val="90000"/>
                </a:lnSpc>
                <a:spcBef>
                  <a:spcPct val="0"/>
                </a:spcBef>
              </a:pPr>
              <a:r>
                <a:rPr lang="cs-CZ" altLang="cs-CZ" sz="1800" b="1" i="1" dirty="0" err="1">
                  <a:solidFill>
                    <a:schemeClr val="tx1"/>
                  </a:solidFill>
                </a:rPr>
                <a:t>Characterization</a:t>
              </a:r>
              <a:r>
                <a:rPr lang="cs-CZ" altLang="cs-CZ" sz="1800" b="1" i="1" dirty="0">
                  <a:solidFill>
                    <a:schemeClr val="tx1"/>
                  </a:solidFill>
                </a:rPr>
                <a:t> of protein </a:t>
              </a:r>
              <a:r>
                <a:rPr lang="cs-CZ" altLang="cs-CZ" sz="1800" b="1" i="1" dirty="0" err="1">
                  <a:solidFill>
                    <a:schemeClr val="tx1"/>
                  </a:solidFill>
                </a:rPr>
                <a:t>modifications</a:t>
              </a:r>
              <a:endParaRPr lang="cs-CZ" altLang="cs-CZ" sz="1800" b="1" i="1" dirty="0">
                <a:solidFill>
                  <a:schemeClr val="tx1"/>
                </a:solidFill>
              </a:endParaRPr>
            </a:p>
            <a:p>
              <a:pPr eaLnBrk="1" hangingPunct="1">
                <a:lnSpc>
                  <a:spcPct val="90000"/>
                </a:lnSpc>
                <a:spcBef>
                  <a:spcPct val="0"/>
                </a:spcBef>
                <a:buFontTx/>
                <a:buNone/>
              </a:pPr>
              <a:r>
                <a:rPr lang="cs-CZ" altLang="cs-CZ" sz="1800" i="1" dirty="0">
                  <a:solidFill>
                    <a:schemeClr val="tx1"/>
                  </a:solidFill>
                </a:rPr>
                <a:t>				</a:t>
              </a:r>
              <a:endParaRPr lang="cs-CZ" altLang="cs-CZ" sz="1600" i="1" dirty="0">
                <a:solidFill>
                  <a:schemeClr val="tx1"/>
                </a:solidFill>
              </a:endParaRPr>
            </a:p>
          </p:txBody>
        </p:sp>
        <p:grpSp>
          <p:nvGrpSpPr>
            <p:cNvPr id="19" name="Group 24"/>
            <p:cNvGrpSpPr>
              <a:grpSpLocks/>
            </p:cNvGrpSpPr>
            <p:nvPr/>
          </p:nvGrpSpPr>
          <p:grpSpPr bwMode="auto">
            <a:xfrm>
              <a:off x="4031" y="2301"/>
              <a:ext cx="1652" cy="920"/>
              <a:chOff x="4031" y="2301"/>
              <a:chExt cx="1652" cy="920"/>
            </a:xfrm>
          </p:grpSpPr>
          <p:pic>
            <p:nvPicPr>
              <p:cNvPr id="20"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355" y="1987"/>
                <a:ext cx="850" cy="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p:cNvSpPr>
                <a:spLocks noChangeArrowheads="1"/>
              </p:cNvSpPr>
              <p:nvPr/>
            </p:nvSpPr>
            <p:spPr bwMode="auto">
              <a:xfrm>
                <a:off x="4870" y="2301"/>
                <a:ext cx="269" cy="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Rectangle 19"/>
              <p:cNvSpPr>
                <a:spLocks noChangeArrowheads="1"/>
              </p:cNvSpPr>
              <p:nvPr/>
            </p:nvSpPr>
            <p:spPr bwMode="auto">
              <a:xfrm>
                <a:off x="5319" y="2301"/>
                <a:ext cx="205" cy="1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AutoShape 20"/>
              <p:cNvSpPr>
                <a:spLocks noChangeArrowheads="1"/>
              </p:cNvSpPr>
              <p:nvPr/>
            </p:nvSpPr>
            <p:spPr bwMode="auto">
              <a:xfrm>
                <a:off x="4181" y="2750"/>
                <a:ext cx="1228" cy="37"/>
              </a:xfrm>
              <a:prstGeom prst="leftRightArrow">
                <a:avLst>
                  <a:gd name="adj1" fmla="val 50000"/>
                  <a:gd name="adj2" fmla="val 66378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Text Box 21"/>
              <p:cNvSpPr txBox="1">
                <a:spLocks noChangeArrowheads="1"/>
              </p:cNvSpPr>
              <p:nvPr/>
            </p:nvSpPr>
            <p:spPr bwMode="auto">
              <a:xfrm>
                <a:off x="4553" y="2450"/>
                <a:ext cx="47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cs-CZ" sz="2400" b="1" dirty="0" err="1">
                    <a:latin typeface="Times New Roman" panose="02020603050405020304" pitchFamily="18" charset="0"/>
                  </a:rPr>
                  <a:t>S</a:t>
                </a:r>
                <a:r>
                  <a:rPr lang="cs-CZ" altLang="cs-CZ" sz="2400" b="1" baseline="-25000" dirty="0" err="1">
                    <a:latin typeface="Times New Roman" panose="02020603050405020304" pitchFamily="18" charset="0"/>
                  </a:rPr>
                  <a:t>phos</a:t>
                </a:r>
                <a:endParaRPr lang="cs-CZ" altLang="cs-CZ" sz="2400" b="1" baseline="-25000" dirty="0">
                  <a:latin typeface="Times New Roman" panose="02020603050405020304" pitchFamily="18" charset="0"/>
                </a:endParaRPr>
              </a:p>
            </p:txBody>
          </p:sp>
          <p:sp>
            <p:nvSpPr>
              <p:cNvPr id="25" name="Text Box 22"/>
              <p:cNvSpPr txBox="1">
                <a:spLocks noChangeArrowheads="1"/>
              </p:cNvSpPr>
              <p:nvPr/>
            </p:nvSpPr>
            <p:spPr bwMode="auto">
              <a:xfrm>
                <a:off x="5387" y="3029"/>
                <a:ext cx="29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cs-CZ" sz="1400"/>
                  <a:t>m/z</a:t>
                </a:r>
              </a:p>
            </p:txBody>
          </p:sp>
          <p:sp>
            <p:nvSpPr>
              <p:cNvPr id="26" name="Text Box 23"/>
              <p:cNvSpPr txBox="1">
                <a:spLocks noChangeArrowheads="1"/>
              </p:cNvSpPr>
              <p:nvPr/>
            </p:nvSpPr>
            <p:spPr bwMode="auto">
              <a:xfrm>
                <a:off x="4476" y="2808"/>
                <a:ext cx="70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cs-CZ" altLang="cs-CZ" sz="1200">
                    <a:latin typeface="Symbol" panose="05050102010706020507" pitchFamily="18" charset="2"/>
                  </a:rPr>
                  <a:t>D </a:t>
                </a:r>
                <a:r>
                  <a:rPr lang="cs-CZ" altLang="cs-CZ" sz="1200"/>
                  <a:t>m/z = 167</a:t>
                </a:r>
              </a:p>
            </p:txBody>
          </p:sp>
        </p:grpSp>
      </p:grpSp>
      <p:sp>
        <p:nvSpPr>
          <p:cNvPr id="27" name="Rectangle 2"/>
          <p:cNvSpPr>
            <a:spLocks noChangeArrowheads="1"/>
          </p:cNvSpPr>
          <p:nvPr/>
        </p:nvSpPr>
        <p:spPr bwMode="auto">
          <a:xfrm>
            <a:off x="861007" y="562858"/>
            <a:ext cx="49285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dirty="0" err="1">
                <a:latin typeface="Arial Black" panose="020B0A04020102020204" pitchFamily="34" charset="0"/>
              </a:rPr>
              <a:t>Mass</a:t>
            </a:r>
            <a:r>
              <a:rPr lang="cs-CZ" altLang="cs-CZ" sz="2000" b="1" dirty="0">
                <a:latin typeface="Arial Black" panose="020B0A04020102020204" pitchFamily="34" charset="0"/>
              </a:rPr>
              <a:t> </a:t>
            </a:r>
            <a:r>
              <a:rPr lang="en-US" altLang="cs-CZ" sz="2000" b="1" dirty="0">
                <a:latin typeface="Arial Black" panose="020B0A04020102020204" pitchFamily="34" charset="0"/>
              </a:rPr>
              <a:t>s</a:t>
            </a:r>
            <a:r>
              <a:rPr lang="cs-CZ" altLang="cs-CZ" sz="2000" b="1" dirty="0" err="1">
                <a:latin typeface="Arial Black" panose="020B0A04020102020204" pitchFamily="34" charset="0"/>
              </a:rPr>
              <a:t>pectrometry</a:t>
            </a:r>
            <a:r>
              <a:rPr lang="cs-CZ" altLang="cs-CZ" sz="2000" b="1" dirty="0">
                <a:latin typeface="Arial Black" panose="020B0A04020102020204" pitchFamily="34" charset="0"/>
              </a:rPr>
              <a:t> in </a:t>
            </a:r>
            <a:r>
              <a:rPr lang="cs-CZ" altLang="cs-CZ" sz="2000" b="1" dirty="0" err="1">
                <a:latin typeface="Arial Black" panose="020B0A04020102020204" pitchFamily="34" charset="0"/>
              </a:rPr>
              <a:t>proteomics</a:t>
            </a:r>
            <a:endParaRPr lang="en-US" altLang="cs-CZ" sz="2000" b="1" dirty="0">
              <a:latin typeface="Arial Black" panose="020B0A04020102020204" pitchFamily="34" charset="0"/>
            </a:endParaRPr>
          </a:p>
        </p:txBody>
      </p:sp>
      <p:sp>
        <p:nvSpPr>
          <p:cNvPr id="2" name="Text Box 3">
            <a:extLst>
              <a:ext uri="{FF2B5EF4-FFF2-40B4-BE49-F238E27FC236}">
                <a16:creationId xmlns:a16="http://schemas.microsoft.com/office/drawing/2014/main" id="{58D99420-1ED6-4374-9F35-E5F6E41A87FA}"/>
              </a:ext>
            </a:extLst>
          </p:cNvPr>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
        <p:nvSpPr>
          <p:cNvPr id="3" name="TextovéPole 2">
            <a:extLst>
              <a:ext uri="{FF2B5EF4-FFF2-40B4-BE49-F238E27FC236}">
                <a16:creationId xmlns:a16="http://schemas.microsoft.com/office/drawing/2014/main" id="{90E41C83-60B7-4CB8-8E59-E16182047E7F}"/>
              </a:ext>
            </a:extLst>
          </p:cNvPr>
          <p:cNvSpPr txBox="1"/>
          <p:nvPr/>
        </p:nvSpPr>
        <p:spPr>
          <a:xfrm>
            <a:off x="503475" y="5949280"/>
            <a:ext cx="2537874" cy="646331"/>
          </a:xfrm>
          <a:prstGeom prst="rect">
            <a:avLst/>
          </a:prstGeom>
          <a:noFill/>
        </p:spPr>
        <p:txBody>
          <a:bodyPr wrap="none" rtlCol="0">
            <a:spAutoFit/>
          </a:bodyPr>
          <a:lstStyle/>
          <a:p>
            <a:pPr marL="285750" indent="-285750">
              <a:buFont typeface="Arial" panose="020B0604020202020204" pitchFamily="34" charset="0"/>
              <a:buChar char="•"/>
            </a:pPr>
            <a:r>
              <a:rPr lang="cs-CZ" sz="1800" dirty="0">
                <a:solidFill>
                  <a:schemeClr val="bg2">
                    <a:lumMod val="75000"/>
                  </a:schemeClr>
                </a:solidFill>
                <a:latin typeface="Arial" panose="020B0604020202020204" pitchFamily="34" charset="0"/>
                <a:cs typeface="Arial" panose="020B0604020202020204" pitchFamily="34" charset="0"/>
              </a:rPr>
              <a:t>MALDI-MS </a:t>
            </a:r>
            <a:r>
              <a:rPr lang="cs-CZ" sz="1800" dirty="0" err="1">
                <a:solidFill>
                  <a:schemeClr val="bg2">
                    <a:lumMod val="75000"/>
                  </a:schemeClr>
                </a:solidFill>
                <a:latin typeface="Arial" panose="020B0604020202020204" pitchFamily="34" charset="0"/>
                <a:cs typeface="Arial" panose="020B0604020202020204" pitchFamily="34" charset="0"/>
              </a:rPr>
              <a:t>imaging</a:t>
            </a:r>
            <a:r>
              <a:rPr lang="cs-CZ" sz="1800" dirty="0">
                <a:solidFill>
                  <a:schemeClr val="bg2">
                    <a:lumMod val="75000"/>
                  </a:schemeClr>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cs-CZ" sz="1800" dirty="0">
                <a:solidFill>
                  <a:schemeClr val="bg2">
                    <a:lumMod val="75000"/>
                  </a:schemeClr>
                </a:solidFill>
                <a:latin typeface="Arial" panose="020B0604020202020204" pitchFamily="34" charset="0"/>
                <a:cs typeface="Arial" panose="020B0604020202020204" pitchFamily="34" charset="0"/>
              </a:rPr>
              <a:t>3D </a:t>
            </a:r>
            <a:r>
              <a:rPr lang="cs-CZ" sz="1800" dirty="0" err="1">
                <a:solidFill>
                  <a:schemeClr val="bg2">
                    <a:lumMod val="75000"/>
                  </a:schemeClr>
                </a:solidFill>
                <a:latin typeface="Arial" panose="020B0604020202020204" pitchFamily="34" charset="0"/>
                <a:cs typeface="Arial" panose="020B0604020202020204" pitchFamily="34" charset="0"/>
              </a:rPr>
              <a:t>structure</a:t>
            </a:r>
            <a:endParaRPr lang="cs-CZ" sz="18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9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text, interiér, police, kancelář&#10;&#10;Popis byl vytvořen automaticky">
            <a:extLst>
              <a:ext uri="{FF2B5EF4-FFF2-40B4-BE49-F238E27FC236}">
                <a16:creationId xmlns:a16="http://schemas.microsoft.com/office/drawing/2014/main" id="{8B63C844-FACC-49DC-90E7-23010F5FA1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7815" y="4583949"/>
            <a:ext cx="2861384" cy="2146039"/>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103" y="3429000"/>
            <a:ext cx="3432617" cy="229020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886" y="4704646"/>
            <a:ext cx="3023905" cy="2015935"/>
          </a:xfrm>
          <a:prstGeom prst="rect">
            <a:avLst/>
          </a:prstGeom>
        </p:spPr>
      </p:pic>
      <p:pic>
        <p:nvPicPr>
          <p:cNvPr id="48130" name="Picture 2" descr="http://skypaper.cz/image/3074-ceite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82" y="276504"/>
            <a:ext cx="4279290" cy="2850603"/>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4692669" y="833430"/>
            <a:ext cx="4304460" cy="1800493"/>
          </a:xfrm>
          <a:prstGeom prst="rect">
            <a:avLst/>
          </a:prstGeom>
        </p:spPr>
        <p:txBody>
          <a:bodyPr wrap="square">
            <a:spAutoFit/>
          </a:bodyPr>
          <a:lstStyle/>
          <a:p>
            <a:r>
              <a:rPr lang="cs-CZ" sz="1600" b="1" dirty="0">
                <a:solidFill>
                  <a:srgbClr val="7AC143"/>
                </a:solidFill>
                <a:latin typeface="Arial" panose="020B0604020202020204" pitchFamily="34" charset="0"/>
                <a:cs typeface="Arial" panose="020B0604020202020204" pitchFamily="34" charset="0"/>
              </a:rPr>
              <a:t>	Zbyněk Zdráhal </a:t>
            </a:r>
          </a:p>
          <a:p>
            <a:r>
              <a:rPr lang="cs-CZ" sz="1600" dirty="0" err="1">
                <a:solidFill>
                  <a:srgbClr val="7AC143"/>
                </a:solidFill>
                <a:latin typeface="Arial" panose="020B0604020202020204" pitchFamily="34" charset="0"/>
                <a:cs typeface="Arial" panose="020B0604020202020204" pitchFamily="34" charset="0"/>
              </a:rPr>
              <a:t>Phone</a:t>
            </a:r>
            <a:r>
              <a:rPr lang="cs-CZ" sz="1600" dirty="0">
                <a:solidFill>
                  <a:srgbClr val="7AC143"/>
                </a:solidFill>
                <a:latin typeface="Arial" panose="020B0604020202020204" pitchFamily="34" charset="0"/>
                <a:cs typeface="Arial" panose="020B0604020202020204" pitchFamily="34" charset="0"/>
              </a:rPr>
              <a:t>:	+420 777 926 602</a:t>
            </a:r>
          </a:p>
          <a:p>
            <a:pPr>
              <a:spcAft>
                <a:spcPts val="600"/>
              </a:spcAft>
            </a:pPr>
            <a:r>
              <a:rPr lang="cs-CZ" sz="1600" dirty="0">
                <a:solidFill>
                  <a:srgbClr val="7AC143"/>
                </a:solidFill>
                <a:latin typeface="Arial" panose="020B0604020202020204" pitchFamily="34" charset="0"/>
                <a:cs typeface="Arial" panose="020B0604020202020204" pitchFamily="34" charset="0"/>
              </a:rPr>
              <a:t>E-mail: </a:t>
            </a:r>
            <a:r>
              <a:rPr lang="en-US" sz="1600" dirty="0">
                <a:solidFill>
                  <a:schemeClr val="accent6">
                    <a:lumMod val="75000"/>
                  </a:schemeClr>
                </a:solidFill>
                <a:latin typeface="Arial" panose="020B0604020202020204" pitchFamily="34" charset="0"/>
                <a:cs typeface="Arial" panose="020B0604020202020204" pitchFamily="34" charset="0"/>
              </a:rPr>
              <a:t>	</a:t>
            </a:r>
            <a:r>
              <a:rPr lang="cs-CZ" sz="1600" dirty="0">
                <a:solidFill>
                  <a:schemeClr val="accent6">
                    <a:lumMod val="75000"/>
                  </a:schemeClr>
                </a:solidFill>
                <a:latin typeface="Arial" panose="020B0604020202020204" pitchFamily="34" charset="0"/>
                <a:cs typeface="Arial" panose="020B0604020202020204" pitchFamily="34" charset="0"/>
                <a:hlinkClick r:id="rId6"/>
              </a:rPr>
              <a:t>zbynek.zdrahal@ceitec.muni.cz</a:t>
            </a:r>
            <a:endParaRPr lang="cs-CZ" sz="1600" dirty="0">
              <a:solidFill>
                <a:schemeClr val="accent6">
                  <a:lumMod val="75000"/>
                </a:schemeClr>
              </a:solidFill>
              <a:latin typeface="Arial" panose="020B0604020202020204" pitchFamily="34" charset="0"/>
              <a:cs typeface="Arial" panose="020B0604020202020204" pitchFamily="34" charset="0"/>
            </a:endParaRPr>
          </a:p>
          <a:p>
            <a:endParaRPr lang="cs-CZ" sz="1400" dirty="0">
              <a:solidFill>
                <a:schemeClr val="accent6">
                  <a:lumMod val="75000"/>
                </a:schemeClr>
              </a:solidFill>
              <a:latin typeface="Arial" panose="020B0604020202020204" pitchFamily="34" charset="0"/>
              <a:cs typeface="Arial" panose="020B0604020202020204" pitchFamily="34" charset="0"/>
              <a:hlinkClick r:id="rId7"/>
            </a:endParaRPr>
          </a:p>
          <a:p>
            <a:r>
              <a:rPr lang="cs-CZ" sz="1400" dirty="0">
                <a:solidFill>
                  <a:srgbClr val="009900"/>
                </a:solidFill>
                <a:latin typeface="Arial" panose="020B0604020202020204" pitchFamily="34" charset="0"/>
                <a:cs typeface="Arial" panose="020B0604020202020204" pitchFamily="34" charset="0"/>
              </a:rPr>
              <a:t>CF:</a:t>
            </a:r>
            <a:r>
              <a:rPr lang="cs-CZ" sz="1400" dirty="0">
                <a:solidFill>
                  <a:schemeClr val="accent6">
                    <a:lumMod val="75000"/>
                  </a:schemeClr>
                </a:solidFill>
                <a:latin typeface="Arial" panose="020B0604020202020204" pitchFamily="34" charset="0"/>
                <a:cs typeface="Arial" panose="020B0604020202020204" pitchFamily="34" charset="0"/>
              </a:rPr>
              <a:t> </a:t>
            </a:r>
            <a:r>
              <a:rPr lang="cs-CZ" sz="1400" dirty="0">
                <a:solidFill>
                  <a:schemeClr val="accent6">
                    <a:lumMod val="75000"/>
                  </a:schemeClr>
                </a:solidFill>
                <a:latin typeface="Arial" panose="020B0604020202020204" pitchFamily="34" charset="0"/>
                <a:cs typeface="Arial" panose="020B0604020202020204" pitchFamily="34" charset="0"/>
                <a:hlinkClick r:id="rId7"/>
              </a:rPr>
              <a:t>www.ceitec.eu/proteomics-core-facility/cf95</a:t>
            </a:r>
            <a:endParaRPr lang="cs-CZ" sz="1400" dirty="0">
              <a:solidFill>
                <a:schemeClr val="accent6">
                  <a:lumMod val="75000"/>
                </a:schemeClr>
              </a:solidFill>
              <a:latin typeface="Arial" panose="020B0604020202020204" pitchFamily="34" charset="0"/>
              <a:cs typeface="Arial" panose="020B0604020202020204" pitchFamily="34" charset="0"/>
            </a:endParaRPr>
          </a:p>
          <a:p>
            <a:r>
              <a:rPr lang="cs-CZ" sz="1400" dirty="0">
                <a:solidFill>
                  <a:srgbClr val="009900"/>
                </a:solidFill>
                <a:latin typeface="Arial" panose="020B0604020202020204" pitchFamily="34" charset="0"/>
                <a:cs typeface="Arial" panose="020B0604020202020204" pitchFamily="34" charset="0"/>
              </a:rPr>
              <a:t>RG: </a:t>
            </a:r>
            <a:r>
              <a:rPr lang="cs-CZ" sz="1400" dirty="0">
                <a:solidFill>
                  <a:schemeClr val="accent6">
                    <a:lumMod val="75000"/>
                  </a:schemeClr>
                </a:solidFill>
                <a:latin typeface="Arial" panose="020B0604020202020204" pitchFamily="34" charset="0"/>
                <a:cs typeface="Arial" panose="020B0604020202020204" pitchFamily="34" charset="0"/>
                <a:hlinkClick r:id="rId8"/>
              </a:rPr>
              <a:t>www.ceitec.cz/proteomika-zbynek-zdrahal/rg49</a:t>
            </a:r>
            <a:r>
              <a:rPr lang="cs-CZ" sz="1400" dirty="0">
                <a:solidFill>
                  <a:schemeClr val="accent6">
                    <a:lumMod val="75000"/>
                  </a:schemeClr>
                </a:solidFill>
                <a:latin typeface="Arial" panose="020B0604020202020204" pitchFamily="34" charset="0"/>
                <a:cs typeface="Arial" panose="020B0604020202020204" pitchFamily="34" charset="0"/>
              </a:rPr>
              <a:t>  </a:t>
            </a:r>
          </a:p>
          <a:p>
            <a:endParaRPr lang="cs-CZ" sz="1600" dirty="0">
              <a:solidFill>
                <a:schemeClr val="accent6">
                  <a:lumMod val="7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3393" y="267814"/>
            <a:ext cx="2255806" cy="346580"/>
          </a:xfrm>
          <a:prstGeom prst="rect">
            <a:avLst/>
          </a:prstGeom>
          <a:noFill/>
        </p:spPr>
      </p:pic>
      <p:sp>
        <p:nvSpPr>
          <p:cNvPr id="4" name="Šipka doprava 3"/>
          <p:cNvSpPr/>
          <p:nvPr/>
        </p:nvSpPr>
        <p:spPr>
          <a:xfrm rot="9163695">
            <a:off x="3254334" y="1111180"/>
            <a:ext cx="720080" cy="208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0052" name="Picture 4">
            <a:extLst>
              <a:ext uri="{FF2B5EF4-FFF2-40B4-BE49-F238E27FC236}">
                <a16:creationId xmlns:a16="http://schemas.microsoft.com/office/drawing/2014/main" id="{6DB178A5-8B4F-4552-AD5A-77980E5BC1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2278" y="2587093"/>
            <a:ext cx="1807652" cy="6808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4">
            <a:extLst>
              <a:ext uri="{FF2B5EF4-FFF2-40B4-BE49-F238E27FC236}">
                <a16:creationId xmlns:a16="http://schemas.microsoft.com/office/drawing/2014/main" id="{2D9AFB60-9AC3-4B02-BE79-A0BDFF00F2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30064" name="Picture 16" descr="Logo">
            <a:hlinkClick r:id="rId11"/>
            <a:extLst>
              <a:ext uri="{FF2B5EF4-FFF2-40B4-BE49-F238E27FC236}">
                <a16:creationId xmlns:a16="http://schemas.microsoft.com/office/drawing/2014/main" id="{349E7EA9-B7BA-45B0-880D-AD65DB367C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8261" y="3408429"/>
            <a:ext cx="1546071" cy="795122"/>
          </a:xfrm>
          <a:prstGeom prst="rect">
            <a:avLst/>
          </a:prstGeom>
          <a:solidFill>
            <a:schemeClr val="accent1"/>
          </a:solidFill>
        </p:spPr>
      </p:pic>
      <p:pic>
        <p:nvPicPr>
          <p:cNvPr id="9" name="Obrázek 8" descr="Obsah obrázku budova, vsedě, stůl&#10;&#10;Popis byl vytvořen automaticky">
            <a:extLst>
              <a:ext uri="{FF2B5EF4-FFF2-40B4-BE49-F238E27FC236}">
                <a16:creationId xmlns:a16="http://schemas.microsoft.com/office/drawing/2014/main" id="{422D4F19-4277-4C18-9EE9-A115182B6F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782" y="2730721"/>
            <a:ext cx="2971670" cy="2015935"/>
          </a:xfrm>
          <a:prstGeom prst="rect">
            <a:avLst/>
          </a:prstGeom>
        </p:spPr>
      </p:pic>
    </p:spTree>
    <p:extLst>
      <p:ext uri="{BB962C8B-B14F-4D97-AF65-F5344CB8AC3E}">
        <p14:creationId xmlns:p14="http://schemas.microsoft.com/office/powerpoint/2010/main" val="58938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grpId="0" nodeType="withEffect">
                                  <p:stCondLst>
                                    <p:cond delay="0"/>
                                  </p:stCondLst>
                                  <p:endCondLst>
                                    <p:cond evt="onNext" delay="0">
                                      <p:tgtEl>
                                        <p:sldTgt/>
                                      </p:tgtEl>
                                    </p:cond>
                                  </p:end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p:cNvSpPr txBox="1">
            <a:spLocks noChangeArrowheads="1"/>
          </p:cNvSpPr>
          <p:nvPr/>
        </p:nvSpPr>
        <p:spPr bwMode="auto">
          <a:xfrm>
            <a:off x="2891922" y="1916832"/>
            <a:ext cx="33601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cs-CZ" altLang="cs-CZ" sz="2000" dirty="0" err="1">
                <a:latin typeface="Arial Black" panose="020B0A04020102020204" pitchFamily="34" charset="0"/>
              </a:rPr>
              <a:t>Proteomic</a:t>
            </a:r>
            <a:r>
              <a:rPr lang="cs-CZ" altLang="cs-CZ" sz="2000" dirty="0">
                <a:latin typeface="Arial Black" panose="020B0A04020102020204" pitchFamily="34" charset="0"/>
              </a:rPr>
              <a:t> </a:t>
            </a:r>
            <a:r>
              <a:rPr lang="cs-CZ" altLang="cs-CZ" sz="2000" dirty="0" err="1">
                <a:latin typeface="Arial Black" panose="020B0A04020102020204" pitchFamily="34" charset="0"/>
              </a:rPr>
              <a:t>approaches</a:t>
            </a:r>
            <a:endParaRPr lang="cs-CZ" altLang="cs-CZ" sz="2000" dirty="0">
              <a:latin typeface="Arial Black" panose="020B0A04020102020204" pitchFamily="34" charset="0"/>
            </a:endParaRPr>
          </a:p>
        </p:txBody>
      </p:sp>
      <p:sp>
        <p:nvSpPr>
          <p:cNvPr id="2" name="TextovéPole 1"/>
          <p:cNvSpPr txBox="1"/>
          <p:nvPr/>
        </p:nvSpPr>
        <p:spPr>
          <a:xfrm>
            <a:off x="2411760" y="2613392"/>
            <a:ext cx="4857420" cy="1631216"/>
          </a:xfrm>
          <a:prstGeom prst="rect">
            <a:avLst/>
          </a:prstGeom>
          <a:noFill/>
        </p:spPr>
        <p:txBody>
          <a:bodyPr wrap="none" rtlCol="0">
            <a:spAutoFit/>
          </a:bodyPr>
          <a:lstStyle/>
          <a:p>
            <a:pPr marL="285750" indent="-285750">
              <a:buFont typeface="Arial" panose="020B0604020202020204" pitchFamily="34" charset="0"/>
              <a:buChar char="•"/>
            </a:pPr>
            <a:r>
              <a:rPr lang="cs-CZ" sz="2000" b="1" dirty="0" err="1">
                <a:latin typeface="Arial" panose="020B0604020202020204" pitchFamily="34" charset="0"/>
                <a:cs typeface="Arial" panose="020B0604020202020204" pitchFamily="34" charset="0"/>
              </a:rPr>
              <a:t>Differential</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expression</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proteomics</a:t>
            </a:r>
            <a:endParaRPr lang="cs-CZ"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2000" b="1" dirty="0" err="1">
                <a:latin typeface="Arial" panose="020B0604020202020204" pitchFamily="34" charset="0"/>
                <a:cs typeface="Arial" panose="020B0604020202020204" pitchFamily="34" charset="0"/>
              </a:rPr>
              <a:t>Functional</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proteomics</a:t>
            </a:r>
            <a:endParaRPr lang="cs-CZ"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2000" b="1" dirty="0" err="1">
                <a:latin typeface="Arial" panose="020B0604020202020204" pitchFamily="34" charset="0"/>
                <a:cs typeface="Arial" panose="020B0604020202020204" pitchFamily="34" charset="0"/>
              </a:rPr>
              <a:t>Structural</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proteomics</a:t>
            </a:r>
            <a:endParaRPr lang="cs-CZ" sz="2000" b="1" dirty="0">
              <a:latin typeface="Arial" panose="020B0604020202020204" pitchFamily="34" charset="0"/>
              <a:cs typeface="Arial" panose="020B0604020202020204" pitchFamily="34" charset="0"/>
            </a:endParaRPr>
          </a:p>
        </p:txBody>
      </p:sp>
      <p:sp>
        <p:nvSpPr>
          <p:cNvPr id="4" name="Text Box 3">
            <a:extLst>
              <a:ext uri="{FF2B5EF4-FFF2-40B4-BE49-F238E27FC236}">
                <a16:creationId xmlns:a16="http://schemas.microsoft.com/office/drawing/2014/main" id="{1C3FE9AC-418B-479E-8E30-D0F3701BC229}"/>
              </a:ext>
            </a:extLst>
          </p:cNvPr>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Tree>
    <p:extLst>
      <p:ext uri="{BB962C8B-B14F-4D97-AF65-F5344CB8AC3E}">
        <p14:creationId xmlns:p14="http://schemas.microsoft.com/office/powerpoint/2010/main" val="265368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Skupina 13"/>
          <p:cNvGrpSpPr/>
          <p:nvPr/>
        </p:nvGrpSpPr>
        <p:grpSpPr>
          <a:xfrm>
            <a:off x="467544" y="2204864"/>
            <a:ext cx="8461578" cy="4439979"/>
            <a:chOff x="467544" y="2132856"/>
            <a:chExt cx="8461578" cy="4439979"/>
          </a:xfrm>
        </p:grpSpPr>
        <p:grpSp>
          <p:nvGrpSpPr>
            <p:cNvPr id="13" name="Skupina 12"/>
            <p:cNvGrpSpPr/>
            <p:nvPr/>
          </p:nvGrpSpPr>
          <p:grpSpPr>
            <a:xfrm>
              <a:off x="467544" y="2132856"/>
              <a:ext cx="8461578" cy="4162980"/>
              <a:chOff x="467544" y="2132856"/>
              <a:chExt cx="8461578" cy="416298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888" y="2505945"/>
                <a:ext cx="4252234" cy="3416324"/>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509617"/>
                <a:ext cx="4209344" cy="3447187"/>
              </a:xfrm>
              <a:prstGeom prst="rect">
                <a:avLst/>
              </a:prstGeom>
            </p:spPr>
          </p:pic>
          <p:sp>
            <p:nvSpPr>
              <p:cNvPr id="7" name="TextovéPole 6"/>
              <p:cNvSpPr txBox="1"/>
              <p:nvPr/>
            </p:nvSpPr>
            <p:spPr>
              <a:xfrm>
                <a:off x="467544" y="2132856"/>
                <a:ext cx="800219" cy="338554"/>
              </a:xfrm>
              <a:prstGeom prst="rect">
                <a:avLst/>
              </a:prstGeom>
              <a:noFill/>
            </p:spPr>
            <p:txBody>
              <a:bodyPr wrap="none" rtlCol="0">
                <a:spAutoFit/>
              </a:bodyPr>
              <a:lstStyle/>
              <a:p>
                <a:r>
                  <a:rPr lang="cs-CZ" sz="1600" dirty="0" err="1">
                    <a:latin typeface="Arial" panose="020B0604020202020204" pitchFamily="34" charset="0"/>
                    <a:cs typeface="Arial" panose="020B0604020202020204" pitchFamily="34" charset="0"/>
                  </a:rPr>
                  <a:t>control</a:t>
                </a:r>
                <a:endParaRPr lang="cs-CZ" sz="1600" dirty="0">
                  <a:latin typeface="Arial" panose="020B0604020202020204" pitchFamily="34" charset="0"/>
                  <a:cs typeface="Arial" panose="020B0604020202020204" pitchFamily="34" charset="0"/>
                </a:endParaRPr>
              </a:p>
            </p:txBody>
          </p:sp>
          <p:sp>
            <p:nvSpPr>
              <p:cNvPr id="8" name="TextovéPole 7"/>
              <p:cNvSpPr txBox="1"/>
              <p:nvPr/>
            </p:nvSpPr>
            <p:spPr>
              <a:xfrm>
                <a:off x="4820904" y="2167391"/>
                <a:ext cx="732893"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stress</a:t>
                </a:r>
              </a:p>
            </p:txBody>
          </p:sp>
          <p:sp>
            <p:nvSpPr>
              <p:cNvPr id="9" name="TextovéPole 8"/>
              <p:cNvSpPr txBox="1"/>
              <p:nvPr/>
            </p:nvSpPr>
            <p:spPr>
              <a:xfrm>
                <a:off x="502641" y="5957282"/>
                <a:ext cx="1944763" cy="338554"/>
              </a:xfrm>
              <a:prstGeom prst="rect">
                <a:avLst/>
              </a:prstGeom>
              <a:noFill/>
            </p:spPr>
            <p:txBody>
              <a:bodyPr wrap="none" rtlCol="0">
                <a:spAutoFit/>
              </a:bodyPr>
              <a:lstStyle/>
              <a:p>
                <a:r>
                  <a:rPr lang="en-US" sz="1600" i="1" dirty="0" err="1"/>
                  <a:t>Rhodotorula</a:t>
                </a:r>
                <a:r>
                  <a:rPr lang="en-US" sz="1600" i="1" dirty="0"/>
                  <a:t> </a:t>
                </a:r>
                <a:r>
                  <a:rPr lang="en-US" sz="1600" i="1" dirty="0" err="1"/>
                  <a:t>glutinis</a:t>
                </a:r>
                <a:r>
                  <a:rPr lang="en-US" sz="1600" dirty="0"/>
                  <a:t> </a:t>
                </a:r>
                <a:endParaRPr lang="cs-CZ" sz="1600" dirty="0"/>
              </a:p>
            </p:txBody>
          </p:sp>
        </p:grpSp>
        <p:sp>
          <p:nvSpPr>
            <p:cNvPr id="2" name="TextovéPole 1"/>
            <p:cNvSpPr txBox="1"/>
            <p:nvPr/>
          </p:nvSpPr>
          <p:spPr>
            <a:xfrm>
              <a:off x="5679898" y="6295836"/>
              <a:ext cx="3172920" cy="276999"/>
            </a:xfrm>
            <a:prstGeom prst="rect">
              <a:avLst/>
            </a:prstGeom>
            <a:noFill/>
          </p:spPr>
          <p:txBody>
            <a:bodyPr wrap="none" rtlCol="0">
              <a:spAutoFit/>
            </a:bodyPr>
            <a:lstStyle/>
            <a:p>
              <a:r>
                <a:rPr lang="cs-CZ" sz="1200" i="1" dirty="0" err="1"/>
                <a:t>Cooperation</a:t>
              </a:r>
              <a:r>
                <a:rPr lang="cs-CZ" sz="1200" i="1" dirty="0"/>
                <a:t> </a:t>
              </a:r>
              <a:r>
                <a:rPr lang="cs-CZ" sz="1200" i="1" dirty="0" err="1"/>
                <a:t>with</a:t>
              </a:r>
              <a:r>
                <a:rPr lang="cs-CZ" sz="1200" i="1" dirty="0"/>
                <a:t> prof. Márová, FCH BUT Brno</a:t>
              </a:r>
            </a:p>
          </p:txBody>
        </p:sp>
      </p:grpSp>
      <p:sp>
        <p:nvSpPr>
          <p:cNvPr id="3" name="Obdélník 2"/>
          <p:cNvSpPr/>
          <p:nvPr/>
        </p:nvSpPr>
        <p:spPr>
          <a:xfrm>
            <a:off x="323527" y="548680"/>
            <a:ext cx="4983661" cy="369332"/>
          </a:xfrm>
          <a:prstGeom prst="rect">
            <a:avLst/>
          </a:prstGeom>
        </p:spPr>
        <p:txBody>
          <a:bodyPr wrap="square">
            <a:spAutoFit/>
          </a:bodyPr>
          <a:lstStyle/>
          <a:p>
            <a:pPr>
              <a:spcAft>
                <a:spcPts val="0"/>
              </a:spcAft>
            </a:pPr>
            <a:r>
              <a:rPr lang="en-US" sz="1800" b="1" dirty="0" err="1">
                <a:latin typeface="Arial Black" panose="020B0A04020102020204" pitchFamily="34" charset="0"/>
              </a:rPr>
              <a:t>Dif</a:t>
            </a:r>
            <a:r>
              <a:rPr lang="cs-CZ" sz="1800" b="1" dirty="0">
                <a:latin typeface="Arial Black" panose="020B0A04020102020204" pitchFamily="34" charset="0"/>
              </a:rPr>
              <a:t>f</a:t>
            </a:r>
            <a:r>
              <a:rPr lang="en-US" sz="1800" b="1" dirty="0" err="1">
                <a:latin typeface="Arial Black" panose="020B0A04020102020204" pitchFamily="34" charset="0"/>
              </a:rPr>
              <a:t>erential</a:t>
            </a:r>
            <a:r>
              <a:rPr lang="en-US" sz="1800" b="1" dirty="0">
                <a:latin typeface="Arial Black" panose="020B0A04020102020204" pitchFamily="34" charset="0"/>
              </a:rPr>
              <a:t> (expression) proteomics</a:t>
            </a:r>
          </a:p>
        </p:txBody>
      </p:sp>
      <p:sp>
        <p:nvSpPr>
          <p:cNvPr id="4" name="Obdélník 3"/>
          <p:cNvSpPr/>
          <p:nvPr/>
        </p:nvSpPr>
        <p:spPr>
          <a:xfrm>
            <a:off x="323528" y="980728"/>
            <a:ext cx="8262664" cy="1323439"/>
          </a:xfrm>
          <a:prstGeom prst="rect">
            <a:avLst/>
          </a:prstGeom>
        </p:spPr>
        <p:txBody>
          <a:bodyPr wrap="square">
            <a:spAutoFit/>
          </a:bodyPr>
          <a:lstStyle/>
          <a:p>
            <a:pPr algn="just">
              <a:spcAft>
                <a:spcPts val="0"/>
              </a:spcAft>
            </a:pPr>
            <a:r>
              <a:rPr lang="cs-CZ" altLang="cs-CZ" sz="1800" dirty="0" err="1">
                <a:latin typeface="+mj-lt"/>
                <a:cs typeface="Arial" panose="020B0604020202020204" pitchFamily="34" charset="0"/>
              </a:rPr>
              <a:t>Qualitative</a:t>
            </a:r>
            <a:r>
              <a:rPr lang="cs-CZ" altLang="cs-CZ" sz="1800" dirty="0">
                <a:latin typeface="+mj-lt"/>
                <a:cs typeface="Arial" panose="020B0604020202020204" pitchFamily="34" charset="0"/>
              </a:rPr>
              <a:t> and </a:t>
            </a:r>
            <a:r>
              <a:rPr lang="cs-CZ" altLang="cs-CZ" sz="1800" dirty="0" err="1">
                <a:latin typeface="+mj-lt"/>
                <a:cs typeface="Arial" panose="020B0604020202020204" pitchFamily="34" charset="0"/>
              </a:rPr>
              <a:t>quantitative</a:t>
            </a:r>
            <a:r>
              <a:rPr lang="cs-CZ" altLang="cs-CZ" sz="1800" dirty="0">
                <a:latin typeface="+mj-lt"/>
                <a:cs typeface="Arial" panose="020B0604020202020204" pitchFamily="34" charset="0"/>
              </a:rPr>
              <a:t> </a:t>
            </a:r>
            <a:r>
              <a:rPr lang="sk-SK" sz="1800" b="1" dirty="0" err="1"/>
              <a:t>comparison</a:t>
            </a:r>
            <a:r>
              <a:rPr lang="sk-SK" sz="1800" b="1" dirty="0"/>
              <a:t> of </a:t>
            </a:r>
            <a:r>
              <a:rPr lang="sk-SK" sz="1800" b="1" dirty="0" err="1"/>
              <a:t>proteomes</a:t>
            </a:r>
            <a:r>
              <a:rPr lang="sk-SK" sz="1800" b="1" dirty="0"/>
              <a:t> </a:t>
            </a:r>
          </a:p>
          <a:p>
            <a:pPr algn="just">
              <a:spcAft>
                <a:spcPts val="0"/>
              </a:spcAft>
            </a:pPr>
            <a:r>
              <a:rPr lang="sk-SK" sz="800" b="1" dirty="0"/>
              <a:t> </a:t>
            </a:r>
          </a:p>
          <a:p>
            <a:pPr algn="just">
              <a:spcAft>
                <a:spcPts val="0"/>
              </a:spcAft>
            </a:pPr>
            <a:r>
              <a:rPr lang="sk-SK" sz="1800" dirty="0"/>
              <a:t>		 </a:t>
            </a:r>
            <a:r>
              <a:rPr lang="cs-CZ" sz="1800" b="1" dirty="0" err="1"/>
              <a:t>aim</a:t>
            </a:r>
            <a:r>
              <a:rPr lang="cs-CZ" sz="1800" b="1" dirty="0"/>
              <a:t> </a:t>
            </a:r>
            <a:r>
              <a:rPr lang="sk-SK" sz="1800" b="1" dirty="0"/>
              <a:t>– </a:t>
            </a:r>
            <a:r>
              <a:rPr lang="sk-SK" sz="1800" b="1" dirty="0" err="1"/>
              <a:t>determination</a:t>
            </a:r>
            <a:r>
              <a:rPr lang="sk-SK" sz="1800" b="1" dirty="0"/>
              <a:t> of </a:t>
            </a:r>
            <a:r>
              <a:rPr lang="sk-SK" sz="1800" b="1" dirty="0" err="1"/>
              <a:t>changes</a:t>
            </a:r>
            <a:r>
              <a:rPr lang="sk-SK" sz="1800" b="1" dirty="0"/>
              <a:t> at </a:t>
            </a:r>
            <a:r>
              <a:rPr lang="sk-SK" sz="1800" b="1" dirty="0" err="1"/>
              <a:t>protein</a:t>
            </a:r>
            <a:r>
              <a:rPr lang="sk-SK" sz="1800" b="1" dirty="0"/>
              <a:t> (and </a:t>
            </a:r>
            <a:r>
              <a:rPr lang="sk-SK" sz="1800" b="1" dirty="0" err="1"/>
              <a:t>their</a:t>
            </a:r>
            <a:r>
              <a:rPr lang="sk-SK" sz="1800" b="1" dirty="0"/>
              <a:t> </a:t>
            </a:r>
            <a:r>
              <a:rPr lang="sk-SK" sz="1800" b="1" dirty="0" err="1"/>
              <a:t>forms</a:t>
            </a:r>
            <a:r>
              <a:rPr lang="sk-SK" sz="1800" b="1" dirty="0"/>
              <a:t> </a:t>
            </a:r>
          </a:p>
          <a:p>
            <a:pPr algn="just">
              <a:spcAft>
                <a:spcPts val="0"/>
              </a:spcAft>
            </a:pPr>
            <a:r>
              <a:rPr lang="sk-SK" sz="1800" b="1" dirty="0"/>
              <a:t>		            (</a:t>
            </a:r>
            <a:r>
              <a:rPr lang="sk-SK" sz="1800" b="1" dirty="0" err="1"/>
              <a:t>e.g</a:t>
            </a:r>
            <a:r>
              <a:rPr lang="sk-SK" sz="1800" b="1" dirty="0"/>
              <a:t>. </a:t>
            </a:r>
            <a:r>
              <a:rPr lang="sk-SK" sz="1800" b="1" dirty="0" err="1"/>
              <a:t>PTMs</a:t>
            </a:r>
            <a:r>
              <a:rPr lang="sk-SK" sz="1800" b="1" dirty="0"/>
              <a:t>)) </a:t>
            </a:r>
            <a:r>
              <a:rPr lang="sk-SK" sz="1800" b="1" dirty="0" err="1"/>
              <a:t>levels</a:t>
            </a:r>
            <a:r>
              <a:rPr lang="sk-SK" sz="1800" b="1" dirty="0"/>
              <a:t> </a:t>
            </a:r>
            <a:endParaRPr lang="sk-SK" sz="1800" dirty="0"/>
          </a:p>
          <a:p>
            <a:pPr algn="just">
              <a:spcAft>
                <a:spcPts val="0"/>
              </a:spcAft>
            </a:pPr>
            <a:r>
              <a:rPr lang="sk-SK" sz="1800" dirty="0"/>
              <a:t>                                            </a:t>
            </a:r>
            <a:r>
              <a:rPr lang="sk-SK" sz="1800" dirty="0" err="1"/>
              <a:t>which</a:t>
            </a:r>
            <a:r>
              <a:rPr lang="sk-SK" sz="1800" dirty="0"/>
              <a:t> </a:t>
            </a:r>
            <a:r>
              <a:rPr lang="sk-SK" sz="1800" dirty="0" err="1"/>
              <a:t>were</a:t>
            </a:r>
            <a:r>
              <a:rPr lang="sk-SK" sz="1800" dirty="0"/>
              <a:t> </a:t>
            </a:r>
            <a:r>
              <a:rPr lang="sk-SK" sz="1800" dirty="0" err="1"/>
              <a:t>induced</a:t>
            </a:r>
            <a:r>
              <a:rPr lang="sk-SK" sz="1800" dirty="0"/>
              <a:t> by </a:t>
            </a:r>
            <a:r>
              <a:rPr lang="sk-SK" sz="1800" dirty="0" err="1"/>
              <a:t>internal</a:t>
            </a:r>
            <a:r>
              <a:rPr lang="sk-SK" sz="1800" dirty="0"/>
              <a:t> or </a:t>
            </a:r>
            <a:r>
              <a:rPr lang="sk-SK" sz="1800" dirty="0" err="1"/>
              <a:t>extermal</a:t>
            </a:r>
            <a:r>
              <a:rPr lang="sk-SK" sz="1800" dirty="0"/>
              <a:t> </a:t>
            </a:r>
            <a:r>
              <a:rPr lang="sk-SK" sz="1800" dirty="0" err="1"/>
              <a:t>stimuli</a:t>
            </a:r>
            <a:r>
              <a:rPr lang="sk-SK" sz="1800" dirty="0"/>
              <a:t>.</a:t>
            </a:r>
          </a:p>
        </p:txBody>
      </p:sp>
      <p:grpSp>
        <p:nvGrpSpPr>
          <p:cNvPr id="12" name="Skupina 11"/>
          <p:cNvGrpSpPr/>
          <p:nvPr/>
        </p:nvGrpSpPr>
        <p:grpSpPr>
          <a:xfrm>
            <a:off x="2591780" y="3356992"/>
            <a:ext cx="4743475" cy="330201"/>
            <a:chOff x="2591780" y="3284984"/>
            <a:chExt cx="4743475" cy="330201"/>
          </a:xfrm>
        </p:grpSpPr>
        <p:sp>
          <p:nvSpPr>
            <p:cNvPr id="10" name="Obdélník 9"/>
            <p:cNvSpPr/>
            <p:nvPr/>
          </p:nvSpPr>
          <p:spPr>
            <a:xfrm>
              <a:off x="2591780" y="3284984"/>
              <a:ext cx="612068" cy="2518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6723187" y="3363365"/>
              <a:ext cx="612068" cy="2518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6" name="Text Box 3">
            <a:extLst>
              <a:ext uri="{FF2B5EF4-FFF2-40B4-BE49-F238E27FC236}">
                <a16:creationId xmlns:a16="http://schemas.microsoft.com/office/drawing/2014/main" id="{A11E8C97-B2E6-4DE3-B020-430C7286C500}"/>
              </a:ext>
            </a:extLst>
          </p:cNvPr>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Tree>
    <p:extLst>
      <p:ext uri="{BB962C8B-B14F-4D97-AF65-F5344CB8AC3E}">
        <p14:creationId xmlns:p14="http://schemas.microsoft.com/office/powerpoint/2010/main" val="304928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7085" y="725811"/>
            <a:ext cx="4536504" cy="646331"/>
          </a:xfrm>
          <a:prstGeom prst="rect">
            <a:avLst/>
          </a:prstGeom>
        </p:spPr>
        <p:txBody>
          <a:bodyPr wrap="square">
            <a:spAutoFit/>
          </a:bodyPr>
          <a:lstStyle/>
          <a:p>
            <a:pPr>
              <a:spcAft>
                <a:spcPts val="0"/>
              </a:spcAft>
            </a:pPr>
            <a:r>
              <a:rPr lang="cs-CZ" sz="1800" b="1" dirty="0" err="1">
                <a:latin typeface="Arial Black" panose="020B0A04020102020204" pitchFamily="34" charset="0"/>
              </a:rPr>
              <a:t>Differential</a:t>
            </a:r>
            <a:r>
              <a:rPr lang="cs-CZ" sz="1800" b="1" dirty="0">
                <a:latin typeface="Arial Black" panose="020B0A04020102020204" pitchFamily="34" charset="0"/>
              </a:rPr>
              <a:t> </a:t>
            </a:r>
            <a:r>
              <a:rPr lang="cs-CZ" sz="1800" b="1" dirty="0" err="1">
                <a:latin typeface="Arial Black" panose="020B0A04020102020204" pitchFamily="34" charset="0"/>
              </a:rPr>
              <a:t>proteomics</a:t>
            </a:r>
            <a:endParaRPr lang="cs-CZ" sz="1800" b="1" dirty="0">
              <a:latin typeface="Arial Black" panose="020B0A04020102020204" pitchFamily="34" charset="0"/>
            </a:endParaRPr>
          </a:p>
          <a:p>
            <a:pPr>
              <a:spcAft>
                <a:spcPts val="0"/>
              </a:spcAft>
            </a:pPr>
            <a:r>
              <a:rPr lang="cs-CZ" sz="1800" b="1" dirty="0" err="1">
                <a:latin typeface="Arial" panose="020B0604020202020204" pitchFamily="34" charset="0"/>
                <a:cs typeface="Arial" panose="020B0604020202020204" pitchFamily="34" charset="0"/>
              </a:rPr>
              <a:t>Targeted</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approach</a:t>
            </a:r>
            <a:endParaRPr lang="cs-CZ" sz="1800" dirty="0">
              <a:latin typeface="Arial" panose="020B0604020202020204" pitchFamily="34" charset="0"/>
              <a:cs typeface="Arial" panose="020B0604020202020204" pitchFamily="34" charset="0"/>
            </a:endParaRPr>
          </a:p>
        </p:txBody>
      </p:sp>
      <p:sp>
        <p:nvSpPr>
          <p:cNvPr id="3" name="Obdélník 2"/>
          <p:cNvSpPr/>
          <p:nvPr/>
        </p:nvSpPr>
        <p:spPr>
          <a:xfrm>
            <a:off x="366490" y="1503339"/>
            <a:ext cx="8496114" cy="369332"/>
          </a:xfrm>
          <a:prstGeom prst="rect">
            <a:avLst/>
          </a:prstGeom>
        </p:spPr>
        <p:txBody>
          <a:bodyPr wrap="square">
            <a:spAutoFit/>
          </a:bodyPr>
          <a:lstStyle/>
          <a:p>
            <a:pPr algn="just">
              <a:spcAft>
                <a:spcPts val="0"/>
              </a:spcAft>
            </a:pPr>
            <a:r>
              <a:rPr lang="sk-SK" sz="1800" dirty="0"/>
              <a:t>Monitoring of </a:t>
            </a:r>
            <a:r>
              <a:rPr lang="sk-SK" sz="1800" dirty="0" err="1"/>
              <a:t>quantitative</a:t>
            </a:r>
            <a:r>
              <a:rPr lang="sk-SK" sz="1800" dirty="0"/>
              <a:t> </a:t>
            </a:r>
            <a:r>
              <a:rPr lang="sk-SK" sz="1800" dirty="0" err="1"/>
              <a:t>changes</a:t>
            </a:r>
            <a:r>
              <a:rPr lang="sk-SK" sz="1800" dirty="0"/>
              <a:t> of </a:t>
            </a:r>
            <a:r>
              <a:rPr lang="sk-SK" sz="1800" b="1" dirty="0" err="1"/>
              <a:t>selected</a:t>
            </a:r>
            <a:r>
              <a:rPr lang="sk-SK" sz="1800" dirty="0"/>
              <a:t> </a:t>
            </a:r>
            <a:r>
              <a:rPr lang="sk-SK" sz="1800" b="1" dirty="0" err="1"/>
              <a:t>proteins</a:t>
            </a:r>
            <a:r>
              <a:rPr lang="sk-SK" sz="1800" b="1" dirty="0"/>
              <a:t> </a:t>
            </a:r>
            <a:r>
              <a:rPr lang="sk-SK" sz="1800" dirty="0"/>
              <a:t>(</a:t>
            </a:r>
            <a:r>
              <a:rPr lang="sk-SK" sz="1800" dirty="0" err="1"/>
              <a:t>e.g</a:t>
            </a:r>
            <a:r>
              <a:rPr lang="sk-SK" sz="1800" dirty="0"/>
              <a:t>. </a:t>
            </a:r>
            <a:r>
              <a:rPr lang="sk-SK" sz="1800" dirty="0" err="1"/>
              <a:t>biomarkers</a:t>
            </a:r>
            <a:r>
              <a:rPr lang="sk-SK" sz="1800" dirty="0"/>
              <a:t>) in </a:t>
            </a:r>
            <a:r>
              <a:rPr lang="sk-SK" sz="1800" dirty="0" err="1"/>
              <a:t>sample</a:t>
            </a:r>
            <a:r>
              <a:rPr lang="sk-SK" sz="1800" dirty="0"/>
              <a:t> </a:t>
            </a:r>
            <a:r>
              <a:rPr lang="sk-SK" sz="1800" dirty="0" err="1"/>
              <a:t>sets</a:t>
            </a:r>
            <a:r>
              <a:rPr lang="sk-SK" sz="1800" dirty="0"/>
              <a:t>.</a:t>
            </a:r>
          </a:p>
        </p:txBody>
      </p:sp>
      <p:grpSp>
        <p:nvGrpSpPr>
          <p:cNvPr id="21" name="Skupina 20"/>
          <p:cNvGrpSpPr/>
          <p:nvPr/>
        </p:nvGrpSpPr>
        <p:grpSpPr>
          <a:xfrm>
            <a:off x="307085" y="2025153"/>
            <a:ext cx="8568952" cy="4104456"/>
            <a:chOff x="179512" y="2276872"/>
            <a:chExt cx="8568952" cy="4104456"/>
          </a:xfrm>
        </p:grpSpPr>
        <p:sp>
          <p:nvSpPr>
            <p:cNvPr id="20" name="Obdélník 19"/>
            <p:cNvSpPr/>
            <p:nvPr/>
          </p:nvSpPr>
          <p:spPr>
            <a:xfrm>
              <a:off x="179512" y="2276872"/>
              <a:ext cx="8568952" cy="4104456"/>
            </a:xfrm>
            <a:prstGeom prst="rect">
              <a:avLst/>
            </a:prstGeom>
            <a:solidFill>
              <a:srgbClr val="FFCC99"/>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9" name="Skupina 18"/>
            <p:cNvGrpSpPr/>
            <p:nvPr/>
          </p:nvGrpSpPr>
          <p:grpSpPr>
            <a:xfrm>
              <a:off x="395536" y="2452826"/>
              <a:ext cx="8063172" cy="3541608"/>
              <a:chOff x="395536" y="2452826"/>
              <a:chExt cx="8063172" cy="3541608"/>
            </a:xfrm>
          </p:grpSpPr>
          <p:pic>
            <p:nvPicPr>
              <p:cNvPr id="5" name="Obrázek 4"/>
              <p:cNvPicPr>
                <a:picLocks noChangeAspect="1"/>
              </p:cNvPicPr>
              <p:nvPr/>
            </p:nvPicPr>
            <p:blipFill>
              <a:blip r:embed="rId2"/>
              <a:stretch>
                <a:fillRect/>
              </a:stretch>
            </p:blipFill>
            <p:spPr>
              <a:xfrm>
                <a:off x="467544" y="2924944"/>
                <a:ext cx="7919731" cy="2694969"/>
              </a:xfrm>
              <a:prstGeom prst="rect">
                <a:avLst/>
              </a:prstGeom>
            </p:spPr>
          </p:pic>
          <p:pic>
            <p:nvPicPr>
              <p:cNvPr id="7" name="Obrázek 6"/>
              <p:cNvPicPr>
                <a:picLocks noChangeAspect="1"/>
              </p:cNvPicPr>
              <p:nvPr/>
            </p:nvPicPr>
            <p:blipFill>
              <a:blip r:embed="rId3"/>
              <a:stretch>
                <a:fillRect/>
              </a:stretch>
            </p:blipFill>
            <p:spPr>
              <a:xfrm>
                <a:off x="6522940" y="2996952"/>
                <a:ext cx="1721468" cy="1180313"/>
              </a:xfrm>
              <a:prstGeom prst="rect">
                <a:avLst/>
              </a:prstGeom>
            </p:spPr>
          </p:pic>
          <p:pic>
            <p:nvPicPr>
              <p:cNvPr id="8" name="Obrázek 7"/>
              <p:cNvPicPr>
                <a:picLocks noChangeAspect="1"/>
              </p:cNvPicPr>
              <p:nvPr/>
            </p:nvPicPr>
            <p:blipFill>
              <a:blip r:embed="rId4"/>
              <a:stretch>
                <a:fillRect/>
              </a:stretch>
            </p:blipFill>
            <p:spPr>
              <a:xfrm>
                <a:off x="6546384" y="4177265"/>
                <a:ext cx="1687852" cy="1157265"/>
              </a:xfrm>
              <a:prstGeom prst="rect">
                <a:avLst/>
              </a:prstGeom>
            </p:spPr>
          </p:pic>
          <p:sp>
            <p:nvSpPr>
              <p:cNvPr id="11" name="TextovéPole 10"/>
              <p:cNvSpPr txBox="1"/>
              <p:nvPr/>
            </p:nvSpPr>
            <p:spPr>
              <a:xfrm>
                <a:off x="3232205" y="3501008"/>
                <a:ext cx="1059906" cy="307777"/>
              </a:xfrm>
              <a:prstGeom prst="rect">
                <a:avLst/>
              </a:prstGeom>
              <a:noFill/>
            </p:spPr>
            <p:txBody>
              <a:bodyPr wrap="none" rtlCol="0">
                <a:spAutoFit/>
              </a:bodyPr>
              <a:lstStyle/>
              <a:p>
                <a:r>
                  <a:rPr lang="cs-CZ" sz="1400" dirty="0" err="1">
                    <a:solidFill>
                      <a:schemeClr val="accent2"/>
                    </a:solidFill>
                    <a:latin typeface="Arial" panose="020B0604020202020204" pitchFamily="34" charset="0"/>
                    <a:cs typeface="Arial" panose="020B0604020202020204" pitchFamily="34" charset="0"/>
                  </a:rPr>
                  <a:t>internal</a:t>
                </a:r>
                <a:r>
                  <a:rPr lang="cs-CZ" sz="1400" dirty="0">
                    <a:solidFill>
                      <a:schemeClr val="accent2"/>
                    </a:solidFill>
                    <a:latin typeface="Arial" panose="020B0604020202020204" pitchFamily="34" charset="0"/>
                    <a:cs typeface="Arial" panose="020B0604020202020204" pitchFamily="34" charset="0"/>
                  </a:rPr>
                  <a:t> </a:t>
                </a:r>
                <a:r>
                  <a:rPr lang="cs-CZ" sz="1400" dirty="0" err="1">
                    <a:solidFill>
                      <a:schemeClr val="accent2"/>
                    </a:solidFill>
                    <a:latin typeface="Arial" panose="020B0604020202020204" pitchFamily="34" charset="0"/>
                    <a:cs typeface="Arial" panose="020B0604020202020204" pitchFamily="34" charset="0"/>
                  </a:rPr>
                  <a:t>std</a:t>
                </a:r>
                <a:endParaRPr lang="cs-CZ" sz="1400" dirty="0">
                  <a:solidFill>
                    <a:schemeClr val="accent2"/>
                  </a:solidFill>
                  <a:latin typeface="Arial" panose="020B0604020202020204" pitchFamily="34" charset="0"/>
                  <a:cs typeface="Arial" panose="020B0604020202020204" pitchFamily="34" charset="0"/>
                </a:endParaRPr>
              </a:p>
            </p:txBody>
          </p:sp>
          <p:sp>
            <p:nvSpPr>
              <p:cNvPr id="12" name="TextovéPole 11"/>
              <p:cNvSpPr txBox="1"/>
              <p:nvPr/>
            </p:nvSpPr>
            <p:spPr>
              <a:xfrm>
                <a:off x="2591780" y="4439981"/>
                <a:ext cx="482824" cy="307777"/>
              </a:xfrm>
              <a:prstGeom prst="rect">
                <a:avLst/>
              </a:prstGeom>
              <a:noFill/>
            </p:spPr>
            <p:txBody>
              <a:bodyPr wrap="none" rtlCol="0">
                <a:spAutoFit/>
              </a:bodyPr>
              <a:lstStyle/>
              <a:p>
                <a:r>
                  <a:rPr lang="cs-CZ" sz="1400" dirty="0" err="1">
                    <a:solidFill>
                      <a:srgbClr val="C00000"/>
                    </a:solidFill>
                    <a:latin typeface="Arial" panose="020B0604020202020204" pitchFamily="34" charset="0"/>
                    <a:cs typeface="Arial" panose="020B0604020202020204" pitchFamily="34" charset="0"/>
                  </a:rPr>
                  <a:t>real</a:t>
                </a:r>
                <a:endParaRPr lang="cs-CZ" sz="1400" dirty="0">
                  <a:solidFill>
                    <a:srgbClr val="C00000"/>
                  </a:solidFill>
                  <a:latin typeface="Arial" panose="020B0604020202020204" pitchFamily="34" charset="0"/>
                  <a:cs typeface="Arial" panose="020B0604020202020204" pitchFamily="34" charset="0"/>
                </a:endParaRPr>
              </a:p>
            </p:txBody>
          </p:sp>
          <p:sp>
            <p:nvSpPr>
              <p:cNvPr id="13" name="TextovéPole 12"/>
              <p:cNvSpPr txBox="1"/>
              <p:nvPr/>
            </p:nvSpPr>
            <p:spPr>
              <a:xfrm>
                <a:off x="465521" y="5655880"/>
                <a:ext cx="2444900"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LC-MS/MS </a:t>
                </a:r>
                <a:r>
                  <a:rPr lang="cs-CZ" sz="1600">
                    <a:latin typeface="Arial" panose="020B0604020202020204" pitchFamily="34" charset="0"/>
                    <a:cs typeface="Arial" panose="020B0604020202020204" pitchFamily="34" charset="0"/>
                  </a:rPr>
                  <a:t>(MRM, PRM)</a:t>
                </a:r>
                <a:endParaRPr lang="cs-CZ" sz="1600" dirty="0">
                  <a:latin typeface="Arial" panose="020B0604020202020204" pitchFamily="34" charset="0"/>
                  <a:cs typeface="Arial" panose="020B0604020202020204" pitchFamily="34" charset="0"/>
                </a:endParaRPr>
              </a:p>
            </p:txBody>
          </p:sp>
          <p:sp>
            <p:nvSpPr>
              <p:cNvPr id="14" name="TextovéPole 13"/>
              <p:cNvSpPr txBox="1"/>
              <p:nvPr/>
            </p:nvSpPr>
            <p:spPr>
              <a:xfrm>
                <a:off x="972916" y="3023108"/>
                <a:ext cx="492443"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MS</a:t>
                </a:r>
              </a:p>
            </p:txBody>
          </p:sp>
          <p:sp>
            <p:nvSpPr>
              <p:cNvPr id="15" name="TextovéPole 14"/>
              <p:cNvSpPr txBox="1"/>
              <p:nvPr/>
            </p:nvSpPr>
            <p:spPr>
              <a:xfrm>
                <a:off x="7600781" y="2895498"/>
                <a:ext cx="857927"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MS/MS</a:t>
                </a:r>
              </a:p>
            </p:txBody>
          </p:sp>
          <p:sp>
            <p:nvSpPr>
              <p:cNvPr id="16" name="TextovéPole 15"/>
              <p:cNvSpPr txBox="1"/>
              <p:nvPr/>
            </p:nvSpPr>
            <p:spPr>
              <a:xfrm>
                <a:off x="6804248" y="4448120"/>
                <a:ext cx="482824" cy="307777"/>
              </a:xfrm>
              <a:prstGeom prst="rect">
                <a:avLst/>
              </a:prstGeom>
              <a:noFill/>
            </p:spPr>
            <p:txBody>
              <a:bodyPr wrap="none" rtlCol="0">
                <a:spAutoFit/>
              </a:bodyPr>
              <a:lstStyle/>
              <a:p>
                <a:r>
                  <a:rPr lang="cs-CZ" sz="1400" dirty="0" err="1">
                    <a:solidFill>
                      <a:srgbClr val="C00000"/>
                    </a:solidFill>
                    <a:latin typeface="Arial" panose="020B0604020202020204" pitchFamily="34" charset="0"/>
                    <a:cs typeface="Arial" panose="020B0604020202020204" pitchFamily="34" charset="0"/>
                  </a:rPr>
                  <a:t>real</a:t>
                </a:r>
                <a:endParaRPr lang="cs-CZ" sz="1400" dirty="0">
                  <a:solidFill>
                    <a:srgbClr val="C00000"/>
                  </a:solidFill>
                  <a:latin typeface="Arial" panose="020B0604020202020204" pitchFamily="34" charset="0"/>
                  <a:cs typeface="Arial" panose="020B0604020202020204" pitchFamily="34" charset="0"/>
                </a:endParaRPr>
              </a:p>
            </p:txBody>
          </p:sp>
          <p:sp>
            <p:nvSpPr>
              <p:cNvPr id="17" name="TextovéPole 16"/>
              <p:cNvSpPr txBox="1"/>
              <p:nvPr/>
            </p:nvSpPr>
            <p:spPr>
              <a:xfrm>
                <a:off x="6888405" y="3195192"/>
                <a:ext cx="314510" cy="307777"/>
              </a:xfrm>
              <a:prstGeom prst="rect">
                <a:avLst/>
              </a:prstGeom>
              <a:noFill/>
            </p:spPr>
            <p:txBody>
              <a:bodyPr wrap="none" rtlCol="0">
                <a:spAutoFit/>
              </a:bodyPr>
              <a:lstStyle/>
              <a:p>
                <a:r>
                  <a:rPr lang="cs-CZ" sz="1400" dirty="0" err="1">
                    <a:solidFill>
                      <a:schemeClr val="accent2"/>
                    </a:solidFill>
                    <a:latin typeface="Arial" panose="020B0604020202020204" pitchFamily="34" charset="0"/>
                    <a:cs typeface="Arial" panose="020B0604020202020204" pitchFamily="34" charset="0"/>
                  </a:rPr>
                  <a:t>is</a:t>
                </a:r>
                <a:endParaRPr lang="cs-CZ" sz="1400" dirty="0">
                  <a:solidFill>
                    <a:schemeClr val="accent2"/>
                  </a:solidFill>
                  <a:latin typeface="Arial" panose="020B0604020202020204" pitchFamily="34" charset="0"/>
                  <a:cs typeface="Arial" panose="020B0604020202020204" pitchFamily="34" charset="0"/>
                </a:endParaRPr>
              </a:p>
            </p:txBody>
          </p:sp>
          <p:sp>
            <p:nvSpPr>
              <p:cNvPr id="18" name="TextovéPole 17"/>
              <p:cNvSpPr txBox="1"/>
              <p:nvPr/>
            </p:nvSpPr>
            <p:spPr>
              <a:xfrm>
                <a:off x="395536" y="2452826"/>
                <a:ext cx="3939925" cy="369332"/>
              </a:xfrm>
              <a:prstGeom prst="rect">
                <a:avLst/>
              </a:prstGeom>
              <a:noFill/>
            </p:spPr>
            <p:txBody>
              <a:bodyPr wrap="none" rtlCol="0">
                <a:spAutoFit/>
              </a:bodyPr>
              <a:lstStyle/>
              <a:p>
                <a:r>
                  <a:rPr lang="cs-CZ" sz="1800" dirty="0" err="1"/>
                  <a:t>Determination</a:t>
                </a:r>
                <a:r>
                  <a:rPr lang="cs-CZ" sz="1800" dirty="0"/>
                  <a:t> of enterotoxin </a:t>
                </a:r>
                <a:r>
                  <a:rPr lang="cs-CZ" sz="1800" i="1" dirty="0"/>
                  <a:t>(S. aureus)</a:t>
                </a:r>
              </a:p>
            </p:txBody>
          </p:sp>
        </p:grpSp>
      </p:grpSp>
      <p:sp>
        <p:nvSpPr>
          <p:cNvPr id="4" name="Text Box 3">
            <a:extLst>
              <a:ext uri="{FF2B5EF4-FFF2-40B4-BE49-F238E27FC236}">
                <a16:creationId xmlns:a16="http://schemas.microsoft.com/office/drawing/2014/main" id="{2FF0E0E9-0537-43EE-BB5D-D3483A715586}"/>
              </a:ext>
            </a:extLst>
          </p:cNvPr>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Tree>
    <p:extLst>
      <p:ext uri="{BB962C8B-B14F-4D97-AF65-F5344CB8AC3E}">
        <p14:creationId xmlns:p14="http://schemas.microsoft.com/office/powerpoint/2010/main" val="316221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933616"/>
            <a:ext cx="8424936" cy="1477328"/>
          </a:xfrm>
          <a:prstGeom prst="rect">
            <a:avLst/>
          </a:prstGeom>
        </p:spPr>
        <p:txBody>
          <a:bodyPr wrap="square">
            <a:spAutoFit/>
          </a:bodyPr>
          <a:lstStyle/>
          <a:p>
            <a:pPr algn="just">
              <a:spcAft>
                <a:spcPts val="0"/>
              </a:spcAft>
            </a:pPr>
            <a:r>
              <a:rPr lang="sk-SK" sz="1800" dirty="0"/>
              <a:t>Study </a:t>
            </a:r>
            <a:r>
              <a:rPr lang="sk-SK" sz="1800" b="1" dirty="0"/>
              <a:t>of </a:t>
            </a:r>
            <a:r>
              <a:rPr lang="sk-SK" sz="1800" b="1" dirty="0" err="1"/>
              <a:t>interactions</a:t>
            </a:r>
            <a:r>
              <a:rPr lang="sk-SK" sz="1800" b="1" dirty="0"/>
              <a:t> of </a:t>
            </a:r>
            <a:r>
              <a:rPr lang="sk-SK" sz="1800" b="1" dirty="0" err="1"/>
              <a:t>proteins</a:t>
            </a:r>
            <a:r>
              <a:rPr lang="sk-SK" sz="1800" b="1" dirty="0"/>
              <a:t> </a:t>
            </a:r>
            <a:r>
              <a:rPr lang="sk-SK" sz="1800" dirty="0"/>
              <a:t>and </a:t>
            </a:r>
            <a:r>
              <a:rPr lang="sk-SK" sz="1800" dirty="0" err="1"/>
              <a:t>their</a:t>
            </a:r>
            <a:r>
              <a:rPr lang="sk-SK" sz="1800" dirty="0"/>
              <a:t> </a:t>
            </a:r>
            <a:r>
              <a:rPr lang="sk-SK" sz="1800" dirty="0" err="1"/>
              <a:t>functional</a:t>
            </a:r>
            <a:r>
              <a:rPr lang="sk-SK" sz="1800" dirty="0"/>
              <a:t> </a:t>
            </a:r>
            <a:r>
              <a:rPr lang="sk-SK" sz="1800" dirty="0" err="1"/>
              <a:t>context</a:t>
            </a:r>
            <a:endParaRPr lang="sk-SK" sz="1800" dirty="0"/>
          </a:p>
          <a:p>
            <a:pPr algn="just">
              <a:spcAft>
                <a:spcPts val="0"/>
              </a:spcAft>
            </a:pPr>
            <a:r>
              <a:rPr lang="sk-SK" sz="1800" dirty="0"/>
              <a:t>		- </a:t>
            </a:r>
            <a:r>
              <a:rPr lang="sk-SK" sz="1800" dirty="0" err="1"/>
              <a:t>protein-protein</a:t>
            </a:r>
            <a:r>
              <a:rPr lang="sk-SK" sz="1800" dirty="0"/>
              <a:t> </a:t>
            </a:r>
            <a:r>
              <a:rPr lang="sk-SK" sz="1800" dirty="0" err="1"/>
              <a:t>interactions</a:t>
            </a:r>
            <a:endParaRPr lang="sk-SK" sz="1800" dirty="0"/>
          </a:p>
          <a:p>
            <a:pPr algn="just">
              <a:spcAft>
                <a:spcPts val="0"/>
              </a:spcAft>
            </a:pPr>
            <a:r>
              <a:rPr lang="sk-SK" sz="1800" dirty="0"/>
              <a:t>		- </a:t>
            </a:r>
            <a:r>
              <a:rPr lang="sk-SK" sz="1800" dirty="0" err="1"/>
              <a:t>architecture</a:t>
            </a:r>
            <a:r>
              <a:rPr lang="sk-SK" sz="1800" dirty="0"/>
              <a:t> of </a:t>
            </a:r>
            <a:r>
              <a:rPr lang="sk-SK" sz="1800" dirty="0" err="1"/>
              <a:t>protein</a:t>
            </a:r>
            <a:r>
              <a:rPr lang="sk-SK" sz="1800" dirty="0"/>
              <a:t> </a:t>
            </a:r>
            <a:r>
              <a:rPr lang="sk-SK" sz="1800" dirty="0" err="1"/>
              <a:t>complexes</a:t>
            </a:r>
            <a:r>
              <a:rPr lang="sk-SK" sz="1800" dirty="0"/>
              <a:t> </a:t>
            </a:r>
          </a:p>
          <a:p>
            <a:pPr algn="just">
              <a:spcAft>
                <a:spcPts val="0"/>
              </a:spcAft>
            </a:pPr>
            <a:r>
              <a:rPr lang="sk-SK" sz="1800" dirty="0"/>
              <a:t>		- </a:t>
            </a:r>
            <a:r>
              <a:rPr lang="sk-SK" sz="1800" dirty="0" err="1"/>
              <a:t>protein</a:t>
            </a:r>
            <a:r>
              <a:rPr lang="sk-SK" sz="1800" dirty="0"/>
              <a:t> </a:t>
            </a:r>
            <a:r>
              <a:rPr lang="sk-SK" sz="1800" dirty="0" err="1"/>
              <a:t>interactions</a:t>
            </a:r>
            <a:r>
              <a:rPr lang="sk-SK" sz="1800" dirty="0"/>
              <a:t> </a:t>
            </a:r>
            <a:r>
              <a:rPr lang="sk-SK" sz="1800" dirty="0" err="1"/>
              <a:t>with</a:t>
            </a:r>
            <a:r>
              <a:rPr lang="sk-SK" sz="1800" dirty="0"/>
              <a:t> </a:t>
            </a:r>
            <a:r>
              <a:rPr lang="sk-SK" sz="1800" dirty="0" err="1"/>
              <a:t>other</a:t>
            </a:r>
            <a:r>
              <a:rPr lang="sk-SK" sz="1800" dirty="0"/>
              <a:t> </a:t>
            </a:r>
            <a:r>
              <a:rPr lang="sk-SK" sz="1800" dirty="0" err="1"/>
              <a:t>types</a:t>
            </a:r>
            <a:r>
              <a:rPr lang="sk-SK" sz="1800" dirty="0"/>
              <a:t> of </a:t>
            </a:r>
            <a:r>
              <a:rPr lang="sk-SK" sz="1800" dirty="0" err="1"/>
              <a:t>molecules</a:t>
            </a:r>
            <a:r>
              <a:rPr lang="sk-SK" sz="1800" dirty="0"/>
              <a:t> (RNA, DNA </a:t>
            </a:r>
          </a:p>
          <a:p>
            <a:pPr algn="just">
              <a:spcAft>
                <a:spcPts val="0"/>
              </a:spcAft>
            </a:pPr>
            <a:r>
              <a:rPr lang="sk-SK" sz="1800" dirty="0"/>
              <a:t>		  </a:t>
            </a:r>
            <a:r>
              <a:rPr lang="sk-SK" sz="1800" dirty="0" err="1"/>
              <a:t>metabolites</a:t>
            </a:r>
            <a:r>
              <a:rPr lang="sk-SK" sz="1800" dirty="0"/>
              <a:t> ...)</a:t>
            </a:r>
            <a:endParaRPr lang="cs-CZ" sz="1800" dirty="0">
              <a:effectLst/>
            </a:endParaRPr>
          </a:p>
        </p:txBody>
      </p:sp>
      <p:sp>
        <p:nvSpPr>
          <p:cNvPr id="4" name="Obdélník 3"/>
          <p:cNvSpPr/>
          <p:nvPr/>
        </p:nvSpPr>
        <p:spPr>
          <a:xfrm>
            <a:off x="323528" y="548680"/>
            <a:ext cx="4536504" cy="369332"/>
          </a:xfrm>
          <a:prstGeom prst="rect">
            <a:avLst/>
          </a:prstGeom>
        </p:spPr>
        <p:txBody>
          <a:bodyPr wrap="square">
            <a:spAutoFit/>
          </a:bodyPr>
          <a:lstStyle/>
          <a:p>
            <a:pPr>
              <a:spcAft>
                <a:spcPts val="0"/>
              </a:spcAft>
            </a:pPr>
            <a:r>
              <a:rPr lang="cs-CZ" sz="1800" b="1" dirty="0" err="1">
                <a:latin typeface="Arial Black" panose="020B0A04020102020204" pitchFamily="34" charset="0"/>
              </a:rPr>
              <a:t>Fu</a:t>
            </a:r>
            <a:r>
              <a:rPr lang="en-US" sz="1800" b="1" dirty="0">
                <a:latin typeface="Arial Black" panose="020B0A04020102020204" pitchFamily="34" charset="0"/>
              </a:rPr>
              <a:t>n</a:t>
            </a:r>
            <a:r>
              <a:rPr lang="cs-CZ" sz="1800" b="1" dirty="0" err="1">
                <a:latin typeface="Arial Black" panose="020B0A04020102020204" pitchFamily="34" charset="0"/>
              </a:rPr>
              <a:t>ctional</a:t>
            </a:r>
            <a:r>
              <a:rPr lang="cs-CZ" sz="1800" b="1" dirty="0">
                <a:latin typeface="Arial Black" panose="020B0A04020102020204" pitchFamily="34" charset="0"/>
              </a:rPr>
              <a:t> </a:t>
            </a:r>
            <a:r>
              <a:rPr lang="sk-SK" sz="1800" b="1" dirty="0" err="1">
                <a:latin typeface="Arial Black" panose="020B0A04020102020204" pitchFamily="34" charset="0"/>
              </a:rPr>
              <a:t>proteomics</a:t>
            </a:r>
            <a:endParaRPr lang="cs-CZ" sz="1800" dirty="0">
              <a:latin typeface="Arial Black" panose="020B0A04020102020204" pitchFamily="34" charset="0"/>
            </a:endParaRPr>
          </a:p>
        </p:txBody>
      </p:sp>
      <p:grpSp>
        <p:nvGrpSpPr>
          <p:cNvPr id="9" name="Skupina 8"/>
          <p:cNvGrpSpPr/>
          <p:nvPr/>
        </p:nvGrpSpPr>
        <p:grpSpPr>
          <a:xfrm>
            <a:off x="4211960" y="2348880"/>
            <a:ext cx="4680520" cy="4381056"/>
            <a:chOff x="4211960" y="2348880"/>
            <a:chExt cx="4680520" cy="4381056"/>
          </a:xfrm>
        </p:grpSpPr>
        <p:sp>
          <p:nvSpPr>
            <p:cNvPr id="5" name="Obdélník 4"/>
            <p:cNvSpPr/>
            <p:nvPr/>
          </p:nvSpPr>
          <p:spPr>
            <a:xfrm>
              <a:off x="4211960" y="6452937"/>
              <a:ext cx="3312368" cy="276999"/>
            </a:xfrm>
            <a:prstGeom prst="rect">
              <a:avLst/>
            </a:prstGeom>
          </p:spPr>
          <p:txBody>
            <a:bodyPr wrap="square">
              <a:spAutoFit/>
            </a:bodyPr>
            <a:lstStyle/>
            <a:p>
              <a:r>
                <a:rPr lang="cs-CZ" sz="1200" i="1" dirty="0">
                  <a:latin typeface="+mj-lt"/>
                </a:rPr>
                <a:t>K.G. </a:t>
              </a:r>
              <a:r>
                <a:rPr lang="cs-CZ" sz="1200" i="1" dirty="0" err="1">
                  <a:latin typeface="+mj-lt"/>
                </a:rPr>
                <a:t>Guruharsha</a:t>
              </a:r>
              <a:r>
                <a:rPr lang="cs-CZ" sz="1200" i="1" dirty="0">
                  <a:latin typeface="+mj-lt"/>
                </a:rPr>
                <a:t> et al., </a:t>
              </a:r>
              <a:r>
                <a:rPr lang="en-US" sz="1200" i="1" dirty="0">
                  <a:latin typeface="+mj-lt"/>
                </a:rPr>
                <a:t>Cell</a:t>
              </a:r>
              <a:r>
                <a:rPr lang="cs-CZ" sz="1200" i="1" dirty="0">
                  <a:latin typeface="+mj-lt"/>
                </a:rPr>
                <a:t>, </a:t>
              </a:r>
              <a:r>
                <a:rPr lang="en-US" sz="1200" i="1" dirty="0">
                  <a:latin typeface="+mj-lt"/>
                </a:rPr>
                <a:t>147</a:t>
              </a:r>
              <a:r>
                <a:rPr lang="cs-CZ" sz="1200" i="1" dirty="0">
                  <a:latin typeface="+mj-lt"/>
                </a:rPr>
                <a:t>, </a:t>
              </a:r>
              <a:r>
                <a:rPr lang="en-US" sz="1200" i="1" dirty="0">
                  <a:latin typeface="+mj-lt"/>
                </a:rPr>
                <a:t>690–703</a:t>
              </a:r>
              <a:r>
                <a:rPr lang="cs-CZ" sz="1200" i="1" dirty="0">
                  <a:latin typeface="+mj-lt"/>
                </a:rPr>
                <a:t> (</a:t>
              </a:r>
              <a:r>
                <a:rPr lang="en-US" sz="1200" i="1" dirty="0">
                  <a:latin typeface="+mj-lt"/>
                </a:rPr>
                <a:t>2011</a:t>
              </a:r>
              <a:r>
                <a:rPr lang="cs-CZ" sz="1200" i="1" dirty="0">
                  <a:latin typeface="+mj-lt"/>
                </a:rPr>
                <a:t>)</a:t>
              </a:r>
              <a:endParaRPr lang="en-US" sz="1200" i="1" dirty="0">
                <a:effectLst/>
                <a:latin typeface="+mj-lt"/>
              </a:endParaRPr>
            </a:p>
          </p:txBody>
        </p:sp>
        <p:pic>
          <p:nvPicPr>
            <p:cNvPr id="7" name="Obrázek 6"/>
            <p:cNvPicPr>
              <a:picLocks noChangeAspect="1"/>
            </p:cNvPicPr>
            <p:nvPr/>
          </p:nvPicPr>
          <p:blipFill>
            <a:blip r:embed="rId2"/>
            <a:stretch>
              <a:fillRect/>
            </a:stretch>
          </p:blipFill>
          <p:spPr>
            <a:xfrm>
              <a:off x="4211960" y="2625879"/>
              <a:ext cx="4680520" cy="3827058"/>
            </a:xfrm>
            <a:prstGeom prst="rect">
              <a:avLst/>
            </a:prstGeom>
          </p:spPr>
        </p:pic>
        <p:pic>
          <p:nvPicPr>
            <p:cNvPr id="8" name="Obrázek 7"/>
            <p:cNvPicPr>
              <a:picLocks noChangeAspect="1"/>
            </p:cNvPicPr>
            <p:nvPr/>
          </p:nvPicPr>
          <p:blipFill>
            <a:blip r:embed="rId3"/>
            <a:stretch>
              <a:fillRect/>
            </a:stretch>
          </p:blipFill>
          <p:spPr>
            <a:xfrm>
              <a:off x="4211960" y="2348880"/>
              <a:ext cx="3312368" cy="282541"/>
            </a:xfrm>
            <a:prstGeom prst="rect">
              <a:avLst/>
            </a:prstGeom>
          </p:spPr>
        </p:pic>
      </p:grpSp>
      <p:grpSp>
        <p:nvGrpSpPr>
          <p:cNvPr id="14" name="Skupina 13"/>
          <p:cNvGrpSpPr/>
          <p:nvPr/>
        </p:nvGrpSpPr>
        <p:grpSpPr>
          <a:xfrm>
            <a:off x="458432" y="3212976"/>
            <a:ext cx="2997444" cy="3053255"/>
            <a:chOff x="458432" y="3212976"/>
            <a:chExt cx="2997444" cy="3053255"/>
          </a:xfrm>
        </p:grpSpPr>
        <p:sp>
          <p:nvSpPr>
            <p:cNvPr id="11" name="Obdélník 10"/>
            <p:cNvSpPr/>
            <p:nvPr/>
          </p:nvSpPr>
          <p:spPr>
            <a:xfrm>
              <a:off x="458432" y="5804566"/>
              <a:ext cx="2790056" cy="461665"/>
            </a:xfrm>
            <a:prstGeom prst="rect">
              <a:avLst/>
            </a:prstGeom>
          </p:spPr>
          <p:txBody>
            <a:bodyPr wrap="square">
              <a:spAutoFit/>
            </a:bodyPr>
            <a:lstStyle/>
            <a:p>
              <a:r>
                <a:rPr lang="cs-CZ" sz="1200" i="1" dirty="0"/>
                <a:t>L. </a:t>
              </a:r>
              <a:r>
                <a:rPr lang="cs-CZ" sz="1200" i="1" dirty="0" err="1"/>
                <a:t>Kozakova</a:t>
              </a:r>
              <a:r>
                <a:rPr lang="cs-CZ" sz="1200" i="1" dirty="0"/>
                <a:t> et al., </a:t>
              </a:r>
            </a:p>
            <a:p>
              <a:r>
                <a:rPr lang="en-US" sz="1200" i="1" dirty="0"/>
                <a:t>Cell</a:t>
              </a:r>
              <a:r>
                <a:rPr lang="cs-CZ" sz="1200" i="1" dirty="0"/>
                <a:t> </a:t>
              </a:r>
              <a:r>
                <a:rPr lang="cs-CZ" sz="1200" i="1" dirty="0" err="1"/>
                <a:t>Cycle</a:t>
              </a:r>
              <a:r>
                <a:rPr lang="cs-CZ" sz="1200" i="1" dirty="0"/>
                <a:t>, 14 (6), 920-930 (2015)</a:t>
              </a:r>
              <a:endParaRPr lang="cs-CZ" sz="1200" dirty="0"/>
            </a:p>
          </p:txBody>
        </p:sp>
        <p:grpSp>
          <p:nvGrpSpPr>
            <p:cNvPr id="13" name="Skupina 12"/>
            <p:cNvGrpSpPr/>
            <p:nvPr/>
          </p:nvGrpSpPr>
          <p:grpSpPr>
            <a:xfrm>
              <a:off x="467544" y="3212976"/>
              <a:ext cx="2988332" cy="2604523"/>
              <a:chOff x="467544" y="3212976"/>
              <a:chExt cx="2988332" cy="2604523"/>
            </a:xfrm>
          </p:grpSpPr>
          <p:pic>
            <p:nvPicPr>
              <p:cNvPr id="10" name="Obrázek 9"/>
              <p:cNvPicPr>
                <a:picLocks noChangeAspect="1"/>
              </p:cNvPicPr>
              <p:nvPr/>
            </p:nvPicPr>
            <p:blipFill>
              <a:blip r:embed="rId4"/>
              <a:stretch>
                <a:fillRect/>
              </a:stretch>
            </p:blipFill>
            <p:spPr>
              <a:xfrm>
                <a:off x="467544" y="3212976"/>
                <a:ext cx="2988332" cy="2604523"/>
              </a:xfrm>
              <a:prstGeom prst="rect">
                <a:avLst/>
              </a:prstGeom>
            </p:spPr>
          </p:pic>
          <p:sp>
            <p:nvSpPr>
              <p:cNvPr id="12" name="Obdélník 11"/>
              <p:cNvSpPr/>
              <p:nvPr/>
            </p:nvSpPr>
            <p:spPr>
              <a:xfrm>
                <a:off x="467544" y="5517232"/>
                <a:ext cx="936104" cy="287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3" name="Text Box 3">
            <a:extLst>
              <a:ext uri="{FF2B5EF4-FFF2-40B4-BE49-F238E27FC236}">
                <a16:creationId xmlns:a16="http://schemas.microsoft.com/office/drawing/2014/main" id="{C76ADF21-3BDF-4DF8-B916-E50846D4169E}"/>
              </a:ext>
            </a:extLst>
          </p:cNvPr>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Tree>
    <p:extLst>
      <p:ext uri="{BB962C8B-B14F-4D97-AF65-F5344CB8AC3E}">
        <p14:creationId xmlns:p14="http://schemas.microsoft.com/office/powerpoint/2010/main" val="42433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052736"/>
            <a:ext cx="8694712" cy="646331"/>
          </a:xfrm>
          <a:prstGeom prst="rect">
            <a:avLst/>
          </a:prstGeom>
        </p:spPr>
        <p:txBody>
          <a:bodyPr wrap="square">
            <a:spAutoFit/>
          </a:bodyPr>
          <a:lstStyle/>
          <a:p>
            <a:pPr algn="just">
              <a:spcAft>
                <a:spcPts val="0"/>
              </a:spcAft>
            </a:pPr>
            <a:r>
              <a:rPr lang="sk-SK" sz="1800" dirty="0"/>
              <a:t>Study of </a:t>
            </a:r>
            <a:r>
              <a:rPr lang="sk-SK" sz="1800" dirty="0" err="1"/>
              <a:t>higher</a:t>
            </a:r>
            <a:r>
              <a:rPr lang="sk-SK" sz="1800" dirty="0"/>
              <a:t> </a:t>
            </a:r>
            <a:r>
              <a:rPr lang="sk-SK" sz="1800" dirty="0" err="1"/>
              <a:t>levels</a:t>
            </a:r>
            <a:r>
              <a:rPr lang="sk-SK" sz="1800" dirty="0"/>
              <a:t> of </a:t>
            </a:r>
            <a:r>
              <a:rPr lang="sk-SK" sz="1800" dirty="0" err="1"/>
              <a:t>protein</a:t>
            </a:r>
            <a:r>
              <a:rPr lang="sk-SK" sz="1800" dirty="0"/>
              <a:t> </a:t>
            </a:r>
            <a:r>
              <a:rPr lang="sk-SK" sz="1800" dirty="0" err="1"/>
              <a:t>structure</a:t>
            </a:r>
            <a:r>
              <a:rPr lang="sk-SK" sz="1800" dirty="0"/>
              <a:t> (</a:t>
            </a:r>
            <a:r>
              <a:rPr lang="sk-SK" sz="1800" dirty="0" err="1"/>
              <a:t>tertiary</a:t>
            </a:r>
            <a:r>
              <a:rPr lang="sk-SK" sz="1800" dirty="0"/>
              <a:t>, </a:t>
            </a:r>
            <a:r>
              <a:rPr lang="sk-SK" sz="1800" dirty="0" err="1"/>
              <a:t>quaternary</a:t>
            </a:r>
            <a:r>
              <a:rPr lang="sk-SK" sz="1800" dirty="0"/>
              <a:t>) and </a:t>
            </a:r>
            <a:r>
              <a:rPr lang="sk-SK" sz="1800" dirty="0" err="1"/>
              <a:t>relation</a:t>
            </a:r>
            <a:r>
              <a:rPr lang="sk-SK" sz="1800" dirty="0"/>
              <a:t> of  a </a:t>
            </a:r>
            <a:r>
              <a:rPr lang="sk-SK" sz="1800" dirty="0" err="1"/>
              <a:t>structure</a:t>
            </a:r>
            <a:r>
              <a:rPr lang="sk-SK" sz="1800" dirty="0"/>
              <a:t> to </a:t>
            </a:r>
            <a:r>
              <a:rPr lang="sk-SK" sz="1800" dirty="0" err="1"/>
              <a:t>protein</a:t>
            </a:r>
            <a:r>
              <a:rPr lang="sk-SK" sz="1800" dirty="0"/>
              <a:t> </a:t>
            </a:r>
            <a:r>
              <a:rPr lang="sk-SK" sz="1800" dirty="0" err="1"/>
              <a:t>function</a:t>
            </a:r>
            <a:r>
              <a:rPr lang="sk-SK" sz="1800" dirty="0"/>
              <a:t>.</a:t>
            </a:r>
            <a:endParaRPr lang="cs-CZ" sz="1800" dirty="0"/>
          </a:p>
        </p:txBody>
      </p:sp>
      <p:sp>
        <p:nvSpPr>
          <p:cNvPr id="3" name="Obdélník 2"/>
          <p:cNvSpPr/>
          <p:nvPr/>
        </p:nvSpPr>
        <p:spPr>
          <a:xfrm>
            <a:off x="323528" y="548680"/>
            <a:ext cx="4536504" cy="369332"/>
          </a:xfrm>
          <a:prstGeom prst="rect">
            <a:avLst/>
          </a:prstGeom>
        </p:spPr>
        <p:txBody>
          <a:bodyPr wrap="square">
            <a:spAutoFit/>
          </a:bodyPr>
          <a:lstStyle/>
          <a:p>
            <a:pPr>
              <a:spcAft>
                <a:spcPts val="0"/>
              </a:spcAft>
            </a:pPr>
            <a:r>
              <a:rPr lang="cs-CZ" sz="1800" b="1" dirty="0" err="1">
                <a:latin typeface="Arial Black" panose="020B0A04020102020204" pitchFamily="34" charset="0"/>
              </a:rPr>
              <a:t>Structural</a:t>
            </a:r>
            <a:r>
              <a:rPr lang="cs-CZ" sz="1800" b="1" dirty="0">
                <a:latin typeface="Arial Black" panose="020B0A04020102020204" pitchFamily="34" charset="0"/>
              </a:rPr>
              <a:t> </a:t>
            </a:r>
            <a:r>
              <a:rPr lang="sk-SK" sz="1800" b="1" dirty="0" err="1">
                <a:latin typeface="Arial Black" panose="020B0A04020102020204" pitchFamily="34" charset="0"/>
              </a:rPr>
              <a:t>proteomics</a:t>
            </a:r>
            <a:endParaRPr lang="cs-CZ" sz="1800" dirty="0">
              <a:latin typeface="Arial Black" panose="020B0A04020102020204" pitchFamily="34" charset="0"/>
            </a:endParaRPr>
          </a:p>
        </p:txBody>
      </p:sp>
      <p:pic>
        <p:nvPicPr>
          <p:cNvPr id="50180" name="Picture 4" descr="http://swissmodel.expasy.org/course/gifs/1bm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47137"/>
            <a:ext cx="3442946" cy="33304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80982" y="6093296"/>
            <a:ext cx="8379804" cy="584775"/>
          </a:xfrm>
          <a:prstGeom prst="rect">
            <a:avLst/>
          </a:prstGeom>
        </p:spPr>
        <p:txBody>
          <a:bodyPr wrap="square">
            <a:spAutoFit/>
          </a:bodyPr>
          <a:lstStyle/>
          <a:p>
            <a:r>
              <a:rPr lang="cs-CZ" sz="1600" dirty="0" err="1"/>
              <a:t>Structure</a:t>
            </a:r>
            <a:r>
              <a:rPr lang="cs-CZ" sz="1600" dirty="0"/>
              <a:t> </a:t>
            </a:r>
            <a:r>
              <a:rPr lang="cs-CZ" sz="1600" dirty="0" err="1"/>
              <a:t>is</a:t>
            </a:r>
            <a:r>
              <a:rPr lang="cs-CZ" sz="1600" dirty="0"/>
              <a:t> </a:t>
            </a:r>
            <a:r>
              <a:rPr lang="cs-CZ" sz="1600" dirty="0" err="1"/>
              <a:t>formed</a:t>
            </a:r>
            <a:r>
              <a:rPr lang="cs-CZ" sz="1600" dirty="0"/>
              <a:t> by </a:t>
            </a:r>
            <a:r>
              <a:rPr lang="cs-CZ" sz="1600" dirty="0" err="1"/>
              <a:t>different</a:t>
            </a:r>
            <a:r>
              <a:rPr lang="cs-CZ" sz="1600" dirty="0"/>
              <a:t> </a:t>
            </a:r>
            <a:r>
              <a:rPr lang="cs-CZ" sz="1600" dirty="0" err="1"/>
              <a:t>types</a:t>
            </a:r>
            <a:r>
              <a:rPr lang="cs-CZ" sz="1600" dirty="0"/>
              <a:t> of </a:t>
            </a:r>
            <a:r>
              <a:rPr lang="cs-CZ" sz="1600" dirty="0" err="1"/>
              <a:t>bonds</a:t>
            </a:r>
            <a:r>
              <a:rPr lang="cs-CZ" sz="1600" dirty="0"/>
              <a:t> – ion </a:t>
            </a:r>
            <a:r>
              <a:rPr lang="en-US" sz="1600" dirty="0" err="1"/>
              <a:t>intera</a:t>
            </a:r>
            <a:r>
              <a:rPr lang="cs-CZ" sz="1600" dirty="0" err="1"/>
              <a:t>ctions</a:t>
            </a:r>
            <a:r>
              <a:rPr lang="en-US" sz="1600" dirty="0"/>
              <a:t>, </a:t>
            </a:r>
            <a:r>
              <a:rPr lang="cs-CZ" sz="1600" dirty="0"/>
              <a:t>hydrogen </a:t>
            </a:r>
            <a:r>
              <a:rPr lang="cs-CZ" sz="1600" dirty="0" err="1"/>
              <a:t>bridges</a:t>
            </a:r>
            <a:r>
              <a:rPr lang="en-US" sz="1600" dirty="0"/>
              <a:t>, van der Waals </a:t>
            </a:r>
            <a:r>
              <a:rPr lang="cs-CZ" sz="1600" dirty="0" err="1"/>
              <a:t>forces</a:t>
            </a:r>
            <a:r>
              <a:rPr lang="en-US" sz="1600" dirty="0"/>
              <a:t> </a:t>
            </a:r>
            <a:r>
              <a:rPr lang="cs-CZ" sz="1600" dirty="0" err="1"/>
              <a:t>or</a:t>
            </a:r>
            <a:r>
              <a:rPr lang="en-US" sz="1600" dirty="0"/>
              <a:t> </a:t>
            </a:r>
            <a:r>
              <a:rPr lang="cs-CZ" sz="1600" dirty="0" err="1"/>
              <a:t>disulfidic</a:t>
            </a:r>
            <a:r>
              <a:rPr lang="cs-CZ" sz="1600" dirty="0"/>
              <a:t> </a:t>
            </a:r>
            <a:r>
              <a:rPr lang="cs-CZ" sz="1600" dirty="0" err="1"/>
              <a:t>bridges</a:t>
            </a:r>
            <a:r>
              <a:rPr lang="cs-CZ" sz="1600" dirty="0"/>
              <a:t>.</a:t>
            </a:r>
          </a:p>
        </p:txBody>
      </p:sp>
      <p:sp>
        <p:nvSpPr>
          <p:cNvPr id="5" name="Text Box 3">
            <a:extLst>
              <a:ext uri="{FF2B5EF4-FFF2-40B4-BE49-F238E27FC236}">
                <a16:creationId xmlns:a16="http://schemas.microsoft.com/office/drawing/2014/main" id="{60588CFB-9B51-4011-B5EC-316CF93F60BF}"/>
              </a:ext>
            </a:extLst>
          </p:cNvPr>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
        <p:nvSpPr>
          <p:cNvPr id="6" name="TextovéPole 5">
            <a:extLst>
              <a:ext uri="{FF2B5EF4-FFF2-40B4-BE49-F238E27FC236}">
                <a16:creationId xmlns:a16="http://schemas.microsoft.com/office/drawing/2014/main" id="{23572457-004C-40FB-9E07-2713F3BDE69C}"/>
              </a:ext>
            </a:extLst>
          </p:cNvPr>
          <p:cNvSpPr txBox="1"/>
          <p:nvPr/>
        </p:nvSpPr>
        <p:spPr>
          <a:xfrm>
            <a:off x="4872243" y="2708920"/>
            <a:ext cx="2714205" cy="1323439"/>
          </a:xfrm>
          <a:prstGeom prst="rect">
            <a:avLst/>
          </a:prstGeom>
          <a:noFill/>
        </p:spPr>
        <p:txBody>
          <a:bodyPr wrap="none" rtlCol="0">
            <a:spAutoFit/>
          </a:bodyPr>
          <a:lstStyle/>
          <a:p>
            <a:pPr marL="342900" indent="-342900">
              <a:buFont typeface="Arial" panose="020B0604020202020204" pitchFamily="34" charset="0"/>
              <a:buChar char="•"/>
            </a:pPr>
            <a:r>
              <a:rPr lang="cs-CZ" sz="2000" dirty="0"/>
              <a:t>X-</a:t>
            </a:r>
            <a:r>
              <a:rPr lang="cs-CZ" sz="2000" dirty="0" err="1"/>
              <a:t>ray</a:t>
            </a:r>
            <a:r>
              <a:rPr lang="cs-CZ" sz="2000" dirty="0"/>
              <a:t> </a:t>
            </a:r>
            <a:r>
              <a:rPr lang="cs-CZ" sz="2000" dirty="0" err="1"/>
              <a:t>crystalography</a:t>
            </a:r>
            <a:endParaRPr lang="cs-CZ" sz="2000" dirty="0"/>
          </a:p>
          <a:p>
            <a:pPr marL="342900" indent="-342900">
              <a:buFont typeface="Arial" panose="020B0604020202020204" pitchFamily="34" charset="0"/>
              <a:buChar char="•"/>
            </a:pPr>
            <a:r>
              <a:rPr lang="cs-CZ" sz="2000" dirty="0"/>
              <a:t>NMR</a:t>
            </a:r>
          </a:p>
          <a:p>
            <a:pPr marL="342900" indent="-342900">
              <a:buFont typeface="Arial" panose="020B0604020202020204" pitchFamily="34" charset="0"/>
              <a:buChar char="•"/>
            </a:pPr>
            <a:r>
              <a:rPr lang="cs-CZ" sz="2000" dirty="0" err="1"/>
              <a:t>cryoEM</a:t>
            </a:r>
            <a:endParaRPr lang="cs-CZ" sz="2000" dirty="0"/>
          </a:p>
          <a:p>
            <a:pPr marL="342900" indent="-342900">
              <a:buFont typeface="Arial" panose="020B0604020202020204" pitchFamily="34" charset="0"/>
              <a:buChar char="•"/>
            </a:pPr>
            <a:r>
              <a:rPr lang="cs-CZ" sz="2000" dirty="0"/>
              <a:t>MS (in minority)</a:t>
            </a:r>
          </a:p>
        </p:txBody>
      </p:sp>
    </p:spTree>
    <p:extLst>
      <p:ext uri="{BB962C8B-B14F-4D97-AF65-F5344CB8AC3E}">
        <p14:creationId xmlns:p14="http://schemas.microsoft.com/office/powerpoint/2010/main" val="2306331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026"/>
          <p:cNvSpPr txBox="1">
            <a:spLocks noChangeArrowheads="1"/>
          </p:cNvSpPr>
          <p:nvPr/>
        </p:nvSpPr>
        <p:spPr bwMode="auto">
          <a:xfrm>
            <a:off x="2765936" y="2780928"/>
            <a:ext cx="330411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2800" b="1" dirty="0">
                <a:latin typeface="Berlin Sans FB Demi" panose="020E0802020502020306" pitchFamily="34" charset="0"/>
              </a:rPr>
              <a:t>MS </a:t>
            </a:r>
            <a:r>
              <a:rPr lang="en-US" altLang="cs-CZ" sz="2800" b="1" err="1">
                <a:latin typeface="Berlin Sans FB Demi" panose="020E0802020502020306" pitchFamily="34" charset="0"/>
              </a:rPr>
              <a:t>i</a:t>
            </a:r>
            <a:r>
              <a:rPr lang="cs-CZ" altLang="cs-CZ" sz="2800" b="1">
                <a:latin typeface="Berlin Sans FB Demi" panose="020E0802020502020306" pitchFamily="34" charset="0"/>
              </a:rPr>
              <a:t>nstrumentation</a:t>
            </a:r>
            <a:endParaRPr lang="cs-CZ" altLang="cs-CZ" sz="2800" b="1" dirty="0">
              <a:latin typeface="Berlin Sans FB Demi" panose="020E0802020502020306" pitchFamily="34" charset="0"/>
            </a:endParaRPr>
          </a:p>
          <a:p>
            <a:pPr algn="ctr"/>
            <a:r>
              <a:rPr lang="en-US" altLang="cs-CZ" sz="2800" b="1">
                <a:latin typeface="Berlin Sans FB Demi" panose="020E0802020502020306" pitchFamily="34" charset="0"/>
              </a:rPr>
              <a:t>a</a:t>
            </a:r>
            <a:r>
              <a:rPr lang="cs-CZ" altLang="cs-CZ" sz="2800" b="1">
                <a:latin typeface="Berlin Sans FB Demi" panose="020E0802020502020306" pitchFamily="34" charset="0"/>
              </a:rPr>
              <a:t>nd</a:t>
            </a:r>
            <a:endParaRPr lang="cs-CZ" altLang="cs-CZ" sz="2800" b="1" dirty="0">
              <a:latin typeface="Berlin Sans FB Demi" panose="020E0802020502020306" pitchFamily="34" charset="0"/>
            </a:endParaRPr>
          </a:p>
          <a:p>
            <a:pPr algn="ctr"/>
            <a:r>
              <a:rPr lang="cs-CZ" altLang="cs-CZ" sz="2800" b="1">
                <a:latin typeface="Berlin Sans FB Demi" panose="020E0802020502020306" pitchFamily="34" charset="0"/>
              </a:rPr>
              <a:t>proteins</a:t>
            </a:r>
            <a:endParaRPr lang="en-US" altLang="cs-CZ" sz="2800" b="1" dirty="0">
              <a:latin typeface="Berlin Sans FB Demi" panose="020E0802020502020306" pitchFamily="34" charset="0"/>
            </a:endParaRPr>
          </a:p>
        </p:txBody>
      </p:sp>
      <p:grpSp>
        <p:nvGrpSpPr>
          <p:cNvPr id="6" name="Group 1555"/>
          <p:cNvGrpSpPr>
            <a:grpSpLocks/>
          </p:cNvGrpSpPr>
          <p:nvPr/>
        </p:nvGrpSpPr>
        <p:grpSpPr bwMode="auto">
          <a:xfrm>
            <a:off x="323528" y="332656"/>
            <a:ext cx="3644903" cy="865187"/>
            <a:chOff x="188" y="300"/>
            <a:chExt cx="2296" cy="545"/>
          </a:xfrm>
        </p:grpSpPr>
        <p:pic>
          <p:nvPicPr>
            <p:cNvPr id="7" name="Picture 1556" descr="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609600" y="4114800"/>
            <a:ext cx="76962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600"/>
              <a:t>Thomson's investigations into the action of electrostatic and magnetic fields on the nature of so called "anode rays" or "canal rays" would eventually result in the invention of the </a:t>
            </a:r>
            <a:r>
              <a:rPr lang="cs-CZ" altLang="cs-CZ" sz="1600" b="1">
                <a:solidFill>
                  <a:srgbClr val="FF0000"/>
                </a:solidFill>
              </a:rPr>
              <a:t>mass spectrometer</a:t>
            </a:r>
            <a:r>
              <a:rPr lang="cs-CZ" altLang="cs-CZ" sz="1600"/>
              <a:t> (then called a </a:t>
            </a:r>
            <a:r>
              <a:rPr lang="cs-CZ" altLang="cs-CZ" sz="1600" i="1"/>
              <a:t>parabola spectrograph</a:t>
            </a:r>
            <a:r>
              <a:rPr lang="cs-CZ" altLang="cs-CZ" sz="1600"/>
              <a:t>) by </a:t>
            </a:r>
            <a:r>
              <a:rPr lang="cs-CZ" altLang="cs-CZ" sz="1600" b="1"/>
              <a:t>Francis Aston </a:t>
            </a:r>
            <a:r>
              <a:rPr lang="cs-CZ" altLang="cs-CZ" sz="1600"/>
              <a:t>(</a:t>
            </a:r>
            <a:r>
              <a:rPr lang="cs-CZ" altLang="cs-CZ" sz="1600" b="1">
                <a:solidFill>
                  <a:srgbClr val="333399"/>
                </a:solidFill>
              </a:rPr>
              <a:t>Nobel Prize for Chemistry 1922</a:t>
            </a:r>
            <a:r>
              <a:rPr lang="cs-CZ" altLang="cs-CZ" sz="1600"/>
              <a:t>), </a:t>
            </a:r>
            <a:r>
              <a:rPr lang="cs-CZ" altLang="cs-CZ" sz="1600" b="1">
                <a:solidFill>
                  <a:srgbClr val="FF0000"/>
                </a:solidFill>
              </a:rPr>
              <a:t>a tool which allows the determination of the mass-to-charge ratio of ions and which has since become an ubiquitous research tool in Chemistry</a:t>
            </a:r>
            <a:r>
              <a:rPr lang="cs-CZ" altLang="cs-CZ" sz="1600"/>
              <a:t>.</a:t>
            </a:r>
          </a:p>
        </p:txBody>
      </p:sp>
      <p:pic>
        <p:nvPicPr>
          <p:cNvPr id="51204" name="Picture 4" descr="http://i-mass.com/jj2.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1000" y="1123950"/>
            <a:ext cx="3962400" cy="2584450"/>
          </a:xfrm>
          <a:prstGeom prst="rect">
            <a:avLst/>
          </a:prstGeom>
          <a:noFill/>
          <a:extLst>
            <a:ext uri="{909E8E84-426E-40DD-AFC4-6F175D3DCCD1}">
              <a14:hiddenFill xmlns:a14="http://schemas.microsoft.com/office/drawing/2010/main">
                <a:solidFill>
                  <a:srgbClr val="FFFFFF"/>
                </a:solidFill>
              </a14:hiddenFill>
            </a:ext>
          </a:extLst>
        </p:spPr>
      </p:pic>
      <p:sp>
        <p:nvSpPr>
          <p:cNvPr id="51206" name="Text Box 6"/>
          <p:cNvSpPr txBox="1">
            <a:spLocks noChangeArrowheads="1"/>
          </p:cNvSpPr>
          <p:nvPr/>
        </p:nvSpPr>
        <p:spPr bwMode="auto">
          <a:xfrm>
            <a:off x="4479925" y="1355725"/>
            <a:ext cx="44513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500"/>
              <a:t>Thomson J.J. (1856 – 1940)</a:t>
            </a:r>
          </a:p>
          <a:p>
            <a:r>
              <a:rPr lang="cs-CZ" altLang="cs-CZ" sz="1500" b="1"/>
              <a:t>On the Masses of the Ions in Gases at Low Pressures</a:t>
            </a:r>
            <a:endParaRPr lang="en-US" altLang="cs-CZ" sz="1500" b="1"/>
          </a:p>
          <a:p>
            <a:r>
              <a:rPr lang="cs-CZ" altLang="cs-CZ" sz="1500" i="1"/>
              <a:t>Philosophical Magazine</a:t>
            </a:r>
            <a:r>
              <a:rPr lang="cs-CZ" altLang="cs-CZ" sz="1500"/>
              <a:t>, </a:t>
            </a:r>
            <a:r>
              <a:rPr lang="cs-CZ" altLang="cs-CZ" sz="1500" b="1"/>
              <a:t>1899</a:t>
            </a:r>
            <a:r>
              <a:rPr lang="cs-CZ" altLang="cs-CZ" sz="1500"/>
              <a:t>, 48:295, p.547-567</a:t>
            </a:r>
          </a:p>
        </p:txBody>
      </p:sp>
      <p:sp>
        <p:nvSpPr>
          <p:cNvPr id="51207" name="Text Box 7"/>
          <p:cNvSpPr txBox="1">
            <a:spLocks noChangeArrowheads="1"/>
          </p:cNvSpPr>
          <p:nvPr/>
        </p:nvSpPr>
        <p:spPr bwMode="auto">
          <a:xfrm>
            <a:off x="4495800" y="2362200"/>
            <a:ext cx="4419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t"/>
            <a:r>
              <a:rPr lang="cs-CZ" altLang="cs-CZ" sz="1600" b="1" dirty="0">
                <a:solidFill>
                  <a:srgbClr val="333399"/>
                </a:solidFill>
                <a:cs typeface="Arial" panose="020B0604020202020204" pitchFamily="34" charset="0"/>
              </a:rPr>
              <a:t>1906</a:t>
            </a:r>
            <a:r>
              <a:rPr lang="cs-CZ" altLang="cs-CZ" sz="1600" b="1" dirty="0">
                <a:solidFill>
                  <a:srgbClr val="333399"/>
                </a:solidFill>
              </a:rPr>
              <a:t> </a:t>
            </a:r>
            <a:r>
              <a:rPr lang="cs-CZ" altLang="cs-CZ" sz="1600" b="1">
                <a:solidFill>
                  <a:srgbClr val="333399"/>
                </a:solidFill>
              </a:rPr>
              <a:t>– </a:t>
            </a:r>
            <a:r>
              <a:rPr lang="cs-CZ" altLang="cs-CZ" sz="1600" b="1">
                <a:solidFill>
                  <a:srgbClr val="333399"/>
                </a:solidFill>
                <a:cs typeface="Arial" panose="020B0604020202020204" pitchFamily="34" charset="0"/>
              </a:rPr>
              <a:t>Nobel</a:t>
            </a:r>
            <a:r>
              <a:rPr lang="cs-CZ" altLang="cs-CZ" sz="1600" b="1">
                <a:solidFill>
                  <a:srgbClr val="333399"/>
                </a:solidFill>
              </a:rPr>
              <a:t> prize for physics</a:t>
            </a:r>
            <a:endParaRPr lang="en-US" altLang="cs-CZ" sz="1600" b="1" dirty="0">
              <a:solidFill>
                <a:srgbClr val="333399"/>
              </a:solidFill>
              <a:cs typeface="Arial" panose="020B0604020202020204" pitchFamily="34" charset="0"/>
            </a:endParaRPr>
          </a:p>
          <a:p>
            <a:pPr fontAlgn="t"/>
            <a:r>
              <a:rPr lang="cs-CZ" altLang="cs-CZ" sz="1600" dirty="0" err="1">
                <a:cs typeface="Arial" panose="020B0604020202020204" pitchFamily="34" charset="0"/>
              </a:rPr>
              <a:t>for</a:t>
            </a:r>
            <a:r>
              <a:rPr lang="cs-CZ" altLang="cs-CZ" sz="1600" dirty="0">
                <a:cs typeface="Arial" panose="020B0604020202020204" pitchFamily="34" charset="0"/>
              </a:rPr>
              <a:t> </a:t>
            </a:r>
            <a:r>
              <a:rPr lang="cs-CZ" altLang="cs-CZ" sz="1600" dirty="0" err="1">
                <a:cs typeface="Arial" panose="020B0604020202020204" pitchFamily="34" charset="0"/>
              </a:rPr>
              <a:t>theoretical</a:t>
            </a:r>
            <a:r>
              <a:rPr lang="cs-CZ" altLang="cs-CZ" sz="1600" dirty="0">
                <a:cs typeface="Arial" panose="020B0604020202020204" pitchFamily="34" charset="0"/>
              </a:rPr>
              <a:t> </a:t>
            </a:r>
            <a:r>
              <a:rPr lang="cs-CZ" altLang="cs-CZ" sz="1600" dirty="0" err="1">
                <a:cs typeface="Arial" panose="020B0604020202020204" pitchFamily="34" charset="0"/>
              </a:rPr>
              <a:t>and</a:t>
            </a:r>
            <a:r>
              <a:rPr lang="cs-CZ" altLang="cs-CZ" sz="1600" dirty="0">
                <a:cs typeface="Arial" panose="020B0604020202020204" pitchFamily="34" charset="0"/>
              </a:rPr>
              <a:t> </a:t>
            </a:r>
            <a:r>
              <a:rPr lang="cs-CZ" altLang="cs-CZ" sz="1600" dirty="0" err="1">
                <a:cs typeface="Arial" panose="020B0604020202020204" pitchFamily="34" charset="0"/>
              </a:rPr>
              <a:t>experimental</a:t>
            </a:r>
            <a:r>
              <a:rPr lang="cs-CZ" altLang="cs-CZ" sz="1600" dirty="0">
                <a:cs typeface="Arial" panose="020B0604020202020204" pitchFamily="34" charset="0"/>
              </a:rPr>
              <a:t> </a:t>
            </a:r>
            <a:r>
              <a:rPr lang="cs-CZ" altLang="cs-CZ" sz="1600" dirty="0" err="1">
                <a:cs typeface="Arial" panose="020B0604020202020204" pitchFamily="34" charset="0"/>
              </a:rPr>
              <a:t>investigations</a:t>
            </a:r>
            <a:r>
              <a:rPr lang="cs-CZ" altLang="cs-CZ" sz="1600" dirty="0">
                <a:cs typeface="Arial" panose="020B0604020202020204" pitchFamily="34" charset="0"/>
              </a:rPr>
              <a:t> on </a:t>
            </a:r>
            <a:r>
              <a:rPr lang="cs-CZ" altLang="cs-CZ" sz="1600" dirty="0" err="1">
                <a:cs typeface="Arial" panose="020B0604020202020204" pitchFamily="34" charset="0"/>
              </a:rPr>
              <a:t>the</a:t>
            </a:r>
            <a:r>
              <a:rPr lang="cs-CZ" altLang="cs-CZ" sz="1600" dirty="0">
                <a:cs typeface="Arial" panose="020B0604020202020204" pitchFamily="34" charset="0"/>
              </a:rPr>
              <a:t> </a:t>
            </a:r>
            <a:r>
              <a:rPr lang="cs-CZ" altLang="cs-CZ" sz="1600" dirty="0" err="1">
                <a:cs typeface="Arial" panose="020B0604020202020204" pitchFamily="34" charset="0"/>
              </a:rPr>
              <a:t>conduction</a:t>
            </a:r>
            <a:r>
              <a:rPr lang="cs-CZ" altLang="cs-CZ" sz="1600" dirty="0">
                <a:cs typeface="Arial" panose="020B0604020202020204" pitchFamily="34" charset="0"/>
              </a:rPr>
              <a:t> </a:t>
            </a:r>
            <a:r>
              <a:rPr lang="cs-CZ" altLang="cs-CZ" sz="1600" dirty="0" err="1">
                <a:cs typeface="Arial" panose="020B0604020202020204" pitchFamily="34" charset="0"/>
              </a:rPr>
              <a:t>of</a:t>
            </a:r>
            <a:r>
              <a:rPr lang="cs-CZ" altLang="cs-CZ" sz="1600" dirty="0">
                <a:cs typeface="Arial" panose="020B0604020202020204" pitchFamily="34" charset="0"/>
              </a:rPr>
              <a:t> </a:t>
            </a:r>
            <a:r>
              <a:rPr lang="cs-CZ" altLang="cs-CZ" sz="1600" dirty="0" err="1">
                <a:cs typeface="Arial" panose="020B0604020202020204" pitchFamily="34" charset="0"/>
              </a:rPr>
              <a:t>electricity</a:t>
            </a:r>
            <a:r>
              <a:rPr lang="cs-CZ" altLang="cs-CZ" sz="1600" dirty="0">
                <a:cs typeface="Arial" panose="020B0604020202020204" pitchFamily="34" charset="0"/>
              </a:rPr>
              <a:t> by </a:t>
            </a:r>
            <a:r>
              <a:rPr lang="cs-CZ" altLang="cs-CZ" sz="1600" dirty="0" err="1">
                <a:cs typeface="Arial" panose="020B0604020202020204" pitchFamily="34" charset="0"/>
              </a:rPr>
              <a:t>gases</a:t>
            </a:r>
            <a:endParaRPr lang="cs-CZ" altLang="cs-CZ" sz="1600" dirty="0">
              <a:cs typeface="Arial" panose="020B0604020202020204" pitchFamily="34" charset="0"/>
            </a:endParaRPr>
          </a:p>
        </p:txBody>
      </p:sp>
      <p:sp>
        <p:nvSpPr>
          <p:cNvPr id="51208" name="Text Box 8"/>
          <p:cNvSpPr txBox="1">
            <a:spLocks noChangeArrowheads="1"/>
          </p:cNvSpPr>
          <p:nvPr/>
        </p:nvSpPr>
        <p:spPr bwMode="auto">
          <a:xfrm>
            <a:off x="515938" y="3733800"/>
            <a:ext cx="36020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solidFill>
                  <a:srgbClr val="000000"/>
                </a:solidFill>
                <a:cs typeface="Arial" panose="020B0604020202020204" pitchFamily="34" charset="0"/>
              </a:rPr>
              <a:t>J.J. Thomson working with his cathode ray tube</a:t>
            </a:r>
          </a:p>
        </p:txBody>
      </p:sp>
      <p:sp>
        <p:nvSpPr>
          <p:cNvPr id="51210" name="Text Box 10"/>
          <p:cNvSpPr txBox="1">
            <a:spLocks noChangeArrowheads="1"/>
          </p:cNvSpPr>
          <p:nvPr/>
        </p:nvSpPr>
        <p:spPr bwMode="auto">
          <a:xfrm>
            <a:off x="2228850" y="533400"/>
            <a:ext cx="40503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History of mass spectrometry</a:t>
            </a:r>
            <a:endParaRPr lang="en-US" altLang="cs-CZ" b="1">
              <a:solidFill>
                <a:srgbClr val="FF0000"/>
              </a:solidFill>
            </a:endParaRPr>
          </a:p>
        </p:txBody>
      </p:sp>
      <p:sp>
        <p:nvSpPr>
          <p:cNvPr id="51211" name="Text Box 11"/>
          <p:cNvSpPr txBox="1">
            <a:spLocks noChangeArrowheads="1"/>
          </p:cNvSpPr>
          <p:nvPr/>
        </p:nvSpPr>
        <p:spPr bwMode="auto">
          <a:xfrm>
            <a:off x="609600" y="5562600"/>
            <a:ext cx="77882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600" b="1" i="1"/>
              <a:t>„ ... </a:t>
            </a:r>
            <a:r>
              <a:rPr lang="cs-CZ" altLang="cs-CZ" sz="1600" b="1" i="1">
                <a:cs typeface="Arial" panose="020B0604020202020204" pitchFamily="34" charset="0"/>
              </a:rPr>
              <a:t>By this means there is attained what is known as a mass spectrogram, that is to say a series of lines in which each line corresponds to a certain atomic weight.</a:t>
            </a:r>
            <a:r>
              <a:rPr lang="cs-CZ" altLang="cs-CZ" sz="1600" b="1" i="1"/>
              <a:t>“</a:t>
            </a:r>
          </a:p>
          <a:p>
            <a:r>
              <a:rPr lang="cs-CZ" altLang="cs-CZ" sz="1600"/>
              <a:t>				                       </a:t>
            </a:r>
            <a:r>
              <a:rPr lang="cs-CZ" altLang="cs-CZ" sz="1600">
                <a:cs typeface="Arial" panose="020B0604020202020204" pitchFamily="34" charset="0"/>
              </a:rPr>
              <a:t>Dr. H.G. Soderhaum </a:t>
            </a:r>
            <a:r>
              <a:rPr lang="cs-CZ" altLang="cs-CZ" sz="1600"/>
              <a:t>- 1922</a:t>
            </a:r>
          </a:p>
        </p:txBody>
      </p:sp>
      <p:sp>
        <p:nvSpPr>
          <p:cNvPr id="51212"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10" name="TextovéPole 9"/>
          <p:cNvSpPr txBox="1"/>
          <p:nvPr/>
        </p:nvSpPr>
        <p:spPr>
          <a:xfrm>
            <a:off x="4495800" y="3286124"/>
            <a:ext cx="4214842" cy="584775"/>
          </a:xfrm>
          <a:prstGeom prst="rect">
            <a:avLst/>
          </a:prstGeom>
          <a:noFill/>
        </p:spPr>
        <p:txBody>
          <a:bodyPr wrap="square" rtlCol="0">
            <a:spAutoFit/>
          </a:bodyPr>
          <a:lstStyle/>
          <a:p>
            <a:r>
              <a:rPr lang="cs-CZ" sz="1600"/>
              <a:t>Eight </a:t>
            </a:r>
            <a:r>
              <a:rPr lang="cs-CZ" sz="1600" dirty="0" err="1"/>
              <a:t>of</a:t>
            </a:r>
            <a:r>
              <a:rPr lang="cs-CZ" sz="1600" dirty="0"/>
              <a:t> his </a:t>
            </a:r>
            <a:r>
              <a:rPr lang="cs-CZ" sz="1600" dirty="0" err="1"/>
              <a:t>students</a:t>
            </a:r>
            <a:r>
              <a:rPr lang="cs-CZ" sz="1600" dirty="0"/>
              <a:t> </a:t>
            </a:r>
            <a:r>
              <a:rPr lang="cs-CZ" sz="1600" dirty="0" err="1"/>
              <a:t>and</a:t>
            </a:r>
            <a:r>
              <a:rPr lang="cs-CZ" sz="1600" dirty="0"/>
              <a:t> his son </a:t>
            </a:r>
            <a:r>
              <a:rPr lang="cs-CZ" sz="1600" dirty="0" err="1"/>
              <a:t>also</a:t>
            </a:r>
            <a:r>
              <a:rPr lang="cs-CZ" sz="1600" dirty="0"/>
              <a:t> </a:t>
            </a:r>
            <a:r>
              <a:rPr lang="cs-CZ" sz="1600" dirty="0" err="1"/>
              <a:t>became</a:t>
            </a:r>
            <a:r>
              <a:rPr lang="cs-CZ" sz="1600" dirty="0"/>
              <a:t> Nobel </a:t>
            </a:r>
            <a:r>
              <a:rPr lang="cs-CZ" sz="1600" dirty="0" err="1"/>
              <a:t>Prize</a:t>
            </a:r>
            <a:r>
              <a:rPr lang="cs-CZ" sz="1600" dirty="0"/>
              <a:t> </a:t>
            </a:r>
            <a:r>
              <a:rPr lang="cs-CZ" sz="1600" dirty="0" err="1"/>
              <a:t>winners</a:t>
            </a:r>
            <a:r>
              <a:rPr lang="cs-CZ" sz="1600" dirty="0"/>
              <a:t>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Text Box 1029"/>
          <p:cNvSpPr txBox="1">
            <a:spLocks noChangeArrowheads="1"/>
          </p:cNvSpPr>
          <p:nvPr/>
        </p:nvSpPr>
        <p:spPr bwMode="auto">
          <a:xfrm>
            <a:off x="899592" y="1340768"/>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a:t>The first Czech mass spectrometer - 1953</a:t>
            </a:r>
          </a:p>
          <a:p>
            <a:r>
              <a:rPr lang="cs-CZ" altLang="cs-CZ" sz="1800">
                <a:solidFill>
                  <a:srgbClr val="000000"/>
                </a:solidFill>
              </a:rPr>
              <a:t>			V. Čermák, V. Hanuš, Č. Jech, J. Cabicar </a:t>
            </a:r>
            <a:endParaRPr lang="cs-CZ" altLang="cs-CZ" sz="1800"/>
          </a:p>
        </p:txBody>
      </p:sp>
      <p:sp>
        <p:nvSpPr>
          <p:cNvPr id="52230" name="Text Box 1030"/>
          <p:cNvSpPr txBox="1">
            <a:spLocks noChangeArrowheads="1"/>
          </p:cNvSpPr>
          <p:nvPr/>
        </p:nvSpPr>
        <p:spPr bwMode="auto">
          <a:xfrm>
            <a:off x="6228184" y="6237312"/>
            <a:ext cx="24121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t>by courtesy of  dr. M. Polášek</a:t>
            </a:r>
          </a:p>
        </p:txBody>
      </p:sp>
      <p:pic>
        <p:nvPicPr>
          <p:cNvPr id="52231" name="Picture 1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71700"/>
            <a:ext cx="4572000"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2" name="Text Box 103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7" name="Text Box 10"/>
          <p:cNvSpPr txBox="1">
            <a:spLocks noChangeArrowheads="1"/>
          </p:cNvSpPr>
          <p:nvPr/>
        </p:nvSpPr>
        <p:spPr bwMode="auto">
          <a:xfrm>
            <a:off x="2228850" y="533400"/>
            <a:ext cx="40503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History of mass spectrometry</a:t>
            </a:r>
            <a:endParaRPr lang="en-US" altLang="cs-CZ" b="1">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2052"/>
          <p:cNvSpPr txBox="1">
            <a:spLocks noChangeArrowheads="1"/>
          </p:cNvSpPr>
          <p:nvPr/>
        </p:nvSpPr>
        <p:spPr bwMode="auto">
          <a:xfrm>
            <a:off x="2601473" y="387350"/>
            <a:ext cx="35982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Mass spectrometry- today</a:t>
            </a:r>
            <a:endParaRPr lang="en-US" altLang="cs-CZ" b="1">
              <a:solidFill>
                <a:srgbClr val="FF0000"/>
              </a:solidFill>
            </a:endParaRPr>
          </a:p>
        </p:txBody>
      </p:sp>
      <p:sp>
        <p:nvSpPr>
          <p:cNvPr id="62469" name="Text Box 2053"/>
          <p:cNvSpPr txBox="1">
            <a:spLocks noChangeArrowheads="1"/>
          </p:cNvSpPr>
          <p:nvPr/>
        </p:nvSpPr>
        <p:spPr bwMode="auto">
          <a:xfrm>
            <a:off x="323850" y="3716338"/>
            <a:ext cx="2576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600" i="1"/>
              <a:t>Benchtop LC-MS/MS system</a:t>
            </a:r>
          </a:p>
          <a:p>
            <a:r>
              <a:rPr lang="cs-CZ" altLang="cs-CZ" sz="1600" i="1">
                <a:solidFill>
                  <a:srgbClr val="000000"/>
                </a:solidFill>
              </a:rPr>
              <a:t>ion trap LTQ Velos (Thermo)</a:t>
            </a:r>
          </a:p>
        </p:txBody>
      </p:sp>
      <p:grpSp>
        <p:nvGrpSpPr>
          <p:cNvPr id="62475" name="Group 2059"/>
          <p:cNvGrpSpPr>
            <a:grpSpLocks/>
          </p:cNvGrpSpPr>
          <p:nvPr/>
        </p:nvGrpSpPr>
        <p:grpSpPr bwMode="auto">
          <a:xfrm>
            <a:off x="360363" y="1052513"/>
            <a:ext cx="4716462" cy="2606675"/>
            <a:chOff x="0" y="709"/>
            <a:chExt cx="3243" cy="1642"/>
          </a:xfrm>
        </p:grpSpPr>
        <p:pic>
          <p:nvPicPr>
            <p:cNvPr id="62472" name="Picture 2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9"/>
              <a:ext cx="3243" cy="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3" name="Rectangle 2057"/>
            <p:cNvSpPr>
              <a:spLocks noChangeArrowheads="1"/>
            </p:cNvSpPr>
            <p:nvPr/>
          </p:nvSpPr>
          <p:spPr bwMode="auto">
            <a:xfrm>
              <a:off x="0" y="709"/>
              <a:ext cx="3243" cy="16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62480" name="Text Box 2064"/>
          <p:cNvSpPr txBox="1">
            <a:spLocks noChangeArrowheads="1"/>
          </p:cNvSpPr>
          <p:nvPr/>
        </p:nvSpPr>
        <p:spPr bwMode="auto">
          <a:xfrm>
            <a:off x="3419872" y="6084942"/>
            <a:ext cx="55794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600" i="1"/>
              <a:t>High resolution hybrid mass spectrometer </a:t>
            </a:r>
            <a:r>
              <a:rPr lang="cs-CZ" altLang="cs-CZ" sz="1600" i="1">
                <a:solidFill>
                  <a:srgbClr val="000000"/>
                </a:solidFill>
              </a:rPr>
              <a:t>Orbitrap Fusion™ Lumos™ Tribrid™ (Thermo)</a:t>
            </a:r>
            <a:r>
              <a:rPr lang="cs-CZ" altLang="cs-CZ" sz="1600"/>
              <a:t> </a:t>
            </a:r>
            <a:endParaRPr lang="cs-CZ" altLang="cs-CZ" sz="1600" i="1"/>
          </a:p>
        </p:txBody>
      </p:sp>
      <p:sp>
        <p:nvSpPr>
          <p:cNvPr id="62481" name="Text Box 206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pic>
        <p:nvPicPr>
          <p:cNvPr id="9" name="Obrázek 8"/>
          <p:cNvPicPr>
            <a:picLocks noChangeAspect="1"/>
          </p:cNvPicPr>
          <p:nvPr/>
        </p:nvPicPr>
        <p:blipFill>
          <a:blip r:embed="rId3"/>
          <a:stretch>
            <a:fillRect/>
          </a:stretch>
        </p:blipFill>
        <p:spPr>
          <a:xfrm>
            <a:off x="3511517" y="3068197"/>
            <a:ext cx="4948915" cy="30167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954617" y="373624"/>
            <a:ext cx="30972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a:solidFill>
                  <a:srgbClr val="FF0000"/>
                </a:solidFill>
              </a:rPr>
              <a:t>Mass spectrometry</a:t>
            </a:r>
            <a:endParaRPr lang="en-US" altLang="cs-CZ" sz="2800" b="1">
              <a:solidFill>
                <a:srgbClr val="FF0000"/>
              </a:solidFill>
            </a:endParaRPr>
          </a:p>
        </p:txBody>
      </p:sp>
      <p:sp>
        <p:nvSpPr>
          <p:cNvPr id="11267" name="Text Box 3"/>
          <p:cNvSpPr txBox="1">
            <a:spLocks noChangeArrowheads="1"/>
          </p:cNvSpPr>
          <p:nvPr/>
        </p:nvSpPr>
        <p:spPr bwMode="auto">
          <a:xfrm>
            <a:off x="611188" y="820738"/>
            <a:ext cx="80645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800" b="1" i="1"/>
              <a:t>principle:</a:t>
            </a:r>
          </a:p>
          <a:p>
            <a:r>
              <a:rPr lang="cs-CZ" altLang="cs-CZ" sz="1800"/>
              <a:t>	measurement of ratio of  </a:t>
            </a:r>
            <a:r>
              <a:rPr lang="en-US" altLang="cs-CZ" sz="1800"/>
              <a:t>relativ</a:t>
            </a:r>
            <a:r>
              <a:rPr lang="cs-CZ" altLang="cs-CZ" sz="1800"/>
              <a:t>e molecule mass and charge number (</a:t>
            </a:r>
            <a:r>
              <a:rPr lang="cs-CZ" altLang="cs-CZ" sz="1800" i="1">
                <a:solidFill>
                  <a:schemeClr val="accent2"/>
                </a:solidFill>
              </a:rPr>
              <a:t>m/z</a:t>
            </a:r>
            <a:r>
              <a:rPr lang="cs-CZ" altLang="cs-CZ" sz="1800"/>
              <a:t>) 	of ions of analyzed compounds</a:t>
            </a:r>
          </a:p>
          <a:p>
            <a:r>
              <a:rPr lang="cs-CZ" altLang="cs-CZ" sz="1800"/>
              <a:t>						</a:t>
            </a:r>
            <a:r>
              <a:rPr lang="cs-CZ" altLang="cs-CZ" sz="1800" i="1">
                <a:solidFill>
                  <a:schemeClr val="accent2"/>
                </a:solidFill>
              </a:rPr>
              <a:t>m – ion mass</a:t>
            </a:r>
          </a:p>
          <a:p>
            <a:r>
              <a:rPr lang="cs-CZ" altLang="cs-CZ" sz="1800" i="1">
                <a:solidFill>
                  <a:schemeClr val="accent2"/>
                </a:solidFill>
              </a:rPr>
              <a:t>					 	z – number of charges</a:t>
            </a:r>
            <a:endParaRPr lang="en-US" altLang="cs-CZ" sz="1800" i="1">
              <a:solidFill>
                <a:schemeClr val="accent2"/>
              </a:solidFill>
            </a:endParaRPr>
          </a:p>
        </p:txBody>
      </p:sp>
      <p:sp>
        <p:nvSpPr>
          <p:cNvPr id="11268" name="Text Box 4"/>
          <p:cNvSpPr txBox="1">
            <a:spLocks noChangeArrowheads="1"/>
          </p:cNvSpPr>
          <p:nvPr/>
        </p:nvSpPr>
        <p:spPr bwMode="auto">
          <a:xfrm>
            <a:off x="3347864" y="3199575"/>
            <a:ext cx="55749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600" b="1" i="1"/>
              <a:t>basic steps</a:t>
            </a:r>
            <a:r>
              <a:rPr lang="en-US" altLang="cs-CZ" sz="1600" b="1" i="1"/>
              <a:t>:</a:t>
            </a:r>
            <a:endParaRPr lang="cs-CZ" altLang="cs-CZ" sz="1600" b="1" i="1"/>
          </a:p>
          <a:p>
            <a:pPr lvl="2">
              <a:buFontTx/>
              <a:buBlip>
                <a:blip r:embed="rId2"/>
              </a:buBlip>
            </a:pPr>
            <a:r>
              <a:rPr lang="cs-CZ" altLang="cs-CZ" sz="1600" b="1"/>
              <a:t>  ionization of molecules of analyzed compounds</a:t>
            </a:r>
          </a:p>
          <a:p>
            <a:pPr lvl="2">
              <a:buFontTx/>
              <a:buBlip>
                <a:blip r:embed="rId2"/>
              </a:buBlip>
            </a:pPr>
            <a:r>
              <a:rPr lang="cs-CZ" altLang="cs-CZ" sz="1600" b="1" i="1"/>
              <a:t>  </a:t>
            </a:r>
            <a:r>
              <a:rPr lang="cs-CZ" altLang="cs-CZ" sz="1600" b="1"/>
              <a:t>ion separation according to their </a:t>
            </a:r>
            <a:r>
              <a:rPr lang="cs-CZ" altLang="cs-CZ" sz="1600" b="1" i="1"/>
              <a:t>m/z</a:t>
            </a:r>
          </a:p>
          <a:p>
            <a:pPr lvl="2">
              <a:buFontTx/>
              <a:buBlip>
                <a:blip r:embed="rId2"/>
              </a:buBlip>
            </a:pPr>
            <a:r>
              <a:rPr lang="cs-CZ" altLang="cs-CZ" sz="1600" b="1" i="1"/>
              <a:t>  </a:t>
            </a:r>
            <a:r>
              <a:rPr lang="cs-CZ" altLang="cs-CZ" sz="1600" b="1"/>
              <a:t>ion detection</a:t>
            </a:r>
          </a:p>
        </p:txBody>
      </p:sp>
      <p:sp>
        <p:nvSpPr>
          <p:cNvPr id="11269" name="Text Box 5"/>
          <p:cNvSpPr txBox="1">
            <a:spLocks noChangeArrowheads="1"/>
          </p:cNvSpPr>
          <p:nvPr/>
        </p:nvSpPr>
        <p:spPr bwMode="auto">
          <a:xfrm>
            <a:off x="319088" y="4292600"/>
            <a:ext cx="79248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600" b="1" i="1"/>
              <a:t>result:</a:t>
            </a:r>
          </a:p>
          <a:p>
            <a:pPr lvl="1">
              <a:buFontTx/>
              <a:buBlip>
                <a:blip r:embed="rId3"/>
              </a:buBlip>
            </a:pPr>
            <a:r>
              <a:rPr lang="cs-CZ" altLang="cs-CZ" sz="1600"/>
              <a:t>  mass spectrum – dependence of  ion intensity </a:t>
            </a:r>
            <a:r>
              <a:rPr lang="cs-CZ" altLang="cs-CZ" sz="1600" i="1"/>
              <a:t>vs</a:t>
            </a:r>
            <a:r>
              <a:rPr lang="cs-CZ" altLang="cs-CZ" sz="1600"/>
              <a:t> its </a:t>
            </a:r>
            <a:r>
              <a:rPr lang="cs-CZ" altLang="cs-CZ" sz="1600" i="1"/>
              <a:t>m/z </a:t>
            </a:r>
          </a:p>
          <a:p>
            <a:pPr lvl="1"/>
            <a:r>
              <a:rPr lang="cs-CZ" altLang="cs-CZ" sz="1600" i="1"/>
              <a:t>			     </a:t>
            </a:r>
            <a:r>
              <a:rPr lang="cs-CZ" altLang="cs-CZ" sz="1600"/>
              <a:t>thus </a:t>
            </a:r>
            <a:r>
              <a:rPr lang="cs-CZ" altLang="cs-CZ" sz="1600" b="1"/>
              <a:t>determination of ion mass</a:t>
            </a:r>
          </a:p>
          <a:p>
            <a:pPr lvl="1"/>
            <a:r>
              <a:rPr lang="cs-CZ" altLang="cs-CZ" sz="1600" i="1"/>
              <a:t>			     </a:t>
            </a:r>
            <a:r>
              <a:rPr lang="cs-CZ" altLang="cs-CZ" sz="1600"/>
              <a:t>in case of a molecular i</a:t>
            </a:r>
            <a:r>
              <a:rPr lang="en-US" altLang="cs-CZ" sz="1600"/>
              <a:t>o</a:t>
            </a:r>
            <a:r>
              <a:rPr lang="cs-CZ" altLang="cs-CZ" sz="1600"/>
              <a:t>n</a:t>
            </a:r>
            <a:endParaRPr lang="en-US" altLang="cs-CZ" sz="1600"/>
          </a:p>
          <a:p>
            <a:pPr lvl="1"/>
            <a:r>
              <a:rPr lang="en-US" altLang="cs-CZ" sz="1600"/>
              <a:t>				 </a:t>
            </a:r>
            <a:r>
              <a:rPr lang="cs-CZ" altLang="cs-CZ" sz="1600"/>
              <a:t>	</a:t>
            </a:r>
            <a:r>
              <a:rPr lang="cs-CZ" altLang="cs-CZ" sz="1600" b="1"/>
              <a:t>molecular mass</a:t>
            </a:r>
          </a:p>
        </p:txBody>
      </p:sp>
      <p:grpSp>
        <p:nvGrpSpPr>
          <p:cNvPr id="11317" name="Group 53"/>
          <p:cNvGrpSpPr>
            <a:grpSpLocks/>
          </p:cNvGrpSpPr>
          <p:nvPr/>
        </p:nvGrpSpPr>
        <p:grpSpPr bwMode="auto">
          <a:xfrm>
            <a:off x="900113" y="5013325"/>
            <a:ext cx="2743200" cy="1430338"/>
            <a:chOff x="816" y="3285"/>
            <a:chExt cx="1728" cy="901"/>
          </a:xfrm>
        </p:grpSpPr>
        <p:sp>
          <p:nvSpPr>
            <p:cNvPr id="11271" name="Freeform 7"/>
            <p:cNvSpPr>
              <a:spLocks/>
            </p:cNvSpPr>
            <p:nvPr/>
          </p:nvSpPr>
          <p:spPr bwMode="auto">
            <a:xfrm>
              <a:off x="1046" y="3409"/>
              <a:ext cx="1081" cy="610"/>
            </a:xfrm>
            <a:custGeom>
              <a:avLst/>
              <a:gdLst>
                <a:gd name="T0" fmla="*/ 5 w 400"/>
                <a:gd name="T1" fmla="*/ 390 h 398"/>
                <a:gd name="T2" fmla="*/ 11 w 400"/>
                <a:gd name="T3" fmla="*/ 394 h 398"/>
                <a:gd name="T4" fmla="*/ 20 w 400"/>
                <a:gd name="T5" fmla="*/ 397 h 398"/>
                <a:gd name="T6" fmla="*/ 27 w 400"/>
                <a:gd name="T7" fmla="*/ 396 h 398"/>
                <a:gd name="T8" fmla="*/ 33 w 400"/>
                <a:gd name="T9" fmla="*/ 388 h 398"/>
                <a:gd name="T10" fmla="*/ 39 w 400"/>
                <a:gd name="T11" fmla="*/ 390 h 398"/>
                <a:gd name="T12" fmla="*/ 45 w 400"/>
                <a:gd name="T13" fmla="*/ 387 h 398"/>
                <a:gd name="T14" fmla="*/ 52 w 400"/>
                <a:gd name="T15" fmla="*/ 385 h 398"/>
                <a:gd name="T16" fmla="*/ 57 w 400"/>
                <a:gd name="T17" fmla="*/ 391 h 398"/>
                <a:gd name="T18" fmla="*/ 64 w 400"/>
                <a:gd name="T19" fmla="*/ 386 h 398"/>
                <a:gd name="T20" fmla="*/ 70 w 400"/>
                <a:gd name="T21" fmla="*/ 373 h 398"/>
                <a:gd name="T22" fmla="*/ 76 w 400"/>
                <a:gd name="T23" fmla="*/ 379 h 398"/>
                <a:gd name="T24" fmla="*/ 85 w 400"/>
                <a:gd name="T25" fmla="*/ 381 h 398"/>
                <a:gd name="T26" fmla="*/ 92 w 400"/>
                <a:gd name="T27" fmla="*/ 391 h 398"/>
                <a:gd name="T28" fmla="*/ 98 w 400"/>
                <a:gd name="T29" fmla="*/ 395 h 398"/>
                <a:gd name="T30" fmla="*/ 104 w 400"/>
                <a:gd name="T31" fmla="*/ 387 h 398"/>
                <a:gd name="T32" fmla="*/ 110 w 400"/>
                <a:gd name="T33" fmla="*/ 395 h 398"/>
                <a:gd name="T34" fmla="*/ 117 w 400"/>
                <a:gd name="T35" fmla="*/ 393 h 398"/>
                <a:gd name="T36" fmla="*/ 124 w 400"/>
                <a:gd name="T37" fmla="*/ 387 h 398"/>
                <a:gd name="T38" fmla="*/ 131 w 400"/>
                <a:gd name="T39" fmla="*/ 385 h 398"/>
                <a:gd name="T40" fmla="*/ 138 w 400"/>
                <a:gd name="T41" fmla="*/ 389 h 398"/>
                <a:gd name="T42" fmla="*/ 144 w 400"/>
                <a:gd name="T43" fmla="*/ 390 h 398"/>
                <a:gd name="T44" fmla="*/ 150 w 400"/>
                <a:gd name="T45" fmla="*/ 394 h 398"/>
                <a:gd name="T46" fmla="*/ 158 w 400"/>
                <a:gd name="T47" fmla="*/ 387 h 398"/>
                <a:gd name="T48" fmla="*/ 165 w 400"/>
                <a:gd name="T49" fmla="*/ 390 h 398"/>
                <a:gd name="T50" fmla="*/ 173 w 400"/>
                <a:gd name="T51" fmla="*/ 395 h 398"/>
                <a:gd name="T52" fmla="*/ 178 w 400"/>
                <a:gd name="T53" fmla="*/ 394 h 398"/>
                <a:gd name="T54" fmla="*/ 184 w 400"/>
                <a:gd name="T55" fmla="*/ 392 h 398"/>
                <a:gd name="T56" fmla="*/ 189 w 400"/>
                <a:gd name="T57" fmla="*/ 385 h 398"/>
                <a:gd name="T58" fmla="*/ 195 w 400"/>
                <a:gd name="T59" fmla="*/ 397 h 398"/>
                <a:gd name="T60" fmla="*/ 200 w 400"/>
                <a:gd name="T61" fmla="*/ 391 h 398"/>
                <a:gd name="T62" fmla="*/ 207 w 400"/>
                <a:gd name="T63" fmla="*/ 393 h 398"/>
                <a:gd name="T64" fmla="*/ 214 w 400"/>
                <a:gd name="T65" fmla="*/ 387 h 398"/>
                <a:gd name="T66" fmla="*/ 220 w 400"/>
                <a:gd name="T67" fmla="*/ 383 h 398"/>
                <a:gd name="T68" fmla="*/ 226 w 400"/>
                <a:gd name="T69" fmla="*/ 370 h 398"/>
                <a:gd name="T70" fmla="*/ 233 w 400"/>
                <a:gd name="T71" fmla="*/ 385 h 398"/>
                <a:gd name="T72" fmla="*/ 240 w 400"/>
                <a:gd name="T73" fmla="*/ 367 h 398"/>
                <a:gd name="T74" fmla="*/ 247 w 400"/>
                <a:gd name="T75" fmla="*/ 312 h 398"/>
                <a:gd name="T76" fmla="*/ 254 w 400"/>
                <a:gd name="T77" fmla="*/ 372 h 398"/>
                <a:gd name="T78" fmla="*/ 261 w 400"/>
                <a:gd name="T79" fmla="*/ 193 h 398"/>
                <a:gd name="T80" fmla="*/ 266 w 400"/>
                <a:gd name="T81" fmla="*/ 371 h 398"/>
                <a:gd name="T82" fmla="*/ 272 w 400"/>
                <a:gd name="T83" fmla="*/ 368 h 398"/>
                <a:gd name="T84" fmla="*/ 278 w 400"/>
                <a:gd name="T85" fmla="*/ 383 h 398"/>
                <a:gd name="T86" fmla="*/ 286 w 400"/>
                <a:gd name="T87" fmla="*/ 335 h 398"/>
                <a:gd name="T88" fmla="*/ 294 w 400"/>
                <a:gd name="T89" fmla="*/ 387 h 398"/>
                <a:gd name="T90" fmla="*/ 299 w 400"/>
                <a:gd name="T91" fmla="*/ 388 h 398"/>
                <a:gd name="T92" fmla="*/ 306 w 400"/>
                <a:gd name="T93" fmla="*/ 393 h 398"/>
                <a:gd name="T94" fmla="*/ 312 w 400"/>
                <a:gd name="T95" fmla="*/ 384 h 398"/>
                <a:gd name="T96" fmla="*/ 318 w 400"/>
                <a:gd name="T97" fmla="*/ 395 h 398"/>
                <a:gd name="T98" fmla="*/ 326 w 400"/>
                <a:gd name="T99" fmla="*/ 392 h 398"/>
                <a:gd name="T100" fmla="*/ 333 w 400"/>
                <a:gd name="T101" fmla="*/ 393 h 398"/>
                <a:gd name="T102" fmla="*/ 341 w 400"/>
                <a:gd name="T103" fmla="*/ 395 h 398"/>
                <a:gd name="T104" fmla="*/ 347 w 400"/>
                <a:gd name="T105" fmla="*/ 395 h 398"/>
                <a:gd name="T106" fmla="*/ 354 w 400"/>
                <a:gd name="T107" fmla="*/ 393 h 398"/>
                <a:gd name="T108" fmla="*/ 364 w 400"/>
                <a:gd name="T109" fmla="*/ 395 h 398"/>
                <a:gd name="T110" fmla="*/ 369 w 400"/>
                <a:gd name="T111" fmla="*/ 395 h 398"/>
                <a:gd name="T112" fmla="*/ 376 w 400"/>
                <a:gd name="T113" fmla="*/ 395 h 398"/>
                <a:gd name="T114" fmla="*/ 382 w 400"/>
                <a:gd name="T115" fmla="*/ 392 h 398"/>
                <a:gd name="T116" fmla="*/ 387 w 400"/>
                <a:gd name="T117" fmla="*/ 398 h 398"/>
                <a:gd name="T118" fmla="*/ 396 w 400"/>
                <a:gd name="T119" fmla="*/ 39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0" h="398">
                  <a:moveTo>
                    <a:pt x="0" y="397"/>
                  </a:moveTo>
                  <a:lnTo>
                    <a:pt x="2" y="396"/>
                  </a:lnTo>
                  <a:lnTo>
                    <a:pt x="3" y="393"/>
                  </a:lnTo>
                  <a:lnTo>
                    <a:pt x="4" y="395"/>
                  </a:lnTo>
                  <a:lnTo>
                    <a:pt x="5" y="390"/>
                  </a:lnTo>
                  <a:lnTo>
                    <a:pt x="6" y="392"/>
                  </a:lnTo>
                  <a:lnTo>
                    <a:pt x="7" y="397"/>
                  </a:lnTo>
                  <a:lnTo>
                    <a:pt x="9" y="398"/>
                  </a:lnTo>
                  <a:lnTo>
                    <a:pt x="9" y="397"/>
                  </a:lnTo>
                  <a:lnTo>
                    <a:pt x="11" y="394"/>
                  </a:lnTo>
                  <a:lnTo>
                    <a:pt x="12" y="387"/>
                  </a:lnTo>
                  <a:lnTo>
                    <a:pt x="14" y="395"/>
                  </a:lnTo>
                  <a:lnTo>
                    <a:pt x="15" y="394"/>
                  </a:lnTo>
                  <a:lnTo>
                    <a:pt x="17" y="391"/>
                  </a:lnTo>
                  <a:lnTo>
                    <a:pt x="20" y="397"/>
                  </a:lnTo>
                  <a:lnTo>
                    <a:pt x="21" y="392"/>
                  </a:lnTo>
                  <a:lnTo>
                    <a:pt x="22" y="391"/>
                  </a:lnTo>
                  <a:lnTo>
                    <a:pt x="23" y="395"/>
                  </a:lnTo>
                  <a:lnTo>
                    <a:pt x="24" y="389"/>
                  </a:lnTo>
                  <a:lnTo>
                    <a:pt x="27" y="396"/>
                  </a:lnTo>
                  <a:lnTo>
                    <a:pt x="28" y="383"/>
                  </a:lnTo>
                  <a:lnTo>
                    <a:pt x="29" y="393"/>
                  </a:lnTo>
                  <a:lnTo>
                    <a:pt x="30" y="388"/>
                  </a:lnTo>
                  <a:lnTo>
                    <a:pt x="32" y="391"/>
                  </a:lnTo>
                  <a:lnTo>
                    <a:pt x="33" y="388"/>
                  </a:lnTo>
                  <a:lnTo>
                    <a:pt x="34" y="387"/>
                  </a:lnTo>
                  <a:lnTo>
                    <a:pt x="35" y="359"/>
                  </a:lnTo>
                  <a:lnTo>
                    <a:pt x="37" y="382"/>
                  </a:lnTo>
                  <a:lnTo>
                    <a:pt x="38" y="378"/>
                  </a:lnTo>
                  <a:lnTo>
                    <a:pt x="39" y="390"/>
                  </a:lnTo>
                  <a:lnTo>
                    <a:pt x="40" y="390"/>
                  </a:lnTo>
                  <a:lnTo>
                    <a:pt x="42" y="395"/>
                  </a:lnTo>
                  <a:lnTo>
                    <a:pt x="43" y="390"/>
                  </a:lnTo>
                  <a:lnTo>
                    <a:pt x="44" y="383"/>
                  </a:lnTo>
                  <a:lnTo>
                    <a:pt x="45" y="387"/>
                  </a:lnTo>
                  <a:lnTo>
                    <a:pt x="46" y="348"/>
                  </a:lnTo>
                  <a:lnTo>
                    <a:pt x="47" y="354"/>
                  </a:lnTo>
                  <a:lnTo>
                    <a:pt x="48" y="358"/>
                  </a:lnTo>
                  <a:lnTo>
                    <a:pt x="51" y="381"/>
                  </a:lnTo>
                  <a:lnTo>
                    <a:pt x="52" y="385"/>
                  </a:lnTo>
                  <a:lnTo>
                    <a:pt x="53" y="393"/>
                  </a:lnTo>
                  <a:lnTo>
                    <a:pt x="54" y="396"/>
                  </a:lnTo>
                  <a:lnTo>
                    <a:pt x="55" y="393"/>
                  </a:lnTo>
                  <a:lnTo>
                    <a:pt x="56" y="384"/>
                  </a:lnTo>
                  <a:lnTo>
                    <a:pt x="57" y="391"/>
                  </a:lnTo>
                  <a:lnTo>
                    <a:pt x="58" y="373"/>
                  </a:lnTo>
                  <a:lnTo>
                    <a:pt x="59" y="336"/>
                  </a:lnTo>
                  <a:lnTo>
                    <a:pt x="62" y="379"/>
                  </a:lnTo>
                  <a:lnTo>
                    <a:pt x="63" y="376"/>
                  </a:lnTo>
                  <a:lnTo>
                    <a:pt x="64" y="386"/>
                  </a:lnTo>
                  <a:lnTo>
                    <a:pt x="66" y="379"/>
                  </a:lnTo>
                  <a:lnTo>
                    <a:pt x="67" y="393"/>
                  </a:lnTo>
                  <a:lnTo>
                    <a:pt x="68" y="390"/>
                  </a:lnTo>
                  <a:lnTo>
                    <a:pt x="69" y="394"/>
                  </a:lnTo>
                  <a:lnTo>
                    <a:pt x="70" y="373"/>
                  </a:lnTo>
                  <a:lnTo>
                    <a:pt x="72" y="367"/>
                  </a:lnTo>
                  <a:lnTo>
                    <a:pt x="73" y="346"/>
                  </a:lnTo>
                  <a:lnTo>
                    <a:pt x="74" y="357"/>
                  </a:lnTo>
                  <a:lnTo>
                    <a:pt x="75" y="385"/>
                  </a:lnTo>
                  <a:lnTo>
                    <a:pt x="76" y="379"/>
                  </a:lnTo>
                  <a:lnTo>
                    <a:pt x="78" y="390"/>
                  </a:lnTo>
                  <a:lnTo>
                    <a:pt x="80" y="394"/>
                  </a:lnTo>
                  <a:lnTo>
                    <a:pt x="82" y="386"/>
                  </a:lnTo>
                  <a:lnTo>
                    <a:pt x="83" y="395"/>
                  </a:lnTo>
                  <a:lnTo>
                    <a:pt x="85" y="381"/>
                  </a:lnTo>
                  <a:lnTo>
                    <a:pt x="86" y="370"/>
                  </a:lnTo>
                  <a:lnTo>
                    <a:pt x="88" y="391"/>
                  </a:lnTo>
                  <a:lnTo>
                    <a:pt x="89" y="386"/>
                  </a:lnTo>
                  <a:lnTo>
                    <a:pt x="90" y="395"/>
                  </a:lnTo>
                  <a:lnTo>
                    <a:pt x="92" y="391"/>
                  </a:lnTo>
                  <a:lnTo>
                    <a:pt x="93" y="395"/>
                  </a:lnTo>
                  <a:lnTo>
                    <a:pt x="94" y="396"/>
                  </a:lnTo>
                  <a:lnTo>
                    <a:pt x="95" y="396"/>
                  </a:lnTo>
                  <a:lnTo>
                    <a:pt x="97" y="391"/>
                  </a:lnTo>
                  <a:lnTo>
                    <a:pt x="98" y="395"/>
                  </a:lnTo>
                  <a:lnTo>
                    <a:pt x="99" y="382"/>
                  </a:lnTo>
                  <a:lnTo>
                    <a:pt x="100" y="393"/>
                  </a:lnTo>
                  <a:lnTo>
                    <a:pt x="102" y="391"/>
                  </a:lnTo>
                  <a:lnTo>
                    <a:pt x="103" y="386"/>
                  </a:lnTo>
                  <a:lnTo>
                    <a:pt x="104" y="387"/>
                  </a:lnTo>
                  <a:lnTo>
                    <a:pt x="105" y="393"/>
                  </a:lnTo>
                  <a:lnTo>
                    <a:pt x="107" y="387"/>
                  </a:lnTo>
                  <a:lnTo>
                    <a:pt x="108" y="391"/>
                  </a:lnTo>
                  <a:lnTo>
                    <a:pt x="109" y="389"/>
                  </a:lnTo>
                  <a:lnTo>
                    <a:pt x="110" y="395"/>
                  </a:lnTo>
                  <a:lnTo>
                    <a:pt x="112" y="386"/>
                  </a:lnTo>
                  <a:lnTo>
                    <a:pt x="113" y="385"/>
                  </a:lnTo>
                  <a:lnTo>
                    <a:pt x="114" y="387"/>
                  </a:lnTo>
                  <a:lnTo>
                    <a:pt x="115" y="393"/>
                  </a:lnTo>
                  <a:lnTo>
                    <a:pt x="117" y="393"/>
                  </a:lnTo>
                  <a:lnTo>
                    <a:pt x="118" y="391"/>
                  </a:lnTo>
                  <a:lnTo>
                    <a:pt x="120" y="382"/>
                  </a:lnTo>
                  <a:lnTo>
                    <a:pt x="122" y="389"/>
                  </a:lnTo>
                  <a:lnTo>
                    <a:pt x="123" y="372"/>
                  </a:lnTo>
                  <a:lnTo>
                    <a:pt x="124" y="387"/>
                  </a:lnTo>
                  <a:lnTo>
                    <a:pt x="125" y="394"/>
                  </a:lnTo>
                  <a:lnTo>
                    <a:pt x="127" y="384"/>
                  </a:lnTo>
                  <a:lnTo>
                    <a:pt x="129" y="391"/>
                  </a:lnTo>
                  <a:lnTo>
                    <a:pt x="130" y="383"/>
                  </a:lnTo>
                  <a:lnTo>
                    <a:pt x="131" y="385"/>
                  </a:lnTo>
                  <a:lnTo>
                    <a:pt x="133" y="391"/>
                  </a:lnTo>
                  <a:lnTo>
                    <a:pt x="135" y="390"/>
                  </a:lnTo>
                  <a:lnTo>
                    <a:pt x="136" y="389"/>
                  </a:lnTo>
                  <a:lnTo>
                    <a:pt x="137" y="392"/>
                  </a:lnTo>
                  <a:lnTo>
                    <a:pt x="138" y="389"/>
                  </a:lnTo>
                  <a:lnTo>
                    <a:pt x="139" y="390"/>
                  </a:lnTo>
                  <a:lnTo>
                    <a:pt x="140" y="390"/>
                  </a:lnTo>
                  <a:lnTo>
                    <a:pt x="141" y="386"/>
                  </a:lnTo>
                  <a:lnTo>
                    <a:pt x="143" y="394"/>
                  </a:lnTo>
                  <a:lnTo>
                    <a:pt x="144" y="390"/>
                  </a:lnTo>
                  <a:lnTo>
                    <a:pt x="146" y="394"/>
                  </a:lnTo>
                  <a:lnTo>
                    <a:pt x="147" y="390"/>
                  </a:lnTo>
                  <a:lnTo>
                    <a:pt x="148" y="392"/>
                  </a:lnTo>
                  <a:lnTo>
                    <a:pt x="149" y="392"/>
                  </a:lnTo>
                  <a:lnTo>
                    <a:pt x="150" y="394"/>
                  </a:lnTo>
                  <a:lnTo>
                    <a:pt x="152" y="385"/>
                  </a:lnTo>
                  <a:lnTo>
                    <a:pt x="153" y="392"/>
                  </a:lnTo>
                  <a:lnTo>
                    <a:pt x="154" y="390"/>
                  </a:lnTo>
                  <a:lnTo>
                    <a:pt x="156" y="394"/>
                  </a:lnTo>
                  <a:lnTo>
                    <a:pt x="158" y="387"/>
                  </a:lnTo>
                  <a:lnTo>
                    <a:pt x="160" y="390"/>
                  </a:lnTo>
                  <a:lnTo>
                    <a:pt x="162" y="388"/>
                  </a:lnTo>
                  <a:lnTo>
                    <a:pt x="163" y="377"/>
                  </a:lnTo>
                  <a:lnTo>
                    <a:pt x="164" y="390"/>
                  </a:lnTo>
                  <a:lnTo>
                    <a:pt x="165" y="390"/>
                  </a:lnTo>
                  <a:lnTo>
                    <a:pt x="166" y="388"/>
                  </a:lnTo>
                  <a:lnTo>
                    <a:pt x="167" y="390"/>
                  </a:lnTo>
                  <a:lnTo>
                    <a:pt x="168" y="394"/>
                  </a:lnTo>
                  <a:lnTo>
                    <a:pt x="172" y="389"/>
                  </a:lnTo>
                  <a:lnTo>
                    <a:pt x="173" y="395"/>
                  </a:lnTo>
                  <a:lnTo>
                    <a:pt x="174" y="394"/>
                  </a:lnTo>
                  <a:lnTo>
                    <a:pt x="175" y="391"/>
                  </a:lnTo>
                  <a:lnTo>
                    <a:pt x="176" y="393"/>
                  </a:lnTo>
                  <a:lnTo>
                    <a:pt x="177" y="387"/>
                  </a:lnTo>
                  <a:lnTo>
                    <a:pt x="178" y="394"/>
                  </a:lnTo>
                  <a:lnTo>
                    <a:pt x="179" y="397"/>
                  </a:lnTo>
                  <a:lnTo>
                    <a:pt x="180" y="389"/>
                  </a:lnTo>
                  <a:lnTo>
                    <a:pt x="182" y="385"/>
                  </a:lnTo>
                  <a:lnTo>
                    <a:pt x="183" y="392"/>
                  </a:lnTo>
                  <a:lnTo>
                    <a:pt x="184" y="392"/>
                  </a:lnTo>
                  <a:lnTo>
                    <a:pt x="185" y="386"/>
                  </a:lnTo>
                  <a:lnTo>
                    <a:pt x="186" y="393"/>
                  </a:lnTo>
                  <a:lnTo>
                    <a:pt x="187" y="391"/>
                  </a:lnTo>
                  <a:lnTo>
                    <a:pt x="188" y="393"/>
                  </a:lnTo>
                  <a:lnTo>
                    <a:pt x="189" y="385"/>
                  </a:lnTo>
                  <a:lnTo>
                    <a:pt x="190" y="393"/>
                  </a:lnTo>
                  <a:lnTo>
                    <a:pt x="191" y="396"/>
                  </a:lnTo>
                  <a:lnTo>
                    <a:pt x="193" y="393"/>
                  </a:lnTo>
                  <a:lnTo>
                    <a:pt x="194" y="396"/>
                  </a:lnTo>
                  <a:lnTo>
                    <a:pt x="195" y="397"/>
                  </a:lnTo>
                  <a:lnTo>
                    <a:pt x="196" y="395"/>
                  </a:lnTo>
                  <a:lnTo>
                    <a:pt x="197" y="386"/>
                  </a:lnTo>
                  <a:lnTo>
                    <a:pt x="198" y="387"/>
                  </a:lnTo>
                  <a:lnTo>
                    <a:pt x="199" y="393"/>
                  </a:lnTo>
                  <a:lnTo>
                    <a:pt x="200" y="391"/>
                  </a:lnTo>
                  <a:lnTo>
                    <a:pt x="201" y="395"/>
                  </a:lnTo>
                  <a:lnTo>
                    <a:pt x="204" y="383"/>
                  </a:lnTo>
                  <a:lnTo>
                    <a:pt x="205" y="384"/>
                  </a:lnTo>
                  <a:lnTo>
                    <a:pt x="206" y="392"/>
                  </a:lnTo>
                  <a:lnTo>
                    <a:pt x="207" y="393"/>
                  </a:lnTo>
                  <a:lnTo>
                    <a:pt x="208" y="394"/>
                  </a:lnTo>
                  <a:lnTo>
                    <a:pt x="209" y="391"/>
                  </a:lnTo>
                  <a:lnTo>
                    <a:pt x="211" y="391"/>
                  </a:lnTo>
                  <a:lnTo>
                    <a:pt x="213" y="393"/>
                  </a:lnTo>
                  <a:lnTo>
                    <a:pt x="214" y="387"/>
                  </a:lnTo>
                  <a:lnTo>
                    <a:pt x="215" y="395"/>
                  </a:lnTo>
                  <a:lnTo>
                    <a:pt x="216" y="393"/>
                  </a:lnTo>
                  <a:lnTo>
                    <a:pt x="218" y="383"/>
                  </a:lnTo>
                  <a:lnTo>
                    <a:pt x="219" y="387"/>
                  </a:lnTo>
                  <a:lnTo>
                    <a:pt x="220" y="383"/>
                  </a:lnTo>
                  <a:lnTo>
                    <a:pt x="222" y="391"/>
                  </a:lnTo>
                  <a:lnTo>
                    <a:pt x="223" y="335"/>
                  </a:lnTo>
                  <a:lnTo>
                    <a:pt x="224" y="193"/>
                  </a:lnTo>
                  <a:lnTo>
                    <a:pt x="225" y="311"/>
                  </a:lnTo>
                  <a:lnTo>
                    <a:pt x="226" y="370"/>
                  </a:lnTo>
                  <a:lnTo>
                    <a:pt x="228" y="387"/>
                  </a:lnTo>
                  <a:lnTo>
                    <a:pt x="229" y="381"/>
                  </a:lnTo>
                  <a:lnTo>
                    <a:pt x="230" y="367"/>
                  </a:lnTo>
                  <a:lnTo>
                    <a:pt x="232" y="388"/>
                  </a:lnTo>
                  <a:lnTo>
                    <a:pt x="233" y="385"/>
                  </a:lnTo>
                  <a:lnTo>
                    <a:pt x="234" y="392"/>
                  </a:lnTo>
                  <a:lnTo>
                    <a:pt x="235" y="257"/>
                  </a:lnTo>
                  <a:lnTo>
                    <a:pt x="236" y="0"/>
                  </a:lnTo>
                  <a:lnTo>
                    <a:pt x="238" y="325"/>
                  </a:lnTo>
                  <a:lnTo>
                    <a:pt x="240" y="367"/>
                  </a:lnTo>
                  <a:lnTo>
                    <a:pt x="243" y="379"/>
                  </a:lnTo>
                  <a:lnTo>
                    <a:pt x="244" y="377"/>
                  </a:lnTo>
                  <a:lnTo>
                    <a:pt x="245" y="386"/>
                  </a:lnTo>
                  <a:lnTo>
                    <a:pt x="246" y="373"/>
                  </a:lnTo>
                  <a:lnTo>
                    <a:pt x="247" y="312"/>
                  </a:lnTo>
                  <a:lnTo>
                    <a:pt x="248" y="62"/>
                  </a:lnTo>
                  <a:lnTo>
                    <a:pt x="249" y="106"/>
                  </a:lnTo>
                  <a:lnTo>
                    <a:pt x="252" y="341"/>
                  </a:lnTo>
                  <a:lnTo>
                    <a:pt x="253" y="366"/>
                  </a:lnTo>
                  <a:lnTo>
                    <a:pt x="254" y="372"/>
                  </a:lnTo>
                  <a:lnTo>
                    <a:pt x="255" y="371"/>
                  </a:lnTo>
                  <a:lnTo>
                    <a:pt x="256" y="379"/>
                  </a:lnTo>
                  <a:lnTo>
                    <a:pt x="258" y="373"/>
                  </a:lnTo>
                  <a:lnTo>
                    <a:pt x="259" y="336"/>
                  </a:lnTo>
                  <a:lnTo>
                    <a:pt x="261" y="193"/>
                  </a:lnTo>
                  <a:lnTo>
                    <a:pt x="262" y="223"/>
                  </a:lnTo>
                  <a:lnTo>
                    <a:pt x="263" y="323"/>
                  </a:lnTo>
                  <a:lnTo>
                    <a:pt x="264" y="368"/>
                  </a:lnTo>
                  <a:lnTo>
                    <a:pt x="265" y="371"/>
                  </a:lnTo>
                  <a:lnTo>
                    <a:pt x="266" y="371"/>
                  </a:lnTo>
                  <a:lnTo>
                    <a:pt x="267" y="380"/>
                  </a:lnTo>
                  <a:lnTo>
                    <a:pt x="268" y="377"/>
                  </a:lnTo>
                  <a:lnTo>
                    <a:pt x="269" y="377"/>
                  </a:lnTo>
                  <a:lnTo>
                    <a:pt x="271" y="382"/>
                  </a:lnTo>
                  <a:lnTo>
                    <a:pt x="272" y="368"/>
                  </a:lnTo>
                  <a:lnTo>
                    <a:pt x="274" y="268"/>
                  </a:lnTo>
                  <a:lnTo>
                    <a:pt x="275" y="343"/>
                  </a:lnTo>
                  <a:lnTo>
                    <a:pt x="276" y="372"/>
                  </a:lnTo>
                  <a:lnTo>
                    <a:pt x="277" y="384"/>
                  </a:lnTo>
                  <a:lnTo>
                    <a:pt x="278" y="383"/>
                  </a:lnTo>
                  <a:lnTo>
                    <a:pt x="279" y="385"/>
                  </a:lnTo>
                  <a:lnTo>
                    <a:pt x="281" y="391"/>
                  </a:lnTo>
                  <a:lnTo>
                    <a:pt x="283" y="382"/>
                  </a:lnTo>
                  <a:lnTo>
                    <a:pt x="284" y="389"/>
                  </a:lnTo>
                  <a:lnTo>
                    <a:pt x="286" y="335"/>
                  </a:lnTo>
                  <a:lnTo>
                    <a:pt x="288" y="376"/>
                  </a:lnTo>
                  <a:lnTo>
                    <a:pt x="290" y="391"/>
                  </a:lnTo>
                  <a:lnTo>
                    <a:pt x="292" y="391"/>
                  </a:lnTo>
                  <a:lnTo>
                    <a:pt x="293" y="392"/>
                  </a:lnTo>
                  <a:lnTo>
                    <a:pt x="294" y="387"/>
                  </a:lnTo>
                  <a:lnTo>
                    <a:pt x="295" y="391"/>
                  </a:lnTo>
                  <a:lnTo>
                    <a:pt x="296" y="386"/>
                  </a:lnTo>
                  <a:lnTo>
                    <a:pt x="297" y="373"/>
                  </a:lnTo>
                  <a:lnTo>
                    <a:pt x="298" y="378"/>
                  </a:lnTo>
                  <a:lnTo>
                    <a:pt x="299" y="388"/>
                  </a:lnTo>
                  <a:lnTo>
                    <a:pt x="300" y="390"/>
                  </a:lnTo>
                  <a:lnTo>
                    <a:pt x="302" y="395"/>
                  </a:lnTo>
                  <a:lnTo>
                    <a:pt x="303" y="392"/>
                  </a:lnTo>
                  <a:lnTo>
                    <a:pt x="304" y="393"/>
                  </a:lnTo>
                  <a:lnTo>
                    <a:pt x="306" y="393"/>
                  </a:lnTo>
                  <a:lnTo>
                    <a:pt x="307" y="393"/>
                  </a:lnTo>
                  <a:lnTo>
                    <a:pt x="308" y="387"/>
                  </a:lnTo>
                  <a:lnTo>
                    <a:pt x="309" y="395"/>
                  </a:lnTo>
                  <a:lnTo>
                    <a:pt x="310" y="393"/>
                  </a:lnTo>
                  <a:lnTo>
                    <a:pt x="312" y="384"/>
                  </a:lnTo>
                  <a:lnTo>
                    <a:pt x="313" y="387"/>
                  </a:lnTo>
                  <a:lnTo>
                    <a:pt x="314" y="395"/>
                  </a:lnTo>
                  <a:lnTo>
                    <a:pt x="316" y="388"/>
                  </a:lnTo>
                  <a:lnTo>
                    <a:pt x="317" y="393"/>
                  </a:lnTo>
                  <a:lnTo>
                    <a:pt x="318" y="395"/>
                  </a:lnTo>
                  <a:lnTo>
                    <a:pt x="319" y="382"/>
                  </a:lnTo>
                  <a:lnTo>
                    <a:pt x="320" y="382"/>
                  </a:lnTo>
                  <a:lnTo>
                    <a:pt x="322" y="396"/>
                  </a:lnTo>
                  <a:lnTo>
                    <a:pt x="325" y="387"/>
                  </a:lnTo>
                  <a:lnTo>
                    <a:pt x="326" y="392"/>
                  </a:lnTo>
                  <a:lnTo>
                    <a:pt x="327" y="392"/>
                  </a:lnTo>
                  <a:lnTo>
                    <a:pt x="328" y="398"/>
                  </a:lnTo>
                  <a:lnTo>
                    <a:pt x="329" y="396"/>
                  </a:lnTo>
                  <a:lnTo>
                    <a:pt x="331" y="396"/>
                  </a:lnTo>
                  <a:lnTo>
                    <a:pt x="333" y="393"/>
                  </a:lnTo>
                  <a:lnTo>
                    <a:pt x="334" y="398"/>
                  </a:lnTo>
                  <a:lnTo>
                    <a:pt x="335" y="398"/>
                  </a:lnTo>
                  <a:lnTo>
                    <a:pt x="336" y="395"/>
                  </a:lnTo>
                  <a:lnTo>
                    <a:pt x="339" y="394"/>
                  </a:lnTo>
                  <a:lnTo>
                    <a:pt x="341" y="395"/>
                  </a:lnTo>
                  <a:lnTo>
                    <a:pt x="342" y="398"/>
                  </a:lnTo>
                  <a:lnTo>
                    <a:pt x="343" y="394"/>
                  </a:lnTo>
                  <a:lnTo>
                    <a:pt x="344" y="393"/>
                  </a:lnTo>
                  <a:lnTo>
                    <a:pt x="345" y="392"/>
                  </a:lnTo>
                  <a:lnTo>
                    <a:pt x="347" y="395"/>
                  </a:lnTo>
                  <a:lnTo>
                    <a:pt x="348" y="394"/>
                  </a:lnTo>
                  <a:lnTo>
                    <a:pt x="349" y="395"/>
                  </a:lnTo>
                  <a:lnTo>
                    <a:pt x="351" y="394"/>
                  </a:lnTo>
                  <a:lnTo>
                    <a:pt x="352" y="396"/>
                  </a:lnTo>
                  <a:lnTo>
                    <a:pt x="354" y="393"/>
                  </a:lnTo>
                  <a:lnTo>
                    <a:pt x="355" y="398"/>
                  </a:lnTo>
                  <a:lnTo>
                    <a:pt x="358" y="395"/>
                  </a:lnTo>
                  <a:lnTo>
                    <a:pt x="361" y="398"/>
                  </a:lnTo>
                  <a:lnTo>
                    <a:pt x="362" y="387"/>
                  </a:lnTo>
                  <a:lnTo>
                    <a:pt x="364" y="395"/>
                  </a:lnTo>
                  <a:lnTo>
                    <a:pt x="365" y="394"/>
                  </a:lnTo>
                  <a:lnTo>
                    <a:pt x="366" y="398"/>
                  </a:lnTo>
                  <a:lnTo>
                    <a:pt x="367" y="396"/>
                  </a:lnTo>
                  <a:lnTo>
                    <a:pt x="368" y="397"/>
                  </a:lnTo>
                  <a:lnTo>
                    <a:pt x="369" y="395"/>
                  </a:lnTo>
                  <a:lnTo>
                    <a:pt x="371" y="395"/>
                  </a:lnTo>
                  <a:lnTo>
                    <a:pt x="373" y="397"/>
                  </a:lnTo>
                  <a:lnTo>
                    <a:pt x="374" y="394"/>
                  </a:lnTo>
                  <a:lnTo>
                    <a:pt x="375" y="397"/>
                  </a:lnTo>
                  <a:lnTo>
                    <a:pt x="376" y="395"/>
                  </a:lnTo>
                  <a:lnTo>
                    <a:pt x="377" y="395"/>
                  </a:lnTo>
                  <a:lnTo>
                    <a:pt x="378" y="397"/>
                  </a:lnTo>
                  <a:lnTo>
                    <a:pt x="380" y="394"/>
                  </a:lnTo>
                  <a:lnTo>
                    <a:pt x="381" y="395"/>
                  </a:lnTo>
                  <a:lnTo>
                    <a:pt x="382" y="392"/>
                  </a:lnTo>
                  <a:lnTo>
                    <a:pt x="383" y="398"/>
                  </a:lnTo>
                  <a:lnTo>
                    <a:pt x="384" y="394"/>
                  </a:lnTo>
                  <a:lnTo>
                    <a:pt x="385" y="392"/>
                  </a:lnTo>
                  <a:lnTo>
                    <a:pt x="386" y="394"/>
                  </a:lnTo>
                  <a:lnTo>
                    <a:pt x="387" y="398"/>
                  </a:lnTo>
                  <a:lnTo>
                    <a:pt x="388" y="393"/>
                  </a:lnTo>
                  <a:lnTo>
                    <a:pt x="392" y="396"/>
                  </a:lnTo>
                  <a:lnTo>
                    <a:pt x="393" y="387"/>
                  </a:lnTo>
                  <a:lnTo>
                    <a:pt x="394" y="392"/>
                  </a:lnTo>
                  <a:lnTo>
                    <a:pt x="396" y="393"/>
                  </a:lnTo>
                  <a:lnTo>
                    <a:pt x="398" y="398"/>
                  </a:lnTo>
                  <a:lnTo>
                    <a:pt x="398" y="397"/>
                  </a:lnTo>
                  <a:lnTo>
                    <a:pt x="400" y="39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72" name="Rectangle 8"/>
            <p:cNvSpPr>
              <a:spLocks noChangeArrowheads="1"/>
            </p:cNvSpPr>
            <p:nvPr/>
          </p:nvSpPr>
          <p:spPr bwMode="auto">
            <a:xfrm>
              <a:off x="2124" y="4013"/>
              <a:ext cx="3" cy="3"/>
            </a:xfrm>
            <a:prstGeom prst="rect">
              <a:avLst/>
            </a:prstGeom>
            <a:solidFill>
              <a:srgbClr val="FFFFFF"/>
            </a:solidFill>
            <a:ln w="0">
              <a:solidFill>
                <a:srgbClr val="000000"/>
              </a:solidFill>
              <a:miter lim="800000"/>
              <a:headEnd/>
              <a:tailEnd/>
            </a:ln>
          </p:spPr>
          <p:txBody>
            <a:bodyPr wrap="none" lIns="0" tIns="0" rIns="0" bIns="0">
              <a:spAutoFit/>
            </a:bodyPr>
            <a:lstStyle/>
            <a:p>
              <a:endParaRPr lang="cs-CZ"/>
            </a:p>
          </p:txBody>
        </p:sp>
        <p:sp>
          <p:nvSpPr>
            <p:cNvPr id="11273" name="Rectangle 9"/>
            <p:cNvSpPr>
              <a:spLocks noChangeArrowheads="1"/>
            </p:cNvSpPr>
            <p:nvPr/>
          </p:nvSpPr>
          <p:spPr bwMode="auto">
            <a:xfrm>
              <a:off x="1046" y="4016"/>
              <a:ext cx="5" cy="3"/>
            </a:xfrm>
            <a:prstGeom prst="rect">
              <a:avLst/>
            </a:prstGeom>
            <a:solidFill>
              <a:srgbClr val="FFFFFF"/>
            </a:solidFill>
            <a:ln w="0">
              <a:solidFill>
                <a:srgbClr val="000000"/>
              </a:solidFill>
              <a:miter lim="800000"/>
              <a:headEnd/>
              <a:tailEnd/>
            </a:ln>
          </p:spPr>
          <p:txBody>
            <a:bodyPr wrap="none" lIns="0" tIns="0" rIns="0" bIns="0">
              <a:spAutoFit/>
            </a:bodyPr>
            <a:lstStyle/>
            <a:p>
              <a:endParaRPr lang="cs-CZ"/>
            </a:p>
          </p:txBody>
        </p:sp>
        <p:sp>
          <p:nvSpPr>
            <p:cNvPr id="11274" name="Freeform 10"/>
            <p:cNvSpPr>
              <a:spLocks/>
            </p:cNvSpPr>
            <p:nvPr/>
          </p:nvSpPr>
          <p:spPr bwMode="auto">
            <a:xfrm>
              <a:off x="1132" y="3924"/>
              <a:ext cx="14" cy="7"/>
            </a:xfrm>
            <a:custGeom>
              <a:avLst/>
              <a:gdLst>
                <a:gd name="T0" fmla="*/ 1 w 5"/>
                <a:gd name="T1" fmla="*/ 4 h 4"/>
                <a:gd name="T2" fmla="*/ 1 w 5"/>
                <a:gd name="T3" fmla="*/ 4 h 4"/>
                <a:gd name="T4" fmla="*/ 0 w 5"/>
                <a:gd name="T5" fmla="*/ 3 h 4"/>
                <a:gd name="T6" fmla="*/ 0 w 5"/>
                <a:gd name="T7" fmla="*/ 1 h 4"/>
                <a:gd name="T8" fmla="*/ 1 w 5"/>
                <a:gd name="T9" fmla="*/ 1 h 4"/>
                <a:gd name="T10" fmla="*/ 2 w 5"/>
                <a:gd name="T11" fmla="*/ 1 h 4"/>
                <a:gd name="T12" fmla="*/ 5 w 5"/>
                <a:gd name="T13" fmla="*/ 4 h 4"/>
                <a:gd name="T14" fmla="*/ 5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1" y="4"/>
                  </a:moveTo>
                  <a:lnTo>
                    <a:pt x="1" y="4"/>
                  </a:lnTo>
                  <a:lnTo>
                    <a:pt x="0" y="3"/>
                  </a:lnTo>
                  <a:lnTo>
                    <a:pt x="0" y="1"/>
                  </a:lnTo>
                  <a:lnTo>
                    <a:pt x="1" y="1"/>
                  </a:lnTo>
                  <a:lnTo>
                    <a:pt x="2" y="1"/>
                  </a:lnTo>
                  <a:lnTo>
                    <a:pt x="5" y="4"/>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75" name="Freeform 11"/>
            <p:cNvSpPr>
              <a:spLocks/>
            </p:cNvSpPr>
            <p:nvPr/>
          </p:nvSpPr>
          <p:spPr bwMode="auto">
            <a:xfrm>
              <a:off x="1132" y="3910"/>
              <a:ext cx="14" cy="7"/>
            </a:xfrm>
            <a:custGeom>
              <a:avLst/>
              <a:gdLst>
                <a:gd name="T0" fmla="*/ 2 w 5"/>
                <a:gd name="T1" fmla="*/ 0 h 4"/>
                <a:gd name="T2" fmla="*/ 3 w 5"/>
                <a:gd name="T3" fmla="*/ 1 h 4"/>
                <a:gd name="T4" fmla="*/ 3 w 5"/>
                <a:gd name="T5" fmla="*/ 2 h 4"/>
                <a:gd name="T6" fmla="*/ 3 w 5"/>
                <a:gd name="T7" fmla="*/ 4 h 4"/>
                <a:gd name="T8" fmla="*/ 1 w 5"/>
                <a:gd name="T9" fmla="*/ 4 h 4"/>
                <a:gd name="T10" fmla="*/ 0 w 5"/>
                <a:gd name="T11" fmla="*/ 3 h 4"/>
                <a:gd name="T12" fmla="*/ 0 w 5"/>
                <a:gd name="T13" fmla="*/ 2 h 4"/>
                <a:gd name="T14" fmla="*/ 1 w 5"/>
                <a:gd name="T15" fmla="*/ 1 h 4"/>
                <a:gd name="T16" fmla="*/ 3 w 5"/>
                <a:gd name="T17" fmla="*/ 0 h 4"/>
                <a:gd name="T18" fmla="*/ 5 w 5"/>
                <a:gd name="T19" fmla="*/ 1 h 4"/>
                <a:gd name="T20" fmla="*/ 5 w 5"/>
                <a:gd name="T21" fmla="*/ 3 h 4"/>
                <a:gd name="T22" fmla="*/ 5 w 5"/>
                <a:gd name="T23" fmla="*/ 4 h 4"/>
                <a:gd name="T24" fmla="*/ 5 w 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2" y="0"/>
                  </a:moveTo>
                  <a:lnTo>
                    <a:pt x="3" y="1"/>
                  </a:lnTo>
                  <a:lnTo>
                    <a:pt x="3" y="2"/>
                  </a:lnTo>
                  <a:lnTo>
                    <a:pt x="3" y="4"/>
                  </a:lnTo>
                  <a:lnTo>
                    <a:pt x="1" y="4"/>
                  </a:lnTo>
                  <a:lnTo>
                    <a:pt x="0" y="3"/>
                  </a:lnTo>
                  <a:lnTo>
                    <a:pt x="0" y="2"/>
                  </a:lnTo>
                  <a:lnTo>
                    <a:pt x="1" y="1"/>
                  </a:lnTo>
                  <a:lnTo>
                    <a:pt x="3" y="0"/>
                  </a:lnTo>
                  <a:lnTo>
                    <a:pt x="5" y="1"/>
                  </a:lnTo>
                  <a:lnTo>
                    <a:pt x="5" y="3"/>
                  </a:lnTo>
                  <a:lnTo>
                    <a:pt x="5" y="4"/>
                  </a:lnTo>
                  <a:lnTo>
                    <a:pt x="5"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76" name="Freeform 12"/>
            <p:cNvSpPr>
              <a:spLocks/>
            </p:cNvSpPr>
            <p:nvPr/>
          </p:nvSpPr>
          <p:spPr bwMode="auto">
            <a:xfrm>
              <a:off x="1132" y="3897"/>
              <a:ext cx="14" cy="6"/>
            </a:xfrm>
            <a:custGeom>
              <a:avLst/>
              <a:gdLst>
                <a:gd name="T0" fmla="*/ 0 w 5"/>
                <a:gd name="T1" fmla="*/ 4 h 4"/>
                <a:gd name="T2" fmla="*/ 0 w 5"/>
                <a:gd name="T3" fmla="*/ 1 h 4"/>
                <a:gd name="T4" fmla="*/ 2 w 5"/>
                <a:gd name="T5" fmla="*/ 2 h 4"/>
                <a:gd name="T6" fmla="*/ 2 w 5"/>
                <a:gd name="T7" fmla="*/ 1 h 4"/>
                <a:gd name="T8" fmla="*/ 3 w 5"/>
                <a:gd name="T9" fmla="*/ 0 h 4"/>
                <a:gd name="T10" fmla="*/ 5 w 5"/>
                <a:gd name="T11" fmla="*/ 1 h 4"/>
                <a:gd name="T12" fmla="*/ 5 w 5"/>
                <a:gd name="T13" fmla="*/ 3 h 4"/>
                <a:gd name="T14" fmla="*/ 5 w 5"/>
                <a:gd name="T15" fmla="*/ 4 h 4"/>
                <a:gd name="T16" fmla="*/ 4 w 5"/>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4"/>
                  </a:moveTo>
                  <a:lnTo>
                    <a:pt x="0" y="1"/>
                  </a:lnTo>
                  <a:lnTo>
                    <a:pt x="2" y="2"/>
                  </a:lnTo>
                  <a:lnTo>
                    <a:pt x="2" y="1"/>
                  </a:lnTo>
                  <a:lnTo>
                    <a:pt x="3" y="0"/>
                  </a:lnTo>
                  <a:lnTo>
                    <a:pt x="5" y="1"/>
                  </a:lnTo>
                  <a:lnTo>
                    <a:pt x="5" y="3"/>
                  </a:lnTo>
                  <a:lnTo>
                    <a:pt x="5" y="4"/>
                  </a:lnTo>
                  <a:lnTo>
                    <a:pt x="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77" name="Freeform 13"/>
            <p:cNvSpPr>
              <a:spLocks/>
            </p:cNvSpPr>
            <p:nvPr/>
          </p:nvSpPr>
          <p:spPr bwMode="auto">
            <a:xfrm>
              <a:off x="1132" y="3883"/>
              <a:ext cx="14" cy="6"/>
            </a:xfrm>
            <a:custGeom>
              <a:avLst/>
              <a:gdLst>
                <a:gd name="T0" fmla="*/ 0 w 5"/>
                <a:gd name="T1" fmla="*/ 3 h 4"/>
                <a:gd name="T2" fmla="*/ 0 w 5"/>
                <a:gd name="T3" fmla="*/ 4 h 4"/>
                <a:gd name="T4" fmla="*/ 2 w 5"/>
                <a:gd name="T5" fmla="*/ 4 h 4"/>
                <a:gd name="T6" fmla="*/ 2 w 5"/>
                <a:gd name="T7" fmla="*/ 3 h 4"/>
                <a:gd name="T8" fmla="*/ 2 w 5"/>
                <a:gd name="T9" fmla="*/ 2 h 4"/>
                <a:gd name="T10" fmla="*/ 3 w 5"/>
                <a:gd name="T11" fmla="*/ 1 h 4"/>
                <a:gd name="T12" fmla="*/ 4 w 5"/>
                <a:gd name="T13" fmla="*/ 0 h 4"/>
                <a:gd name="T14" fmla="*/ 5 w 5"/>
                <a:gd name="T15" fmla="*/ 0 h 4"/>
                <a:gd name="T16" fmla="*/ 5 w 5"/>
                <a:gd name="T17" fmla="*/ 2 h 4"/>
                <a:gd name="T18" fmla="*/ 5 w 5"/>
                <a:gd name="T19" fmla="*/ 3 h 4"/>
                <a:gd name="T20" fmla="*/ 5 w 5"/>
                <a:gd name="T21" fmla="*/ 4 h 4"/>
                <a:gd name="T22" fmla="*/ 4 w 5"/>
                <a:gd name="T23" fmla="*/ 4 h 4"/>
                <a:gd name="T24" fmla="*/ 3 w 5"/>
                <a:gd name="T25" fmla="*/ 4 h 4"/>
                <a:gd name="T26" fmla="*/ 3 w 5"/>
                <a:gd name="T27" fmla="*/ 3 h 4"/>
                <a:gd name="T28" fmla="*/ 2 w 5"/>
                <a:gd name="T29" fmla="*/ 1 h 4"/>
                <a:gd name="T30" fmla="*/ 1 w 5"/>
                <a:gd name="T31" fmla="*/ 0 h 4"/>
                <a:gd name="T32" fmla="*/ 0 w 5"/>
                <a:gd name="T33" fmla="*/ 2 h 4"/>
                <a:gd name="T34" fmla="*/ 0 w 5"/>
                <a:gd name="T3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4">
                  <a:moveTo>
                    <a:pt x="0" y="3"/>
                  </a:moveTo>
                  <a:lnTo>
                    <a:pt x="0" y="4"/>
                  </a:lnTo>
                  <a:lnTo>
                    <a:pt x="2" y="4"/>
                  </a:lnTo>
                  <a:lnTo>
                    <a:pt x="2" y="3"/>
                  </a:lnTo>
                  <a:lnTo>
                    <a:pt x="2" y="2"/>
                  </a:lnTo>
                  <a:lnTo>
                    <a:pt x="3" y="1"/>
                  </a:lnTo>
                  <a:lnTo>
                    <a:pt x="4" y="0"/>
                  </a:lnTo>
                  <a:lnTo>
                    <a:pt x="5" y="0"/>
                  </a:lnTo>
                  <a:lnTo>
                    <a:pt x="5" y="2"/>
                  </a:lnTo>
                  <a:lnTo>
                    <a:pt x="5" y="3"/>
                  </a:lnTo>
                  <a:lnTo>
                    <a:pt x="5" y="4"/>
                  </a:lnTo>
                  <a:lnTo>
                    <a:pt x="4" y="4"/>
                  </a:lnTo>
                  <a:lnTo>
                    <a:pt x="3" y="4"/>
                  </a:lnTo>
                  <a:lnTo>
                    <a:pt x="3" y="3"/>
                  </a:lnTo>
                  <a:lnTo>
                    <a:pt x="2" y="1"/>
                  </a:lnTo>
                  <a:lnTo>
                    <a:pt x="1" y="0"/>
                  </a:lnTo>
                  <a:lnTo>
                    <a:pt x="0" y="2"/>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78" name="Freeform 14"/>
            <p:cNvSpPr>
              <a:spLocks/>
            </p:cNvSpPr>
            <p:nvPr/>
          </p:nvSpPr>
          <p:spPr bwMode="auto">
            <a:xfrm>
              <a:off x="1143" y="3872"/>
              <a:ext cx="3" cy="2"/>
            </a:xfrm>
            <a:custGeom>
              <a:avLst/>
              <a:gdLst>
                <a:gd name="T0" fmla="*/ 0 w 1"/>
                <a:gd name="T1" fmla="*/ 0 h 1"/>
                <a:gd name="T2" fmla="*/ 0 w 1"/>
                <a:gd name="T3" fmla="*/ 1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1"/>
                  </a:lnTo>
                  <a:lnTo>
                    <a:pt x="1" y="0"/>
                  </a:lnTo>
                  <a:lnTo>
                    <a:pt x="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79" name="Freeform 15"/>
            <p:cNvSpPr>
              <a:spLocks/>
            </p:cNvSpPr>
            <p:nvPr/>
          </p:nvSpPr>
          <p:spPr bwMode="auto">
            <a:xfrm>
              <a:off x="1132" y="3855"/>
              <a:ext cx="14" cy="7"/>
            </a:xfrm>
            <a:custGeom>
              <a:avLst/>
              <a:gdLst>
                <a:gd name="T0" fmla="*/ 1 w 5"/>
                <a:gd name="T1" fmla="*/ 4 h 4"/>
                <a:gd name="T2" fmla="*/ 1 w 5"/>
                <a:gd name="T3" fmla="*/ 4 h 4"/>
                <a:gd name="T4" fmla="*/ 0 w 5"/>
                <a:gd name="T5" fmla="*/ 4 h 4"/>
                <a:gd name="T6" fmla="*/ 0 w 5"/>
                <a:gd name="T7" fmla="*/ 1 h 4"/>
                <a:gd name="T8" fmla="*/ 1 w 5"/>
                <a:gd name="T9" fmla="*/ 1 h 4"/>
                <a:gd name="T10" fmla="*/ 2 w 5"/>
                <a:gd name="T11" fmla="*/ 1 h 4"/>
                <a:gd name="T12" fmla="*/ 5 w 5"/>
                <a:gd name="T13" fmla="*/ 4 h 4"/>
                <a:gd name="T14" fmla="*/ 5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1" y="4"/>
                  </a:moveTo>
                  <a:lnTo>
                    <a:pt x="1" y="4"/>
                  </a:lnTo>
                  <a:lnTo>
                    <a:pt x="0" y="4"/>
                  </a:lnTo>
                  <a:lnTo>
                    <a:pt x="0" y="1"/>
                  </a:lnTo>
                  <a:lnTo>
                    <a:pt x="1" y="1"/>
                  </a:lnTo>
                  <a:lnTo>
                    <a:pt x="2" y="1"/>
                  </a:lnTo>
                  <a:lnTo>
                    <a:pt x="5" y="4"/>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0" name="Freeform 16"/>
            <p:cNvSpPr>
              <a:spLocks/>
            </p:cNvSpPr>
            <p:nvPr/>
          </p:nvSpPr>
          <p:spPr bwMode="auto">
            <a:xfrm>
              <a:off x="1132" y="3842"/>
              <a:ext cx="14" cy="6"/>
            </a:xfrm>
            <a:custGeom>
              <a:avLst/>
              <a:gdLst>
                <a:gd name="T0" fmla="*/ 0 w 5"/>
                <a:gd name="T1" fmla="*/ 4 h 4"/>
                <a:gd name="T2" fmla="*/ 0 w 5"/>
                <a:gd name="T3" fmla="*/ 1 h 4"/>
                <a:gd name="T4" fmla="*/ 2 w 5"/>
                <a:gd name="T5" fmla="*/ 2 h 4"/>
                <a:gd name="T6" fmla="*/ 2 w 5"/>
                <a:gd name="T7" fmla="*/ 1 h 4"/>
                <a:gd name="T8" fmla="*/ 3 w 5"/>
                <a:gd name="T9" fmla="*/ 0 h 4"/>
                <a:gd name="T10" fmla="*/ 5 w 5"/>
                <a:gd name="T11" fmla="*/ 1 h 4"/>
                <a:gd name="T12" fmla="*/ 5 w 5"/>
                <a:gd name="T13" fmla="*/ 3 h 4"/>
                <a:gd name="T14" fmla="*/ 5 w 5"/>
                <a:gd name="T15" fmla="*/ 4 h 4"/>
                <a:gd name="T16" fmla="*/ 4 w 5"/>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4"/>
                  </a:moveTo>
                  <a:lnTo>
                    <a:pt x="0" y="1"/>
                  </a:lnTo>
                  <a:lnTo>
                    <a:pt x="2" y="2"/>
                  </a:lnTo>
                  <a:lnTo>
                    <a:pt x="2" y="1"/>
                  </a:lnTo>
                  <a:lnTo>
                    <a:pt x="3" y="0"/>
                  </a:lnTo>
                  <a:lnTo>
                    <a:pt x="5" y="1"/>
                  </a:lnTo>
                  <a:lnTo>
                    <a:pt x="5" y="3"/>
                  </a:lnTo>
                  <a:lnTo>
                    <a:pt x="5" y="4"/>
                  </a:lnTo>
                  <a:lnTo>
                    <a:pt x="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1" name="Freeform 17"/>
            <p:cNvSpPr>
              <a:spLocks/>
            </p:cNvSpPr>
            <p:nvPr/>
          </p:nvSpPr>
          <p:spPr bwMode="auto">
            <a:xfrm>
              <a:off x="1132" y="3828"/>
              <a:ext cx="14" cy="6"/>
            </a:xfrm>
            <a:custGeom>
              <a:avLst/>
              <a:gdLst>
                <a:gd name="T0" fmla="*/ 1 w 5"/>
                <a:gd name="T1" fmla="*/ 1 h 4"/>
                <a:gd name="T2" fmla="*/ 0 w 5"/>
                <a:gd name="T3" fmla="*/ 2 h 4"/>
                <a:gd name="T4" fmla="*/ 0 w 5"/>
                <a:gd name="T5" fmla="*/ 3 h 4"/>
                <a:gd name="T6" fmla="*/ 1 w 5"/>
                <a:gd name="T7" fmla="*/ 4 h 4"/>
                <a:gd name="T8" fmla="*/ 5 w 5"/>
                <a:gd name="T9" fmla="*/ 4 h 4"/>
                <a:gd name="T10" fmla="*/ 5 w 5"/>
                <a:gd name="T11" fmla="*/ 3 h 4"/>
                <a:gd name="T12" fmla="*/ 5 w 5"/>
                <a:gd name="T13" fmla="*/ 2 h 4"/>
                <a:gd name="T14" fmla="*/ 5 w 5"/>
                <a:gd name="T15" fmla="*/ 2 h 4"/>
                <a:gd name="T16" fmla="*/ 5 w 5"/>
                <a:gd name="T17" fmla="*/ 1 h 4"/>
                <a:gd name="T18" fmla="*/ 4 w 5"/>
                <a:gd name="T19" fmla="*/ 0 h 4"/>
                <a:gd name="T20" fmla="*/ 3 w 5"/>
                <a:gd name="T21" fmla="*/ 1 h 4"/>
                <a:gd name="T22" fmla="*/ 2 w 5"/>
                <a:gd name="T23" fmla="*/ 2 h 4"/>
                <a:gd name="T24" fmla="*/ 3 w 5"/>
                <a:gd name="T25" fmla="*/ 4 h 4"/>
                <a:gd name="T26" fmla="*/ 4 w 5"/>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4">
                  <a:moveTo>
                    <a:pt x="1" y="1"/>
                  </a:moveTo>
                  <a:lnTo>
                    <a:pt x="0" y="2"/>
                  </a:lnTo>
                  <a:lnTo>
                    <a:pt x="0" y="3"/>
                  </a:lnTo>
                  <a:lnTo>
                    <a:pt x="1" y="4"/>
                  </a:lnTo>
                  <a:lnTo>
                    <a:pt x="5" y="4"/>
                  </a:lnTo>
                  <a:lnTo>
                    <a:pt x="5" y="3"/>
                  </a:lnTo>
                  <a:lnTo>
                    <a:pt x="5" y="2"/>
                  </a:lnTo>
                  <a:lnTo>
                    <a:pt x="5" y="2"/>
                  </a:lnTo>
                  <a:lnTo>
                    <a:pt x="5" y="1"/>
                  </a:lnTo>
                  <a:lnTo>
                    <a:pt x="4" y="0"/>
                  </a:lnTo>
                  <a:lnTo>
                    <a:pt x="3" y="1"/>
                  </a:lnTo>
                  <a:lnTo>
                    <a:pt x="2" y="2"/>
                  </a:lnTo>
                  <a:lnTo>
                    <a:pt x="3" y="4"/>
                  </a:lnTo>
                  <a:lnTo>
                    <a:pt x="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2" name="Freeform 18"/>
            <p:cNvSpPr>
              <a:spLocks/>
            </p:cNvSpPr>
            <p:nvPr/>
          </p:nvSpPr>
          <p:spPr bwMode="auto">
            <a:xfrm>
              <a:off x="1643" y="3595"/>
              <a:ext cx="14" cy="6"/>
            </a:xfrm>
            <a:custGeom>
              <a:avLst/>
              <a:gdLst>
                <a:gd name="T0" fmla="*/ 1 w 5"/>
                <a:gd name="T1" fmla="*/ 3 h 4"/>
                <a:gd name="T2" fmla="*/ 1 w 5"/>
                <a:gd name="T3" fmla="*/ 3 h 4"/>
                <a:gd name="T4" fmla="*/ 0 w 5"/>
                <a:gd name="T5" fmla="*/ 2 h 4"/>
                <a:gd name="T6" fmla="*/ 0 w 5"/>
                <a:gd name="T7" fmla="*/ 1 h 4"/>
                <a:gd name="T8" fmla="*/ 0 w 5"/>
                <a:gd name="T9" fmla="*/ 0 h 4"/>
                <a:gd name="T10" fmla="*/ 0 w 5"/>
                <a:gd name="T11" fmla="*/ 0 h 4"/>
                <a:gd name="T12" fmla="*/ 1 w 5"/>
                <a:gd name="T13" fmla="*/ 0 h 4"/>
                <a:gd name="T14" fmla="*/ 3 w 5"/>
                <a:gd name="T15" fmla="*/ 1 h 4"/>
                <a:gd name="T16" fmla="*/ 5 w 5"/>
                <a:gd name="T17" fmla="*/ 4 h 4"/>
                <a:gd name="T18" fmla="*/ 5 w 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1" y="3"/>
                  </a:moveTo>
                  <a:lnTo>
                    <a:pt x="1" y="3"/>
                  </a:lnTo>
                  <a:lnTo>
                    <a:pt x="0" y="2"/>
                  </a:lnTo>
                  <a:lnTo>
                    <a:pt x="0" y="1"/>
                  </a:lnTo>
                  <a:lnTo>
                    <a:pt x="0" y="0"/>
                  </a:lnTo>
                  <a:lnTo>
                    <a:pt x="0" y="0"/>
                  </a:lnTo>
                  <a:lnTo>
                    <a:pt x="1" y="0"/>
                  </a:lnTo>
                  <a:lnTo>
                    <a:pt x="3" y="1"/>
                  </a:lnTo>
                  <a:lnTo>
                    <a:pt x="5" y="4"/>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3" name="Freeform 19"/>
            <p:cNvSpPr>
              <a:spLocks/>
            </p:cNvSpPr>
            <p:nvPr/>
          </p:nvSpPr>
          <p:spPr bwMode="auto">
            <a:xfrm>
              <a:off x="1643" y="3581"/>
              <a:ext cx="14" cy="6"/>
            </a:xfrm>
            <a:custGeom>
              <a:avLst/>
              <a:gdLst>
                <a:gd name="T0" fmla="*/ 2 w 5"/>
                <a:gd name="T1" fmla="*/ 0 h 4"/>
                <a:gd name="T2" fmla="*/ 2 w 5"/>
                <a:gd name="T3" fmla="*/ 0 h 4"/>
                <a:gd name="T4" fmla="*/ 3 w 5"/>
                <a:gd name="T5" fmla="*/ 2 h 4"/>
                <a:gd name="T6" fmla="*/ 3 w 5"/>
                <a:gd name="T7" fmla="*/ 3 h 4"/>
                <a:gd name="T8" fmla="*/ 2 w 5"/>
                <a:gd name="T9" fmla="*/ 4 h 4"/>
                <a:gd name="T10" fmla="*/ 1 w 5"/>
                <a:gd name="T11" fmla="*/ 3 h 4"/>
                <a:gd name="T12" fmla="*/ 0 w 5"/>
                <a:gd name="T13" fmla="*/ 2 h 4"/>
                <a:gd name="T14" fmla="*/ 0 w 5"/>
                <a:gd name="T15" fmla="*/ 1 h 4"/>
                <a:gd name="T16" fmla="*/ 2 w 5"/>
                <a:gd name="T17" fmla="*/ 0 h 4"/>
                <a:gd name="T18" fmla="*/ 4 w 5"/>
                <a:gd name="T19" fmla="*/ 0 h 4"/>
                <a:gd name="T20" fmla="*/ 5 w 5"/>
                <a:gd name="T21" fmla="*/ 1 h 4"/>
                <a:gd name="T22" fmla="*/ 5 w 5"/>
                <a:gd name="T23" fmla="*/ 3 h 4"/>
                <a:gd name="T24" fmla="*/ 4 w 5"/>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2" y="0"/>
                  </a:moveTo>
                  <a:lnTo>
                    <a:pt x="2" y="0"/>
                  </a:lnTo>
                  <a:lnTo>
                    <a:pt x="3" y="2"/>
                  </a:lnTo>
                  <a:lnTo>
                    <a:pt x="3" y="3"/>
                  </a:lnTo>
                  <a:lnTo>
                    <a:pt x="2" y="4"/>
                  </a:lnTo>
                  <a:lnTo>
                    <a:pt x="1" y="3"/>
                  </a:lnTo>
                  <a:lnTo>
                    <a:pt x="0" y="2"/>
                  </a:lnTo>
                  <a:lnTo>
                    <a:pt x="0" y="1"/>
                  </a:lnTo>
                  <a:lnTo>
                    <a:pt x="2" y="0"/>
                  </a:lnTo>
                  <a:lnTo>
                    <a:pt x="4" y="0"/>
                  </a:lnTo>
                  <a:lnTo>
                    <a:pt x="5" y="1"/>
                  </a:lnTo>
                  <a:lnTo>
                    <a:pt x="5" y="3"/>
                  </a:lnTo>
                  <a:lnTo>
                    <a:pt x="4"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4" name="Freeform 20"/>
            <p:cNvSpPr>
              <a:spLocks/>
            </p:cNvSpPr>
            <p:nvPr/>
          </p:nvSpPr>
          <p:spPr bwMode="auto">
            <a:xfrm>
              <a:off x="1643" y="3567"/>
              <a:ext cx="14" cy="6"/>
            </a:xfrm>
            <a:custGeom>
              <a:avLst/>
              <a:gdLst>
                <a:gd name="T0" fmla="*/ 0 w 5"/>
                <a:gd name="T1" fmla="*/ 0 h 4"/>
                <a:gd name="T2" fmla="*/ 0 w 5"/>
                <a:gd name="T3" fmla="*/ 3 h 4"/>
                <a:gd name="T4" fmla="*/ 2 w 5"/>
                <a:gd name="T5" fmla="*/ 4 h 4"/>
                <a:gd name="T6" fmla="*/ 2 w 5"/>
                <a:gd name="T7" fmla="*/ 3 h 4"/>
                <a:gd name="T8" fmla="*/ 2 w 5"/>
                <a:gd name="T9" fmla="*/ 2 h 4"/>
                <a:gd name="T10" fmla="*/ 2 w 5"/>
                <a:gd name="T11" fmla="*/ 0 h 4"/>
                <a:gd name="T12" fmla="*/ 3 w 5"/>
                <a:gd name="T13" fmla="*/ 0 h 4"/>
                <a:gd name="T14" fmla="*/ 5 w 5"/>
                <a:gd name="T15" fmla="*/ 0 h 4"/>
                <a:gd name="T16" fmla="*/ 5 w 5"/>
                <a:gd name="T17" fmla="*/ 3 h 4"/>
                <a:gd name="T18" fmla="*/ 4 w 5"/>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0" y="0"/>
                  </a:moveTo>
                  <a:lnTo>
                    <a:pt x="0" y="3"/>
                  </a:lnTo>
                  <a:lnTo>
                    <a:pt x="2" y="4"/>
                  </a:lnTo>
                  <a:lnTo>
                    <a:pt x="2" y="3"/>
                  </a:lnTo>
                  <a:lnTo>
                    <a:pt x="2" y="2"/>
                  </a:lnTo>
                  <a:lnTo>
                    <a:pt x="2" y="0"/>
                  </a:lnTo>
                  <a:lnTo>
                    <a:pt x="3" y="0"/>
                  </a:lnTo>
                  <a:lnTo>
                    <a:pt x="5" y="0"/>
                  </a:lnTo>
                  <a:lnTo>
                    <a:pt x="5" y="3"/>
                  </a:lnTo>
                  <a:lnTo>
                    <a:pt x="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5" name="Freeform 21"/>
            <p:cNvSpPr>
              <a:spLocks/>
            </p:cNvSpPr>
            <p:nvPr/>
          </p:nvSpPr>
          <p:spPr bwMode="auto">
            <a:xfrm>
              <a:off x="1643" y="3553"/>
              <a:ext cx="14" cy="6"/>
            </a:xfrm>
            <a:custGeom>
              <a:avLst/>
              <a:gdLst>
                <a:gd name="T0" fmla="*/ 0 w 5"/>
                <a:gd name="T1" fmla="*/ 3 h 4"/>
                <a:gd name="T2" fmla="*/ 0 w 5"/>
                <a:gd name="T3" fmla="*/ 0 h 4"/>
                <a:gd name="T4" fmla="*/ 2 w 5"/>
                <a:gd name="T5" fmla="*/ 2 h 4"/>
                <a:gd name="T6" fmla="*/ 2 w 5"/>
                <a:gd name="T7" fmla="*/ 0 h 4"/>
                <a:gd name="T8" fmla="*/ 3 w 5"/>
                <a:gd name="T9" fmla="*/ 0 h 4"/>
                <a:gd name="T10" fmla="*/ 5 w 5"/>
                <a:gd name="T11" fmla="*/ 0 h 4"/>
                <a:gd name="T12" fmla="*/ 5 w 5"/>
                <a:gd name="T13" fmla="*/ 3 h 4"/>
                <a:gd name="T14" fmla="*/ 4 w 5"/>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0" y="3"/>
                  </a:moveTo>
                  <a:lnTo>
                    <a:pt x="0" y="0"/>
                  </a:lnTo>
                  <a:lnTo>
                    <a:pt x="2" y="2"/>
                  </a:lnTo>
                  <a:lnTo>
                    <a:pt x="2" y="0"/>
                  </a:lnTo>
                  <a:lnTo>
                    <a:pt x="3" y="0"/>
                  </a:lnTo>
                  <a:lnTo>
                    <a:pt x="5" y="0"/>
                  </a:lnTo>
                  <a:lnTo>
                    <a:pt x="5" y="3"/>
                  </a:lnTo>
                  <a:lnTo>
                    <a:pt x="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6" name="Freeform 22"/>
            <p:cNvSpPr>
              <a:spLocks/>
            </p:cNvSpPr>
            <p:nvPr/>
          </p:nvSpPr>
          <p:spPr bwMode="auto">
            <a:xfrm>
              <a:off x="1654" y="354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7" name="Freeform 23"/>
            <p:cNvSpPr>
              <a:spLocks/>
            </p:cNvSpPr>
            <p:nvPr/>
          </p:nvSpPr>
          <p:spPr bwMode="auto">
            <a:xfrm>
              <a:off x="1643" y="3524"/>
              <a:ext cx="8" cy="8"/>
            </a:xfrm>
            <a:custGeom>
              <a:avLst/>
              <a:gdLst>
                <a:gd name="T0" fmla="*/ 0 w 3"/>
                <a:gd name="T1" fmla="*/ 2 h 5"/>
                <a:gd name="T2" fmla="*/ 3 w 3"/>
                <a:gd name="T3" fmla="*/ 5 h 5"/>
                <a:gd name="T4" fmla="*/ 3 w 3"/>
                <a:gd name="T5" fmla="*/ 0 h 5"/>
              </a:gdLst>
              <a:ahLst/>
              <a:cxnLst>
                <a:cxn ang="0">
                  <a:pos x="T0" y="T1"/>
                </a:cxn>
                <a:cxn ang="0">
                  <a:pos x="T2" y="T3"/>
                </a:cxn>
                <a:cxn ang="0">
                  <a:pos x="T4" y="T5"/>
                </a:cxn>
              </a:cxnLst>
              <a:rect l="0" t="0" r="r" b="b"/>
              <a:pathLst>
                <a:path w="3" h="5">
                  <a:moveTo>
                    <a:pt x="0" y="2"/>
                  </a:moveTo>
                  <a:lnTo>
                    <a:pt x="3" y="5"/>
                  </a:lnTo>
                  <a:lnTo>
                    <a:pt x="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88" name="Line 24"/>
            <p:cNvSpPr>
              <a:spLocks noChangeShapeType="1"/>
            </p:cNvSpPr>
            <p:nvPr/>
          </p:nvSpPr>
          <p:spPr bwMode="auto">
            <a:xfrm>
              <a:off x="1643" y="3527"/>
              <a:ext cx="1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cs-CZ"/>
            </a:p>
          </p:txBody>
        </p:sp>
        <p:sp>
          <p:nvSpPr>
            <p:cNvPr id="11289" name="Freeform 25"/>
            <p:cNvSpPr>
              <a:spLocks/>
            </p:cNvSpPr>
            <p:nvPr/>
          </p:nvSpPr>
          <p:spPr bwMode="auto">
            <a:xfrm>
              <a:off x="1643" y="3512"/>
              <a:ext cx="14" cy="6"/>
            </a:xfrm>
            <a:custGeom>
              <a:avLst/>
              <a:gdLst>
                <a:gd name="T0" fmla="*/ 0 w 5"/>
                <a:gd name="T1" fmla="*/ 2 h 4"/>
                <a:gd name="T2" fmla="*/ 0 w 5"/>
                <a:gd name="T3" fmla="*/ 3 h 4"/>
                <a:gd name="T4" fmla="*/ 2 w 5"/>
                <a:gd name="T5" fmla="*/ 4 h 4"/>
                <a:gd name="T6" fmla="*/ 4 w 5"/>
                <a:gd name="T7" fmla="*/ 3 h 4"/>
                <a:gd name="T8" fmla="*/ 5 w 5"/>
                <a:gd name="T9" fmla="*/ 3 h 4"/>
                <a:gd name="T10" fmla="*/ 5 w 5"/>
                <a:gd name="T11" fmla="*/ 1 h 4"/>
                <a:gd name="T12" fmla="*/ 4 w 5"/>
                <a:gd name="T13" fmla="*/ 0 h 4"/>
                <a:gd name="T14" fmla="*/ 3 w 5"/>
                <a:gd name="T15" fmla="*/ 0 h 4"/>
                <a:gd name="T16" fmla="*/ 2 w 5"/>
                <a:gd name="T17" fmla="*/ 0 h 4"/>
                <a:gd name="T18" fmla="*/ 1 w 5"/>
                <a:gd name="T19" fmla="*/ 0 h 4"/>
                <a:gd name="T20" fmla="*/ 0 w 5"/>
                <a:gd name="T21" fmla="*/ 1 h 4"/>
                <a:gd name="T22" fmla="*/ 0 w 5"/>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0" y="2"/>
                  </a:moveTo>
                  <a:lnTo>
                    <a:pt x="0" y="3"/>
                  </a:lnTo>
                  <a:lnTo>
                    <a:pt x="2" y="4"/>
                  </a:lnTo>
                  <a:lnTo>
                    <a:pt x="4" y="3"/>
                  </a:lnTo>
                  <a:lnTo>
                    <a:pt x="5" y="3"/>
                  </a:lnTo>
                  <a:lnTo>
                    <a:pt x="5" y="1"/>
                  </a:lnTo>
                  <a:lnTo>
                    <a:pt x="4" y="0"/>
                  </a:lnTo>
                  <a:lnTo>
                    <a:pt x="3" y="0"/>
                  </a:lnTo>
                  <a:lnTo>
                    <a:pt x="2" y="0"/>
                  </a:lnTo>
                  <a:lnTo>
                    <a:pt x="1" y="0"/>
                  </a:lnTo>
                  <a:lnTo>
                    <a:pt x="0" y="1"/>
                  </a:lnTo>
                  <a:lnTo>
                    <a:pt x="0"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90" name="Freeform 26"/>
            <p:cNvSpPr>
              <a:spLocks/>
            </p:cNvSpPr>
            <p:nvPr/>
          </p:nvSpPr>
          <p:spPr bwMode="auto">
            <a:xfrm>
              <a:off x="1643" y="3498"/>
              <a:ext cx="14" cy="6"/>
            </a:xfrm>
            <a:custGeom>
              <a:avLst/>
              <a:gdLst>
                <a:gd name="T0" fmla="*/ 1 w 5"/>
                <a:gd name="T1" fmla="*/ 4 h 4"/>
                <a:gd name="T2" fmla="*/ 1 w 5"/>
                <a:gd name="T3" fmla="*/ 4 h 4"/>
                <a:gd name="T4" fmla="*/ 0 w 5"/>
                <a:gd name="T5" fmla="*/ 2 h 4"/>
                <a:gd name="T6" fmla="*/ 0 w 5"/>
                <a:gd name="T7" fmla="*/ 1 h 4"/>
                <a:gd name="T8" fmla="*/ 0 w 5"/>
                <a:gd name="T9" fmla="*/ 1 h 4"/>
                <a:gd name="T10" fmla="*/ 0 w 5"/>
                <a:gd name="T11" fmla="*/ 0 h 4"/>
                <a:gd name="T12" fmla="*/ 1 w 5"/>
                <a:gd name="T13" fmla="*/ 0 h 4"/>
                <a:gd name="T14" fmla="*/ 3 w 5"/>
                <a:gd name="T15" fmla="*/ 1 h 4"/>
                <a:gd name="T16" fmla="*/ 5 w 5"/>
                <a:gd name="T17" fmla="*/ 4 h 4"/>
                <a:gd name="T18" fmla="*/ 5 w 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1" y="4"/>
                  </a:moveTo>
                  <a:lnTo>
                    <a:pt x="1" y="4"/>
                  </a:lnTo>
                  <a:lnTo>
                    <a:pt x="0" y="2"/>
                  </a:lnTo>
                  <a:lnTo>
                    <a:pt x="0" y="1"/>
                  </a:lnTo>
                  <a:lnTo>
                    <a:pt x="0" y="1"/>
                  </a:lnTo>
                  <a:lnTo>
                    <a:pt x="0" y="0"/>
                  </a:lnTo>
                  <a:lnTo>
                    <a:pt x="1" y="0"/>
                  </a:lnTo>
                  <a:lnTo>
                    <a:pt x="3" y="1"/>
                  </a:lnTo>
                  <a:lnTo>
                    <a:pt x="5" y="4"/>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91" name="Line 27"/>
            <p:cNvSpPr>
              <a:spLocks noChangeShapeType="1"/>
            </p:cNvSpPr>
            <p:nvPr/>
          </p:nvSpPr>
          <p:spPr bwMode="auto">
            <a:xfrm>
              <a:off x="1648" y="3822"/>
              <a:ext cx="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cs-CZ"/>
            </a:p>
          </p:txBody>
        </p:sp>
        <p:sp>
          <p:nvSpPr>
            <p:cNvPr id="11292" name="Line 28"/>
            <p:cNvSpPr>
              <a:spLocks noChangeShapeType="1"/>
            </p:cNvSpPr>
            <p:nvPr/>
          </p:nvSpPr>
          <p:spPr bwMode="auto">
            <a:xfrm flipV="1">
              <a:off x="1651" y="3604"/>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cs-CZ"/>
            </a:p>
          </p:txBody>
        </p:sp>
        <p:sp>
          <p:nvSpPr>
            <p:cNvPr id="11293" name="Line 29"/>
            <p:cNvSpPr>
              <a:spLocks noChangeShapeType="1"/>
            </p:cNvSpPr>
            <p:nvPr/>
          </p:nvSpPr>
          <p:spPr bwMode="auto">
            <a:xfrm>
              <a:off x="1138" y="3987"/>
              <a:ext cx="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cs-CZ"/>
            </a:p>
          </p:txBody>
        </p:sp>
        <p:sp>
          <p:nvSpPr>
            <p:cNvPr id="11294" name="Line 30"/>
            <p:cNvSpPr>
              <a:spLocks noChangeShapeType="1"/>
            </p:cNvSpPr>
            <p:nvPr/>
          </p:nvSpPr>
          <p:spPr bwMode="auto">
            <a:xfrm flipV="1">
              <a:off x="1140" y="3935"/>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cs-CZ"/>
            </a:p>
          </p:txBody>
        </p:sp>
        <p:sp>
          <p:nvSpPr>
            <p:cNvPr id="11295" name="Freeform 31"/>
            <p:cNvSpPr>
              <a:spLocks/>
            </p:cNvSpPr>
            <p:nvPr/>
          </p:nvSpPr>
          <p:spPr bwMode="auto">
            <a:xfrm>
              <a:off x="1046" y="4019"/>
              <a:ext cx="1081" cy="11"/>
            </a:xfrm>
            <a:custGeom>
              <a:avLst/>
              <a:gdLst>
                <a:gd name="T0" fmla="*/ 7 w 400"/>
                <a:gd name="T1" fmla="*/ 0 h 7"/>
                <a:gd name="T2" fmla="*/ 7 w 400"/>
                <a:gd name="T3" fmla="*/ 0 h 7"/>
                <a:gd name="T4" fmla="*/ 20 w 400"/>
                <a:gd name="T5" fmla="*/ 4 h 7"/>
                <a:gd name="T6" fmla="*/ 32 w 400"/>
                <a:gd name="T7" fmla="*/ 0 h 7"/>
                <a:gd name="T8" fmla="*/ 32 w 400"/>
                <a:gd name="T9" fmla="*/ 0 h 7"/>
                <a:gd name="T10" fmla="*/ 45 w 400"/>
                <a:gd name="T11" fmla="*/ 4 h 7"/>
                <a:gd name="T12" fmla="*/ 57 w 400"/>
                <a:gd name="T13" fmla="*/ 0 h 7"/>
                <a:gd name="T14" fmla="*/ 57 w 400"/>
                <a:gd name="T15" fmla="*/ 0 h 7"/>
                <a:gd name="T16" fmla="*/ 69 w 400"/>
                <a:gd name="T17" fmla="*/ 4 h 7"/>
                <a:gd name="T18" fmla="*/ 82 w 400"/>
                <a:gd name="T19" fmla="*/ 0 h 7"/>
                <a:gd name="T20" fmla="*/ 82 w 400"/>
                <a:gd name="T21" fmla="*/ 0 h 7"/>
                <a:gd name="T22" fmla="*/ 94 w 400"/>
                <a:gd name="T23" fmla="*/ 4 h 7"/>
                <a:gd name="T24" fmla="*/ 107 w 400"/>
                <a:gd name="T25" fmla="*/ 0 h 7"/>
                <a:gd name="T26" fmla="*/ 107 w 400"/>
                <a:gd name="T27" fmla="*/ 0 h 7"/>
                <a:gd name="T28" fmla="*/ 119 w 400"/>
                <a:gd name="T29" fmla="*/ 7 h 7"/>
                <a:gd name="T30" fmla="*/ 132 w 400"/>
                <a:gd name="T31" fmla="*/ 0 h 7"/>
                <a:gd name="T32" fmla="*/ 132 w 400"/>
                <a:gd name="T33" fmla="*/ 0 h 7"/>
                <a:gd name="T34" fmla="*/ 144 w 400"/>
                <a:gd name="T35" fmla="*/ 4 h 7"/>
                <a:gd name="T36" fmla="*/ 157 w 400"/>
                <a:gd name="T37" fmla="*/ 0 h 7"/>
                <a:gd name="T38" fmla="*/ 157 w 400"/>
                <a:gd name="T39" fmla="*/ 0 h 7"/>
                <a:gd name="T40" fmla="*/ 169 w 400"/>
                <a:gd name="T41" fmla="*/ 4 h 7"/>
                <a:gd name="T42" fmla="*/ 181 w 400"/>
                <a:gd name="T43" fmla="*/ 0 h 7"/>
                <a:gd name="T44" fmla="*/ 181 w 400"/>
                <a:gd name="T45" fmla="*/ 0 h 7"/>
                <a:gd name="T46" fmla="*/ 194 w 400"/>
                <a:gd name="T47" fmla="*/ 4 h 7"/>
                <a:gd name="T48" fmla="*/ 206 w 400"/>
                <a:gd name="T49" fmla="*/ 0 h 7"/>
                <a:gd name="T50" fmla="*/ 206 w 400"/>
                <a:gd name="T51" fmla="*/ 0 h 7"/>
                <a:gd name="T52" fmla="*/ 219 w 400"/>
                <a:gd name="T53" fmla="*/ 4 h 7"/>
                <a:gd name="T54" fmla="*/ 231 w 400"/>
                <a:gd name="T55" fmla="*/ 0 h 7"/>
                <a:gd name="T56" fmla="*/ 231 w 400"/>
                <a:gd name="T57" fmla="*/ 0 h 7"/>
                <a:gd name="T58" fmla="*/ 244 w 400"/>
                <a:gd name="T59" fmla="*/ 7 h 7"/>
                <a:gd name="T60" fmla="*/ 256 w 400"/>
                <a:gd name="T61" fmla="*/ 0 h 7"/>
                <a:gd name="T62" fmla="*/ 256 w 400"/>
                <a:gd name="T63" fmla="*/ 0 h 7"/>
                <a:gd name="T64" fmla="*/ 269 w 400"/>
                <a:gd name="T65" fmla="*/ 4 h 7"/>
                <a:gd name="T66" fmla="*/ 281 w 400"/>
                <a:gd name="T67" fmla="*/ 0 h 7"/>
                <a:gd name="T68" fmla="*/ 281 w 400"/>
                <a:gd name="T69" fmla="*/ 0 h 7"/>
                <a:gd name="T70" fmla="*/ 293 w 400"/>
                <a:gd name="T71" fmla="*/ 4 h 7"/>
                <a:gd name="T72" fmla="*/ 306 w 400"/>
                <a:gd name="T73" fmla="*/ 0 h 7"/>
                <a:gd name="T74" fmla="*/ 306 w 400"/>
                <a:gd name="T75" fmla="*/ 0 h 7"/>
                <a:gd name="T76" fmla="*/ 318 w 400"/>
                <a:gd name="T77" fmla="*/ 4 h 7"/>
                <a:gd name="T78" fmla="*/ 331 w 400"/>
                <a:gd name="T79" fmla="*/ 0 h 7"/>
                <a:gd name="T80" fmla="*/ 331 w 400"/>
                <a:gd name="T81" fmla="*/ 0 h 7"/>
                <a:gd name="T82" fmla="*/ 343 w 400"/>
                <a:gd name="T83" fmla="*/ 4 h 7"/>
                <a:gd name="T84" fmla="*/ 356 w 400"/>
                <a:gd name="T85" fmla="*/ 0 h 7"/>
                <a:gd name="T86" fmla="*/ 356 w 400"/>
                <a:gd name="T87" fmla="*/ 0 h 7"/>
                <a:gd name="T88" fmla="*/ 368 w 400"/>
                <a:gd name="T89" fmla="*/ 7 h 7"/>
                <a:gd name="T90" fmla="*/ 381 w 400"/>
                <a:gd name="T91" fmla="*/ 0 h 7"/>
                <a:gd name="T92" fmla="*/ 381 w 400"/>
                <a:gd name="T93" fmla="*/ 0 h 7"/>
                <a:gd name="T94" fmla="*/ 393 w 400"/>
                <a:gd name="T95" fmla="*/ 4 h 7"/>
                <a:gd name="T96" fmla="*/ 400 w 400"/>
                <a:gd name="T9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7">
                  <a:moveTo>
                    <a:pt x="0" y="0"/>
                  </a:moveTo>
                  <a:lnTo>
                    <a:pt x="7" y="0"/>
                  </a:lnTo>
                  <a:lnTo>
                    <a:pt x="7" y="4"/>
                  </a:lnTo>
                  <a:lnTo>
                    <a:pt x="7" y="0"/>
                  </a:lnTo>
                  <a:lnTo>
                    <a:pt x="20" y="0"/>
                  </a:lnTo>
                  <a:lnTo>
                    <a:pt x="20" y="4"/>
                  </a:lnTo>
                  <a:lnTo>
                    <a:pt x="20" y="0"/>
                  </a:lnTo>
                  <a:lnTo>
                    <a:pt x="32" y="0"/>
                  </a:lnTo>
                  <a:lnTo>
                    <a:pt x="32" y="4"/>
                  </a:lnTo>
                  <a:lnTo>
                    <a:pt x="32" y="0"/>
                  </a:lnTo>
                  <a:lnTo>
                    <a:pt x="45" y="0"/>
                  </a:lnTo>
                  <a:lnTo>
                    <a:pt x="45" y="4"/>
                  </a:lnTo>
                  <a:lnTo>
                    <a:pt x="45" y="0"/>
                  </a:lnTo>
                  <a:lnTo>
                    <a:pt x="57" y="0"/>
                  </a:lnTo>
                  <a:lnTo>
                    <a:pt x="57" y="7"/>
                  </a:lnTo>
                  <a:lnTo>
                    <a:pt x="57" y="0"/>
                  </a:lnTo>
                  <a:lnTo>
                    <a:pt x="69" y="0"/>
                  </a:lnTo>
                  <a:lnTo>
                    <a:pt x="69" y="4"/>
                  </a:lnTo>
                  <a:lnTo>
                    <a:pt x="69" y="0"/>
                  </a:lnTo>
                  <a:lnTo>
                    <a:pt x="82" y="0"/>
                  </a:lnTo>
                  <a:lnTo>
                    <a:pt x="82" y="4"/>
                  </a:lnTo>
                  <a:lnTo>
                    <a:pt x="82" y="0"/>
                  </a:lnTo>
                  <a:lnTo>
                    <a:pt x="94" y="0"/>
                  </a:lnTo>
                  <a:lnTo>
                    <a:pt x="94" y="4"/>
                  </a:lnTo>
                  <a:lnTo>
                    <a:pt x="94" y="0"/>
                  </a:lnTo>
                  <a:lnTo>
                    <a:pt x="107" y="0"/>
                  </a:lnTo>
                  <a:lnTo>
                    <a:pt x="107" y="4"/>
                  </a:lnTo>
                  <a:lnTo>
                    <a:pt x="107" y="0"/>
                  </a:lnTo>
                  <a:lnTo>
                    <a:pt x="119" y="0"/>
                  </a:lnTo>
                  <a:lnTo>
                    <a:pt x="119" y="7"/>
                  </a:lnTo>
                  <a:lnTo>
                    <a:pt x="119" y="0"/>
                  </a:lnTo>
                  <a:lnTo>
                    <a:pt x="132" y="0"/>
                  </a:lnTo>
                  <a:lnTo>
                    <a:pt x="132" y="4"/>
                  </a:lnTo>
                  <a:lnTo>
                    <a:pt x="132" y="0"/>
                  </a:lnTo>
                  <a:lnTo>
                    <a:pt x="144" y="0"/>
                  </a:lnTo>
                  <a:lnTo>
                    <a:pt x="144" y="4"/>
                  </a:lnTo>
                  <a:lnTo>
                    <a:pt x="144" y="0"/>
                  </a:lnTo>
                  <a:lnTo>
                    <a:pt x="157" y="0"/>
                  </a:lnTo>
                  <a:lnTo>
                    <a:pt x="157" y="4"/>
                  </a:lnTo>
                  <a:lnTo>
                    <a:pt x="157" y="0"/>
                  </a:lnTo>
                  <a:lnTo>
                    <a:pt x="169" y="0"/>
                  </a:lnTo>
                  <a:lnTo>
                    <a:pt x="169" y="4"/>
                  </a:lnTo>
                  <a:lnTo>
                    <a:pt x="169" y="0"/>
                  </a:lnTo>
                  <a:lnTo>
                    <a:pt x="181" y="0"/>
                  </a:lnTo>
                  <a:lnTo>
                    <a:pt x="181" y="7"/>
                  </a:lnTo>
                  <a:lnTo>
                    <a:pt x="181" y="0"/>
                  </a:lnTo>
                  <a:lnTo>
                    <a:pt x="194" y="0"/>
                  </a:lnTo>
                  <a:lnTo>
                    <a:pt x="194" y="4"/>
                  </a:lnTo>
                  <a:lnTo>
                    <a:pt x="194" y="0"/>
                  </a:lnTo>
                  <a:lnTo>
                    <a:pt x="206" y="0"/>
                  </a:lnTo>
                  <a:lnTo>
                    <a:pt x="206" y="4"/>
                  </a:lnTo>
                  <a:lnTo>
                    <a:pt x="206" y="0"/>
                  </a:lnTo>
                  <a:lnTo>
                    <a:pt x="219" y="0"/>
                  </a:lnTo>
                  <a:lnTo>
                    <a:pt x="219" y="4"/>
                  </a:lnTo>
                  <a:lnTo>
                    <a:pt x="219" y="0"/>
                  </a:lnTo>
                  <a:lnTo>
                    <a:pt x="231" y="0"/>
                  </a:lnTo>
                  <a:lnTo>
                    <a:pt x="231" y="4"/>
                  </a:lnTo>
                  <a:lnTo>
                    <a:pt x="231" y="0"/>
                  </a:lnTo>
                  <a:lnTo>
                    <a:pt x="244" y="0"/>
                  </a:lnTo>
                  <a:lnTo>
                    <a:pt x="244" y="7"/>
                  </a:lnTo>
                  <a:lnTo>
                    <a:pt x="244" y="0"/>
                  </a:lnTo>
                  <a:lnTo>
                    <a:pt x="256" y="0"/>
                  </a:lnTo>
                  <a:lnTo>
                    <a:pt x="256" y="4"/>
                  </a:lnTo>
                  <a:lnTo>
                    <a:pt x="256" y="0"/>
                  </a:lnTo>
                  <a:lnTo>
                    <a:pt x="269" y="0"/>
                  </a:lnTo>
                  <a:lnTo>
                    <a:pt x="269" y="4"/>
                  </a:lnTo>
                  <a:lnTo>
                    <a:pt x="269" y="0"/>
                  </a:lnTo>
                  <a:lnTo>
                    <a:pt x="281" y="0"/>
                  </a:lnTo>
                  <a:lnTo>
                    <a:pt x="281" y="4"/>
                  </a:lnTo>
                  <a:lnTo>
                    <a:pt x="281" y="0"/>
                  </a:lnTo>
                  <a:lnTo>
                    <a:pt x="293" y="0"/>
                  </a:lnTo>
                  <a:lnTo>
                    <a:pt x="293" y="4"/>
                  </a:lnTo>
                  <a:lnTo>
                    <a:pt x="293" y="0"/>
                  </a:lnTo>
                  <a:lnTo>
                    <a:pt x="306" y="0"/>
                  </a:lnTo>
                  <a:lnTo>
                    <a:pt x="306" y="7"/>
                  </a:lnTo>
                  <a:lnTo>
                    <a:pt x="306" y="0"/>
                  </a:lnTo>
                  <a:lnTo>
                    <a:pt x="318" y="0"/>
                  </a:lnTo>
                  <a:lnTo>
                    <a:pt x="318" y="4"/>
                  </a:lnTo>
                  <a:lnTo>
                    <a:pt x="318" y="0"/>
                  </a:lnTo>
                  <a:lnTo>
                    <a:pt x="331" y="0"/>
                  </a:lnTo>
                  <a:lnTo>
                    <a:pt x="331" y="4"/>
                  </a:lnTo>
                  <a:lnTo>
                    <a:pt x="331" y="0"/>
                  </a:lnTo>
                  <a:lnTo>
                    <a:pt x="343" y="0"/>
                  </a:lnTo>
                  <a:lnTo>
                    <a:pt x="343" y="4"/>
                  </a:lnTo>
                  <a:lnTo>
                    <a:pt x="343" y="0"/>
                  </a:lnTo>
                  <a:lnTo>
                    <a:pt x="356" y="0"/>
                  </a:lnTo>
                  <a:lnTo>
                    <a:pt x="356" y="4"/>
                  </a:lnTo>
                  <a:lnTo>
                    <a:pt x="356" y="0"/>
                  </a:lnTo>
                  <a:lnTo>
                    <a:pt x="368" y="0"/>
                  </a:lnTo>
                  <a:lnTo>
                    <a:pt x="368" y="7"/>
                  </a:lnTo>
                  <a:lnTo>
                    <a:pt x="368" y="0"/>
                  </a:lnTo>
                  <a:lnTo>
                    <a:pt x="381" y="0"/>
                  </a:lnTo>
                  <a:lnTo>
                    <a:pt x="381" y="4"/>
                  </a:lnTo>
                  <a:lnTo>
                    <a:pt x="381" y="0"/>
                  </a:lnTo>
                  <a:lnTo>
                    <a:pt x="393" y="0"/>
                  </a:lnTo>
                  <a:lnTo>
                    <a:pt x="393" y="4"/>
                  </a:lnTo>
                  <a:lnTo>
                    <a:pt x="393" y="0"/>
                  </a:lnTo>
                  <a:lnTo>
                    <a:pt x="4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96" name="Rectangle 32"/>
            <p:cNvSpPr>
              <a:spLocks noChangeArrowheads="1"/>
            </p:cNvSpPr>
            <p:nvPr/>
          </p:nvSpPr>
          <p:spPr bwMode="auto">
            <a:xfrm>
              <a:off x="1622" y="4032"/>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38225">
                <a:defRPr sz="2400">
                  <a:solidFill>
                    <a:schemeClr val="tx1"/>
                  </a:solidFill>
                  <a:latin typeface="Times New Roman" panose="02020603050405020304" pitchFamily="18" charset="0"/>
                </a:defRPr>
              </a:lvl1pPr>
              <a:lvl2pPr marL="519113" defTabSz="1038225">
                <a:defRPr sz="2400">
                  <a:solidFill>
                    <a:schemeClr val="tx1"/>
                  </a:solidFill>
                  <a:latin typeface="Times New Roman" panose="02020603050405020304" pitchFamily="18" charset="0"/>
                </a:defRPr>
              </a:lvl2pPr>
              <a:lvl3pPr marL="1038225" defTabSz="1038225">
                <a:defRPr sz="2400">
                  <a:solidFill>
                    <a:schemeClr val="tx1"/>
                  </a:solidFill>
                  <a:latin typeface="Times New Roman" panose="02020603050405020304" pitchFamily="18" charset="0"/>
                </a:defRPr>
              </a:lvl3pPr>
              <a:lvl4pPr marL="1557338" defTabSz="1038225">
                <a:defRPr sz="2400">
                  <a:solidFill>
                    <a:schemeClr val="tx1"/>
                  </a:solidFill>
                  <a:latin typeface="Times New Roman" panose="02020603050405020304" pitchFamily="18" charset="0"/>
                </a:defRPr>
              </a:lvl4pPr>
              <a:lvl5pPr marL="2076450" defTabSz="1038225">
                <a:defRPr sz="2400">
                  <a:solidFill>
                    <a:schemeClr val="tx1"/>
                  </a:solidFill>
                  <a:latin typeface="Times New Roman" panose="02020603050405020304" pitchFamily="18" charset="0"/>
                </a:defRPr>
              </a:lvl5pPr>
              <a:lvl6pPr marL="2533650" defTabSz="1038225" fontAlgn="base">
                <a:spcBef>
                  <a:spcPct val="0"/>
                </a:spcBef>
                <a:spcAft>
                  <a:spcPct val="0"/>
                </a:spcAft>
                <a:defRPr sz="2400">
                  <a:solidFill>
                    <a:schemeClr val="tx1"/>
                  </a:solidFill>
                  <a:latin typeface="Times New Roman" panose="02020603050405020304" pitchFamily="18" charset="0"/>
                </a:defRPr>
              </a:lvl6pPr>
              <a:lvl7pPr marL="2990850" defTabSz="1038225" fontAlgn="base">
                <a:spcBef>
                  <a:spcPct val="0"/>
                </a:spcBef>
                <a:spcAft>
                  <a:spcPct val="0"/>
                </a:spcAft>
                <a:defRPr sz="2400">
                  <a:solidFill>
                    <a:schemeClr val="tx1"/>
                  </a:solidFill>
                  <a:latin typeface="Times New Roman" panose="02020603050405020304" pitchFamily="18" charset="0"/>
                </a:defRPr>
              </a:lvl7pPr>
              <a:lvl8pPr marL="3448050" defTabSz="1038225" fontAlgn="base">
                <a:spcBef>
                  <a:spcPct val="0"/>
                </a:spcBef>
                <a:spcAft>
                  <a:spcPct val="0"/>
                </a:spcAft>
                <a:defRPr sz="2400">
                  <a:solidFill>
                    <a:schemeClr val="tx1"/>
                  </a:solidFill>
                  <a:latin typeface="Times New Roman" panose="02020603050405020304" pitchFamily="18" charset="0"/>
                </a:defRPr>
              </a:lvl8pPr>
              <a:lvl9pPr marL="3905250" defTabSz="103822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cs-CZ" sz="1000">
                  <a:solidFill>
                    <a:srgbClr val="000000"/>
                  </a:solidFill>
                  <a:latin typeface="Arial" panose="020B0604020202020204" pitchFamily="34" charset="0"/>
                </a:rPr>
                <a:t>2955</a:t>
              </a:r>
              <a:endParaRPr lang="en-US" altLang="cs-CZ" sz="1000">
                <a:latin typeface="Arial" panose="020B0604020202020204" pitchFamily="34" charset="0"/>
              </a:endParaRPr>
            </a:p>
          </p:txBody>
        </p:sp>
        <p:sp>
          <p:nvSpPr>
            <p:cNvPr id="11297" name="Rectangle 33"/>
            <p:cNvSpPr>
              <a:spLocks noChangeArrowheads="1"/>
            </p:cNvSpPr>
            <p:nvPr/>
          </p:nvSpPr>
          <p:spPr bwMode="auto">
            <a:xfrm>
              <a:off x="2064" y="4032"/>
              <a:ext cx="4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38225">
                <a:defRPr sz="2400">
                  <a:solidFill>
                    <a:schemeClr val="tx1"/>
                  </a:solidFill>
                  <a:latin typeface="Times New Roman" panose="02020603050405020304" pitchFamily="18" charset="0"/>
                </a:defRPr>
              </a:lvl1pPr>
              <a:lvl2pPr marL="519113" defTabSz="1038225">
                <a:defRPr sz="2400">
                  <a:solidFill>
                    <a:schemeClr val="tx1"/>
                  </a:solidFill>
                  <a:latin typeface="Times New Roman" panose="02020603050405020304" pitchFamily="18" charset="0"/>
                </a:defRPr>
              </a:lvl2pPr>
              <a:lvl3pPr marL="1038225" defTabSz="1038225">
                <a:defRPr sz="2400">
                  <a:solidFill>
                    <a:schemeClr val="tx1"/>
                  </a:solidFill>
                  <a:latin typeface="Times New Roman" panose="02020603050405020304" pitchFamily="18" charset="0"/>
                </a:defRPr>
              </a:lvl3pPr>
              <a:lvl4pPr marL="1557338" defTabSz="1038225">
                <a:defRPr sz="2400">
                  <a:solidFill>
                    <a:schemeClr val="tx1"/>
                  </a:solidFill>
                  <a:latin typeface="Times New Roman" panose="02020603050405020304" pitchFamily="18" charset="0"/>
                </a:defRPr>
              </a:lvl4pPr>
              <a:lvl5pPr marL="2076450" defTabSz="1038225">
                <a:defRPr sz="2400">
                  <a:solidFill>
                    <a:schemeClr val="tx1"/>
                  </a:solidFill>
                  <a:latin typeface="Times New Roman" panose="02020603050405020304" pitchFamily="18" charset="0"/>
                </a:defRPr>
              </a:lvl5pPr>
              <a:lvl6pPr marL="2533650" defTabSz="1038225" fontAlgn="base">
                <a:spcBef>
                  <a:spcPct val="0"/>
                </a:spcBef>
                <a:spcAft>
                  <a:spcPct val="0"/>
                </a:spcAft>
                <a:defRPr sz="2400">
                  <a:solidFill>
                    <a:schemeClr val="tx1"/>
                  </a:solidFill>
                  <a:latin typeface="Times New Roman" panose="02020603050405020304" pitchFamily="18" charset="0"/>
                </a:defRPr>
              </a:lvl6pPr>
              <a:lvl7pPr marL="2990850" defTabSz="1038225" fontAlgn="base">
                <a:spcBef>
                  <a:spcPct val="0"/>
                </a:spcBef>
                <a:spcAft>
                  <a:spcPct val="0"/>
                </a:spcAft>
                <a:defRPr sz="2400">
                  <a:solidFill>
                    <a:schemeClr val="tx1"/>
                  </a:solidFill>
                  <a:latin typeface="Times New Roman" panose="02020603050405020304" pitchFamily="18" charset="0"/>
                </a:defRPr>
              </a:lvl7pPr>
              <a:lvl8pPr marL="3448050" defTabSz="1038225" fontAlgn="base">
                <a:spcBef>
                  <a:spcPct val="0"/>
                </a:spcBef>
                <a:spcAft>
                  <a:spcPct val="0"/>
                </a:spcAft>
                <a:defRPr sz="2400">
                  <a:solidFill>
                    <a:schemeClr val="tx1"/>
                  </a:solidFill>
                  <a:latin typeface="Times New Roman" panose="02020603050405020304" pitchFamily="18" charset="0"/>
                </a:defRPr>
              </a:lvl8pPr>
              <a:lvl9pPr marL="3905250" defTabSz="103822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cs-CZ" sz="1600" b="1">
                  <a:solidFill>
                    <a:srgbClr val="000000"/>
                  </a:solidFill>
                  <a:latin typeface="Arial" panose="020B0604020202020204" pitchFamily="34" charset="0"/>
                </a:rPr>
                <a:t>m/z</a:t>
              </a:r>
              <a:endParaRPr lang="en-US" altLang="cs-CZ" sz="1600" b="1">
                <a:latin typeface="Arial" panose="020B0604020202020204" pitchFamily="34" charset="0"/>
              </a:endParaRPr>
            </a:p>
          </p:txBody>
        </p:sp>
        <p:sp>
          <p:nvSpPr>
            <p:cNvPr id="11298" name="Freeform 34"/>
            <p:cNvSpPr>
              <a:spLocks/>
            </p:cNvSpPr>
            <p:nvPr/>
          </p:nvSpPr>
          <p:spPr bwMode="auto">
            <a:xfrm>
              <a:off x="1027" y="3285"/>
              <a:ext cx="19" cy="734"/>
            </a:xfrm>
            <a:custGeom>
              <a:avLst/>
              <a:gdLst>
                <a:gd name="T0" fmla="*/ 7 w 7"/>
                <a:gd name="T1" fmla="*/ 470 h 479"/>
                <a:gd name="T2" fmla="*/ 7 w 7"/>
                <a:gd name="T3" fmla="*/ 470 h 479"/>
                <a:gd name="T4" fmla="*/ 1 w 7"/>
                <a:gd name="T5" fmla="*/ 455 h 479"/>
                <a:gd name="T6" fmla="*/ 7 w 7"/>
                <a:gd name="T7" fmla="*/ 440 h 479"/>
                <a:gd name="T8" fmla="*/ 7 w 7"/>
                <a:gd name="T9" fmla="*/ 440 h 479"/>
                <a:gd name="T10" fmla="*/ 0 w 7"/>
                <a:gd name="T11" fmla="*/ 425 h 479"/>
                <a:gd name="T12" fmla="*/ 7 w 7"/>
                <a:gd name="T13" fmla="*/ 410 h 479"/>
                <a:gd name="T14" fmla="*/ 7 w 7"/>
                <a:gd name="T15" fmla="*/ 410 h 479"/>
                <a:gd name="T16" fmla="*/ 1 w 7"/>
                <a:gd name="T17" fmla="*/ 396 h 479"/>
                <a:gd name="T18" fmla="*/ 7 w 7"/>
                <a:gd name="T19" fmla="*/ 381 h 479"/>
                <a:gd name="T20" fmla="*/ 7 w 7"/>
                <a:gd name="T21" fmla="*/ 381 h 479"/>
                <a:gd name="T22" fmla="*/ 0 w 7"/>
                <a:gd name="T23" fmla="*/ 366 h 479"/>
                <a:gd name="T24" fmla="*/ 7 w 7"/>
                <a:gd name="T25" fmla="*/ 351 h 479"/>
                <a:gd name="T26" fmla="*/ 7 w 7"/>
                <a:gd name="T27" fmla="*/ 351 h 479"/>
                <a:gd name="T28" fmla="*/ 1 w 7"/>
                <a:gd name="T29" fmla="*/ 336 h 479"/>
                <a:gd name="T30" fmla="*/ 7 w 7"/>
                <a:gd name="T31" fmla="*/ 322 h 479"/>
                <a:gd name="T32" fmla="*/ 7 w 7"/>
                <a:gd name="T33" fmla="*/ 322 h 479"/>
                <a:gd name="T34" fmla="*/ 0 w 7"/>
                <a:gd name="T35" fmla="*/ 307 h 479"/>
                <a:gd name="T36" fmla="*/ 7 w 7"/>
                <a:gd name="T37" fmla="*/ 292 h 479"/>
                <a:gd name="T38" fmla="*/ 7 w 7"/>
                <a:gd name="T39" fmla="*/ 292 h 479"/>
                <a:gd name="T40" fmla="*/ 1 w 7"/>
                <a:gd name="T41" fmla="*/ 277 h 479"/>
                <a:gd name="T42" fmla="*/ 7 w 7"/>
                <a:gd name="T43" fmla="*/ 262 h 479"/>
                <a:gd name="T44" fmla="*/ 7 w 7"/>
                <a:gd name="T45" fmla="*/ 262 h 479"/>
                <a:gd name="T46" fmla="*/ 0 w 7"/>
                <a:gd name="T47" fmla="*/ 248 h 479"/>
                <a:gd name="T48" fmla="*/ 7 w 7"/>
                <a:gd name="T49" fmla="*/ 233 h 479"/>
                <a:gd name="T50" fmla="*/ 7 w 7"/>
                <a:gd name="T51" fmla="*/ 233 h 479"/>
                <a:gd name="T52" fmla="*/ 1 w 7"/>
                <a:gd name="T53" fmla="*/ 218 h 479"/>
                <a:gd name="T54" fmla="*/ 7 w 7"/>
                <a:gd name="T55" fmla="*/ 203 h 479"/>
                <a:gd name="T56" fmla="*/ 7 w 7"/>
                <a:gd name="T57" fmla="*/ 203 h 479"/>
                <a:gd name="T58" fmla="*/ 0 w 7"/>
                <a:gd name="T59" fmla="*/ 188 h 479"/>
                <a:gd name="T60" fmla="*/ 7 w 7"/>
                <a:gd name="T61" fmla="*/ 174 h 479"/>
                <a:gd name="T62" fmla="*/ 7 w 7"/>
                <a:gd name="T63" fmla="*/ 174 h 479"/>
                <a:gd name="T64" fmla="*/ 1 w 7"/>
                <a:gd name="T65" fmla="*/ 159 h 479"/>
                <a:gd name="T66" fmla="*/ 7 w 7"/>
                <a:gd name="T67" fmla="*/ 144 h 479"/>
                <a:gd name="T68" fmla="*/ 7 w 7"/>
                <a:gd name="T69" fmla="*/ 144 h 479"/>
                <a:gd name="T70" fmla="*/ 0 w 7"/>
                <a:gd name="T71" fmla="*/ 129 h 479"/>
                <a:gd name="T72" fmla="*/ 7 w 7"/>
                <a:gd name="T73" fmla="*/ 114 h 479"/>
                <a:gd name="T74" fmla="*/ 7 w 7"/>
                <a:gd name="T75" fmla="*/ 114 h 479"/>
                <a:gd name="T76" fmla="*/ 1 w 7"/>
                <a:gd name="T77" fmla="*/ 100 h 479"/>
                <a:gd name="T78" fmla="*/ 7 w 7"/>
                <a:gd name="T79" fmla="*/ 85 h 479"/>
                <a:gd name="T80" fmla="*/ 7 w 7"/>
                <a:gd name="T81" fmla="*/ 85 h 479"/>
                <a:gd name="T82" fmla="*/ 0 w 7"/>
                <a:gd name="T83" fmla="*/ 70 h 479"/>
                <a:gd name="T84" fmla="*/ 7 w 7"/>
                <a:gd name="T85" fmla="*/ 55 h 479"/>
                <a:gd name="T86" fmla="*/ 7 w 7"/>
                <a:gd name="T87" fmla="*/ 55 h 479"/>
                <a:gd name="T88" fmla="*/ 1 w 7"/>
                <a:gd name="T89" fmla="*/ 40 h 479"/>
                <a:gd name="T90" fmla="*/ 7 w 7"/>
                <a:gd name="T91" fmla="*/ 26 h 479"/>
                <a:gd name="T92" fmla="*/ 7 w 7"/>
                <a:gd name="T93" fmla="*/ 26 h 479"/>
                <a:gd name="T94" fmla="*/ 0 w 7"/>
                <a:gd name="T95" fmla="*/ 11 h 479"/>
                <a:gd name="T96" fmla="*/ 7 w 7"/>
                <a:gd name="T9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 h="479">
                  <a:moveTo>
                    <a:pt x="7" y="479"/>
                  </a:moveTo>
                  <a:lnTo>
                    <a:pt x="7" y="470"/>
                  </a:lnTo>
                  <a:lnTo>
                    <a:pt x="3" y="470"/>
                  </a:lnTo>
                  <a:lnTo>
                    <a:pt x="7" y="470"/>
                  </a:lnTo>
                  <a:lnTo>
                    <a:pt x="7" y="455"/>
                  </a:lnTo>
                  <a:lnTo>
                    <a:pt x="1" y="455"/>
                  </a:lnTo>
                  <a:lnTo>
                    <a:pt x="7" y="455"/>
                  </a:lnTo>
                  <a:lnTo>
                    <a:pt x="7" y="440"/>
                  </a:lnTo>
                  <a:lnTo>
                    <a:pt x="3" y="440"/>
                  </a:lnTo>
                  <a:lnTo>
                    <a:pt x="7" y="440"/>
                  </a:lnTo>
                  <a:lnTo>
                    <a:pt x="7" y="425"/>
                  </a:lnTo>
                  <a:lnTo>
                    <a:pt x="0" y="425"/>
                  </a:lnTo>
                  <a:lnTo>
                    <a:pt x="7" y="425"/>
                  </a:lnTo>
                  <a:lnTo>
                    <a:pt x="7" y="410"/>
                  </a:lnTo>
                  <a:lnTo>
                    <a:pt x="3" y="410"/>
                  </a:lnTo>
                  <a:lnTo>
                    <a:pt x="7" y="410"/>
                  </a:lnTo>
                  <a:lnTo>
                    <a:pt x="7" y="396"/>
                  </a:lnTo>
                  <a:lnTo>
                    <a:pt x="1" y="396"/>
                  </a:lnTo>
                  <a:lnTo>
                    <a:pt x="7" y="396"/>
                  </a:lnTo>
                  <a:lnTo>
                    <a:pt x="7" y="381"/>
                  </a:lnTo>
                  <a:lnTo>
                    <a:pt x="3" y="381"/>
                  </a:lnTo>
                  <a:lnTo>
                    <a:pt x="7" y="381"/>
                  </a:lnTo>
                  <a:lnTo>
                    <a:pt x="7" y="366"/>
                  </a:lnTo>
                  <a:lnTo>
                    <a:pt x="0" y="366"/>
                  </a:lnTo>
                  <a:lnTo>
                    <a:pt x="7" y="366"/>
                  </a:lnTo>
                  <a:lnTo>
                    <a:pt x="7" y="351"/>
                  </a:lnTo>
                  <a:lnTo>
                    <a:pt x="3" y="351"/>
                  </a:lnTo>
                  <a:lnTo>
                    <a:pt x="7" y="351"/>
                  </a:lnTo>
                  <a:lnTo>
                    <a:pt x="7" y="336"/>
                  </a:lnTo>
                  <a:lnTo>
                    <a:pt x="1" y="336"/>
                  </a:lnTo>
                  <a:lnTo>
                    <a:pt x="7" y="336"/>
                  </a:lnTo>
                  <a:lnTo>
                    <a:pt x="7" y="322"/>
                  </a:lnTo>
                  <a:lnTo>
                    <a:pt x="3" y="322"/>
                  </a:lnTo>
                  <a:lnTo>
                    <a:pt x="7" y="322"/>
                  </a:lnTo>
                  <a:lnTo>
                    <a:pt x="7" y="307"/>
                  </a:lnTo>
                  <a:lnTo>
                    <a:pt x="0" y="307"/>
                  </a:lnTo>
                  <a:lnTo>
                    <a:pt x="7" y="307"/>
                  </a:lnTo>
                  <a:lnTo>
                    <a:pt x="7" y="292"/>
                  </a:lnTo>
                  <a:lnTo>
                    <a:pt x="3" y="292"/>
                  </a:lnTo>
                  <a:lnTo>
                    <a:pt x="7" y="292"/>
                  </a:lnTo>
                  <a:lnTo>
                    <a:pt x="7" y="277"/>
                  </a:lnTo>
                  <a:lnTo>
                    <a:pt x="1" y="277"/>
                  </a:lnTo>
                  <a:lnTo>
                    <a:pt x="7" y="277"/>
                  </a:lnTo>
                  <a:lnTo>
                    <a:pt x="7" y="262"/>
                  </a:lnTo>
                  <a:lnTo>
                    <a:pt x="3" y="262"/>
                  </a:lnTo>
                  <a:lnTo>
                    <a:pt x="7" y="262"/>
                  </a:lnTo>
                  <a:lnTo>
                    <a:pt x="7" y="248"/>
                  </a:lnTo>
                  <a:lnTo>
                    <a:pt x="0" y="248"/>
                  </a:lnTo>
                  <a:lnTo>
                    <a:pt x="7" y="248"/>
                  </a:lnTo>
                  <a:lnTo>
                    <a:pt x="7" y="233"/>
                  </a:lnTo>
                  <a:lnTo>
                    <a:pt x="3" y="233"/>
                  </a:lnTo>
                  <a:lnTo>
                    <a:pt x="7" y="233"/>
                  </a:lnTo>
                  <a:lnTo>
                    <a:pt x="7" y="218"/>
                  </a:lnTo>
                  <a:lnTo>
                    <a:pt x="1" y="218"/>
                  </a:lnTo>
                  <a:lnTo>
                    <a:pt x="7" y="218"/>
                  </a:lnTo>
                  <a:lnTo>
                    <a:pt x="7" y="203"/>
                  </a:lnTo>
                  <a:lnTo>
                    <a:pt x="3" y="203"/>
                  </a:lnTo>
                  <a:lnTo>
                    <a:pt x="7" y="203"/>
                  </a:lnTo>
                  <a:lnTo>
                    <a:pt x="7" y="188"/>
                  </a:lnTo>
                  <a:lnTo>
                    <a:pt x="0" y="188"/>
                  </a:lnTo>
                  <a:lnTo>
                    <a:pt x="7" y="188"/>
                  </a:lnTo>
                  <a:lnTo>
                    <a:pt x="7" y="174"/>
                  </a:lnTo>
                  <a:lnTo>
                    <a:pt x="3" y="174"/>
                  </a:lnTo>
                  <a:lnTo>
                    <a:pt x="7" y="174"/>
                  </a:lnTo>
                  <a:lnTo>
                    <a:pt x="7" y="159"/>
                  </a:lnTo>
                  <a:lnTo>
                    <a:pt x="1" y="159"/>
                  </a:lnTo>
                  <a:lnTo>
                    <a:pt x="7" y="159"/>
                  </a:lnTo>
                  <a:lnTo>
                    <a:pt x="7" y="144"/>
                  </a:lnTo>
                  <a:lnTo>
                    <a:pt x="3" y="144"/>
                  </a:lnTo>
                  <a:lnTo>
                    <a:pt x="7" y="144"/>
                  </a:lnTo>
                  <a:lnTo>
                    <a:pt x="7" y="129"/>
                  </a:lnTo>
                  <a:lnTo>
                    <a:pt x="0" y="129"/>
                  </a:lnTo>
                  <a:lnTo>
                    <a:pt x="7" y="129"/>
                  </a:lnTo>
                  <a:lnTo>
                    <a:pt x="7" y="114"/>
                  </a:lnTo>
                  <a:lnTo>
                    <a:pt x="3" y="114"/>
                  </a:lnTo>
                  <a:lnTo>
                    <a:pt x="7" y="114"/>
                  </a:lnTo>
                  <a:lnTo>
                    <a:pt x="7" y="100"/>
                  </a:lnTo>
                  <a:lnTo>
                    <a:pt x="1" y="100"/>
                  </a:lnTo>
                  <a:lnTo>
                    <a:pt x="7" y="100"/>
                  </a:lnTo>
                  <a:lnTo>
                    <a:pt x="7" y="85"/>
                  </a:lnTo>
                  <a:lnTo>
                    <a:pt x="3" y="85"/>
                  </a:lnTo>
                  <a:lnTo>
                    <a:pt x="7" y="85"/>
                  </a:lnTo>
                  <a:lnTo>
                    <a:pt x="7" y="70"/>
                  </a:lnTo>
                  <a:lnTo>
                    <a:pt x="0" y="70"/>
                  </a:lnTo>
                  <a:lnTo>
                    <a:pt x="7" y="70"/>
                  </a:lnTo>
                  <a:lnTo>
                    <a:pt x="7" y="55"/>
                  </a:lnTo>
                  <a:lnTo>
                    <a:pt x="3" y="55"/>
                  </a:lnTo>
                  <a:lnTo>
                    <a:pt x="7" y="55"/>
                  </a:lnTo>
                  <a:lnTo>
                    <a:pt x="7" y="40"/>
                  </a:lnTo>
                  <a:lnTo>
                    <a:pt x="1" y="40"/>
                  </a:lnTo>
                  <a:lnTo>
                    <a:pt x="7" y="40"/>
                  </a:lnTo>
                  <a:lnTo>
                    <a:pt x="7" y="26"/>
                  </a:lnTo>
                  <a:lnTo>
                    <a:pt x="3" y="26"/>
                  </a:lnTo>
                  <a:lnTo>
                    <a:pt x="7" y="26"/>
                  </a:lnTo>
                  <a:lnTo>
                    <a:pt x="7" y="11"/>
                  </a:lnTo>
                  <a:lnTo>
                    <a:pt x="0" y="11"/>
                  </a:lnTo>
                  <a:lnTo>
                    <a:pt x="7" y="11"/>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cs-CZ"/>
            </a:p>
          </p:txBody>
        </p:sp>
        <p:sp>
          <p:nvSpPr>
            <p:cNvPr id="11299" name="Rectangle 35"/>
            <p:cNvSpPr>
              <a:spLocks noChangeArrowheads="1"/>
            </p:cNvSpPr>
            <p:nvPr/>
          </p:nvSpPr>
          <p:spPr bwMode="auto">
            <a:xfrm>
              <a:off x="816" y="3302"/>
              <a:ext cx="1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38225">
                <a:defRPr sz="2400">
                  <a:solidFill>
                    <a:schemeClr val="tx1"/>
                  </a:solidFill>
                  <a:latin typeface="Times New Roman" panose="02020603050405020304" pitchFamily="18" charset="0"/>
                </a:defRPr>
              </a:lvl1pPr>
              <a:lvl2pPr marL="519113" defTabSz="1038225">
                <a:defRPr sz="2400">
                  <a:solidFill>
                    <a:schemeClr val="tx1"/>
                  </a:solidFill>
                  <a:latin typeface="Times New Roman" panose="02020603050405020304" pitchFamily="18" charset="0"/>
                </a:defRPr>
              </a:lvl2pPr>
              <a:lvl3pPr marL="1038225" defTabSz="1038225">
                <a:defRPr sz="2400">
                  <a:solidFill>
                    <a:schemeClr val="tx1"/>
                  </a:solidFill>
                  <a:latin typeface="Times New Roman" panose="02020603050405020304" pitchFamily="18" charset="0"/>
                </a:defRPr>
              </a:lvl3pPr>
              <a:lvl4pPr marL="1557338" defTabSz="1038225">
                <a:defRPr sz="2400">
                  <a:solidFill>
                    <a:schemeClr val="tx1"/>
                  </a:solidFill>
                  <a:latin typeface="Times New Roman" panose="02020603050405020304" pitchFamily="18" charset="0"/>
                </a:defRPr>
              </a:lvl4pPr>
              <a:lvl5pPr marL="2076450" defTabSz="1038225">
                <a:defRPr sz="2400">
                  <a:solidFill>
                    <a:schemeClr val="tx1"/>
                  </a:solidFill>
                  <a:latin typeface="Times New Roman" panose="02020603050405020304" pitchFamily="18" charset="0"/>
                </a:defRPr>
              </a:lvl5pPr>
              <a:lvl6pPr marL="2533650" defTabSz="1038225" fontAlgn="base">
                <a:spcBef>
                  <a:spcPct val="0"/>
                </a:spcBef>
                <a:spcAft>
                  <a:spcPct val="0"/>
                </a:spcAft>
                <a:defRPr sz="2400">
                  <a:solidFill>
                    <a:schemeClr val="tx1"/>
                  </a:solidFill>
                  <a:latin typeface="Times New Roman" panose="02020603050405020304" pitchFamily="18" charset="0"/>
                </a:defRPr>
              </a:lvl6pPr>
              <a:lvl7pPr marL="2990850" defTabSz="1038225" fontAlgn="base">
                <a:spcBef>
                  <a:spcPct val="0"/>
                </a:spcBef>
                <a:spcAft>
                  <a:spcPct val="0"/>
                </a:spcAft>
                <a:defRPr sz="2400">
                  <a:solidFill>
                    <a:schemeClr val="tx1"/>
                  </a:solidFill>
                  <a:latin typeface="Times New Roman" panose="02020603050405020304" pitchFamily="18" charset="0"/>
                </a:defRPr>
              </a:lvl7pPr>
              <a:lvl8pPr marL="3448050" defTabSz="1038225" fontAlgn="base">
                <a:spcBef>
                  <a:spcPct val="0"/>
                </a:spcBef>
                <a:spcAft>
                  <a:spcPct val="0"/>
                </a:spcAft>
                <a:defRPr sz="2400">
                  <a:solidFill>
                    <a:schemeClr val="tx1"/>
                  </a:solidFill>
                  <a:latin typeface="Times New Roman" panose="02020603050405020304" pitchFamily="18" charset="0"/>
                </a:defRPr>
              </a:lvl8pPr>
              <a:lvl9pPr marL="3905250" defTabSz="103822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cs-CZ" sz="1600">
                  <a:solidFill>
                    <a:srgbClr val="000000"/>
                  </a:solidFill>
                  <a:latin typeface="Arial" panose="020B0604020202020204" pitchFamily="34" charset="0"/>
                </a:rPr>
                <a:t>a.i.</a:t>
              </a:r>
              <a:endParaRPr lang="en-US" altLang="cs-CZ" sz="1600">
                <a:latin typeface="Arial" panose="020B0604020202020204" pitchFamily="34" charset="0"/>
              </a:endParaRPr>
            </a:p>
          </p:txBody>
        </p:sp>
      </p:grpSp>
      <p:grpSp>
        <p:nvGrpSpPr>
          <p:cNvPr id="11306" name="Group 42"/>
          <p:cNvGrpSpPr>
            <a:grpSpLocks/>
          </p:cNvGrpSpPr>
          <p:nvPr/>
        </p:nvGrpSpPr>
        <p:grpSpPr bwMode="auto">
          <a:xfrm>
            <a:off x="3002118" y="4724400"/>
            <a:ext cx="1219200" cy="1143000"/>
            <a:chOff x="1824" y="2832"/>
            <a:chExt cx="768" cy="720"/>
          </a:xfrm>
        </p:grpSpPr>
        <p:sp>
          <p:nvSpPr>
            <p:cNvPr id="11304" name="AutoShape 40"/>
            <p:cNvSpPr>
              <a:spLocks noChangeArrowheads="1"/>
            </p:cNvSpPr>
            <p:nvPr/>
          </p:nvSpPr>
          <p:spPr bwMode="auto">
            <a:xfrm>
              <a:off x="1824" y="2832"/>
              <a:ext cx="768" cy="720"/>
            </a:xfrm>
            <a:prstGeom prst="star16">
              <a:avLst>
                <a:gd name="adj" fmla="val 37500"/>
              </a:avLst>
            </a:prstGeom>
            <a:gradFill rotWithShape="0">
              <a:gsLst>
                <a:gs pos="0">
                  <a:srgbClr val="FF66FF"/>
                </a:gs>
                <a:gs pos="100000">
                  <a:srgbClr val="FF66FF">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5" name="Text Box 41"/>
            <p:cNvSpPr txBox="1">
              <a:spLocks noChangeArrowheads="1"/>
            </p:cNvSpPr>
            <p:nvPr/>
          </p:nvSpPr>
          <p:spPr bwMode="auto">
            <a:xfrm>
              <a:off x="2032" y="3024"/>
              <a:ext cx="4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b="1">
                  <a:solidFill>
                    <a:srgbClr val="FFFF00"/>
                  </a:solidFill>
                </a:rPr>
                <a:t>Da</a:t>
              </a:r>
            </a:p>
          </p:txBody>
        </p:sp>
      </p:grpSp>
      <p:grpSp>
        <p:nvGrpSpPr>
          <p:cNvPr id="11318" name="Group 54"/>
          <p:cNvGrpSpPr>
            <a:grpSpLocks/>
          </p:cNvGrpSpPr>
          <p:nvPr/>
        </p:nvGrpSpPr>
        <p:grpSpPr bwMode="auto">
          <a:xfrm>
            <a:off x="1047750" y="1835150"/>
            <a:ext cx="4316413" cy="1306513"/>
            <a:chOff x="170" y="1071"/>
            <a:chExt cx="2719" cy="823"/>
          </a:xfrm>
        </p:grpSpPr>
        <p:grpSp>
          <p:nvGrpSpPr>
            <p:cNvPr id="11307" name="Group 43"/>
            <p:cNvGrpSpPr>
              <a:grpSpLocks/>
            </p:cNvGrpSpPr>
            <p:nvPr/>
          </p:nvGrpSpPr>
          <p:grpSpPr bwMode="auto">
            <a:xfrm>
              <a:off x="385" y="1316"/>
              <a:ext cx="2306" cy="488"/>
              <a:chOff x="2381" y="2160"/>
              <a:chExt cx="2540" cy="589"/>
            </a:xfrm>
          </p:grpSpPr>
          <p:sp>
            <p:nvSpPr>
              <p:cNvPr id="11308" name="Rectangle 44"/>
              <p:cNvSpPr>
                <a:spLocks noChangeArrowheads="1"/>
              </p:cNvSpPr>
              <p:nvPr/>
            </p:nvSpPr>
            <p:spPr bwMode="auto">
              <a:xfrm>
                <a:off x="2381" y="2160"/>
                <a:ext cx="726" cy="589"/>
              </a:xfrm>
              <a:prstGeom prst="rect">
                <a:avLst/>
              </a:prstGeom>
              <a:noFill/>
              <a:ln w="3810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1500" b="1">
                    <a:solidFill>
                      <a:srgbClr val="006600"/>
                    </a:solidFill>
                  </a:rPr>
                  <a:t>ion</a:t>
                </a:r>
              </a:p>
              <a:p>
                <a:pPr algn="ctr"/>
                <a:r>
                  <a:rPr lang="cs-CZ" altLang="cs-CZ" sz="1500" b="1">
                    <a:solidFill>
                      <a:srgbClr val="006600"/>
                    </a:solidFill>
                  </a:rPr>
                  <a:t>source</a:t>
                </a:r>
              </a:p>
            </p:txBody>
          </p:sp>
          <p:sp>
            <p:nvSpPr>
              <p:cNvPr id="11309" name="Rectangle 45"/>
              <p:cNvSpPr>
                <a:spLocks noChangeArrowheads="1"/>
              </p:cNvSpPr>
              <p:nvPr/>
            </p:nvSpPr>
            <p:spPr bwMode="auto">
              <a:xfrm>
                <a:off x="3288" y="2160"/>
                <a:ext cx="726" cy="589"/>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1500" b="1">
                    <a:solidFill>
                      <a:schemeClr val="accent2"/>
                    </a:solidFill>
                  </a:rPr>
                  <a:t>mass</a:t>
                </a:r>
              </a:p>
              <a:p>
                <a:pPr algn="ctr"/>
                <a:r>
                  <a:rPr lang="cs-CZ" altLang="cs-CZ" sz="1500" b="1">
                    <a:solidFill>
                      <a:schemeClr val="accent2"/>
                    </a:solidFill>
                  </a:rPr>
                  <a:t>analyzer</a:t>
                </a:r>
              </a:p>
            </p:txBody>
          </p:sp>
          <p:sp>
            <p:nvSpPr>
              <p:cNvPr id="11310" name="Rectangle 46"/>
              <p:cNvSpPr>
                <a:spLocks noChangeArrowheads="1"/>
              </p:cNvSpPr>
              <p:nvPr/>
            </p:nvSpPr>
            <p:spPr bwMode="auto">
              <a:xfrm>
                <a:off x="4195" y="2160"/>
                <a:ext cx="726" cy="589"/>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1500" b="1">
                    <a:solidFill>
                      <a:srgbClr val="FF0000"/>
                    </a:solidFill>
                  </a:rPr>
                  <a:t>Detector</a:t>
                </a:r>
              </a:p>
            </p:txBody>
          </p:sp>
          <p:sp>
            <p:nvSpPr>
              <p:cNvPr id="11311" name="Line 47"/>
              <p:cNvSpPr>
                <a:spLocks noChangeShapeType="1"/>
              </p:cNvSpPr>
              <p:nvPr/>
            </p:nvSpPr>
            <p:spPr bwMode="auto">
              <a:xfrm>
                <a:off x="3107" y="2478"/>
                <a:ext cx="18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12" name="Line 48"/>
              <p:cNvSpPr>
                <a:spLocks noChangeShapeType="1"/>
              </p:cNvSpPr>
              <p:nvPr/>
            </p:nvSpPr>
            <p:spPr bwMode="auto">
              <a:xfrm>
                <a:off x="4014" y="2478"/>
                <a:ext cx="18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1313" name="Rectangle 49"/>
            <p:cNvSpPr>
              <a:spLocks noChangeArrowheads="1"/>
            </p:cNvSpPr>
            <p:nvPr/>
          </p:nvSpPr>
          <p:spPr bwMode="auto">
            <a:xfrm>
              <a:off x="1119" y="1095"/>
              <a:ext cx="1770" cy="799"/>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4" name="Rectangle 50"/>
            <p:cNvSpPr>
              <a:spLocks noChangeArrowheads="1"/>
            </p:cNvSpPr>
            <p:nvPr/>
          </p:nvSpPr>
          <p:spPr bwMode="auto">
            <a:xfrm>
              <a:off x="170" y="1101"/>
              <a:ext cx="947" cy="789"/>
            </a:xfrm>
            <a:prstGeom prst="rect">
              <a:avLst/>
            </a:prstGeom>
            <a:noFill/>
            <a:ln w="19050" algn="ctr">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5" name="Text Box 51"/>
            <p:cNvSpPr txBox="1">
              <a:spLocks noChangeArrowheads="1"/>
            </p:cNvSpPr>
            <p:nvPr/>
          </p:nvSpPr>
          <p:spPr bwMode="auto">
            <a:xfrm>
              <a:off x="1811" y="1071"/>
              <a:ext cx="54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r>
                <a:rPr lang="en-US" altLang="cs-CZ" sz="1600" b="1" i="1"/>
                <a:t>va</a:t>
              </a:r>
              <a:r>
                <a:rPr lang="cs-CZ" altLang="cs-CZ" sz="1600" b="1" i="1"/>
                <a:t>c</a:t>
              </a:r>
              <a:r>
                <a:rPr lang="en-US" altLang="cs-CZ" sz="1600" b="1" i="1"/>
                <a:t>uum</a:t>
              </a:r>
              <a:endParaRPr lang="cs-CZ" altLang="cs-CZ" sz="1600" b="1" i="1"/>
            </a:p>
          </p:txBody>
        </p:sp>
        <p:sp>
          <p:nvSpPr>
            <p:cNvPr id="11316" name="Text Box 52"/>
            <p:cNvSpPr txBox="1">
              <a:spLocks noChangeArrowheads="1"/>
            </p:cNvSpPr>
            <p:nvPr/>
          </p:nvSpPr>
          <p:spPr bwMode="auto">
            <a:xfrm>
              <a:off x="418" y="1073"/>
              <a:ext cx="54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p>
              <a:pPr algn="ctr"/>
              <a:r>
                <a:rPr lang="en-US" altLang="cs-CZ" sz="1600" b="1" i="1">
                  <a:solidFill>
                    <a:schemeClr val="bg2"/>
                  </a:solidFill>
                </a:rPr>
                <a:t>va</a:t>
              </a:r>
              <a:r>
                <a:rPr lang="cs-CZ" altLang="cs-CZ" sz="1600" b="1" i="1">
                  <a:solidFill>
                    <a:schemeClr val="bg2"/>
                  </a:solidFill>
                </a:rPr>
                <a:t>c</a:t>
              </a:r>
              <a:r>
                <a:rPr lang="en-US" altLang="cs-CZ" sz="1600" b="1" i="1">
                  <a:solidFill>
                    <a:schemeClr val="bg2"/>
                  </a:solidFill>
                </a:rPr>
                <a:t>uum</a:t>
              </a:r>
              <a:endParaRPr lang="cs-CZ" altLang="cs-CZ" sz="1600" b="1" i="1">
                <a:solidFill>
                  <a:schemeClr val="bg2"/>
                </a:solidFill>
              </a:endParaRPr>
            </a:p>
          </p:txBody>
        </p:sp>
      </p:grpSp>
      <p:sp>
        <p:nvSpPr>
          <p:cNvPr id="11319" name="Text Box 5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306"/>
                                        </p:tgtEl>
                                        <p:attrNameLst>
                                          <p:attrName>style.visibility</p:attrName>
                                        </p:attrNameLst>
                                      </p:cBhvr>
                                      <p:to>
                                        <p:strVal val="visible"/>
                                      </p:to>
                                    </p:set>
                                    <p:anim calcmode="lin" valueType="num">
                                      <p:cBhvr>
                                        <p:cTn id="7" dur="500" fill="hold"/>
                                        <p:tgtEl>
                                          <p:spTgt spid="11306"/>
                                        </p:tgtEl>
                                        <p:attrNameLst>
                                          <p:attrName>ppt_w</p:attrName>
                                        </p:attrNameLst>
                                      </p:cBhvr>
                                      <p:tavLst>
                                        <p:tav tm="0">
                                          <p:val>
                                            <p:fltVal val="0"/>
                                          </p:val>
                                        </p:tav>
                                        <p:tav tm="100000">
                                          <p:val>
                                            <p:strVal val="#ppt_w"/>
                                          </p:val>
                                        </p:tav>
                                      </p:tavLst>
                                    </p:anim>
                                    <p:anim calcmode="lin" valueType="num">
                                      <p:cBhvr>
                                        <p:cTn id="8" dur="500" fill="hold"/>
                                        <p:tgtEl>
                                          <p:spTgt spid="113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60424" name="Rectangle 8"/>
          <p:cNvSpPr>
            <a:spLocks noChangeArrowheads="1"/>
          </p:cNvSpPr>
          <p:nvPr/>
        </p:nvSpPr>
        <p:spPr bwMode="auto">
          <a:xfrm>
            <a:off x="539750" y="1125538"/>
            <a:ext cx="7921625" cy="4608512"/>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Aft>
                <a:spcPct val="55000"/>
              </a:spcAft>
            </a:pPr>
            <a:r>
              <a:rPr lang="cs-CZ" altLang="cs-CZ" b="1"/>
              <a:t>	Aims of course:</a:t>
            </a:r>
          </a:p>
          <a:p>
            <a:pPr lvl="2">
              <a:spcAft>
                <a:spcPct val="30000"/>
              </a:spcAft>
              <a:buFontTx/>
              <a:buBlip>
                <a:blip r:embed="rId2"/>
              </a:buBlip>
            </a:pPr>
            <a:r>
              <a:rPr lang="cs-CZ" altLang="cs-CZ" sz="2000"/>
              <a:t>   </a:t>
            </a:r>
            <a:r>
              <a:rPr lang="cs-CZ" altLang="cs-CZ" sz="2000" b="1"/>
              <a:t>applications</a:t>
            </a:r>
            <a:r>
              <a:rPr lang="cs-CZ" altLang="cs-CZ" sz="2000"/>
              <a:t>/</a:t>
            </a:r>
            <a:r>
              <a:rPr lang="cs-CZ" altLang="cs-CZ" sz="2000" b="1"/>
              <a:t>potential of mass spectrometry in proteomics</a:t>
            </a:r>
          </a:p>
          <a:p>
            <a:pPr lvl="2">
              <a:spcAft>
                <a:spcPct val="30000"/>
              </a:spcAft>
              <a:buFontTx/>
              <a:buBlip>
                <a:blip r:embed="rId2"/>
              </a:buBlip>
            </a:pPr>
            <a:r>
              <a:rPr lang="cs-CZ" altLang="cs-CZ" sz="2000"/>
              <a:t>   basic approaches of MS analysis</a:t>
            </a:r>
          </a:p>
          <a:p>
            <a:pPr lvl="2">
              <a:spcAft>
                <a:spcPct val="30000"/>
              </a:spcAft>
              <a:buFontTx/>
              <a:buBlip>
                <a:blip r:embed="rId2"/>
              </a:buBlip>
            </a:pPr>
            <a:r>
              <a:rPr lang="cs-CZ" altLang="cs-CZ" sz="2000"/>
              <a:t>   „interpretation/validity“ of MS results</a:t>
            </a:r>
          </a:p>
        </p:txBody>
      </p:sp>
      <p:grpSp>
        <p:nvGrpSpPr>
          <p:cNvPr id="60420" name="Group 4"/>
          <p:cNvGrpSpPr>
            <a:grpSpLocks/>
          </p:cNvGrpSpPr>
          <p:nvPr/>
        </p:nvGrpSpPr>
        <p:grpSpPr bwMode="auto">
          <a:xfrm>
            <a:off x="6594475" y="4221163"/>
            <a:ext cx="1589088" cy="1295400"/>
            <a:chOff x="439" y="240"/>
            <a:chExt cx="1001" cy="816"/>
          </a:xfrm>
        </p:grpSpPr>
        <p:sp>
          <p:nvSpPr>
            <p:cNvPr id="60421" name="Freeform 5"/>
            <p:cNvSpPr>
              <a:spLocks/>
            </p:cNvSpPr>
            <p:nvPr/>
          </p:nvSpPr>
          <p:spPr bwMode="auto">
            <a:xfrm>
              <a:off x="480" y="240"/>
              <a:ext cx="866" cy="816"/>
            </a:xfrm>
            <a:custGeom>
              <a:avLst/>
              <a:gdLst>
                <a:gd name="T0" fmla="*/ 7 w 678"/>
                <a:gd name="T1" fmla="*/ 545 h 564"/>
                <a:gd name="T2" fmla="*/ 17 w 678"/>
                <a:gd name="T3" fmla="*/ 555 h 564"/>
                <a:gd name="T4" fmla="*/ 28 w 678"/>
                <a:gd name="T5" fmla="*/ 553 h 564"/>
                <a:gd name="T6" fmla="*/ 38 w 678"/>
                <a:gd name="T7" fmla="*/ 557 h 564"/>
                <a:gd name="T8" fmla="*/ 48 w 678"/>
                <a:gd name="T9" fmla="*/ 559 h 564"/>
                <a:gd name="T10" fmla="*/ 57 w 678"/>
                <a:gd name="T11" fmla="*/ 553 h 564"/>
                <a:gd name="T12" fmla="*/ 71 w 678"/>
                <a:gd name="T13" fmla="*/ 553 h 564"/>
                <a:gd name="T14" fmla="*/ 82 w 678"/>
                <a:gd name="T15" fmla="*/ 557 h 564"/>
                <a:gd name="T16" fmla="*/ 92 w 678"/>
                <a:gd name="T17" fmla="*/ 553 h 564"/>
                <a:gd name="T18" fmla="*/ 102 w 678"/>
                <a:gd name="T19" fmla="*/ 557 h 564"/>
                <a:gd name="T20" fmla="*/ 113 w 678"/>
                <a:gd name="T21" fmla="*/ 553 h 564"/>
                <a:gd name="T22" fmla="*/ 127 w 678"/>
                <a:gd name="T23" fmla="*/ 559 h 564"/>
                <a:gd name="T24" fmla="*/ 136 w 678"/>
                <a:gd name="T25" fmla="*/ 551 h 564"/>
                <a:gd name="T26" fmla="*/ 153 w 678"/>
                <a:gd name="T27" fmla="*/ 553 h 564"/>
                <a:gd name="T28" fmla="*/ 167 w 678"/>
                <a:gd name="T29" fmla="*/ 562 h 564"/>
                <a:gd name="T30" fmla="*/ 180 w 678"/>
                <a:gd name="T31" fmla="*/ 482 h 564"/>
                <a:gd name="T32" fmla="*/ 190 w 678"/>
                <a:gd name="T33" fmla="*/ 247 h 564"/>
                <a:gd name="T34" fmla="*/ 200 w 678"/>
                <a:gd name="T35" fmla="*/ 538 h 564"/>
                <a:gd name="T36" fmla="*/ 209 w 678"/>
                <a:gd name="T37" fmla="*/ 545 h 564"/>
                <a:gd name="T38" fmla="*/ 223 w 678"/>
                <a:gd name="T39" fmla="*/ 553 h 564"/>
                <a:gd name="T40" fmla="*/ 234 w 678"/>
                <a:gd name="T41" fmla="*/ 541 h 564"/>
                <a:gd name="T42" fmla="*/ 244 w 678"/>
                <a:gd name="T43" fmla="*/ 541 h 564"/>
                <a:gd name="T44" fmla="*/ 253 w 678"/>
                <a:gd name="T45" fmla="*/ 538 h 564"/>
                <a:gd name="T46" fmla="*/ 263 w 678"/>
                <a:gd name="T47" fmla="*/ 559 h 564"/>
                <a:gd name="T48" fmla="*/ 277 w 678"/>
                <a:gd name="T49" fmla="*/ 549 h 564"/>
                <a:gd name="T50" fmla="*/ 288 w 678"/>
                <a:gd name="T51" fmla="*/ 551 h 564"/>
                <a:gd name="T52" fmla="*/ 298 w 678"/>
                <a:gd name="T53" fmla="*/ 505 h 564"/>
                <a:gd name="T54" fmla="*/ 311 w 678"/>
                <a:gd name="T55" fmla="*/ 480 h 564"/>
                <a:gd name="T56" fmla="*/ 325 w 678"/>
                <a:gd name="T57" fmla="*/ 557 h 564"/>
                <a:gd name="T58" fmla="*/ 338 w 678"/>
                <a:gd name="T59" fmla="*/ 555 h 564"/>
                <a:gd name="T60" fmla="*/ 351 w 678"/>
                <a:gd name="T61" fmla="*/ 557 h 564"/>
                <a:gd name="T62" fmla="*/ 369 w 678"/>
                <a:gd name="T63" fmla="*/ 553 h 564"/>
                <a:gd name="T64" fmla="*/ 378 w 678"/>
                <a:gd name="T65" fmla="*/ 547 h 564"/>
                <a:gd name="T66" fmla="*/ 388 w 678"/>
                <a:gd name="T67" fmla="*/ 561 h 564"/>
                <a:gd name="T68" fmla="*/ 400 w 678"/>
                <a:gd name="T69" fmla="*/ 539 h 564"/>
                <a:gd name="T70" fmla="*/ 409 w 678"/>
                <a:gd name="T71" fmla="*/ 561 h 564"/>
                <a:gd name="T72" fmla="*/ 419 w 678"/>
                <a:gd name="T73" fmla="*/ 463 h 564"/>
                <a:gd name="T74" fmla="*/ 428 w 678"/>
                <a:gd name="T75" fmla="*/ 478 h 564"/>
                <a:gd name="T76" fmla="*/ 442 w 678"/>
                <a:gd name="T77" fmla="*/ 559 h 564"/>
                <a:gd name="T78" fmla="*/ 453 w 678"/>
                <a:gd name="T79" fmla="*/ 551 h 564"/>
                <a:gd name="T80" fmla="*/ 463 w 678"/>
                <a:gd name="T81" fmla="*/ 539 h 564"/>
                <a:gd name="T82" fmla="*/ 473 w 678"/>
                <a:gd name="T83" fmla="*/ 551 h 564"/>
                <a:gd name="T84" fmla="*/ 484 w 678"/>
                <a:gd name="T85" fmla="*/ 557 h 564"/>
                <a:gd name="T86" fmla="*/ 494 w 678"/>
                <a:gd name="T87" fmla="*/ 553 h 564"/>
                <a:gd name="T88" fmla="*/ 503 w 678"/>
                <a:gd name="T89" fmla="*/ 561 h 564"/>
                <a:gd name="T90" fmla="*/ 517 w 678"/>
                <a:gd name="T91" fmla="*/ 553 h 564"/>
                <a:gd name="T92" fmla="*/ 526 w 678"/>
                <a:gd name="T93" fmla="*/ 543 h 564"/>
                <a:gd name="T94" fmla="*/ 538 w 678"/>
                <a:gd name="T95" fmla="*/ 541 h 564"/>
                <a:gd name="T96" fmla="*/ 548 w 678"/>
                <a:gd name="T97" fmla="*/ 555 h 564"/>
                <a:gd name="T98" fmla="*/ 561 w 678"/>
                <a:gd name="T99" fmla="*/ 555 h 564"/>
                <a:gd name="T100" fmla="*/ 571 w 678"/>
                <a:gd name="T101" fmla="*/ 553 h 564"/>
                <a:gd name="T102" fmla="*/ 580 w 678"/>
                <a:gd name="T103" fmla="*/ 559 h 564"/>
                <a:gd name="T104" fmla="*/ 594 w 678"/>
                <a:gd name="T105" fmla="*/ 564 h 564"/>
                <a:gd name="T106" fmla="*/ 605 w 678"/>
                <a:gd name="T107" fmla="*/ 559 h 564"/>
                <a:gd name="T108" fmla="*/ 615 w 678"/>
                <a:gd name="T109" fmla="*/ 547 h 564"/>
                <a:gd name="T110" fmla="*/ 625 w 678"/>
                <a:gd name="T111" fmla="*/ 553 h 564"/>
                <a:gd name="T112" fmla="*/ 634 w 678"/>
                <a:gd name="T113" fmla="*/ 555 h 564"/>
                <a:gd name="T114" fmla="*/ 651 w 678"/>
                <a:gd name="T115" fmla="*/ 553 h 564"/>
                <a:gd name="T116" fmla="*/ 663 w 678"/>
                <a:gd name="T117" fmla="*/ 553 h 564"/>
                <a:gd name="T118" fmla="*/ 673 w 678"/>
                <a:gd name="T119" fmla="*/ 55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8" h="564">
                  <a:moveTo>
                    <a:pt x="0" y="555"/>
                  </a:moveTo>
                  <a:lnTo>
                    <a:pt x="3" y="553"/>
                  </a:lnTo>
                  <a:lnTo>
                    <a:pt x="7" y="545"/>
                  </a:lnTo>
                  <a:lnTo>
                    <a:pt x="11" y="543"/>
                  </a:lnTo>
                  <a:lnTo>
                    <a:pt x="15" y="541"/>
                  </a:lnTo>
                  <a:lnTo>
                    <a:pt x="17" y="555"/>
                  </a:lnTo>
                  <a:lnTo>
                    <a:pt x="21" y="559"/>
                  </a:lnTo>
                  <a:lnTo>
                    <a:pt x="25" y="551"/>
                  </a:lnTo>
                  <a:lnTo>
                    <a:pt x="28" y="553"/>
                  </a:lnTo>
                  <a:lnTo>
                    <a:pt x="30" y="543"/>
                  </a:lnTo>
                  <a:lnTo>
                    <a:pt x="34" y="557"/>
                  </a:lnTo>
                  <a:lnTo>
                    <a:pt x="38" y="557"/>
                  </a:lnTo>
                  <a:lnTo>
                    <a:pt x="42" y="547"/>
                  </a:lnTo>
                  <a:lnTo>
                    <a:pt x="44" y="543"/>
                  </a:lnTo>
                  <a:lnTo>
                    <a:pt x="48" y="559"/>
                  </a:lnTo>
                  <a:lnTo>
                    <a:pt x="52" y="553"/>
                  </a:lnTo>
                  <a:lnTo>
                    <a:pt x="55" y="557"/>
                  </a:lnTo>
                  <a:lnTo>
                    <a:pt x="57" y="553"/>
                  </a:lnTo>
                  <a:lnTo>
                    <a:pt x="65" y="559"/>
                  </a:lnTo>
                  <a:lnTo>
                    <a:pt x="69" y="559"/>
                  </a:lnTo>
                  <a:lnTo>
                    <a:pt x="71" y="553"/>
                  </a:lnTo>
                  <a:lnTo>
                    <a:pt x="75" y="561"/>
                  </a:lnTo>
                  <a:lnTo>
                    <a:pt x="78" y="553"/>
                  </a:lnTo>
                  <a:lnTo>
                    <a:pt x="82" y="557"/>
                  </a:lnTo>
                  <a:lnTo>
                    <a:pt x="84" y="559"/>
                  </a:lnTo>
                  <a:lnTo>
                    <a:pt x="88" y="528"/>
                  </a:lnTo>
                  <a:lnTo>
                    <a:pt x="92" y="553"/>
                  </a:lnTo>
                  <a:lnTo>
                    <a:pt x="96" y="555"/>
                  </a:lnTo>
                  <a:lnTo>
                    <a:pt x="100" y="562"/>
                  </a:lnTo>
                  <a:lnTo>
                    <a:pt x="102" y="557"/>
                  </a:lnTo>
                  <a:lnTo>
                    <a:pt x="105" y="553"/>
                  </a:lnTo>
                  <a:lnTo>
                    <a:pt x="109" y="557"/>
                  </a:lnTo>
                  <a:lnTo>
                    <a:pt x="113" y="553"/>
                  </a:lnTo>
                  <a:lnTo>
                    <a:pt x="115" y="562"/>
                  </a:lnTo>
                  <a:lnTo>
                    <a:pt x="119" y="562"/>
                  </a:lnTo>
                  <a:lnTo>
                    <a:pt x="127" y="559"/>
                  </a:lnTo>
                  <a:lnTo>
                    <a:pt x="128" y="559"/>
                  </a:lnTo>
                  <a:lnTo>
                    <a:pt x="132" y="553"/>
                  </a:lnTo>
                  <a:lnTo>
                    <a:pt x="136" y="551"/>
                  </a:lnTo>
                  <a:lnTo>
                    <a:pt x="140" y="541"/>
                  </a:lnTo>
                  <a:lnTo>
                    <a:pt x="142" y="541"/>
                  </a:lnTo>
                  <a:lnTo>
                    <a:pt x="153" y="553"/>
                  </a:lnTo>
                  <a:lnTo>
                    <a:pt x="159" y="559"/>
                  </a:lnTo>
                  <a:lnTo>
                    <a:pt x="163" y="551"/>
                  </a:lnTo>
                  <a:lnTo>
                    <a:pt x="167" y="562"/>
                  </a:lnTo>
                  <a:lnTo>
                    <a:pt x="169" y="553"/>
                  </a:lnTo>
                  <a:lnTo>
                    <a:pt x="173" y="559"/>
                  </a:lnTo>
                  <a:lnTo>
                    <a:pt x="180" y="482"/>
                  </a:lnTo>
                  <a:lnTo>
                    <a:pt x="182" y="80"/>
                  </a:lnTo>
                  <a:lnTo>
                    <a:pt x="186" y="0"/>
                  </a:lnTo>
                  <a:lnTo>
                    <a:pt x="190" y="247"/>
                  </a:lnTo>
                  <a:lnTo>
                    <a:pt x="194" y="440"/>
                  </a:lnTo>
                  <a:lnTo>
                    <a:pt x="196" y="501"/>
                  </a:lnTo>
                  <a:lnTo>
                    <a:pt x="200" y="538"/>
                  </a:lnTo>
                  <a:lnTo>
                    <a:pt x="203" y="541"/>
                  </a:lnTo>
                  <a:lnTo>
                    <a:pt x="207" y="545"/>
                  </a:lnTo>
                  <a:lnTo>
                    <a:pt x="209" y="545"/>
                  </a:lnTo>
                  <a:lnTo>
                    <a:pt x="217" y="555"/>
                  </a:lnTo>
                  <a:lnTo>
                    <a:pt x="221" y="553"/>
                  </a:lnTo>
                  <a:lnTo>
                    <a:pt x="223" y="553"/>
                  </a:lnTo>
                  <a:lnTo>
                    <a:pt x="227" y="547"/>
                  </a:lnTo>
                  <a:lnTo>
                    <a:pt x="230" y="547"/>
                  </a:lnTo>
                  <a:lnTo>
                    <a:pt x="234" y="541"/>
                  </a:lnTo>
                  <a:lnTo>
                    <a:pt x="236" y="547"/>
                  </a:lnTo>
                  <a:lnTo>
                    <a:pt x="240" y="559"/>
                  </a:lnTo>
                  <a:lnTo>
                    <a:pt x="244" y="541"/>
                  </a:lnTo>
                  <a:lnTo>
                    <a:pt x="248" y="549"/>
                  </a:lnTo>
                  <a:lnTo>
                    <a:pt x="250" y="553"/>
                  </a:lnTo>
                  <a:lnTo>
                    <a:pt x="253" y="538"/>
                  </a:lnTo>
                  <a:lnTo>
                    <a:pt x="257" y="547"/>
                  </a:lnTo>
                  <a:lnTo>
                    <a:pt x="261" y="562"/>
                  </a:lnTo>
                  <a:lnTo>
                    <a:pt x="263" y="559"/>
                  </a:lnTo>
                  <a:lnTo>
                    <a:pt x="271" y="553"/>
                  </a:lnTo>
                  <a:lnTo>
                    <a:pt x="275" y="547"/>
                  </a:lnTo>
                  <a:lnTo>
                    <a:pt x="277" y="549"/>
                  </a:lnTo>
                  <a:lnTo>
                    <a:pt x="280" y="534"/>
                  </a:lnTo>
                  <a:lnTo>
                    <a:pt x="284" y="528"/>
                  </a:lnTo>
                  <a:lnTo>
                    <a:pt x="288" y="551"/>
                  </a:lnTo>
                  <a:lnTo>
                    <a:pt x="290" y="538"/>
                  </a:lnTo>
                  <a:lnTo>
                    <a:pt x="294" y="545"/>
                  </a:lnTo>
                  <a:lnTo>
                    <a:pt x="298" y="505"/>
                  </a:lnTo>
                  <a:lnTo>
                    <a:pt x="302" y="257"/>
                  </a:lnTo>
                  <a:lnTo>
                    <a:pt x="305" y="138"/>
                  </a:lnTo>
                  <a:lnTo>
                    <a:pt x="311" y="480"/>
                  </a:lnTo>
                  <a:lnTo>
                    <a:pt x="315" y="520"/>
                  </a:lnTo>
                  <a:lnTo>
                    <a:pt x="319" y="536"/>
                  </a:lnTo>
                  <a:lnTo>
                    <a:pt x="325" y="557"/>
                  </a:lnTo>
                  <a:lnTo>
                    <a:pt x="328" y="553"/>
                  </a:lnTo>
                  <a:lnTo>
                    <a:pt x="332" y="561"/>
                  </a:lnTo>
                  <a:lnTo>
                    <a:pt x="338" y="555"/>
                  </a:lnTo>
                  <a:lnTo>
                    <a:pt x="342" y="549"/>
                  </a:lnTo>
                  <a:lnTo>
                    <a:pt x="348" y="562"/>
                  </a:lnTo>
                  <a:lnTo>
                    <a:pt x="351" y="557"/>
                  </a:lnTo>
                  <a:lnTo>
                    <a:pt x="361" y="557"/>
                  </a:lnTo>
                  <a:lnTo>
                    <a:pt x="365" y="561"/>
                  </a:lnTo>
                  <a:lnTo>
                    <a:pt x="369" y="553"/>
                  </a:lnTo>
                  <a:lnTo>
                    <a:pt x="373" y="534"/>
                  </a:lnTo>
                  <a:lnTo>
                    <a:pt x="375" y="541"/>
                  </a:lnTo>
                  <a:lnTo>
                    <a:pt x="378" y="547"/>
                  </a:lnTo>
                  <a:lnTo>
                    <a:pt x="382" y="561"/>
                  </a:lnTo>
                  <a:lnTo>
                    <a:pt x="386" y="553"/>
                  </a:lnTo>
                  <a:lnTo>
                    <a:pt x="388" y="561"/>
                  </a:lnTo>
                  <a:lnTo>
                    <a:pt x="392" y="551"/>
                  </a:lnTo>
                  <a:lnTo>
                    <a:pt x="396" y="557"/>
                  </a:lnTo>
                  <a:lnTo>
                    <a:pt x="400" y="539"/>
                  </a:lnTo>
                  <a:lnTo>
                    <a:pt x="401" y="547"/>
                  </a:lnTo>
                  <a:lnTo>
                    <a:pt x="405" y="557"/>
                  </a:lnTo>
                  <a:lnTo>
                    <a:pt x="409" y="561"/>
                  </a:lnTo>
                  <a:lnTo>
                    <a:pt x="413" y="557"/>
                  </a:lnTo>
                  <a:lnTo>
                    <a:pt x="415" y="555"/>
                  </a:lnTo>
                  <a:lnTo>
                    <a:pt x="419" y="463"/>
                  </a:lnTo>
                  <a:lnTo>
                    <a:pt x="423" y="388"/>
                  </a:lnTo>
                  <a:lnTo>
                    <a:pt x="426" y="415"/>
                  </a:lnTo>
                  <a:lnTo>
                    <a:pt x="428" y="478"/>
                  </a:lnTo>
                  <a:lnTo>
                    <a:pt x="432" y="520"/>
                  </a:lnTo>
                  <a:lnTo>
                    <a:pt x="440" y="547"/>
                  </a:lnTo>
                  <a:lnTo>
                    <a:pt x="442" y="559"/>
                  </a:lnTo>
                  <a:lnTo>
                    <a:pt x="446" y="541"/>
                  </a:lnTo>
                  <a:lnTo>
                    <a:pt x="450" y="555"/>
                  </a:lnTo>
                  <a:lnTo>
                    <a:pt x="453" y="551"/>
                  </a:lnTo>
                  <a:lnTo>
                    <a:pt x="455" y="562"/>
                  </a:lnTo>
                  <a:lnTo>
                    <a:pt x="459" y="545"/>
                  </a:lnTo>
                  <a:lnTo>
                    <a:pt x="463" y="539"/>
                  </a:lnTo>
                  <a:lnTo>
                    <a:pt x="467" y="547"/>
                  </a:lnTo>
                  <a:lnTo>
                    <a:pt x="469" y="551"/>
                  </a:lnTo>
                  <a:lnTo>
                    <a:pt x="473" y="551"/>
                  </a:lnTo>
                  <a:lnTo>
                    <a:pt x="476" y="559"/>
                  </a:lnTo>
                  <a:lnTo>
                    <a:pt x="480" y="559"/>
                  </a:lnTo>
                  <a:lnTo>
                    <a:pt x="484" y="557"/>
                  </a:lnTo>
                  <a:lnTo>
                    <a:pt x="486" y="553"/>
                  </a:lnTo>
                  <a:lnTo>
                    <a:pt x="490" y="555"/>
                  </a:lnTo>
                  <a:lnTo>
                    <a:pt x="494" y="553"/>
                  </a:lnTo>
                  <a:lnTo>
                    <a:pt x="498" y="559"/>
                  </a:lnTo>
                  <a:lnTo>
                    <a:pt x="500" y="549"/>
                  </a:lnTo>
                  <a:lnTo>
                    <a:pt x="503" y="561"/>
                  </a:lnTo>
                  <a:lnTo>
                    <a:pt x="511" y="555"/>
                  </a:lnTo>
                  <a:lnTo>
                    <a:pt x="513" y="557"/>
                  </a:lnTo>
                  <a:lnTo>
                    <a:pt x="517" y="553"/>
                  </a:lnTo>
                  <a:lnTo>
                    <a:pt x="521" y="555"/>
                  </a:lnTo>
                  <a:lnTo>
                    <a:pt x="525" y="541"/>
                  </a:lnTo>
                  <a:lnTo>
                    <a:pt x="526" y="543"/>
                  </a:lnTo>
                  <a:lnTo>
                    <a:pt x="530" y="539"/>
                  </a:lnTo>
                  <a:lnTo>
                    <a:pt x="534" y="551"/>
                  </a:lnTo>
                  <a:lnTo>
                    <a:pt x="538" y="541"/>
                  </a:lnTo>
                  <a:lnTo>
                    <a:pt x="540" y="513"/>
                  </a:lnTo>
                  <a:lnTo>
                    <a:pt x="544" y="522"/>
                  </a:lnTo>
                  <a:lnTo>
                    <a:pt x="548" y="555"/>
                  </a:lnTo>
                  <a:lnTo>
                    <a:pt x="551" y="562"/>
                  </a:lnTo>
                  <a:lnTo>
                    <a:pt x="557" y="541"/>
                  </a:lnTo>
                  <a:lnTo>
                    <a:pt x="561" y="555"/>
                  </a:lnTo>
                  <a:lnTo>
                    <a:pt x="565" y="553"/>
                  </a:lnTo>
                  <a:lnTo>
                    <a:pt x="567" y="549"/>
                  </a:lnTo>
                  <a:lnTo>
                    <a:pt x="571" y="553"/>
                  </a:lnTo>
                  <a:lnTo>
                    <a:pt x="575" y="549"/>
                  </a:lnTo>
                  <a:lnTo>
                    <a:pt x="578" y="559"/>
                  </a:lnTo>
                  <a:lnTo>
                    <a:pt x="580" y="559"/>
                  </a:lnTo>
                  <a:lnTo>
                    <a:pt x="584" y="549"/>
                  </a:lnTo>
                  <a:lnTo>
                    <a:pt x="592" y="549"/>
                  </a:lnTo>
                  <a:lnTo>
                    <a:pt x="594" y="564"/>
                  </a:lnTo>
                  <a:lnTo>
                    <a:pt x="598" y="553"/>
                  </a:lnTo>
                  <a:lnTo>
                    <a:pt x="601" y="553"/>
                  </a:lnTo>
                  <a:lnTo>
                    <a:pt x="605" y="559"/>
                  </a:lnTo>
                  <a:lnTo>
                    <a:pt x="607" y="555"/>
                  </a:lnTo>
                  <a:lnTo>
                    <a:pt x="611" y="553"/>
                  </a:lnTo>
                  <a:lnTo>
                    <a:pt x="615" y="547"/>
                  </a:lnTo>
                  <a:lnTo>
                    <a:pt x="619" y="547"/>
                  </a:lnTo>
                  <a:lnTo>
                    <a:pt x="623" y="549"/>
                  </a:lnTo>
                  <a:lnTo>
                    <a:pt x="625" y="553"/>
                  </a:lnTo>
                  <a:lnTo>
                    <a:pt x="628" y="562"/>
                  </a:lnTo>
                  <a:lnTo>
                    <a:pt x="632" y="559"/>
                  </a:lnTo>
                  <a:lnTo>
                    <a:pt x="634" y="555"/>
                  </a:lnTo>
                  <a:lnTo>
                    <a:pt x="642" y="559"/>
                  </a:lnTo>
                  <a:lnTo>
                    <a:pt x="650" y="541"/>
                  </a:lnTo>
                  <a:lnTo>
                    <a:pt x="651" y="553"/>
                  </a:lnTo>
                  <a:lnTo>
                    <a:pt x="655" y="553"/>
                  </a:lnTo>
                  <a:lnTo>
                    <a:pt x="659" y="559"/>
                  </a:lnTo>
                  <a:lnTo>
                    <a:pt x="663" y="553"/>
                  </a:lnTo>
                  <a:lnTo>
                    <a:pt x="665" y="549"/>
                  </a:lnTo>
                  <a:lnTo>
                    <a:pt x="669" y="564"/>
                  </a:lnTo>
                  <a:lnTo>
                    <a:pt x="673" y="557"/>
                  </a:lnTo>
                  <a:lnTo>
                    <a:pt x="676" y="559"/>
                  </a:lnTo>
                  <a:lnTo>
                    <a:pt x="678" y="557"/>
                  </a:lnTo>
                </a:path>
              </a:pathLst>
            </a:custGeom>
            <a:noFill/>
            <a:ln w="3175">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0422" name="Rectangle 6"/>
            <p:cNvSpPr>
              <a:spLocks noChangeArrowheads="1"/>
            </p:cNvSpPr>
            <p:nvPr/>
          </p:nvSpPr>
          <p:spPr bwMode="auto">
            <a:xfrm>
              <a:off x="907" y="480"/>
              <a:ext cx="53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cs-CZ" sz="2000" b="1">
                  <a:solidFill>
                    <a:srgbClr val="333399"/>
                  </a:solidFill>
                  <a:latin typeface="Allegro BT" pitchFamily="82" charset="0"/>
                  <a:sym typeface="Wingdings 2" panose="05020102010507070707" pitchFamily="18" charset="2"/>
                </a:rPr>
                <a:t>MS</a:t>
              </a:r>
              <a:r>
                <a:rPr lang="en-US" altLang="cs-CZ" sz="4000" baseline="30000">
                  <a:solidFill>
                    <a:srgbClr val="FF6600"/>
                  </a:solidFill>
                  <a:latin typeface="ITC Zapf Dingbats" pitchFamily="18" charset="2"/>
                  <a:sym typeface="Wingdings 2" panose="05020102010507070707" pitchFamily="18" charset="2"/>
                </a:rPr>
                <a:t></a:t>
              </a:r>
              <a:endParaRPr lang="en-US" altLang="cs-CZ" sz="4000" baseline="30000">
                <a:solidFill>
                  <a:srgbClr val="FF6600"/>
                </a:solidFill>
                <a:latin typeface="ITC Zapf Dingbats" pitchFamily="18" charset="2"/>
              </a:endParaRPr>
            </a:p>
          </p:txBody>
        </p:sp>
        <p:sp>
          <p:nvSpPr>
            <p:cNvPr id="60423" name="Text Box 7"/>
            <p:cNvSpPr txBox="1">
              <a:spLocks noChangeArrowheads="1"/>
            </p:cNvSpPr>
            <p:nvPr/>
          </p:nvSpPr>
          <p:spPr bwMode="auto">
            <a:xfrm>
              <a:off x="439" y="707"/>
              <a:ext cx="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b="1">
                  <a:solidFill>
                    <a:srgbClr val="333399"/>
                  </a:solidFill>
                  <a:latin typeface="Allegro BT" pitchFamily="82" charset="0"/>
                </a:rPr>
                <a:t>Core Lab</a:t>
              </a:r>
              <a:endParaRPr lang="cs-CZ" altLang="cs-CZ" b="1">
                <a:solidFill>
                  <a:srgbClr val="333399"/>
                </a:solidFill>
                <a:latin typeface="Allegro BT" pitchFamily="82" charset="0"/>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915816" y="354955"/>
            <a:ext cx="28873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Why vacuum in MS </a:t>
            </a:r>
          </a:p>
        </p:txBody>
      </p:sp>
      <p:sp>
        <p:nvSpPr>
          <p:cNvPr id="3"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5" name="Obdélník 4"/>
          <p:cNvSpPr/>
          <p:nvPr/>
        </p:nvSpPr>
        <p:spPr>
          <a:xfrm>
            <a:off x="441054" y="2129171"/>
            <a:ext cx="8342583" cy="1138773"/>
          </a:xfrm>
          <a:prstGeom prst="rect">
            <a:avLst/>
          </a:prstGeom>
        </p:spPr>
        <p:txBody>
          <a:bodyPr wrap="square">
            <a:spAutoFit/>
          </a:bodyPr>
          <a:lstStyle/>
          <a:p>
            <a:r>
              <a:rPr lang="cs-CZ" sz="2000" b="1" i="1"/>
              <a:t>T</a:t>
            </a:r>
            <a:r>
              <a:rPr lang="en-US" sz="2000" b="1" i="1"/>
              <a:t>he mean free path of a </a:t>
            </a:r>
            <a:r>
              <a:rPr lang="cs-CZ" sz="2000" b="1" i="1"/>
              <a:t>molecule </a:t>
            </a:r>
          </a:p>
          <a:p>
            <a:r>
              <a:rPr lang="cs-CZ" sz="800" i="1"/>
              <a:t> </a:t>
            </a:r>
          </a:p>
          <a:p>
            <a:r>
              <a:rPr lang="en-US" sz="2000" i="1"/>
              <a:t>the average distance the </a:t>
            </a:r>
            <a:r>
              <a:rPr lang="cs-CZ" sz="2000" i="1"/>
              <a:t>molecule</a:t>
            </a:r>
            <a:r>
              <a:rPr lang="en-US" sz="2000" i="1"/>
              <a:t> travels between </a:t>
            </a:r>
            <a:r>
              <a:rPr lang="cs-CZ" sz="2000" i="1"/>
              <a:t>two consecutive </a:t>
            </a:r>
            <a:r>
              <a:rPr lang="en-US" sz="2000" i="1"/>
              <a:t>collisions</a:t>
            </a:r>
            <a:r>
              <a:rPr lang="cs-CZ" sz="2000" i="1"/>
              <a:t> with other moving particles</a:t>
            </a:r>
            <a:endParaRPr lang="cs-CZ" sz="2000" b="1" i="1"/>
          </a:p>
        </p:txBody>
      </p:sp>
      <p:sp>
        <p:nvSpPr>
          <p:cNvPr id="8" name="TextovéPole 7"/>
          <p:cNvSpPr txBox="1"/>
          <p:nvPr/>
        </p:nvSpPr>
        <p:spPr>
          <a:xfrm>
            <a:off x="1043608" y="3372764"/>
            <a:ext cx="2364750" cy="369332"/>
          </a:xfrm>
          <a:prstGeom prst="rect">
            <a:avLst/>
          </a:prstGeom>
          <a:noFill/>
        </p:spPr>
        <p:txBody>
          <a:bodyPr wrap="none" rtlCol="0">
            <a:spAutoFit/>
          </a:bodyPr>
          <a:lstStyle/>
          <a:p>
            <a:r>
              <a:rPr lang="cs-CZ" sz="1800"/>
              <a:t>example: N</a:t>
            </a:r>
            <a:r>
              <a:rPr lang="cs-CZ" sz="1800" baseline="-25000"/>
              <a:t>2</a:t>
            </a:r>
            <a:r>
              <a:rPr lang="cs-CZ" sz="1800"/>
              <a:t> molecules</a:t>
            </a:r>
          </a:p>
        </p:txBody>
      </p:sp>
      <p:grpSp>
        <p:nvGrpSpPr>
          <p:cNvPr id="12" name="Skupina 11"/>
          <p:cNvGrpSpPr/>
          <p:nvPr/>
        </p:nvGrpSpPr>
        <p:grpSpPr>
          <a:xfrm>
            <a:off x="2483768" y="3846916"/>
            <a:ext cx="3095625" cy="2019300"/>
            <a:chOff x="3275856" y="4149080"/>
            <a:chExt cx="3095625" cy="2019300"/>
          </a:xfrm>
        </p:grpSpPr>
        <p:pic>
          <p:nvPicPr>
            <p:cNvPr id="9" name="Obrázek 8"/>
            <p:cNvPicPr>
              <a:picLocks noChangeAspect="1"/>
            </p:cNvPicPr>
            <p:nvPr/>
          </p:nvPicPr>
          <p:blipFill>
            <a:blip r:embed="rId2"/>
            <a:stretch>
              <a:fillRect/>
            </a:stretch>
          </p:blipFill>
          <p:spPr>
            <a:xfrm>
              <a:off x="3275856" y="4149080"/>
              <a:ext cx="3095625" cy="2019300"/>
            </a:xfrm>
            <a:prstGeom prst="rect">
              <a:avLst/>
            </a:prstGeom>
          </p:spPr>
        </p:pic>
        <p:sp>
          <p:nvSpPr>
            <p:cNvPr id="10" name="Obdélník 9"/>
            <p:cNvSpPr/>
            <p:nvPr/>
          </p:nvSpPr>
          <p:spPr>
            <a:xfrm>
              <a:off x="4440326" y="4176979"/>
              <a:ext cx="1901952" cy="248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a:solidFill>
                    <a:schemeClr val="tx1"/>
                  </a:solidFill>
                  <a:latin typeface="Arial" panose="020B0604020202020204" pitchFamily="34" charset="0"/>
                  <a:cs typeface="Arial" panose="020B0604020202020204" pitchFamily="34" charset="0"/>
                </a:rPr>
                <a:t>free mean path (m)</a:t>
              </a:r>
            </a:p>
          </p:txBody>
        </p:sp>
        <p:sp>
          <p:nvSpPr>
            <p:cNvPr id="11" name="Obdélník 10"/>
            <p:cNvSpPr/>
            <p:nvPr/>
          </p:nvSpPr>
          <p:spPr>
            <a:xfrm>
              <a:off x="3306470" y="4176979"/>
              <a:ext cx="1124736" cy="248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a:solidFill>
                    <a:schemeClr val="tx1"/>
                  </a:solidFill>
                  <a:latin typeface="Arial" panose="020B0604020202020204" pitchFamily="34" charset="0"/>
                  <a:cs typeface="Arial" panose="020B0604020202020204" pitchFamily="34" charset="0"/>
                </a:rPr>
                <a:t>pressure (Torr)</a:t>
              </a:r>
            </a:p>
          </p:txBody>
        </p:sp>
      </p:grpSp>
      <p:sp>
        <p:nvSpPr>
          <p:cNvPr id="13" name="Text Box 5"/>
          <p:cNvSpPr txBox="1">
            <a:spLocks noChangeArrowheads="1"/>
          </p:cNvSpPr>
          <p:nvPr/>
        </p:nvSpPr>
        <p:spPr bwMode="auto">
          <a:xfrm>
            <a:off x="4599214" y="5894115"/>
            <a:ext cx="29381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i="1"/>
              <a:t> adopted from presentation of dr. M. Polášek</a:t>
            </a:r>
          </a:p>
        </p:txBody>
      </p:sp>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613" y="3213893"/>
            <a:ext cx="1798715" cy="1504152"/>
          </a:xfrm>
          <a:prstGeom prst="rect">
            <a:avLst/>
          </a:prstGeom>
        </p:spPr>
      </p:pic>
      <p:sp>
        <p:nvSpPr>
          <p:cNvPr id="15" name="Obdélník 14"/>
          <p:cNvSpPr/>
          <p:nvPr/>
        </p:nvSpPr>
        <p:spPr>
          <a:xfrm>
            <a:off x="441054" y="1131799"/>
            <a:ext cx="8342583" cy="707886"/>
          </a:xfrm>
          <a:prstGeom prst="rect">
            <a:avLst/>
          </a:prstGeom>
        </p:spPr>
        <p:txBody>
          <a:bodyPr wrap="square">
            <a:spAutoFit/>
          </a:bodyPr>
          <a:lstStyle/>
          <a:p>
            <a:r>
              <a:rPr lang="cs-CZ" altLang="cs-CZ" sz="2000" b="1"/>
              <a:t>to prevent ions from unwanted collisions during their way from ion source to detector </a:t>
            </a:r>
            <a:endParaRPr lang="cs-CZ" sz="2000" b="1"/>
          </a:p>
        </p:txBody>
      </p:sp>
    </p:spTree>
    <p:extLst>
      <p:ext uri="{BB962C8B-B14F-4D97-AF65-F5344CB8AC3E}">
        <p14:creationId xmlns:p14="http://schemas.microsoft.com/office/powerpoint/2010/main" val="2867238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115718" name="Imagem 1" descr="7.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300288" y="0"/>
            <a:ext cx="454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946400" y="3168650"/>
            <a:ext cx="35846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a:latin typeface="Berlin Sans FB Demi" panose="020E0802020502020306" pitchFamily="34" charset="0"/>
              </a:rPr>
              <a:t>Ionization techniques</a:t>
            </a:r>
            <a:endParaRPr lang="en-US" altLang="cs-CZ" sz="2800" b="1" dirty="0">
              <a:latin typeface="Berlin Sans FB Demi" panose="020E0802020502020306" pitchFamily="34" charset="0"/>
            </a:endParaRPr>
          </a:p>
        </p:txBody>
      </p:sp>
      <p:grpSp>
        <p:nvGrpSpPr>
          <p:cNvPr id="6" name="Group 1555"/>
          <p:cNvGrpSpPr>
            <a:grpSpLocks/>
          </p:cNvGrpSpPr>
          <p:nvPr/>
        </p:nvGrpSpPr>
        <p:grpSpPr bwMode="auto">
          <a:xfrm>
            <a:off x="323528" y="332656"/>
            <a:ext cx="3644903" cy="865187"/>
            <a:chOff x="188" y="300"/>
            <a:chExt cx="2296" cy="545"/>
          </a:xfrm>
        </p:grpSpPr>
        <p:pic>
          <p:nvPicPr>
            <p:cNvPr id="7" name="Picture 1556" descr="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dirty="0" err="1">
                  <a:latin typeface="Franklin Gothic Medium" panose="020B0603020102020204" pitchFamily="34" charset="0"/>
                </a:rPr>
                <a:t>Functional</a:t>
              </a:r>
              <a:r>
                <a:rPr lang="cs-CZ" altLang="cs-CZ" sz="1400" b="1" dirty="0">
                  <a:latin typeface="Franklin Gothic Medium" panose="020B0603020102020204" pitchFamily="34" charset="0"/>
                </a:rPr>
                <a:t> G</a:t>
              </a:r>
              <a:r>
                <a:rPr lang="en-US" altLang="cs-CZ" sz="1400" b="1" dirty="0" err="1">
                  <a:latin typeface="Franklin Gothic Medium" panose="020B0603020102020204" pitchFamily="34" charset="0"/>
                </a:rPr>
                <a:t>enomi</a:t>
              </a:r>
              <a:r>
                <a:rPr lang="cs-CZ" altLang="cs-CZ" sz="1400" b="1" dirty="0">
                  <a:latin typeface="Franklin Gothic Medium" panose="020B0603020102020204" pitchFamily="34" charset="0"/>
                </a:rPr>
                <a:t>cs</a:t>
              </a:r>
              <a:r>
                <a:rPr lang="en-US" altLang="cs-CZ" sz="1400" b="1" dirty="0">
                  <a:latin typeface="Franklin Gothic Medium" panose="020B0603020102020204" pitchFamily="34" charset="0"/>
                </a:rPr>
                <a:t> a</a:t>
              </a:r>
              <a:r>
                <a:rPr lang="cs-CZ" altLang="cs-CZ" sz="1400" b="1" dirty="0" err="1">
                  <a:latin typeface="Franklin Gothic Medium" panose="020B0603020102020204" pitchFamily="34" charset="0"/>
                </a:rPr>
                <a:t>nd</a:t>
              </a:r>
              <a:r>
                <a:rPr lang="en-US" altLang="cs-CZ" sz="1400" b="1" dirty="0">
                  <a:latin typeface="Franklin Gothic Medium" panose="020B0603020102020204" pitchFamily="34" charset="0"/>
                </a:rPr>
                <a:t> </a:t>
              </a:r>
              <a:r>
                <a:rPr lang="cs-CZ" altLang="cs-CZ" sz="1400" b="1" dirty="0">
                  <a:latin typeface="Franklin Gothic Medium" panose="020B0603020102020204" pitchFamily="34" charset="0"/>
                </a:rPr>
                <a:t>Pro</a:t>
              </a:r>
              <a:r>
                <a:rPr lang="en-US" altLang="cs-CZ" sz="1400" b="1" dirty="0" err="1">
                  <a:latin typeface="Franklin Gothic Medium" panose="020B0603020102020204" pitchFamily="34" charset="0"/>
                </a:rPr>
                <a:t>teomi</a:t>
              </a:r>
              <a:r>
                <a:rPr lang="cs-CZ" altLang="cs-CZ" sz="1400" b="1" dirty="0">
                  <a:latin typeface="Franklin Gothic Medium" panose="020B0603020102020204" pitchFamily="34" charset="0"/>
                </a:rPr>
                <a:t>cs</a:t>
              </a:r>
              <a:endParaRPr lang="en-US" altLang="cs-CZ" sz="1400" b="1" dirty="0">
                <a:latin typeface="Franklin Gothic Medium" panose="020B0603020102020204" pitchFamily="34" charset="0"/>
              </a:endParaRPr>
            </a:p>
            <a:p>
              <a:r>
                <a:rPr lang="en-US" altLang="cs-CZ" sz="1200" dirty="0">
                  <a:latin typeface="Franklin Gothic Medium" panose="020B0603020102020204" pitchFamily="34" charset="0"/>
                </a:rPr>
                <a:t>N</a:t>
              </a:r>
              <a:r>
                <a:rPr lang="cs-CZ" altLang="cs-CZ" sz="1200" dirty="0" err="1">
                  <a:latin typeface="Franklin Gothic Medium" panose="020B0603020102020204" pitchFamily="34" charset="0"/>
                </a:rPr>
                <a:t>ational</a:t>
              </a:r>
              <a:r>
                <a:rPr lang="cs-CZ" altLang="cs-CZ" sz="1200" dirty="0">
                  <a:latin typeface="Franklin Gothic Medium" panose="020B0603020102020204" pitchFamily="34" charset="0"/>
                </a:rPr>
                <a:t> Centre </a:t>
              </a:r>
              <a:r>
                <a:rPr lang="cs-CZ" altLang="cs-CZ" sz="1200" dirty="0" err="1">
                  <a:latin typeface="Franklin Gothic Medium" panose="020B0603020102020204" pitchFamily="34" charset="0"/>
                </a:rPr>
                <a:t>for</a:t>
              </a:r>
              <a:r>
                <a:rPr lang="cs-CZ" altLang="cs-CZ" sz="1200" dirty="0">
                  <a:latin typeface="Franklin Gothic Medium" panose="020B0603020102020204" pitchFamily="34" charset="0"/>
                </a:rPr>
                <a:t> </a:t>
              </a:r>
              <a:r>
                <a:rPr lang="cs-CZ" altLang="cs-CZ" sz="1200" dirty="0" err="1">
                  <a:latin typeface="Franklin Gothic Medium" panose="020B0603020102020204" pitchFamily="34" charset="0"/>
                </a:rPr>
                <a:t>Biomolecular</a:t>
              </a:r>
              <a:r>
                <a:rPr lang="cs-CZ" altLang="cs-CZ" sz="1200" dirty="0">
                  <a:latin typeface="Franklin Gothic Medium" panose="020B0603020102020204" pitchFamily="34" charset="0"/>
                </a:rPr>
                <a:t> Research</a:t>
              </a:r>
              <a:endParaRPr lang="en-US" altLang="cs-CZ" sz="1200" dirty="0">
                <a:latin typeface="Franklin Gothic Medium" panose="020B0603020102020204" pitchFamily="34" charset="0"/>
              </a:endParaRPr>
            </a:p>
            <a:p>
              <a:r>
                <a:rPr lang="cs-CZ" altLang="cs-CZ" sz="1200" dirty="0" err="1">
                  <a:latin typeface="Franklin Gothic Medium" panose="020B0603020102020204" pitchFamily="34" charset="0"/>
                </a:rPr>
                <a:t>Faculty</a:t>
              </a:r>
              <a:r>
                <a:rPr lang="cs-CZ" altLang="cs-CZ" sz="1200" dirty="0">
                  <a:latin typeface="Franklin Gothic Medium" panose="020B0603020102020204" pitchFamily="34" charset="0"/>
                </a:rPr>
                <a:t> of Science </a:t>
              </a:r>
              <a:r>
                <a:rPr lang="en-US" altLang="cs-CZ" sz="1200" dirty="0">
                  <a:latin typeface="Franklin Gothic Medium" panose="020B0603020102020204" pitchFamily="34" charset="0"/>
                </a:rPr>
                <a:t>M</a:t>
              </a:r>
              <a:r>
                <a:rPr lang="cs-CZ" altLang="cs-CZ" sz="1200" dirty="0" err="1">
                  <a:latin typeface="Franklin Gothic Medium" panose="020B0603020102020204" pitchFamily="34" charset="0"/>
                </a:rPr>
                <a:t>asaryk</a:t>
              </a:r>
              <a:r>
                <a:rPr lang="cs-CZ" altLang="cs-CZ" sz="1200" dirty="0">
                  <a:latin typeface="Franklin Gothic Medium" panose="020B0603020102020204" pitchFamily="34" charset="0"/>
                </a:rPr>
                <a:t> </a:t>
              </a:r>
              <a:r>
                <a:rPr lang="en-US" altLang="cs-CZ" sz="1200" dirty="0">
                  <a:latin typeface="Franklin Gothic Medium" panose="020B0603020102020204" pitchFamily="34" charset="0"/>
                </a:rPr>
                <a:t>U</a:t>
              </a:r>
              <a:r>
                <a:rPr lang="cs-CZ" altLang="cs-CZ" sz="1200" dirty="0" err="1">
                  <a:latin typeface="Franklin Gothic Medium" panose="020B0603020102020204" pitchFamily="34" charset="0"/>
                </a:rPr>
                <a:t>niversity</a:t>
              </a:r>
              <a:endParaRPr lang="cs-CZ" altLang="cs-CZ" sz="1200" dirty="0">
                <a:latin typeface="Franklin Gothic Medium" panose="020B06030201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575893"/>
            <a:ext cx="8419601"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a:defRPr sz="2400">
                <a:solidFill>
                  <a:schemeClr val="tx1"/>
                </a:solidFill>
                <a:latin typeface="Times New Roman" panose="02020603050405020304" pitchFamily="18" charset="0"/>
              </a:defRPr>
            </a:lvl1pPr>
            <a:lvl2pPr defTabSz="457200">
              <a:defRPr sz="2400">
                <a:solidFill>
                  <a:schemeClr val="tx1"/>
                </a:solidFill>
                <a:latin typeface="Times New Roman" panose="02020603050405020304" pitchFamily="18" charset="0"/>
              </a:defRPr>
            </a:lvl2pPr>
            <a:lvl3pPr defTabSz="457200">
              <a:defRPr sz="2400">
                <a:solidFill>
                  <a:schemeClr val="tx1"/>
                </a:solidFill>
                <a:latin typeface="Times New Roman" panose="02020603050405020304" pitchFamily="18" charset="0"/>
              </a:defRPr>
            </a:lvl3pPr>
            <a:lvl4pPr defTabSz="457200">
              <a:defRPr sz="2400">
                <a:solidFill>
                  <a:schemeClr val="tx1"/>
                </a:solidFill>
                <a:latin typeface="Times New Roman" panose="02020603050405020304" pitchFamily="18" charset="0"/>
              </a:defRPr>
            </a:lvl4pPr>
            <a:lvl5pPr defTabSz="457200">
              <a:defRPr sz="2400">
                <a:solidFill>
                  <a:schemeClr val="tx1"/>
                </a:solidFill>
                <a:latin typeface="Times New Roman" panose="02020603050405020304" pitchFamily="18" charset="0"/>
              </a:defRPr>
            </a:lvl5pPr>
            <a:lvl6pPr defTabSz="457200" fontAlgn="base">
              <a:spcBef>
                <a:spcPct val="0"/>
              </a:spcBef>
              <a:spcAft>
                <a:spcPct val="0"/>
              </a:spcAft>
              <a:defRPr sz="2400">
                <a:solidFill>
                  <a:schemeClr val="tx1"/>
                </a:solidFill>
                <a:latin typeface="Times New Roman" panose="02020603050405020304" pitchFamily="18" charset="0"/>
              </a:defRPr>
            </a:lvl6pPr>
            <a:lvl7pPr defTabSz="457200" fontAlgn="base">
              <a:spcBef>
                <a:spcPct val="0"/>
              </a:spcBef>
              <a:spcAft>
                <a:spcPct val="0"/>
              </a:spcAft>
              <a:defRPr sz="2400">
                <a:solidFill>
                  <a:schemeClr val="tx1"/>
                </a:solidFill>
                <a:latin typeface="Times New Roman" panose="02020603050405020304" pitchFamily="18" charset="0"/>
              </a:defRPr>
            </a:lvl7pPr>
            <a:lvl8pPr defTabSz="457200" fontAlgn="base">
              <a:spcBef>
                <a:spcPct val="0"/>
              </a:spcBef>
              <a:spcAft>
                <a:spcPct val="0"/>
              </a:spcAft>
              <a:defRPr sz="2400">
                <a:solidFill>
                  <a:schemeClr val="tx1"/>
                </a:solidFill>
                <a:latin typeface="Times New Roman" panose="02020603050405020304" pitchFamily="18" charset="0"/>
              </a:defRPr>
            </a:lvl8pPr>
            <a:lvl9pPr defTabSz="457200" fontAlgn="base">
              <a:spcBef>
                <a:spcPct val="0"/>
              </a:spcBef>
              <a:spcAft>
                <a:spcPct val="0"/>
              </a:spcAft>
              <a:defRPr sz="2400">
                <a:solidFill>
                  <a:schemeClr val="tx1"/>
                </a:solidFill>
                <a:latin typeface="Times New Roman" panose="02020603050405020304" pitchFamily="18" charset="0"/>
              </a:defRPr>
            </a:lvl9pPr>
          </a:lstStyle>
          <a:p>
            <a:pPr algn="ctr" eaLnBrk="0" hangingPunct="0"/>
            <a:endParaRPr lang="en-US" altLang="cs-CZ" sz="1800" b="1"/>
          </a:p>
          <a:p>
            <a:pPr algn="ctr" eaLnBrk="0" hangingPunct="0"/>
            <a:r>
              <a:rPr lang="cs-CZ" altLang="cs-CZ" sz="2000" b="1">
                <a:solidFill>
                  <a:srgbClr val="CC0000"/>
                </a:solidFill>
              </a:rPr>
              <a:t>New „soft“ ionization techniques - ESI and MALDI</a:t>
            </a:r>
            <a:endParaRPr lang="cs-CZ" altLang="cs-CZ" sz="2000" b="1"/>
          </a:p>
          <a:p>
            <a:pPr algn="ctr" eaLnBrk="0" hangingPunct="0"/>
            <a:r>
              <a:rPr lang="cs-CZ" altLang="cs-CZ" sz="2000"/>
              <a:t>	basic prerequisite for wide use of MS in biomolecule analysis</a:t>
            </a:r>
          </a:p>
          <a:p>
            <a:pPr eaLnBrk="0" hangingPunct="0"/>
            <a:r>
              <a:rPr lang="cs-CZ" altLang="cs-CZ" sz="2000"/>
              <a:t>									                               </a:t>
            </a:r>
            <a:r>
              <a:rPr lang="cs-CZ" altLang="cs-CZ" sz="2000" i="1"/>
              <a:t>(Nobel prize 2002)</a:t>
            </a:r>
          </a:p>
        </p:txBody>
      </p:sp>
      <p:sp>
        <p:nvSpPr>
          <p:cNvPr id="12291" name="Text Box 3"/>
          <p:cNvSpPr txBox="1">
            <a:spLocks noChangeArrowheads="1"/>
          </p:cNvSpPr>
          <p:nvPr/>
        </p:nvSpPr>
        <p:spPr bwMode="auto">
          <a:xfrm>
            <a:off x="762000" y="2378075"/>
            <a:ext cx="79351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b="1">
                <a:solidFill>
                  <a:schemeClr val="accent2"/>
                </a:solidFill>
              </a:rPr>
              <a:t>MALDI</a:t>
            </a:r>
            <a:endParaRPr lang="cs-CZ" altLang="cs-CZ" b="1"/>
          </a:p>
          <a:p>
            <a:pPr eaLnBrk="0" hangingPunct="0"/>
            <a:r>
              <a:rPr lang="cs-CZ" altLang="cs-CZ" sz="2000" b="1"/>
              <a:t>matrix-assisted laser desorption/ionization</a:t>
            </a:r>
          </a:p>
          <a:p>
            <a:pPr eaLnBrk="0" hangingPunct="0"/>
            <a:r>
              <a:rPr lang="cs-CZ" altLang="cs-CZ" sz="2000"/>
              <a:t>most often in combination with time-of-flight mass analyzer - </a:t>
            </a:r>
            <a:r>
              <a:rPr lang="cs-CZ" altLang="cs-CZ" sz="2000" b="1">
                <a:solidFill>
                  <a:schemeClr val="accent2"/>
                </a:solidFill>
              </a:rPr>
              <a:t>TOF</a:t>
            </a:r>
          </a:p>
          <a:p>
            <a:r>
              <a:rPr lang="cs-CZ" altLang="cs-CZ" sz="2000" b="1">
                <a:solidFill>
                  <a:schemeClr val="accent2"/>
                </a:solidFill>
              </a:rPr>
              <a:t>					          (MALDI-MS, MS/MS)</a:t>
            </a:r>
            <a:endParaRPr lang="en-US" altLang="cs-CZ" sz="2000" b="1">
              <a:solidFill>
                <a:schemeClr val="accent2"/>
              </a:solidFill>
            </a:endParaRPr>
          </a:p>
        </p:txBody>
      </p:sp>
      <p:sp>
        <p:nvSpPr>
          <p:cNvPr id="12292" name="Text Box 4"/>
          <p:cNvSpPr txBox="1">
            <a:spLocks noChangeArrowheads="1"/>
          </p:cNvSpPr>
          <p:nvPr/>
        </p:nvSpPr>
        <p:spPr bwMode="auto">
          <a:xfrm>
            <a:off x="762000" y="3962400"/>
            <a:ext cx="71288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b="1">
                <a:solidFill>
                  <a:schemeClr val="accent2"/>
                </a:solidFill>
              </a:rPr>
              <a:t>ESI</a:t>
            </a:r>
            <a:r>
              <a:rPr lang="en-US" altLang="cs-CZ" sz="2000" b="1">
                <a:solidFill>
                  <a:schemeClr val="accent2"/>
                </a:solidFill>
              </a:rPr>
              <a:t> </a:t>
            </a:r>
            <a:endParaRPr lang="cs-CZ" altLang="cs-CZ" sz="2000" b="1">
              <a:solidFill>
                <a:schemeClr val="accent2"/>
              </a:solidFill>
            </a:endParaRPr>
          </a:p>
          <a:p>
            <a:pPr eaLnBrk="0" hangingPunct="0"/>
            <a:r>
              <a:rPr lang="cs-CZ" altLang="cs-CZ" sz="2000" b="1"/>
              <a:t>electrospray ionization</a:t>
            </a:r>
          </a:p>
          <a:p>
            <a:pPr eaLnBrk="0" hangingPunct="0"/>
            <a:r>
              <a:rPr lang="cs-CZ" altLang="cs-CZ" sz="2000"/>
              <a:t>usually in combination with ion trap and hybrid mass spectrometers</a:t>
            </a:r>
          </a:p>
          <a:p>
            <a:pPr eaLnBrk="0" hangingPunct="0"/>
            <a:r>
              <a:rPr lang="cs-CZ" altLang="cs-CZ" sz="2000" b="1">
                <a:solidFill>
                  <a:schemeClr val="accent2"/>
                </a:solidFill>
              </a:rPr>
              <a:t>(IT, QQQ, QTOF, IT-Orbitrap, IT-ICR etc.)</a:t>
            </a:r>
            <a:endParaRPr lang="en-US" altLang="cs-CZ"/>
          </a:p>
        </p:txBody>
      </p:sp>
      <p:grpSp>
        <p:nvGrpSpPr>
          <p:cNvPr id="12303" name="Group 15"/>
          <p:cNvGrpSpPr>
            <a:grpSpLocks/>
          </p:cNvGrpSpPr>
          <p:nvPr/>
        </p:nvGrpSpPr>
        <p:grpSpPr bwMode="auto">
          <a:xfrm>
            <a:off x="6019800" y="4992960"/>
            <a:ext cx="2743200" cy="1676400"/>
            <a:chOff x="528" y="864"/>
            <a:chExt cx="4926" cy="2784"/>
          </a:xfrm>
        </p:grpSpPr>
        <p:graphicFrame>
          <p:nvGraphicFramePr>
            <p:cNvPr id="12294" name="Object 6"/>
            <p:cNvGraphicFramePr>
              <a:graphicFrameLocks noChangeAspect="1"/>
            </p:cNvGraphicFramePr>
            <p:nvPr/>
          </p:nvGraphicFramePr>
          <p:xfrm>
            <a:off x="528" y="1041"/>
            <a:ext cx="4549" cy="2607"/>
          </p:xfrm>
          <a:graphic>
            <a:graphicData uri="http://schemas.openxmlformats.org/presentationml/2006/ole">
              <mc:AlternateContent xmlns:mc="http://schemas.openxmlformats.org/markup-compatibility/2006">
                <mc:Choice xmlns:v="urn:schemas-microsoft-com:vml" Requires="v">
                  <p:oleObj spid="_x0000_s129386" name="CorelDRAW" r:id="rId3" imgW="8353425" imgH="4781550" progId="">
                    <p:embed/>
                  </p:oleObj>
                </mc:Choice>
                <mc:Fallback>
                  <p:oleObj name="CorelDRAW" r:id="rId3" imgW="8353425" imgH="4781550" progId="">
                    <p:embed/>
                    <p:pic>
                      <p:nvPicPr>
                        <p:cNvPr id="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041"/>
                          <a:ext cx="4549" cy="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5" name="Object 7"/>
            <p:cNvGraphicFramePr>
              <a:graphicFrameLocks noChangeAspect="1"/>
            </p:cNvGraphicFramePr>
            <p:nvPr/>
          </p:nvGraphicFramePr>
          <p:xfrm>
            <a:off x="2738" y="2882"/>
            <a:ext cx="238" cy="238"/>
          </p:xfrm>
          <a:graphic>
            <a:graphicData uri="http://schemas.openxmlformats.org/presentationml/2006/ole">
              <mc:AlternateContent xmlns:mc="http://schemas.openxmlformats.org/markup-compatibility/2006">
                <mc:Choice xmlns:v="urn:schemas-microsoft-com:vml" Requires="v">
                  <p:oleObj spid="_x0000_s129387" name="CS ChemDraw Drawing" r:id="rId5" imgW="145818" imgH="147337" progId="">
                    <p:embed/>
                  </p:oleObj>
                </mc:Choice>
                <mc:Fallback>
                  <p:oleObj name="CS ChemDraw Drawing" r:id="rId5" imgW="145818" imgH="147337" progId="">
                    <p:embed/>
                    <p:pic>
                      <p:nvPicPr>
                        <p:cNvPr id="0"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8" y="2882"/>
                          <a:ext cx="238" cy="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6" name="Object 8"/>
            <p:cNvGraphicFramePr>
              <a:graphicFrameLocks noChangeAspect="1"/>
            </p:cNvGraphicFramePr>
            <p:nvPr/>
          </p:nvGraphicFramePr>
          <p:xfrm>
            <a:off x="3517" y="1314"/>
            <a:ext cx="371" cy="270"/>
          </p:xfrm>
          <a:graphic>
            <a:graphicData uri="http://schemas.openxmlformats.org/presentationml/2006/ole">
              <mc:AlternateContent xmlns:mc="http://schemas.openxmlformats.org/markup-compatibility/2006">
                <mc:Choice xmlns:v="urn:schemas-microsoft-com:vml" Requires="v">
                  <p:oleObj spid="_x0000_s129388" name="CS ChemDraw Drawing" r:id="rId7" imgW="261257" imgH="191386" progId="">
                    <p:embed/>
                  </p:oleObj>
                </mc:Choice>
                <mc:Fallback>
                  <p:oleObj name="CS ChemDraw Drawing" r:id="rId7" imgW="261257" imgH="191386" progId="">
                    <p:embed/>
                    <p:pic>
                      <p:nvPicPr>
                        <p:cNvPr id="0"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7" y="1314"/>
                          <a:ext cx="371"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7" name="Object 9"/>
            <p:cNvGraphicFramePr>
              <a:graphicFrameLocks noChangeAspect="1"/>
            </p:cNvGraphicFramePr>
            <p:nvPr/>
          </p:nvGraphicFramePr>
          <p:xfrm>
            <a:off x="960" y="1209"/>
            <a:ext cx="183" cy="183"/>
          </p:xfrm>
          <a:graphic>
            <a:graphicData uri="http://schemas.openxmlformats.org/presentationml/2006/ole">
              <mc:AlternateContent xmlns:mc="http://schemas.openxmlformats.org/markup-compatibility/2006">
                <mc:Choice xmlns:v="urn:schemas-microsoft-com:vml" Requires="v">
                  <p:oleObj spid="_x0000_s129389" name="CS ChemDraw Drawing" r:id="rId9" imgW="123239" imgH="121717" progId="">
                    <p:embed/>
                  </p:oleObj>
                </mc:Choice>
                <mc:Fallback>
                  <p:oleObj name="CS ChemDraw Drawing" r:id="rId9" imgW="123239" imgH="121717" progId="">
                    <p:embed/>
                    <p:pic>
                      <p:nvPicPr>
                        <p:cNvPr id="0" name="Picture 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1209"/>
                          <a:ext cx="18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8" name="Text Box 10"/>
            <p:cNvSpPr txBox="1">
              <a:spLocks noChangeArrowheads="1"/>
            </p:cNvSpPr>
            <p:nvPr/>
          </p:nvSpPr>
          <p:spPr bwMode="auto">
            <a:xfrm>
              <a:off x="4941" y="1536"/>
              <a:ext cx="513" cy="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a:solidFill>
                    <a:schemeClr val="accent2"/>
                  </a:solidFill>
                </a:rPr>
                <a:t>-</a:t>
              </a:r>
            </a:p>
          </p:txBody>
        </p:sp>
        <p:sp>
          <p:nvSpPr>
            <p:cNvPr id="12299" name="Text Box 11"/>
            <p:cNvSpPr txBox="1">
              <a:spLocks noChangeArrowheads="1"/>
            </p:cNvSpPr>
            <p:nvPr/>
          </p:nvSpPr>
          <p:spPr bwMode="auto">
            <a:xfrm>
              <a:off x="1968" y="2543"/>
              <a:ext cx="513" cy="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a:solidFill>
                    <a:schemeClr val="accent2"/>
                  </a:solidFill>
                </a:rPr>
                <a:t>-</a:t>
              </a:r>
            </a:p>
          </p:txBody>
        </p:sp>
        <p:sp>
          <p:nvSpPr>
            <p:cNvPr id="12300" name="Text Box 12"/>
            <p:cNvSpPr txBox="1">
              <a:spLocks noChangeArrowheads="1"/>
            </p:cNvSpPr>
            <p:nvPr/>
          </p:nvSpPr>
          <p:spPr bwMode="auto">
            <a:xfrm>
              <a:off x="2290" y="864"/>
              <a:ext cx="513"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a:solidFill>
                    <a:schemeClr val="accent2"/>
                  </a:solidFill>
                </a:rPr>
                <a:t>-</a:t>
              </a:r>
            </a:p>
          </p:txBody>
        </p:sp>
        <p:sp>
          <p:nvSpPr>
            <p:cNvPr id="12301" name="Text Box 13"/>
            <p:cNvSpPr txBox="1">
              <a:spLocks noChangeArrowheads="1"/>
            </p:cNvSpPr>
            <p:nvPr/>
          </p:nvSpPr>
          <p:spPr bwMode="auto">
            <a:xfrm>
              <a:off x="3681" y="2301"/>
              <a:ext cx="513"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a:solidFill>
                    <a:schemeClr val="accent2"/>
                  </a:solidFill>
                </a:rPr>
                <a:t>-</a:t>
              </a:r>
            </a:p>
          </p:txBody>
        </p:sp>
        <p:sp>
          <p:nvSpPr>
            <p:cNvPr id="12302" name="Text Box 14"/>
            <p:cNvSpPr txBox="1">
              <a:spLocks noChangeArrowheads="1"/>
            </p:cNvSpPr>
            <p:nvPr/>
          </p:nvSpPr>
          <p:spPr bwMode="auto">
            <a:xfrm>
              <a:off x="2626" y="1826"/>
              <a:ext cx="513" cy="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a:solidFill>
                    <a:schemeClr val="accent2"/>
                  </a:solidFill>
                </a:rPr>
                <a:t>-</a:t>
              </a:r>
            </a:p>
          </p:txBody>
        </p:sp>
      </p:grpSp>
      <p:sp>
        <p:nvSpPr>
          <p:cNvPr id="12305" name="Text Box 1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p:cNvGraphicFramePr>
          <p:nvPr/>
        </p:nvGraphicFramePr>
        <p:xfrm>
          <a:off x="762000" y="1768475"/>
          <a:ext cx="1971675" cy="2676525"/>
        </p:xfrm>
        <a:graphic>
          <a:graphicData uri="http://schemas.openxmlformats.org/presentationml/2006/ole">
            <mc:AlternateContent xmlns:mc="http://schemas.openxmlformats.org/markup-compatibility/2006">
              <mc:Choice xmlns:v="urn:schemas-microsoft-com:vml" Requires="v">
                <p:oleObj spid="_x0000_s128269" name="Canvas ƒhƒ[ƒCƒ“ƒO" r:id="rId3" imgW="1981200" imgH="2686050" progId="">
                  <p:embed/>
                </p:oleObj>
              </mc:Choice>
              <mc:Fallback>
                <p:oleObj name="Canvas ƒhƒ[ƒCƒ“ƒO" r:id="rId3" imgW="1981200" imgH="2686050" progId="">
                  <p:embed/>
                  <p:pic>
                    <p:nvPicPr>
                      <p:cNvPr id="0" name="Picture 2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68475"/>
                        <a:ext cx="197167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 name="Object 3"/>
          <p:cNvGraphicFramePr>
            <a:graphicFrameLocks/>
          </p:cNvGraphicFramePr>
          <p:nvPr/>
        </p:nvGraphicFramePr>
        <p:xfrm>
          <a:off x="3517900" y="1771650"/>
          <a:ext cx="2098675" cy="2670175"/>
        </p:xfrm>
        <a:graphic>
          <a:graphicData uri="http://schemas.openxmlformats.org/presentationml/2006/ole">
            <mc:AlternateContent xmlns:mc="http://schemas.openxmlformats.org/markup-compatibility/2006">
              <mc:Choice xmlns:v="urn:schemas-microsoft-com:vml" Requires="v">
                <p:oleObj spid="_x0000_s128270" name="Canvas ƒhƒ[ƒCƒ“ƒO" r:id="rId5" imgW="2108200" imgH="2679700" progId="">
                  <p:embed/>
                </p:oleObj>
              </mc:Choice>
              <mc:Fallback>
                <p:oleObj name="Canvas ƒhƒ[ƒCƒ“ƒO" r:id="rId5" imgW="2108200" imgH="2679700" progId="">
                  <p:embed/>
                  <p:pic>
                    <p:nvPicPr>
                      <p:cNvPr id="0" name="Picture 3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900" y="1771650"/>
                        <a:ext cx="209867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6" name="Object 4"/>
          <p:cNvGraphicFramePr>
            <a:graphicFrameLocks/>
          </p:cNvGraphicFramePr>
          <p:nvPr/>
        </p:nvGraphicFramePr>
        <p:xfrm>
          <a:off x="6577013" y="1774825"/>
          <a:ext cx="2124075" cy="2663825"/>
        </p:xfrm>
        <a:graphic>
          <a:graphicData uri="http://schemas.openxmlformats.org/presentationml/2006/ole">
            <mc:AlternateContent xmlns:mc="http://schemas.openxmlformats.org/markup-compatibility/2006">
              <mc:Choice xmlns:v="urn:schemas-microsoft-com:vml" Requires="v">
                <p:oleObj spid="_x0000_s128271" name="Canvas ƒhƒ[ƒCƒ“ƒO" r:id="rId7" imgW="2133600" imgH="2673350" progId="">
                  <p:embed/>
                </p:oleObj>
              </mc:Choice>
              <mc:Fallback>
                <p:oleObj name="Canvas ƒhƒ[ƒCƒ“ƒO" r:id="rId7" imgW="2133600" imgH="2673350" progId="">
                  <p:embed/>
                  <p:pic>
                    <p:nvPicPr>
                      <p:cNvPr id="0" name="Picture 3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7013" y="1774825"/>
                        <a:ext cx="21240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Rectangle 5"/>
          <p:cNvSpPr>
            <a:spLocks noChangeArrowheads="1"/>
          </p:cNvSpPr>
          <p:nvPr/>
        </p:nvSpPr>
        <p:spPr bwMode="auto">
          <a:xfrm>
            <a:off x="2640013" y="508000"/>
            <a:ext cx="40528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solidFill>
                  <a:srgbClr val="FF0000"/>
                </a:solidFill>
              </a:rPr>
              <a:t>MALDI</a:t>
            </a:r>
          </a:p>
          <a:p>
            <a:pPr algn="ctr"/>
            <a:r>
              <a:rPr lang="en-US" altLang="cs-CZ" b="1"/>
              <a:t>Desorption-ionization process</a:t>
            </a:r>
          </a:p>
        </p:txBody>
      </p:sp>
      <p:sp>
        <p:nvSpPr>
          <p:cNvPr id="13318" name="Text Box 6"/>
          <p:cNvSpPr txBox="1">
            <a:spLocks noChangeArrowheads="1"/>
          </p:cNvSpPr>
          <p:nvPr/>
        </p:nvSpPr>
        <p:spPr bwMode="auto">
          <a:xfrm>
            <a:off x="5364088" y="6309320"/>
            <a:ext cx="3497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i="1"/>
              <a:t>pictures by courtesy of Dr. Sauerland (Bruker)</a:t>
            </a:r>
          </a:p>
        </p:txBody>
      </p:sp>
      <p:sp>
        <p:nvSpPr>
          <p:cNvPr id="13319" name="Text Box 7"/>
          <p:cNvSpPr txBox="1">
            <a:spLocks noChangeArrowheads="1"/>
          </p:cNvSpPr>
          <p:nvPr/>
        </p:nvSpPr>
        <p:spPr bwMode="auto">
          <a:xfrm>
            <a:off x="477044" y="5373216"/>
            <a:ext cx="4325937" cy="1006475"/>
          </a:xfrm>
          <a:prstGeom prst="rect">
            <a:avLst/>
          </a:prstGeom>
          <a:gradFill rotWithShape="0">
            <a:gsLst>
              <a:gs pos="0">
                <a:srgbClr val="CCFF99">
                  <a:gamma/>
                  <a:shade val="46275"/>
                  <a:invGamma/>
                </a:srgbClr>
              </a:gs>
              <a:gs pos="50000">
                <a:srgbClr val="CCFF99"/>
              </a:gs>
              <a:gs pos="100000">
                <a:srgbClr val="CCFF99">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buFont typeface="Wingdings" panose="05000000000000000000" pitchFamily="2" charset="2"/>
              <a:buChar char="Ø"/>
            </a:pPr>
            <a:r>
              <a:rPr lang="en-US" altLang="cs-CZ" sz="2000"/>
              <a:t> </a:t>
            </a:r>
            <a:r>
              <a:rPr lang="cs-CZ" altLang="cs-CZ" sz="2000"/>
              <a:t>Soft ionization without fragmentation</a:t>
            </a:r>
          </a:p>
          <a:p>
            <a:pPr eaLnBrk="0" hangingPunct="0">
              <a:buFont typeface="Wingdings" panose="05000000000000000000" pitchFamily="2" charset="2"/>
              <a:buChar char="Ø"/>
            </a:pPr>
            <a:r>
              <a:rPr lang="en-US" altLang="cs-CZ" sz="2000"/>
              <a:t> </a:t>
            </a:r>
            <a:r>
              <a:rPr lang="cs-CZ" altLang="cs-CZ" sz="2000"/>
              <a:t>Simple spectra</a:t>
            </a:r>
          </a:p>
          <a:p>
            <a:pPr eaLnBrk="0" hangingPunct="0">
              <a:buFont typeface="Wingdings" panose="05000000000000000000" pitchFamily="2" charset="2"/>
              <a:buChar char="Ø"/>
            </a:pPr>
            <a:r>
              <a:rPr lang="cs-CZ" altLang="cs-CZ" sz="2000"/>
              <a:t> Sample storage on sample target</a:t>
            </a:r>
            <a:endParaRPr lang="en-US" altLang="cs-CZ" sz="2000"/>
          </a:p>
        </p:txBody>
      </p:sp>
      <p:sp>
        <p:nvSpPr>
          <p:cNvPr id="13321" name="Text Box 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9" name="Text Box 7"/>
          <p:cNvSpPr txBox="1">
            <a:spLocks noChangeArrowheads="1"/>
          </p:cNvSpPr>
          <p:nvPr/>
        </p:nvSpPr>
        <p:spPr bwMode="auto">
          <a:xfrm>
            <a:off x="759502" y="4544596"/>
            <a:ext cx="775731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t>matrix</a:t>
            </a:r>
            <a:r>
              <a:rPr lang="cs-CZ" altLang="cs-CZ" sz="1800"/>
              <a:t> </a:t>
            </a:r>
            <a:r>
              <a:rPr lang="cs-CZ" altLang="cs-CZ" sz="1800" err="1"/>
              <a:t>is</a:t>
            </a:r>
            <a:r>
              <a:rPr lang="cs-CZ" altLang="cs-CZ" sz="1800"/>
              <a:t> </a:t>
            </a:r>
            <a:r>
              <a:rPr lang="cs-CZ" altLang="cs-CZ" sz="1800" err="1"/>
              <a:t>low</a:t>
            </a:r>
            <a:r>
              <a:rPr lang="cs-CZ" altLang="cs-CZ" sz="1800"/>
              <a:t> </a:t>
            </a:r>
            <a:r>
              <a:rPr lang="cs-CZ" altLang="cs-CZ" sz="1800" err="1"/>
              <a:t>mass</a:t>
            </a:r>
            <a:r>
              <a:rPr lang="cs-CZ" altLang="cs-CZ" sz="1800"/>
              <a:t> </a:t>
            </a:r>
            <a:r>
              <a:rPr lang="cs-CZ" altLang="cs-CZ" sz="1800" err="1"/>
              <a:t>compound</a:t>
            </a:r>
            <a:r>
              <a:rPr lang="cs-CZ" altLang="cs-CZ" sz="1800"/>
              <a:t> </a:t>
            </a:r>
            <a:r>
              <a:rPr lang="cs-CZ" altLang="cs-CZ" sz="1800" err="1"/>
              <a:t>capable</a:t>
            </a:r>
            <a:r>
              <a:rPr lang="cs-CZ" altLang="cs-CZ" sz="1800"/>
              <a:t> to </a:t>
            </a:r>
            <a:r>
              <a:rPr lang="cs-CZ" altLang="cs-CZ" sz="1800" err="1"/>
              <a:t>absorb</a:t>
            </a:r>
            <a:r>
              <a:rPr lang="cs-CZ" altLang="cs-CZ" sz="1800"/>
              <a:t> laser </a:t>
            </a:r>
            <a:r>
              <a:rPr lang="cs-CZ" altLang="cs-CZ" sz="1800" err="1"/>
              <a:t>radiation</a:t>
            </a:r>
            <a:endParaRPr lang="cs-CZ" altLang="cs-CZ" sz="1800"/>
          </a:p>
          <a:p>
            <a:r>
              <a:rPr lang="cs-CZ" altLang="cs-CZ" sz="1800"/>
              <a:t>				</a:t>
            </a:r>
            <a:r>
              <a:rPr lang="cs-CZ" altLang="cs-CZ" sz="1800" i="1" err="1"/>
              <a:t>e.g</a:t>
            </a:r>
            <a:r>
              <a:rPr lang="cs-CZ" altLang="cs-CZ" sz="1800" i="1"/>
              <a:t>. </a:t>
            </a:r>
            <a:r>
              <a:rPr lang="cs-CZ" altLang="cs-CZ" sz="1800" i="1" err="1"/>
              <a:t>Dihydroxybenzoic</a:t>
            </a:r>
            <a:r>
              <a:rPr lang="cs-CZ" altLang="cs-CZ" sz="1800" i="1"/>
              <a:t> acid (</a:t>
            </a:r>
            <a:r>
              <a:rPr lang="cs-CZ" altLang="cs-CZ" sz="1800" i="1" err="1"/>
              <a:t>for</a:t>
            </a:r>
            <a:r>
              <a:rPr lang="cs-CZ" altLang="cs-CZ" sz="1800" i="1"/>
              <a:t> UV laser)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553200" cy="50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Text Box 3"/>
          <p:cNvSpPr txBox="1">
            <a:spLocks noChangeArrowheads="1"/>
          </p:cNvSpPr>
          <p:nvPr/>
        </p:nvSpPr>
        <p:spPr bwMode="auto">
          <a:xfrm>
            <a:off x="609600" y="700088"/>
            <a:ext cx="792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sz="2400">
                <a:solidFill>
                  <a:schemeClr val="tx1"/>
                </a:solidFill>
                <a:latin typeface="Times New Roman" panose="02020603050405020304" pitchFamily="18" charset="0"/>
              </a:defRPr>
            </a:lvl1pPr>
            <a:lvl2pPr defTabSz="457200">
              <a:defRPr sz="2400">
                <a:solidFill>
                  <a:schemeClr val="tx1"/>
                </a:solidFill>
                <a:latin typeface="Times New Roman" panose="02020603050405020304" pitchFamily="18" charset="0"/>
              </a:defRPr>
            </a:lvl2pPr>
            <a:lvl3pPr defTabSz="457200">
              <a:defRPr sz="2400">
                <a:solidFill>
                  <a:schemeClr val="tx1"/>
                </a:solidFill>
                <a:latin typeface="Times New Roman" panose="02020603050405020304" pitchFamily="18" charset="0"/>
              </a:defRPr>
            </a:lvl3pPr>
            <a:lvl4pPr defTabSz="457200">
              <a:defRPr sz="2400">
                <a:solidFill>
                  <a:schemeClr val="tx1"/>
                </a:solidFill>
                <a:latin typeface="Times New Roman" panose="02020603050405020304" pitchFamily="18" charset="0"/>
              </a:defRPr>
            </a:lvl4pPr>
            <a:lvl5pPr defTabSz="457200">
              <a:defRPr sz="2400">
                <a:solidFill>
                  <a:schemeClr val="tx1"/>
                </a:solidFill>
                <a:latin typeface="Times New Roman" panose="02020603050405020304" pitchFamily="18" charset="0"/>
              </a:defRPr>
            </a:lvl5pPr>
            <a:lvl6pPr defTabSz="457200" fontAlgn="base">
              <a:spcBef>
                <a:spcPct val="0"/>
              </a:spcBef>
              <a:spcAft>
                <a:spcPct val="0"/>
              </a:spcAft>
              <a:defRPr sz="2400">
                <a:solidFill>
                  <a:schemeClr val="tx1"/>
                </a:solidFill>
                <a:latin typeface="Times New Roman" panose="02020603050405020304" pitchFamily="18" charset="0"/>
              </a:defRPr>
            </a:lvl6pPr>
            <a:lvl7pPr defTabSz="457200" fontAlgn="base">
              <a:spcBef>
                <a:spcPct val="0"/>
              </a:spcBef>
              <a:spcAft>
                <a:spcPct val="0"/>
              </a:spcAft>
              <a:defRPr sz="2400">
                <a:solidFill>
                  <a:schemeClr val="tx1"/>
                </a:solidFill>
                <a:latin typeface="Times New Roman" panose="02020603050405020304" pitchFamily="18" charset="0"/>
              </a:defRPr>
            </a:lvl7pPr>
            <a:lvl8pPr defTabSz="457200" fontAlgn="base">
              <a:spcBef>
                <a:spcPct val="0"/>
              </a:spcBef>
              <a:spcAft>
                <a:spcPct val="0"/>
              </a:spcAft>
              <a:defRPr sz="2400">
                <a:solidFill>
                  <a:schemeClr val="tx1"/>
                </a:solidFill>
                <a:latin typeface="Times New Roman" panose="02020603050405020304" pitchFamily="18" charset="0"/>
              </a:defRPr>
            </a:lvl8pPr>
            <a:lvl9pPr defTabSz="4572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cs-CZ" altLang="cs-CZ" sz="2000" b="1"/>
              <a:t>Sample target for MALDI-MS Ultraflextreme (Bruker)</a:t>
            </a:r>
            <a:endParaRPr lang="cs-CZ" altLang="cs-CZ" sz="2000" i="1"/>
          </a:p>
        </p:txBody>
      </p:sp>
      <p:pic>
        <p:nvPicPr>
          <p:cNvPr id="63497" name="Picture 9" descr="mikromak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881563"/>
            <a:ext cx="1752600" cy="1519237"/>
          </a:xfrm>
          <a:prstGeom prst="rect">
            <a:avLst/>
          </a:prstGeom>
          <a:noFill/>
          <a:extLst>
            <a:ext uri="{909E8E84-426E-40DD-AFC4-6F175D3DCCD1}">
              <a14:hiddenFill xmlns:a14="http://schemas.microsoft.com/office/drawing/2010/main">
                <a:solidFill>
                  <a:srgbClr val="FFFFFF"/>
                </a:solidFill>
              </a14:hiddenFill>
            </a:ext>
          </a:extLst>
        </p:spPr>
      </p:pic>
      <p:sp>
        <p:nvSpPr>
          <p:cNvPr id="63498" name="Text Box 10"/>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3" name="TextovéPole 2"/>
          <p:cNvSpPr txBox="1"/>
          <p:nvPr/>
        </p:nvSpPr>
        <p:spPr>
          <a:xfrm>
            <a:off x="5842108" y="1484784"/>
            <a:ext cx="1422184" cy="369332"/>
          </a:xfrm>
          <a:prstGeom prst="rect">
            <a:avLst/>
          </a:prstGeom>
          <a:noFill/>
        </p:spPr>
        <p:txBody>
          <a:bodyPr wrap="none" rtlCol="0">
            <a:spAutoFit/>
          </a:bodyPr>
          <a:lstStyle/>
          <a:p>
            <a:r>
              <a:rPr lang="cs-CZ" sz="1800"/>
              <a:t>386 positions</a:t>
            </a:r>
          </a:p>
        </p:txBody>
      </p:sp>
      <p:sp>
        <p:nvSpPr>
          <p:cNvPr id="2" name="TextovéPole 1">
            <a:extLst>
              <a:ext uri="{FF2B5EF4-FFF2-40B4-BE49-F238E27FC236}">
                <a16:creationId xmlns:a16="http://schemas.microsoft.com/office/drawing/2014/main" id="{188C99B3-0ADB-402E-83D4-F005C1B8AB67}"/>
              </a:ext>
            </a:extLst>
          </p:cNvPr>
          <p:cNvSpPr txBox="1"/>
          <p:nvPr/>
        </p:nvSpPr>
        <p:spPr>
          <a:xfrm>
            <a:off x="6440645" y="6472709"/>
            <a:ext cx="2060179" cy="276999"/>
          </a:xfrm>
          <a:prstGeom prst="rect">
            <a:avLst/>
          </a:prstGeom>
          <a:noFill/>
        </p:spPr>
        <p:txBody>
          <a:bodyPr wrap="none" rtlCol="0">
            <a:spAutoFit/>
          </a:bodyPr>
          <a:lstStyle/>
          <a:p>
            <a:r>
              <a:rPr lang="cs-CZ" sz="1200" dirty="0"/>
              <a:t>Sample spot </a:t>
            </a:r>
            <a:r>
              <a:rPr lang="cs-CZ" sz="1200" dirty="0" err="1"/>
              <a:t>with</a:t>
            </a:r>
            <a:r>
              <a:rPr lang="cs-CZ" sz="1200" dirty="0"/>
              <a:t> DHB matrix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Text Box 6"/>
          <p:cNvSpPr txBox="1">
            <a:spLocks noChangeArrowheads="1"/>
          </p:cNvSpPr>
          <p:nvPr/>
        </p:nvSpPr>
        <p:spPr bwMode="auto">
          <a:xfrm>
            <a:off x="3278188" y="457200"/>
            <a:ext cx="2852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b="1"/>
              <a:t>MALDI – </a:t>
            </a:r>
            <a:r>
              <a:rPr lang="cs-CZ" altLang="cs-CZ" b="1"/>
              <a:t>ionization</a:t>
            </a:r>
            <a:endParaRPr lang="en-US" altLang="cs-CZ" b="1"/>
          </a:p>
        </p:txBody>
      </p:sp>
      <p:pic>
        <p:nvPicPr>
          <p:cNvPr id="54284" name="Maldi_ionizace.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428750" y="1285860"/>
            <a:ext cx="6286500" cy="4714875"/>
          </a:xfrm>
          <a:prstGeom prst="rect">
            <a:avLst/>
          </a:prstGeom>
          <a:noFill/>
          <a:extLst>
            <a:ext uri="{909E8E84-426E-40DD-AFC4-6F175D3DCCD1}">
              <a14:hiddenFill xmlns:a14="http://schemas.microsoft.com/office/drawing/2010/main">
                <a:solidFill>
                  <a:srgbClr val="FFFFFF"/>
                </a:solidFill>
              </a14:hiddenFill>
            </a:ext>
          </a:extLst>
        </p:spPr>
      </p:pic>
      <p:sp>
        <p:nvSpPr>
          <p:cNvPr id="54286" name="Text Box 1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6" name="AutoShape 14">
            <a:hlinkClick r:id="rId4"/>
            <a:extLst>
              <a:ext uri="{FF2B5EF4-FFF2-40B4-BE49-F238E27FC236}">
                <a16:creationId xmlns:a16="http://schemas.microsoft.com/office/drawing/2014/main" id="{498C20CF-9518-40A4-8217-10D1FFFB1E2C}"/>
              </a:ext>
            </a:extLst>
          </p:cNvPr>
          <p:cNvSpPr>
            <a:spLocks noChangeArrowheads="1"/>
          </p:cNvSpPr>
          <p:nvPr/>
        </p:nvSpPr>
        <p:spPr bwMode="auto">
          <a:xfrm>
            <a:off x="7372350" y="1196752"/>
            <a:ext cx="685800" cy="685800"/>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 name="TextovéPole 6">
            <a:extLst>
              <a:ext uri="{FF2B5EF4-FFF2-40B4-BE49-F238E27FC236}">
                <a16:creationId xmlns:a16="http://schemas.microsoft.com/office/drawing/2014/main" id="{032AE118-74DF-4EE1-A28A-86794E15A772}"/>
              </a:ext>
            </a:extLst>
          </p:cNvPr>
          <p:cNvSpPr txBox="1"/>
          <p:nvPr/>
        </p:nvSpPr>
        <p:spPr>
          <a:xfrm>
            <a:off x="7164288" y="916528"/>
            <a:ext cx="1826141" cy="369332"/>
          </a:xfrm>
          <a:prstGeom prst="rect">
            <a:avLst/>
          </a:prstGeom>
          <a:noFill/>
        </p:spPr>
        <p:txBody>
          <a:bodyPr wrap="none" rtlCol="0">
            <a:spAutoFit/>
          </a:bodyPr>
          <a:lstStyle/>
          <a:p>
            <a:r>
              <a:rPr lang="cs-CZ" sz="1800" dirty="0" err="1"/>
              <a:t>First</a:t>
            </a:r>
            <a:r>
              <a:rPr lang="cs-CZ" sz="1800" dirty="0"/>
              <a:t> part, cca 30s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2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4284"/>
                                        </p:tgtEl>
                                      </p:cBhvr>
                                    </p:cmd>
                                  </p:childTnLst>
                                </p:cTn>
                              </p:par>
                            </p:childTnLst>
                          </p:cTn>
                        </p:par>
                      </p:childTnLst>
                    </p:cTn>
                  </p:par>
                </p:childTnLst>
              </p:cTn>
              <p:nextCondLst>
                <p:cond evt="onClick" delay="0">
                  <p:tgtEl>
                    <p:spTgt spid="54284"/>
                  </p:tgtEl>
                </p:cond>
              </p:nextCondLst>
            </p:seq>
            <p:video>
              <p:cMediaNode>
                <p:cTn id="7" fill="hold" display="0">
                  <p:stCondLst>
                    <p:cond delay="indefinite"/>
                  </p:stCondLst>
                  <p:endCondLst>
                    <p:cond evt="onNext" delay="0">
                      <p:tgtEl>
                        <p:sldTgt/>
                      </p:tgtEl>
                    </p:cond>
                    <p:cond evt="onPrev" delay="0">
                      <p:tgtEl>
                        <p:sldTgt/>
                      </p:tgtEl>
                    </p:cond>
                  </p:endCondLst>
                </p:cTn>
                <p:tgtEl>
                  <p:spTgt spid="5428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2006600" y="533400"/>
            <a:ext cx="55404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a:t>MALDI-TOF spectrum of m</a:t>
            </a:r>
            <a:r>
              <a:rPr lang="en-US" altLang="cs-CZ" sz="2000">
                <a:cs typeface="Times New Roman" panose="02020603050405020304" pitchFamily="18" charset="0"/>
              </a:rPr>
              <a:t>yoglobin </a:t>
            </a:r>
            <a:r>
              <a:rPr lang="cs-CZ" altLang="cs-CZ" sz="2000"/>
              <a:t>(</a:t>
            </a:r>
            <a:r>
              <a:rPr lang="en-US" altLang="cs-CZ" sz="2000">
                <a:cs typeface="Times New Roman" panose="02020603050405020304" pitchFamily="18" charset="0"/>
              </a:rPr>
              <a:t>16 951 Da</a:t>
            </a:r>
            <a:r>
              <a:rPr lang="cs-CZ" altLang="cs-CZ" sz="2000"/>
              <a:t>)</a:t>
            </a:r>
            <a:r>
              <a:rPr lang="en-US" altLang="cs-CZ" sz="2000"/>
              <a:t> </a:t>
            </a:r>
          </a:p>
        </p:txBody>
      </p:sp>
      <p:pic>
        <p:nvPicPr>
          <p:cNvPr id="33796" name="Picture 4" descr="my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375" y="1104900"/>
            <a:ext cx="7058025" cy="5219700"/>
          </a:xfrm>
          <a:prstGeom prst="rect">
            <a:avLst/>
          </a:prstGeom>
          <a:noFill/>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4876800" y="2362200"/>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FF0000"/>
                </a:solidFill>
              </a:rPr>
              <a:t>1+</a:t>
            </a:r>
            <a:endParaRPr lang="en-US" altLang="cs-CZ">
              <a:solidFill>
                <a:srgbClr val="FF0000"/>
              </a:solidFill>
            </a:endParaRPr>
          </a:p>
        </p:txBody>
      </p:sp>
      <p:sp>
        <p:nvSpPr>
          <p:cNvPr id="33799" name="Rectangle 7"/>
          <p:cNvSpPr>
            <a:spLocks noChangeArrowheads="1"/>
          </p:cNvSpPr>
          <p:nvPr/>
        </p:nvSpPr>
        <p:spPr bwMode="auto">
          <a:xfrm>
            <a:off x="4254500" y="1508125"/>
            <a:ext cx="998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solidFill>
                  <a:schemeClr val="accent2"/>
                </a:solidFill>
              </a:rPr>
              <a:t>[M+H]</a:t>
            </a:r>
            <a:r>
              <a:rPr lang="en-US" altLang="cs-CZ" sz="2000" baseline="30000">
                <a:solidFill>
                  <a:schemeClr val="accent2"/>
                </a:solidFill>
              </a:rPr>
              <a:t>+</a:t>
            </a:r>
          </a:p>
        </p:txBody>
      </p:sp>
      <p:sp>
        <p:nvSpPr>
          <p:cNvPr id="33800" name="Text Box 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733425" y="884238"/>
            <a:ext cx="7715250" cy="5654675"/>
            <a:chOff x="336" y="240"/>
            <a:chExt cx="5089" cy="3879"/>
          </a:xfrm>
        </p:grpSpPr>
        <p:sp>
          <p:nvSpPr>
            <p:cNvPr id="74755" name="Rectangle 3"/>
            <p:cNvSpPr>
              <a:spLocks noChangeArrowheads="1"/>
            </p:cNvSpPr>
            <p:nvPr/>
          </p:nvSpPr>
          <p:spPr bwMode="auto">
            <a:xfrm>
              <a:off x="336" y="240"/>
              <a:ext cx="5089" cy="3879"/>
            </a:xfrm>
            <a:prstGeom prst="rect">
              <a:avLst/>
            </a:prstGeom>
            <a:solidFill>
              <a:schemeClr val="bg1"/>
            </a:solidFill>
            <a:ln w="0">
              <a:solidFill>
                <a:srgbClr val="000000"/>
              </a:solidFill>
              <a:miter lim="800000"/>
              <a:headEnd/>
              <a:tailEnd/>
            </a:ln>
          </p:spPr>
          <p:txBody>
            <a:bodyPr/>
            <a:lstStyle/>
            <a:p>
              <a:endParaRPr lang="cs-CZ"/>
            </a:p>
          </p:txBody>
        </p:sp>
        <p:sp>
          <p:nvSpPr>
            <p:cNvPr id="74756" name="Freeform 4"/>
            <p:cNvSpPr>
              <a:spLocks/>
            </p:cNvSpPr>
            <p:nvPr/>
          </p:nvSpPr>
          <p:spPr bwMode="auto">
            <a:xfrm>
              <a:off x="692" y="2072"/>
              <a:ext cx="4681" cy="1792"/>
            </a:xfrm>
            <a:custGeom>
              <a:avLst/>
              <a:gdLst>
                <a:gd name="T0" fmla="*/ 71 w 5468"/>
                <a:gd name="T1" fmla="*/ 1663 h 2116"/>
                <a:gd name="T2" fmla="*/ 146 w 5468"/>
                <a:gd name="T3" fmla="*/ 1512 h 2116"/>
                <a:gd name="T4" fmla="*/ 214 w 5468"/>
                <a:gd name="T5" fmla="*/ 1361 h 2116"/>
                <a:gd name="T6" fmla="*/ 286 w 5468"/>
                <a:gd name="T7" fmla="*/ 1815 h 2116"/>
                <a:gd name="T8" fmla="*/ 358 w 5468"/>
                <a:gd name="T9" fmla="*/ 1512 h 2116"/>
                <a:gd name="T10" fmla="*/ 438 w 5468"/>
                <a:gd name="T11" fmla="*/ 1663 h 2116"/>
                <a:gd name="T12" fmla="*/ 512 w 5468"/>
                <a:gd name="T13" fmla="*/ 1512 h 2116"/>
                <a:gd name="T14" fmla="*/ 589 w 5468"/>
                <a:gd name="T15" fmla="*/ 1361 h 2116"/>
                <a:gd name="T16" fmla="*/ 664 w 5468"/>
                <a:gd name="T17" fmla="*/ 1815 h 2116"/>
                <a:gd name="T18" fmla="*/ 749 w 5468"/>
                <a:gd name="T19" fmla="*/ 1663 h 2116"/>
                <a:gd name="T20" fmla="*/ 825 w 5468"/>
                <a:gd name="T21" fmla="*/ 1663 h 2116"/>
                <a:gd name="T22" fmla="*/ 900 w 5468"/>
                <a:gd name="T23" fmla="*/ 1815 h 2116"/>
                <a:gd name="T24" fmla="*/ 980 w 5468"/>
                <a:gd name="T25" fmla="*/ 1512 h 2116"/>
                <a:gd name="T26" fmla="*/ 1056 w 5468"/>
                <a:gd name="T27" fmla="*/ 1663 h 2116"/>
                <a:gd name="T28" fmla="*/ 1133 w 5468"/>
                <a:gd name="T29" fmla="*/ 1815 h 2116"/>
                <a:gd name="T30" fmla="*/ 1215 w 5468"/>
                <a:gd name="T31" fmla="*/ 1512 h 2116"/>
                <a:gd name="T32" fmla="*/ 1298 w 5468"/>
                <a:gd name="T33" fmla="*/ 1663 h 2116"/>
                <a:gd name="T34" fmla="*/ 1383 w 5468"/>
                <a:gd name="T35" fmla="*/ 1663 h 2116"/>
                <a:gd name="T36" fmla="*/ 1465 w 5468"/>
                <a:gd name="T37" fmla="*/ 1663 h 2116"/>
                <a:gd name="T38" fmla="*/ 1549 w 5468"/>
                <a:gd name="T39" fmla="*/ 1512 h 2116"/>
                <a:gd name="T40" fmla="*/ 1628 w 5468"/>
                <a:gd name="T41" fmla="*/ 1815 h 2116"/>
                <a:gd name="T42" fmla="*/ 1712 w 5468"/>
                <a:gd name="T43" fmla="*/ 1815 h 2116"/>
                <a:gd name="T44" fmla="*/ 1795 w 5468"/>
                <a:gd name="T45" fmla="*/ 1512 h 2116"/>
                <a:gd name="T46" fmla="*/ 1883 w 5468"/>
                <a:gd name="T47" fmla="*/ 1210 h 2116"/>
                <a:gd name="T48" fmla="*/ 1963 w 5468"/>
                <a:gd name="T49" fmla="*/ 1361 h 2116"/>
                <a:gd name="T50" fmla="*/ 2047 w 5468"/>
                <a:gd name="T51" fmla="*/ 1663 h 2116"/>
                <a:gd name="T52" fmla="*/ 2137 w 5468"/>
                <a:gd name="T53" fmla="*/ 1663 h 2116"/>
                <a:gd name="T54" fmla="*/ 2220 w 5468"/>
                <a:gd name="T55" fmla="*/ 1815 h 2116"/>
                <a:gd name="T56" fmla="*/ 2307 w 5468"/>
                <a:gd name="T57" fmla="*/ 1815 h 2116"/>
                <a:gd name="T58" fmla="*/ 2396 w 5468"/>
                <a:gd name="T59" fmla="*/ 1815 h 2116"/>
                <a:gd name="T60" fmla="*/ 2474 w 5468"/>
                <a:gd name="T61" fmla="*/ 1512 h 2116"/>
                <a:gd name="T62" fmla="*/ 2557 w 5468"/>
                <a:gd name="T63" fmla="*/ 1512 h 2116"/>
                <a:gd name="T64" fmla="*/ 2645 w 5468"/>
                <a:gd name="T65" fmla="*/ 1663 h 2116"/>
                <a:gd name="T66" fmla="*/ 2730 w 5468"/>
                <a:gd name="T67" fmla="*/ 1663 h 2116"/>
                <a:gd name="T68" fmla="*/ 2813 w 5468"/>
                <a:gd name="T69" fmla="*/ 1663 h 2116"/>
                <a:gd name="T70" fmla="*/ 2896 w 5468"/>
                <a:gd name="T71" fmla="*/ 1361 h 2116"/>
                <a:gd name="T72" fmla="*/ 2975 w 5468"/>
                <a:gd name="T73" fmla="*/ 1663 h 2116"/>
                <a:gd name="T74" fmla="*/ 3064 w 5468"/>
                <a:gd name="T75" fmla="*/ 1663 h 2116"/>
                <a:gd name="T76" fmla="*/ 3148 w 5468"/>
                <a:gd name="T77" fmla="*/ 1361 h 2116"/>
                <a:gd name="T78" fmla="*/ 3241 w 5468"/>
                <a:gd name="T79" fmla="*/ 1512 h 2116"/>
                <a:gd name="T80" fmla="*/ 3334 w 5468"/>
                <a:gd name="T81" fmla="*/ 1361 h 2116"/>
                <a:gd name="T82" fmla="*/ 3422 w 5468"/>
                <a:gd name="T83" fmla="*/ 1815 h 2116"/>
                <a:gd name="T84" fmla="*/ 3506 w 5468"/>
                <a:gd name="T85" fmla="*/ 1512 h 2116"/>
                <a:gd name="T86" fmla="*/ 3604 w 5468"/>
                <a:gd name="T87" fmla="*/ 1663 h 2116"/>
                <a:gd name="T88" fmla="*/ 3691 w 5468"/>
                <a:gd name="T89" fmla="*/ 1815 h 2116"/>
                <a:gd name="T90" fmla="*/ 3783 w 5468"/>
                <a:gd name="T91" fmla="*/ 1663 h 2116"/>
                <a:gd name="T92" fmla="*/ 3877 w 5468"/>
                <a:gd name="T93" fmla="*/ 1815 h 2116"/>
                <a:gd name="T94" fmla="*/ 3963 w 5468"/>
                <a:gd name="T95" fmla="*/ 1815 h 2116"/>
                <a:gd name="T96" fmla="*/ 4053 w 5468"/>
                <a:gd name="T97" fmla="*/ 1815 h 2116"/>
                <a:gd name="T98" fmla="*/ 4149 w 5468"/>
                <a:gd name="T99" fmla="*/ 1815 h 2116"/>
                <a:gd name="T100" fmla="*/ 4237 w 5468"/>
                <a:gd name="T101" fmla="*/ 1663 h 2116"/>
                <a:gd name="T102" fmla="*/ 4328 w 5468"/>
                <a:gd name="T103" fmla="*/ 1512 h 2116"/>
                <a:gd name="T104" fmla="*/ 4420 w 5468"/>
                <a:gd name="T105" fmla="*/ 1663 h 2116"/>
                <a:gd name="T106" fmla="*/ 4512 w 5468"/>
                <a:gd name="T107" fmla="*/ 1361 h 2116"/>
                <a:gd name="T108" fmla="*/ 4608 w 5468"/>
                <a:gd name="T109" fmla="*/ 1815 h 2116"/>
                <a:gd name="T110" fmla="*/ 4702 w 5468"/>
                <a:gd name="T111" fmla="*/ 1663 h 2116"/>
                <a:gd name="T112" fmla="*/ 4802 w 5468"/>
                <a:gd name="T113" fmla="*/ 1663 h 2116"/>
                <a:gd name="T114" fmla="*/ 4909 w 5468"/>
                <a:gd name="T115" fmla="*/ 1663 h 2116"/>
                <a:gd name="T116" fmla="*/ 5002 w 5468"/>
                <a:gd name="T117" fmla="*/ 1663 h 2116"/>
                <a:gd name="T118" fmla="*/ 5093 w 5468"/>
                <a:gd name="T119" fmla="*/ 1361 h 2116"/>
                <a:gd name="T120" fmla="*/ 5191 w 5468"/>
                <a:gd name="T121" fmla="*/ 1663 h 2116"/>
                <a:gd name="T122" fmla="*/ 5286 w 5468"/>
                <a:gd name="T123" fmla="*/ 1815 h 2116"/>
                <a:gd name="T124" fmla="*/ 5380 w 5468"/>
                <a:gd name="T125" fmla="*/ 1663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68" h="2116">
                  <a:moveTo>
                    <a:pt x="0" y="1059"/>
                  </a:moveTo>
                  <a:lnTo>
                    <a:pt x="1" y="1663"/>
                  </a:lnTo>
                  <a:lnTo>
                    <a:pt x="1" y="605"/>
                  </a:lnTo>
                  <a:lnTo>
                    <a:pt x="2" y="1663"/>
                  </a:lnTo>
                  <a:lnTo>
                    <a:pt x="3" y="907"/>
                  </a:lnTo>
                  <a:lnTo>
                    <a:pt x="3" y="1059"/>
                  </a:lnTo>
                  <a:lnTo>
                    <a:pt x="4" y="907"/>
                  </a:lnTo>
                  <a:lnTo>
                    <a:pt x="5" y="1361"/>
                  </a:lnTo>
                  <a:lnTo>
                    <a:pt x="5" y="907"/>
                  </a:lnTo>
                  <a:lnTo>
                    <a:pt x="6" y="1210"/>
                  </a:lnTo>
                  <a:lnTo>
                    <a:pt x="7" y="756"/>
                  </a:lnTo>
                  <a:lnTo>
                    <a:pt x="7" y="1512"/>
                  </a:lnTo>
                  <a:lnTo>
                    <a:pt x="8" y="1059"/>
                  </a:lnTo>
                  <a:lnTo>
                    <a:pt x="9" y="1512"/>
                  </a:lnTo>
                  <a:lnTo>
                    <a:pt x="9" y="907"/>
                  </a:lnTo>
                  <a:lnTo>
                    <a:pt x="10" y="1663"/>
                  </a:lnTo>
                  <a:lnTo>
                    <a:pt x="10" y="454"/>
                  </a:lnTo>
                  <a:lnTo>
                    <a:pt x="12" y="1512"/>
                  </a:lnTo>
                  <a:lnTo>
                    <a:pt x="12" y="756"/>
                  </a:lnTo>
                  <a:lnTo>
                    <a:pt x="13" y="1361"/>
                  </a:lnTo>
                  <a:lnTo>
                    <a:pt x="13" y="454"/>
                  </a:lnTo>
                  <a:lnTo>
                    <a:pt x="14" y="1361"/>
                  </a:lnTo>
                  <a:lnTo>
                    <a:pt x="14" y="756"/>
                  </a:lnTo>
                  <a:lnTo>
                    <a:pt x="15" y="1210"/>
                  </a:lnTo>
                  <a:lnTo>
                    <a:pt x="15" y="907"/>
                  </a:lnTo>
                  <a:lnTo>
                    <a:pt x="16" y="1361"/>
                  </a:lnTo>
                  <a:lnTo>
                    <a:pt x="17" y="454"/>
                  </a:lnTo>
                  <a:lnTo>
                    <a:pt x="17" y="1663"/>
                  </a:lnTo>
                  <a:lnTo>
                    <a:pt x="18" y="756"/>
                  </a:lnTo>
                  <a:lnTo>
                    <a:pt x="18" y="1210"/>
                  </a:lnTo>
                  <a:lnTo>
                    <a:pt x="19" y="907"/>
                  </a:lnTo>
                  <a:lnTo>
                    <a:pt x="19" y="1663"/>
                  </a:lnTo>
                  <a:lnTo>
                    <a:pt x="21" y="756"/>
                  </a:lnTo>
                  <a:lnTo>
                    <a:pt x="21" y="1210"/>
                  </a:lnTo>
                  <a:lnTo>
                    <a:pt x="22" y="756"/>
                  </a:lnTo>
                  <a:lnTo>
                    <a:pt x="22" y="1512"/>
                  </a:lnTo>
                  <a:lnTo>
                    <a:pt x="23" y="605"/>
                  </a:lnTo>
                  <a:lnTo>
                    <a:pt x="23" y="1361"/>
                  </a:lnTo>
                  <a:lnTo>
                    <a:pt x="24" y="907"/>
                  </a:lnTo>
                  <a:lnTo>
                    <a:pt x="24" y="1663"/>
                  </a:lnTo>
                  <a:lnTo>
                    <a:pt x="25" y="454"/>
                  </a:lnTo>
                  <a:lnTo>
                    <a:pt x="26" y="1361"/>
                  </a:lnTo>
                  <a:lnTo>
                    <a:pt x="27" y="1059"/>
                  </a:lnTo>
                  <a:lnTo>
                    <a:pt x="27" y="1512"/>
                  </a:lnTo>
                  <a:lnTo>
                    <a:pt x="29" y="605"/>
                  </a:lnTo>
                  <a:lnTo>
                    <a:pt x="30" y="1663"/>
                  </a:lnTo>
                  <a:lnTo>
                    <a:pt x="30" y="1059"/>
                  </a:lnTo>
                  <a:lnTo>
                    <a:pt x="31" y="1361"/>
                  </a:lnTo>
                  <a:lnTo>
                    <a:pt x="31" y="907"/>
                  </a:lnTo>
                  <a:lnTo>
                    <a:pt x="32" y="1512"/>
                  </a:lnTo>
                  <a:lnTo>
                    <a:pt x="33" y="454"/>
                  </a:lnTo>
                  <a:lnTo>
                    <a:pt x="33" y="1210"/>
                  </a:lnTo>
                  <a:lnTo>
                    <a:pt x="34" y="1059"/>
                  </a:lnTo>
                  <a:lnTo>
                    <a:pt x="34" y="1512"/>
                  </a:lnTo>
                  <a:lnTo>
                    <a:pt x="35" y="605"/>
                  </a:lnTo>
                  <a:lnTo>
                    <a:pt x="35" y="1210"/>
                  </a:lnTo>
                  <a:lnTo>
                    <a:pt x="36" y="605"/>
                  </a:lnTo>
                  <a:lnTo>
                    <a:pt x="36" y="1210"/>
                  </a:lnTo>
                  <a:lnTo>
                    <a:pt x="37" y="756"/>
                  </a:lnTo>
                  <a:lnTo>
                    <a:pt x="37" y="1512"/>
                  </a:lnTo>
                  <a:lnTo>
                    <a:pt x="38" y="605"/>
                  </a:lnTo>
                  <a:lnTo>
                    <a:pt x="38" y="1361"/>
                  </a:lnTo>
                  <a:lnTo>
                    <a:pt x="39" y="907"/>
                  </a:lnTo>
                  <a:lnTo>
                    <a:pt x="39" y="1210"/>
                  </a:lnTo>
                  <a:lnTo>
                    <a:pt x="40" y="756"/>
                  </a:lnTo>
                  <a:lnTo>
                    <a:pt x="40" y="1361"/>
                  </a:lnTo>
                  <a:lnTo>
                    <a:pt x="41" y="907"/>
                  </a:lnTo>
                  <a:lnTo>
                    <a:pt x="41" y="1663"/>
                  </a:lnTo>
                  <a:lnTo>
                    <a:pt x="42" y="605"/>
                  </a:lnTo>
                  <a:lnTo>
                    <a:pt x="43" y="1512"/>
                  </a:lnTo>
                  <a:lnTo>
                    <a:pt x="44" y="605"/>
                  </a:lnTo>
                  <a:lnTo>
                    <a:pt x="45" y="1815"/>
                  </a:lnTo>
                  <a:lnTo>
                    <a:pt x="45" y="1361"/>
                  </a:lnTo>
                  <a:lnTo>
                    <a:pt x="46" y="1966"/>
                  </a:lnTo>
                  <a:lnTo>
                    <a:pt x="46" y="756"/>
                  </a:lnTo>
                  <a:lnTo>
                    <a:pt x="47" y="1663"/>
                  </a:lnTo>
                  <a:lnTo>
                    <a:pt x="47" y="1059"/>
                  </a:lnTo>
                  <a:lnTo>
                    <a:pt x="48" y="1512"/>
                  </a:lnTo>
                  <a:lnTo>
                    <a:pt x="48" y="605"/>
                  </a:lnTo>
                  <a:lnTo>
                    <a:pt x="49" y="1663"/>
                  </a:lnTo>
                  <a:lnTo>
                    <a:pt x="50" y="756"/>
                  </a:lnTo>
                  <a:lnTo>
                    <a:pt x="51" y="1663"/>
                  </a:lnTo>
                  <a:lnTo>
                    <a:pt x="51" y="1059"/>
                  </a:lnTo>
                  <a:lnTo>
                    <a:pt x="52" y="1815"/>
                  </a:lnTo>
                  <a:lnTo>
                    <a:pt x="53" y="454"/>
                  </a:lnTo>
                  <a:lnTo>
                    <a:pt x="54" y="1663"/>
                  </a:lnTo>
                  <a:lnTo>
                    <a:pt x="54" y="1059"/>
                  </a:lnTo>
                  <a:lnTo>
                    <a:pt x="55" y="1512"/>
                  </a:lnTo>
                  <a:lnTo>
                    <a:pt x="55" y="1210"/>
                  </a:lnTo>
                  <a:lnTo>
                    <a:pt x="56" y="1512"/>
                  </a:lnTo>
                  <a:lnTo>
                    <a:pt x="57" y="907"/>
                  </a:lnTo>
                  <a:lnTo>
                    <a:pt x="58" y="1512"/>
                  </a:lnTo>
                  <a:lnTo>
                    <a:pt x="58" y="1059"/>
                  </a:lnTo>
                  <a:lnTo>
                    <a:pt x="59" y="1815"/>
                  </a:lnTo>
                  <a:lnTo>
                    <a:pt x="59" y="756"/>
                  </a:lnTo>
                  <a:lnTo>
                    <a:pt x="60" y="1815"/>
                  </a:lnTo>
                  <a:lnTo>
                    <a:pt x="61" y="907"/>
                  </a:lnTo>
                  <a:lnTo>
                    <a:pt x="62" y="1210"/>
                  </a:lnTo>
                  <a:lnTo>
                    <a:pt x="62" y="605"/>
                  </a:lnTo>
                  <a:lnTo>
                    <a:pt x="63" y="1815"/>
                  </a:lnTo>
                  <a:lnTo>
                    <a:pt x="63" y="1059"/>
                  </a:lnTo>
                  <a:lnTo>
                    <a:pt x="64" y="1361"/>
                  </a:lnTo>
                  <a:lnTo>
                    <a:pt x="65" y="756"/>
                  </a:lnTo>
                  <a:lnTo>
                    <a:pt x="65" y="1512"/>
                  </a:lnTo>
                  <a:lnTo>
                    <a:pt x="66" y="1210"/>
                  </a:lnTo>
                  <a:lnTo>
                    <a:pt x="66" y="1815"/>
                  </a:lnTo>
                  <a:lnTo>
                    <a:pt x="67" y="1210"/>
                  </a:lnTo>
                  <a:lnTo>
                    <a:pt x="68" y="1512"/>
                  </a:lnTo>
                  <a:lnTo>
                    <a:pt x="68" y="756"/>
                  </a:lnTo>
                  <a:lnTo>
                    <a:pt x="69" y="1361"/>
                  </a:lnTo>
                  <a:lnTo>
                    <a:pt x="69" y="1059"/>
                  </a:lnTo>
                  <a:lnTo>
                    <a:pt x="71" y="1663"/>
                  </a:lnTo>
                  <a:lnTo>
                    <a:pt x="71" y="1361"/>
                  </a:lnTo>
                  <a:lnTo>
                    <a:pt x="72" y="1512"/>
                  </a:lnTo>
                  <a:lnTo>
                    <a:pt x="72" y="756"/>
                  </a:lnTo>
                  <a:lnTo>
                    <a:pt x="73" y="1815"/>
                  </a:lnTo>
                  <a:lnTo>
                    <a:pt x="73" y="907"/>
                  </a:lnTo>
                  <a:lnTo>
                    <a:pt x="74" y="1512"/>
                  </a:lnTo>
                  <a:lnTo>
                    <a:pt x="75" y="1059"/>
                  </a:lnTo>
                  <a:lnTo>
                    <a:pt x="76" y="1512"/>
                  </a:lnTo>
                  <a:lnTo>
                    <a:pt x="76" y="1059"/>
                  </a:lnTo>
                  <a:lnTo>
                    <a:pt x="77" y="1815"/>
                  </a:lnTo>
                  <a:lnTo>
                    <a:pt x="78" y="907"/>
                  </a:lnTo>
                  <a:lnTo>
                    <a:pt x="80" y="1966"/>
                  </a:lnTo>
                  <a:lnTo>
                    <a:pt x="80" y="1210"/>
                  </a:lnTo>
                  <a:lnTo>
                    <a:pt x="81" y="1663"/>
                  </a:lnTo>
                  <a:lnTo>
                    <a:pt x="82" y="1210"/>
                  </a:lnTo>
                  <a:lnTo>
                    <a:pt x="82" y="1361"/>
                  </a:lnTo>
                  <a:lnTo>
                    <a:pt x="83" y="907"/>
                  </a:lnTo>
                  <a:lnTo>
                    <a:pt x="83" y="1361"/>
                  </a:lnTo>
                  <a:lnTo>
                    <a:pt x="84" y="1059"/>
                  </a:lnTo>
                  <a:lnTo>
                    <a:pt x="84" y="1512"/>
                  </a:lnTo>
                  <a:lnTo>
                    <a:pt x="85" y="1059"/>
                  </a:lnTo>
                  <a:lnTo>
                    <a:pt x="85" y="1663"/>
                  </a:lnTo>
                  <a:lnTo>
                    <a:pt x="86" y="756"/>
                  </a:lnTo>
                  <a:lnTo>
                    <a:pt x="87" y="1512"/>
                  </a:lnTo>
                  <a:lnTo>
                    <a:pt x="87" y="907"/>
                  </a:lnTo>
                  <a:lnTo>
                    <a:pt x="88" y="1663"/>
                  </a:lnTo>
                  <a:lnTo>
                    <a:pt x="88" y="907"/>
                  </a:lnTo>
                  <a:lnTo>
                    <a:pt x="89" y="1815"/>
                  </a:lnTo>
                  <a:lnTo>
                    <a:pt x="89" y="907"/>
                  </a:lnTo>
                  <a:lnTo>
                    <a:pt x="90" y="1512"/>
                  </a:lnTo>
                  <a:lnTo>
                    <a:pt x="90" y="907"/>
                  </a:lnTo>
                  <a:lnTo>
                    <a:pt x="91" y="1663"/>
                  </a:lnTo>
                  <a:lnTo>
                    <a:pt x="91" y="907"/>
                  </a:lnTo>
                  <a:lnTo>
                    <a:pt x="93" y="1512"/>
                  </a:lnTo>
                  <a:lnTo>
                    <a:pt x="93" y="1059"/>
                  </a:lnTo>
                  <a:lnTo>
                    <a:pt x="94" y="1815"/>
                  </a:lnTo>
                  <a:lnTo>
                    <a:pt x="94" y="454"/>
                  </a:lnTo>
                  <a:lnTo>
                    <a:pt x="95" y="1815"/>
                  </a:lnTo>
                  <a:lnTo>
                    <a:pt x="96" y="907"/>
                  </a:lnTo>
                  <a:lnTo>
                    <a:pt x="96" y="1815"/>
                  </a:lnTo>
                  <a:lnTo>
                    <a:pt x="97" y="1059"/>
                  </a:lnTo>
                  <a:lnTo>
                    <a:pt x="98" y="1966"/>
                  </a:lnTo>
                  <a:lnTo>
                    <a:pt x="100" y="1059"/>
                  </a:lnTo>
                  <a:lnTo>
                    <a:pt x="100" y="1512"/>
                  </a:lnTo>
                  <a:lnTo>
                    <a:pt x="101" y="1059"/>
                  </a:lnTo>
                  <a:lnTo>
                    <a:pt x="101" y="1512"/>
                  </a:lnTo>
                  <a:lnTo>
                    <a:pt x="102" y="1059"/>
                  </a:lnTo>
                  <a:lnTo>
                    <a:pt x="102" y="1663"/>
                  </a:lnTo>
                  <a:lnTo>
                    <a:pt x="103" y="1059"/>
                  </a:lnTo>
                  <a:lnTo>
                    <a:pt x="103" y="1361"/>
                  </a:lnTo>
                  <a:lnTo>
                    <a:pt x="104" y="756"/>
                  </a:lnTo>
                  <a:lnTo>
                    <a:pt x="105" y="1512"/>
                  </a:lnTo>
                  <a:lnTo>
                    <a:pt x="105" y="907"/>
                  </a:lnTo>
                  <a:lnTo>
                    <a:pt x="106" y="1361"/>
                  </a:lnTo>
                  <a:lnTo>
                    <a:pt x="106" y="907"/>
                  </a:lnTo>
                  <a:lnTo>
                    <a:pt x="107" y="1512"/>
                  </a:lnTo>
                  <a:lnTo>
                    <a:pt x="107" y="454"/>
                  </a:lnTo>
                  <a:lnTo>
                    <a:pt x="108" y="1512"/>
                  </a:lnTo>
                  <a:lnTo>
                    <a:pt x="108" y="907"/>
                  </a:lnTo>
                  <a:lnTo>
                    <a:pt x="109" y="1815"/>
                  </a:lnTo>
                  <a:lnTo>
                    <a:pt x="109" y="1059"/>
                  </a:lnTo>
                  <a:lnTo>
                    <a:pt x="110" y="1361"/>
                  </a:lnTo>
                  <a:lnTo>
                    <a:pt x="110" y="756"/>
                  </a:lnTo>
                  <a:lnTo>
                    <a:pt x="111" y="1663"/>
                  </a:lnTo>
                  <a:lnTo>
                    <a:pt x="112" y="907"/>
                  </a:lnTo>
                  <a:lnTo>
                    <a:pt x="114" y="1663"/>
                  </a:lnTo>
                  <a:lnTo>
                    <a:pt x="114" y="907"/>
                  </a:lnTo>
                  <a:lnTo>
                    <a:pt x="115" y="1512"/>
                  </a:lnTo>
                  <a:lnTo>
                    <a:pt x="115" y="1210"/>
                  </a:lnTo>
                  <a:lnTo>
                    <a:pt x="116" y="1815"/>
                  </a:lnTo>
                  <a:lnTo>
                    <a:pt x="116" y="907"/>
                  </a:lnTo>
                  <a:lnTo>
                    <a:pt x="117" y="1663"/>
                  </a:lnTo>
                  <a:lnTo>
                    <a:pt x="118" y="907"/>
                  </a:lnTo>
                  <a:lnTo>
                    <a:pt x="118" y="1663"/>
                  </a:lnTo>
                  <a:lnTo>
                    <a:pt x="120" y="454"/>
                  </a:lnTo>
                  <a:lnTo>
                    <a:pt x="121" y="1663"/>
                  </a:lnTo>
                  <a:lnTo>
                    <a:pt x="121" y="907"/>
                  </a:lnTo>
                  <a:lnTo>
                    <a:pt x="122" y="1663"/>
                  </a:lnTo>
                  <a:lnTo>
                    <a:pt x="122" y="907"/>
                  </a:lnTo>
                  <a:lnTo>
                    <a:pt x="124" y="1512"/>
                  </a:lnTo>
                  <a:lnTo>
                    <a:pt x="124" y="756"/>
                  </a:lnTo>
                  <a:lnTo>
                    <a:pt x="125" y="1361"/>
                  </a:lnTo>
                  <a:lnTo>
                    <a:pt x="125" y="907"/>
                  </a:lnTo>
                  <a:lnTo>
                    <a:pt x="126" y="1512"/>
                  </a:lnTo>
                  <a:lnTo>
                    <a:pt x="127" y="907"/>
                  </a:lnTo>
                  <a:lnTo>
                    <a:pt x="127" y="1663"/>
                  </a:lnTo>
                  <a:lnTo>
                    <a:pt x="128" y="756"/>
                  </a:lnTo>
                  <a:lnTo>
                    <a:pt x="129" y="1815"/>
                  </a:lnTo>
                  <a:lnTo>
                    <a:pt x="129" y="756"/>
                  </a:lnTo>
                  <a:lnTo>
                    <a:pt x="130" y="1361"/>
                  </a:lnTo>
                  <a:lnTo>
                    <a:pt x="130" y="756"/>
                  </a:lnTo>
                  <a:lnTo>
                    <a:pt x="131" y="1663"/>
                  </a:lnTo>
                  <a:lnTo>
                    <a:pt x="134" y="1059"/>
                  </a:lnTo>
                  <a:lnTo>
                    <a:pt x="134" y="1512"/>
                  </a:lnTo>
                  <a:lnTo>
                    <a:pt x="135" y="454"/>
                  </a:lnTo>
                  <a:lnTo>
                    <a:pt x="136" y="1663"/>
                  </a:lnTo>
                  <a:lnTo>
                    <a:pt x="137" y="454"/>
                  </a:lnTo>
                  <a:lnTo>
                    <a:pt x="137" y="1512"/>
                  </a:lnTo>
                  <a:lnTo>
                    <a:pt x="138" y="1059"/>
                  </a:lnTo>
                  <a:lnTo>
                    <a:pt x="138" y="1512"/>
                  </a:lnTo>
                  <a:lnTo>
                    <a:pt x="139" y="605"/>
                  </a:lnTo>
                  <a:lnTo>
                    <a:pt x="139" y="1815"/>
                  </a:lnTo>
                  <a:lnTo>
                    <a:pt x="140" y="907"/>
                  </a:lnTo>
                  <a:lnTo>
                    <a:pt x="141" y="1512"/>
                  </a:lnTo>
                  <a:lnTo>
                    <a:pt x="142" y="907"/>
                  </a:lnTo>
                  <a:lnTo>
                    <a:pt x="142" y="1210"/>
                  </a:lnTo>
                  <a:lnTo>
                    <a:pt x="143" y="605"/>
                  </a:lnTo>
                  <a:lnTo>
                    <a:pt x="144" y="1512"/>
                  </a:lnTo>
                  <a:lnTo>
                    <a:pt x="144" y="907"/>
                  </a:lnTo>
                  <a:lnTo>
                    <a:pt x="145" y="1663"/>
                  </a:lnTo>
                  <a:lnTo>
                    <a:pt x="145" y="756"/>
                  </a:lnTo>
                  <a:lnTo>
                    <a:pt x="146" y="1512"/>
                  </a:lnTo>
                  <a:lnTo>
                    <a:pt x="146" y="605"/>
                  </a:lnTo>
                  <a:lnTo>
                    <a:pt x="148" y="1210"/>
                  </a:lnTo>
                  <a:lnTo>
                    <a:pt x="148" y="907"/>
                  </a:lnTo>
                  <a:lnTo>
                    <a:pt x="149" y="1210"/>
                  </a:lnTo>
                  <a:lnTo>
                    <a:pt x="149" y="907"/>
                  </a:lnTo>
                  <a:lnTo>
                    <a:pt x="150" y="1210"/>
                  </a:lnTo>
                  <a:lnTo>
                    <a:pt x="150" y="756"/>
                  </a:lnTo>
                  <a:lnTo>
                    <a:pt x="151" y="1512"/>
                  </a:lnTo>
                  <a:lnTo>
                    <a:pt x="151" y="756"/>
                  </a:lnTo>
                  <a:lnTo>
                    <a:pt x="152" y="1512"/>
                  </a:lnTo>
                  <a:lnTo>
                    <a:pt x="152" y="907"/>
                  </a:lnTo>
                  <a:lnTo>
                    <a:pt x="153" y="1210"/>
                  </a:lnTo>
                  <a:lnTo>
                    <a:pt x="153" y="454"/>
                  </a:lnTo>
                  <a:lnTo>
                    <a:pt x="154" y="1512"/>
                  </a:lnTo>
                  <a:lnTo>
                    <a:pt x="154" y="907"/>
                  </a:lnTo>
                  <a:lnTo>
                    <a:pt x="155" y="1815"/>
                  </a:lnTo>
                  <a:lnTo>
                    <a:pt x="155" y="605"/>
                  </a:lnTo>
                  <a:lnTo>
                    <a:pt x="157" y="1361"/>
                  </a:lnTo>
                  <a:lnTo>
                    <a:pt x="157" y="907"/>
                  </a:lnTo>
                  <a:lnTo>
                    <a:pt x="158" y="1361"/>
                  </a:lnTo>
                  <a:lnTo>
                    <a:pt x="158" y="756"/>
                  </a:lnTo>
                  <a:lnTo>
                    <a:pt x="159" y="1512"/>
                  </a:lnTo>
                  <a:lnTo>
                    <a:pt x="159" y="756"/>
                  </a:lnTo>
                  <a:lnTo>
                    <a:pt x="160" y="1361"/>
                  </a:lnTo>
                  <a:lnTo>
                    <a:pt x="161" y="907"/>
                  </a:lnTo>
                  <a:lnTo>
                    <a:pt x="161" y="1512"/>
                  </a:lnTo>
                  <a:lnTo>
                    <a:pt x="162" y="756"/>
                  </a:lnTo>
                  <a:lnTo>
                    <a:pt x="162" y="1512"/>
                  </a:lnTo>
                  <a:lnTo>
                    <a:pt x="163" y="756"/>
                  </a:lnTo>
                  <a:lnTo>
                    <a:pt x="163" y="1512"/>
                  </a:lnTo>
                  <a:lnTo>
                    <a:pt x="164" y="756"/>
                  </a:lnTo>
                  <a:lnTo>
                    <a:pt x="165" y="1512"/>
                  </a:lnTo>
                  <a:lnTo>
                    <a:pt x="165" y="907"/>
                  </a:lnTo>
                  <a:lnTo>
                    <a:pt x="166" y="1361"/>
                  </a:lnTo>
                  <a:lnTo>
                    <a:pt x="166" y="605"/>
                  </a:lnTo>
                  <a:lnTo>
                    <a:pt x="167" y="1663"/>
                  </a:lnTo>
                  <a:lnTo>
                    <a:pt x="167" y="907"/>
                  </a:lnTo>
                  <a:lnTo>
                    <a:pt x="168" y="1361"/>
                  </a:lnTo>
                  <a:lnTo>
                    <a:pt x="169" y="1210"/>
                  </a:lnTo>
                  <a:lnTo>
                    <a:pt x="169" y="1663"/>
                  </a:lnTo>
                  <a:lnTo>
                    <a:pt x="170" y="907"/>
                  </a:lnTo>
                  <a:lnTo>
                    <a:pt x="171" y="1512"/>
                  </a:lnTo>
                  <a:lnTo>
                    <a:pt x="172" y="907"/>
                  </a:lnTo>
                  <a:lnTo>
                    <a:pt x="172" y="1512"/>
                  </a:lnTo>
                  <a:lnTo>
                    <a:pt x="173" y="756"/>
                  </a:lnTo>
                  <a:lnTo>
                    <a:pt x="173" y="1815"/>
                  </a:lnTo>
                  <a:lnTo>
                    <a:pt x="174" y="907"/>
                  </a:lnTo>
                  <a:lnTo>
                    <a:pt x="175" y="1512"/>
                  </a:lnTo>
                  <a:lnTo>
                    <a:pt x="175" y="756"/>
                  </a:lnTo>
                  <a:lnTo>
                    <a:pt x="176" y="1512"/>
                  </a:lnTo>
                  <a:lnTo>
                    <a:pt x="176" y="907"/>
                  </a:lnTo>
                  <a:lnTo>
                    <a:pt x="177" y="1361"/>
                  </a:lnTo>
                  <a:lnTo>
                    <a:pt x="177" y="907"/>
                  </a:lnTo>
                  <a:lnTo>
                    <a:pt x="178" y="1512"/>
                  </a:lnTo>
                  <a:lnTo>
                    <a:pt x="178" y="907"/>
                  </a:lnTo>
                  <a:lnTo>
                    <a:pt x="179" y="1210"/>
                  </a:lnTo>
                  <a:lnTo>
                    <a:pt x="180" y="454"/>
                  </a:lnTo>
                  <a:lnTo>
                    <a:pt x="180" y="1361"/>
                  </a:lnTo>
                  <a:lnTo>
                    <a:pt x="181" y="756"/>
                  </a:lnTo>
                  <a:lnTo>
                    <a:pt x="181" y="1512"/>
                  </a:lnTo>
                  <a:lnTo>
                    <a:pt x="182" y="454"/>
                  </a:lnTo>
                  <a:lnTo>
                    <a:pt x="183" y="1361"/>
                  </a:lnTo>
                  <a:lnTo>
                    <a:pt x="183" y="756"/>
                  </a:lnTo>
                  <a:lnTo>
                    <a:pt x="184" y="907"/>
                  </a:lnTo>
                  <a:lnTo>
                    <a:pt x="184" y="454"/>
                  </a:lnTo>
                  <a:lnTo>
                    <a:pt x="185" y="1663"/>
                  </a:lnTo>
                  <a:lnTo>
                    <a:pt x="186" y="907"/>
                  </a:lnTo>
                  <a:lnTo>
                    <a:pt x="187" y="1361"/>
                  </a:lnTo>
                  <a:lnTo>
                    <a:pt x="188" y="151"/>
                  </a:lnTo>
                  <a:lnTo>
                    <a:pt x="189" y="1512"/>
                  </a:lnTo>
                  <a:lnTo>
                    <a:pt x="189" y="756"/>
                  </a:lnTo>
                  <a:lnTo>
                    <a:pt x="190" y="1059"/>
                  </a:lnTo>
                  <a:lnTo>
                    <a:pt x="190" y="907"/>
                  </a:lnTo>
                  <a:lnTo>
                    <a:pt x="191" y="1512"/>
                  </a:lnTo>
                  <a:lnTo>
                    <a:pt x="192" y="907"/>
                  </a:lnTo>
                  <a:lnTo>
                    <a:pt x="192" y="1361"/>
                  </a:lnTo>
                  <a:lnTo>
                    <a:pt x="193" y="454"/>
                  </a:lnTo>
                  <a:lnTo>
                    <a:pt x="193" y="1663"/>
                  </a:lnTo>
                  <a:lnTo>
                    <a:pt x="194" y="454"/>
                  </a:lnTo>
                  <a:lnTo>
                    <a:pt x="194" y="1512"/>
                  </a:lnTo>
                  <a:lnTo>
                    <a:pt x="195" y="1059"/>
                  </a:lnTo>
                  <a:lnTo>
                    <a:pt x="196" y="1663"/>
                  </a:lnTo>
                  <a:lnTo>
                    <a:pt x="196" y="907"/>
                  </a:lnTo>
                  <a:lnTo>
                    <a:pt x="197" y="1210"/>
                  </a:lnTo>
                  <a:lnTo>
                    <a:pt x="197" y="454"/>
                  </a:lnTo>
                  <a:lnTo>
                    <a:pt x="198" y="1361"/>
                  </a:lnTo>
                  <a:lnTo>
                    <a:pt x="199" y="756"/>
                  </a:lnTo>
                  <a:lnTo>
                    <a:pt x="200" y="1361"/>
                  </a:lnTo>
                  <a:lnTo>
                    <a:pt x="200" y="454"/>
                  </a:lnTo>
                  <a:lnTo>
                    <a:pt x="201" y="1361"/>
                  </a:lnTo>
                  <a:lnTo>
                    <a:pt x="201" y="454"/>
                  </a:lnTo>
                  <a:lnTo>
                    <a:pt x="202" y="1361"/>
                  </a:lnTo>
                  <a:lnTo>
                    <a:pt x="202" y="907"/>
                  </a:lnTo>
                  <a:lnTo>
                    <a:pt x="203" y="1361"/>
                  </a:lnTo>
                  <a:lnTo>
                    <a:pt x="204" y="1059"/>
                  </a:lnTo>
                  <a:lnTo>
                    <a:pt x="204" y="1512"/>
                  </a:lnTo>
                  <a:lnTo>
                    <a:pt x="205" y="1059"/>
                  </a:lnTo>
                  <a:lnTo>
                    <a:pt x="205" y="1815"/>
                  </a:lnTo>
                  <a:lnTo>
                    <a:pt x="206" y="1059"/>
                  </a:lnTo>
                  <a:lnTo>
                    <a:pt x="206" y="1210"/>
                  </a:lnTo>
                  <a:lnTo>
                    <a:pt x="207" y="1059"/>
                  </a:lnTo>
                  <a:lnTo>
                    <a:pt x="207" y="1815"/>
                  </a:lnTo>
                  <a:lnTo>
                    <a:pt x="208" y="907"/>
                  </a:lnTo>
                  <a:lnTo>
                    <a:pt x="209" y="1815"/>
                  </a:lnTo>
                  <a:lnTo>
                    <a:pt x="210" y="907"/>
                  </a:lnTo>
                  <a:lnTo>
                    <a:pt x="210" y="1361"/>
                  </a:lnTo>
                  <a:lnTo>
                    <a:pt x="211" y="907"/>
                  </a:lnTo>
                  <a:lnTo>
                    <a:pt x="211" y="1512"/>
                  </a:lnTo>
                  <a:lnTo>
                    <a:pt x="212" y="756"/>
                  </a:lnTo>
                  <a:lnTo>
                    <a:pt x="212" y="1663"/>
                  </a:lnTo>
                  <a:lnTo>
                    <a:pt x="213" y="1059"/>
                  </a:lnTo>
                  <a:lnTo>
                    <a:pt x="214" y="1361"/>
                  </a:lnTo>
                  <a:lnTo>
                    <a:pt x="214" y="605"/>
                  </a:lnTo>
                  <a:lnTo>
                    <a:pt x="215" y="1361"/>
                  </a:lnTo>
                  <a:lnTo>
                    <a:pt x="216" y="605"/>
                  </a:lnTo>
                  <a:lnTo>
                    <a:pt x="216" y="1512"/>
                  </a:lnTo>
                  <a:lnTo>
                    <a:pt x="217" y="1361"/>
                  </a:lnTo>
                  <a:lnTo>
                    <a:pt x="217" y="1663"/>
                  </a:lnTo>
                  <a:lnTo>
                    <a:pt x="218" y="907"/>
                  </a:lnTo>
                  <a:lnTo>
                    <a:pt x="219" y="1512"/>
                  </a:lnTo>
                  <a:lnTo>
                    <a:pt x="220" y="907"/>
                  </a:lnTo>
                  <a:lnTo>
                    <a:pt x="220" y="1512"/>
                  </a:lnTo>
                  <a:lnTo>
                    <a:pt x="221" y="605"/>
                  </a:lnTo>
                  <a:lnTo>
                    <a:pt x="221" y="1512"/>
                  </a:lnTo>
                  <a:lnTo>
                    <a:pt x="222" y="756"/>
                  </a:lnTo>
                  <a:lnTo>
                    <a:pt x="222" y="1663"/>
                  </a:lnTo>
                  <a:lnTo>
                    <a:pt x="223" y="756"/>
                  </a:lnTo>
                  <a:lnTo>
                    <a:pt x="224" y="1361"/>
                  </a:lnTo>
                  <a:lnTo>
                    <a:pt x="225" y="1059"/>
                  </a:lnTo>
                  <a:lnTo>
                    <a:pt x="225" y="1512"/>
                  </a:lnTo>
                  <a:lnTo>
                    <a:pt x="226" y="1059"/>
                  </a:lnTo>
                  <a:lnTo>
                    <a:pt x="226" y="1815"/>
                  </a:lnTo>
                  <a:lnTo>
                    <a:pt x="227" y="605"/>
                  </a:lnTo>
                  <a:lnTo>
                    <a:pt x="228" y="1361"/>
                  </a:lnTo>
                  <a:lnTo>
                    <a:pt x="228" y="907"/>
                  </a:lnTo>
                  <a:lnTo>
                    <a:pt x="229" y="1966"/>
                  </a:lnTo>
                  <a:lnTo>
                    <a:pt x="230" y="1059"/>
                  </a:lnTo>
                  <a:lnTo>
                    <a:pt x="230" y="1361"/>
                  </a:lnTo>
                  <a:lnTo>
                    <a:pt x="231" y="1059"/>
                  </a:lnTo>
                  <a:lnTo>
                    <a:pt x="231" y="1512"/>
                  </a:lnTo>
                  <a:lnTo>
                    <a:pt x="232" y="907"/>
                  </a:lnTo>
                  <a:lnTo>
                    <a:pt x="232" y="1361"/>
                  </a:lnTo>
                  <a:lnTo>
                    <a:pt x="233" y="907"/>
                  </a:lnTo>
                  <a:lnTo>
                    <a:pt x="233" y="1361"/>
                  </a:lnTo>
                  <a:lnTo>
                    <a:pt x="234" y="756"/>
                  </a:lnTo>
                  <a:lnTo>
                    <a:pt x="235" y="1361"/>
                  </a:lnTo>
                  <a:lnTo>
                    <a:pt x="236" y="756"/>
                  </a:lnTo>
                  <a:lnTo>
                    <a:pt x="237" y="1210"/>
                  </a:lnTo>
                  <a:lnTo>
                    <a:pt x="237" y="756"/>
                  </a:lnTo>
                  <a:lnTo>
                    <a:pt x="238" y="1663"/>
                  </a:lnTo>
                  <a:lnTo>
                    <a:pt x="240" y="756"/>
                  </a:lnTo>
                  <a:lnTo>
                    <a:pt x="240" y="1663"/>
                  </a:lnTo>
                  <a:lnTo>
                    <a:pt x="241" y="1210"/>
                  </a:lnTo>
                  <a:lnTo>
                    <a:pt x="241" y="1512"/>
                  </a:lnTo>
                  <a:lnTo>
                    <a:pt x="242" y="907"/>
                  </a:lnTo>
                  <a:lnTo>
                    <a:pt x="242" y="1512"/>
                  </a:lnTo>
                  <a:lnTo>
                    <a:pt x="243" y="605"/>
                  </a:lnTo>
                  <a:lnTo>
                    <a:pt x="243" y="1663"/>
                  </a:lnTo>
                  <a:lnTo>
                    <a:pt x="244" y="756"/>
                  </a:lnTo>
                  <a:lnTo>
                    <a:pt x="244" y="1361"/>
                  </a:lnTo>
                  <a:lnTo>
                    <a:pt x="245" y="605"/>
                  </a:lnTo>
                  <a:lnTo>
                    <a:pt x="245" y="1512"/>
                  </a:lnTo>
                  <a:lnTo>
                    <a:pt x="246" y="1059"/>
                  </a:lnTo>
                  <a:lnTo>
                    <a:pt x="246" y="1512"/>
                  </a:lnTo>
                  <a:lnTo>
                    <a:pt x="247" y="756"/>
                  </a:lnTo>
                  <a:lnTo>
                    <a:pt x="247" y="1210"/>
                  </a:lnTo>
                  <a:lnTo>
                    <a:pt x="248" y="907"/>
                  </a:lnTo>
                  <a:lnTo>
                    <a:pt x="248" y="1815"/>
                  </a:lnTo>
                  <a:lnTo>
                    <a:pt x="249" y="756"/>
                  </a:lnTo>
                  <a:lnTo>
                    <a:pt x="250" y="1512"/>
                  </a:lnTo>
                  <a:lnTo>
                    <a:pt x="250" y="756"/>
                  </a:lnTo>
                  <a:lnTo>
                    <a:pt x="251" y="1210"/>
                  </a:lnTo>
                  <a:lnTo>
                    <a:pt x="251" y="605"/>
                  </a:lnTo>
                  <a:lnTo>
                    <a:pt x="252" y="1210"/>
                  </a:lnTo>
                  <a:lnTo>
                    <a:pt x="253" y="907"/>
                  </a:lnTo>
                  <a:lnTo>
                    <a:pt x="253" y="1663"/>
                  </a:lnTo>
                  <a:lnTo>
                    <a:pt x="254" y="907"/>
                  </a:lnTo>
                  <a:lnTo>
                    <a:pt x="254" y="1210"/>
                  </a:lnTo>
                  <a:lnTo>
                    <a:pt x="255" y="605"/>
                  </a:lnTo>
                  <a:lnTo>
                    <a:pt x="255" y="1210"/>
                  </a:lnTo>
                  <a:lnTo>
                    <a:pt x="256" y="907"/>
                  </a:lnTo>
                  <a:lnTo>
                    <a:pt x="256" y="1512"/>
                  </a:lnTo>
                  <a:lnTo>
                    <a:pt x="257" y="1059"/>
                  </a:lnTo>
                  <a:lnTo>
                    <a:pt x="257" y="1663"/>
                  </a:lnTo>
                  <a:lnTo>
                    <a:pt x="258" y="605"/>
                  </a:lnTo>
                  <a:lnTo>
                    <a:pt x="259" y="1512"/>
                  </a:lnTo>
                  <a:lnTo>
                    <a:pt x="259" y="303"/>
                  </a:lnTo>
                  <a:lnTo>
                    <a:pt x="261" y="1210"/>
                  </a:lnTo>
                  <a:lnTo>
                    <a:pt x="262" y="756"/>
                  </a:lnTo>
                  <a:lnTo>
                    <a:pt x="263" y="1815"/>
                  </a:lnTo>
                  <a:lnTo>
                    <a:pt x="263" y="907"/>
                  </a:lnTo>
                  <a:lnTo>
                    <a:pt x="264" y="1361"/>
                  </a:lnTo>
                  <a:lnTo>
                    <a:pt x="264" y="1059"/>
                  </a:lnTo>
                  <a:lnTo>
                    <a:pt x="265" y="1361"/>
                  </a:lnTo>
                  <a:lnTo>
                    <a:pt x="266" y="756"/>
                  </a:lnTo>
                  <a:lnTo>
                    <a:pt x="266" y="1512"/>
                  </a:lnTo>
                  <a:lnTo>
                    <a:pt x="267" y="454"/>
                  </a:lnTo>
                  <a:lnTo>
                    <a:pt x="267" y="1663"/>
                  </a:lnTo>
                  <a:lnTo>
                    <a:pt x="268" y="1059"/>
                  </a:lnTo>
                  <a:lnTo>
                    <a:pt x="269" y="1663"/>
                  </a:lnTo>
                  <a:lnTo>
                    <a:pt x="269" y="605"/>
                  </a:lnTo>
                  <a:lnTo>
                    <a:pt x="271" y="1361"/>
                  </a:lnTo>
                  <a:lnTo>
                    <a:pt x="271" y="756"/>
                  </a:lnTo>
                  <a:lnTo>
                    <a:pt x="272" y="1361"/>
                  </a:lnTo>
                  <a:lnTo>
                    <a:pt x="273" y="756"/>
                  </a:lnTo>
                  <a:lnTo>
                    <a:pt x="274" y="1512"/>
                  </a:lnTo>
                  <a:lnTo>
                    <a:pt x="275" y="907"/>
                  </a:lnTo>
                  <a:lnTo>
                    <a:pt x="275" y="1361"/>
                  </a:lnTo>
                  <a:lnTo>
                    <a:pt x="276" y="605"/>
                  </a:lnTo>
                  <a:lnTo>
                    <a:pt x="276" y="1361"/>
                  </a:lnTo>
                  <a:lnTo>
                    <a:pt x="277" y="1059"/>
                  </a:lnTo>
                  <a:lnTo>
                    <a:pt x="277" y="1361"/>
                  </a:lnTo>
                  <a:lnTo>
                    <a:pt x="278" y="1210"/>
                  </a:lnTo>
                  <a:lnTo>
                    <a:pt x="278" y="1815"/>
                  </a:lnTo>
                  <a:lnTo>
                    <a:pt x="280" y="605"/>
                  </a:lnTo>
                  <a:lnTo>
                    <a:pt x="280" y="1663"/>
                  </a:lnTo>
                  <a:lnTo>
                    <a:pt x="281" y="1059"/>
                  </a:lnTo>
                  <a:lnTo>
                    <a:pt x="282" y="1512"/>
                  </a:lnTo>
                  <a:lnTo>
                    <a:pt x="282" y="907"/>
                  </a:lnTo>
                  <a:lnTo>
                    <a:pt x="283" y="1663"/>
                  </a:lnTo>
                  <a:lnTo>
                    <a:pt x="284" y="1210"/>
                  </a:lnTo>
                  <a:lnTo>
                    <a:pt x="284" y="1815"/>
                  </a:lnTo>
                  <a:lnTo>
                    <a:pt x="285" y="1059"/>
                  </a:lnTo>
                  <a:lnTo>
                    <a:pt x="286" y="1815"/>
                  </a:lnTo>
                  <a:lnTo>
                    <a:pt x="287" y="756"/>
                  </a:lnTo>
                  <a:lnTo>
                    <a:pt x="287" y="1361"/>
                  </a:lnTo>
                  <a:lnTo>
                    <a:pt x="288" y="1059"/>
                  </a:lnTo>
                  <a:lnTo>
                    <a:pt x="288" y="1663"/>
                  </a:lnTo>
                  <a:lnTo>
                    <a:pt x="289" y="1059"/>
                  </a:lnTo>
                  <a:lnTo>
                    <a:pt x="289" y="1663"/>
                  </a:lnTo>
                  <a:lnTo>
                    <a:pt x="290" y="756"/>
                  </a:lnTo>
                  <a:lnTo>
                    <a:pt x="290" y="1663"/>
                  </a:lnTo>
                  <a:lnTo>
                    <a:pt x="291" y="756"/>
                  </a:lnTo>
                  <a:lnTo>
                    <a:pt x="291" y="1512"/>
                  </a:lnTo>
                  <a:lnTo>
                    <a:pt x="292" y="605"/>
                  </a:lnTo>
                  <a:lnTo>
                    <a:pt x="293" y="1512"/>
                  </a:lnTo>
                  <a:lnTo>
                    <a:pt x="293" y="756"/>
                  </a:lnTo>
                  <a:lnTo>
                    <a:pt x="294" y="1663"/>
                  </a:lnTo>
                  <a:lnTo>
                    <a:pt x="294" y="756"/>
                  </a:lnTo>
                  <a:lnTo>
                    <a:pt x="295" y="1512"/>
                  </a:lnTo>
                  <a:lnTo>
                    <a:pt x="295" y="151"/>
                  </a:lnTo>
                  <a:lnTo>
                    <a:pt x="296" y="1361"/>
                  </a:lnTo>
                  <a:lnTo>
                    <a:pt x="296" y="1210"/>
                  </a:lnTo>
                  <a:lnTo>
                    <a:pt x="297" y="1361"/>
                  </a:lnTo>
                  <a:lnTo>
                    <a:pt x="298" y="907"/>
                  </a:lnTo>
                  <a:lnTo>
                    <a:pt x="298" y="1361"/>
                  </a:lnTo>
                  <a:lnTo>
                    <a:pt x="299" y="756"/>
                  </a:lnTo>
                  <a:lnTo>
                    <a:pt x="300" y="1361"/>
                  </a:lnTo>
                  <a:lnTo>
                    <a:pt x="300" y="907"/>
                  </a:lnTo>
                  <a:lnTo>
                    <a:pt x="301" y="1512"/>
                  </a:lnTo>
                  <a:lnTo>
                    <a:pt x="301" y="1210"/>
                  </a:lnTo>
                  <a:lnTo>
                    <a:pt x="302" y="1361"/>
                  </a:lnTo>
                  <a:lnTo>
                    <a:pt x="303" y="756"/>
                  </a:lnTo>
                  <a:lnTo>
                    <a:pt x="304" y="1512"/>
                  </a:lnTo>
                  <a:lnTo>
                    <a:pt x="304" y="1210"/>
                  </a:lnTo>
                  <a:lnTo>
                    <a:pt x="305" y="1361"/>
                  </a:lnTo>
                  <a:lnTo>
                    <a:pt x="305" y="756"/>
                  </a:lnTo>
                  <a:lnTo>
                    <a:pt x="306" y="1512"/>
                  </a:lnTo>
                  <a:lnTo>
                    <a:pt x="306" y="756"/>
                  </a:lnTo>
                  <a:lnTo>
                    <a:pt x="307" y="1815"/>
                  </a:lnTo>
                  <a:lnTo>
                    <a:pt x="307" y="907"/>
                  </a:lnTo>
                  <a:lnTo>
                    <a:pt x="308" y="1663"/>
                  </a:lnTo>
                  <a:lnTo>
                    <a:pt x="309" y="1059"/>
                  </a:lnTo>
                  <a:lnTo>
                    <a:pt x="310" y="1663"/>
                  </a:lnTo>
                  <a:lnTo>
                    <a:pt x="310" y="907"/>
                  </a:lnTo>
                  <a:lnTo>
                    <a:pt x="311" y="1512"/>
                  </a:lnTo>
                  <a:lnTo>
                    <a:pt x="312" y="907"/>
                  </a:lnTo>
                  <a:lnTo>
                    <a:pt x="313" y="1512"/>
                  </a:lnTo>
                  <a:lnTo>
                    <a:pt x="314" y="605"/>
                  </a:lnTo>
                  <a:lnTo>
                    <a:pt x="314" y="1512"/>
                  </a:lnTo>
                  <a:lnTo>
                    <a:pt x="316" y="454"/>
                  </a:lnTo>
                  <a:lnTo>
                    <a:pt x="317" y="1512"/>
                  </a:lnTo>
                  <a:lnTo>
                    <a:pt x="317" y="756"/>
                  </a:lnTo>
                  <a:lnTo>
                    <a:pt x="318" y="1512"/>
                  </a:lnTo>
                  <a:lnTo>
                    <a:pt x="318" y="1210"/>
                  </a:lnTo>
                  <a:lnTo>
                    <a:pt x="319" y="1512"/>
                  </a:lnTo>
                  <a:lnTo>
                    <a:pt x="319" y="907"/>
                  </a:lnTo>
                  <a:lnTo>
                    <a:pt x="320" y="1512"/>
                  </a:lnTo>
                  <a:lnTo>
                    <a:pt x="320" y="756"/>
                  </a:lnTo>
                  <a:lnTo>
                    <a:pt x="321" y="1512"/>
                  </a:lnTo>
                  <a:lnTo>
                    <a:pt x="321" y="1059"/>
                  </a:lnTo>
                  <a:lnTo>
                    <a:pt x="322" y="1512"/>
                  </a:lnTo>
                  <a:lnTo>
                    <a:pt x="322" y="907"/>
                  </a:lnTo>
                  <a:lnTo>
                    <a:pt x="323" y="1815"/>
                  </a:lnTo>
                  <a:lnTo>
                    <a:pt x="323" y="605"/>
                  </a:lnTo>
                  <a:lnTo>
                    <a:pt x="324" y="1663"/>
                  </a:lnTo>
                  <a:lnTo>
                    <a:pt x="325" y="907"/>
                  </a:lnTo>
                  <a:lnTo>
                    <a:pt x="326" y="1663"/>
                  </a:lnTo>
                  <a:lnTo>
                    <a:pt x="326" y="756"/>
                  </a:lnTo>
                  <a:lnTo>
                    <a:pt x="327" y="1663"/>
                  </a:lnTo>
                  <a:lnTo>
                    <a:pt x="328" y="1059"/>
                  </a:lnTo>
                  <a:lnTo>
                    <a:pt x="328" y="1663"/>
                  </a:lnTo>
                  <a:lnTo>
                    <a:pt x="329" y="907"/>
                  </a:lnTo>
                  <a:lnTo>
                    <a:pt x="330" y="1512"/>
                  </a:lnTo>
                  <a:lnTo>
                    <a:pt x="330" y="907"/>
                  </a:lnTo>
                  <a:lnTo>
                    <a:pt x="331" y="1815"/>
                  </a:lnTo>
                  <a:lnTo>
                    <a:pt x="332" y="1210"/>
                  </a:lnTo>
                  <a:lnTo>
                    <a:pt x="332" y="1663"/>
                  </a:lnTo>
                  <a:lnTo>
                    <a:pt x="333" y="907"/>
                  </a:lnTo>
                  <a:lnTo>
                    <a:pt x="334" y="1663"/>
                  </a:lnTo>
                  <a:lnTo>
                    <a:pt x="335" y="756"/>
                  </a:lnTo>
                  <a:lnTo>
                    <a:pt x="335" y="1663"/>
                  </a:lnTo>
                  <a:lnTo>
                    <a:pt x="336" y="1210"/>
                  </a:lnTo>
                  <a:lnTo>
                    <a:pt x="336" y="1512"/>
                  </a:lnTo>
                  <a:lnTo>
                    <a:pt x="337" y="756"/>
                  </a:lnTo>
                  <a:lnTo>
                    <a:pt x="337" y="1815"/>
                  </a:lnTo>
                  <a:lnTo>
                    <a:pt x="338" y="756"/>
                  </a:lnTo>
                  <a:lnTo>
                    <a:pt x="339" y="1663"/>
                  </a:lnTo>
                  <a:lnTo>
                    <a:pt x="339" y="1059"/>
                  </a:lnTo>
                  <a:lnTo>
                    <a:pt x="340" y="1663"/>
                  </a:lnTo>
                  <a:lnTo>
                    <a:pt x="341" y="756"/>
                  </a:lnTo>
                  <a:lnTo>
                    <a:pt x="341" y="1966"/>
                  </a:lnTo>
                  <a:lnTo>
                    <a:pt x="342" y="1361"/>
                  </a:lnTo>
                  <a:lnTo>
                    <a:pt x="342" y="1512"/>
                  </a:lnTo>
                  <a:lnTo>
                    <a:pt x="343" y="907"/>
                  </a:lnTo>
                  <a:lnTo>
                    <a:pt x="345" y="1966"/>
                  </a:lnTo>
                  <a:lnTo>
                    <a:pt x="345" y="907"/>
                  </a:lnTo>
                  <a:lnTo>
                    <a:pt x="346" y="1815"/>
                  </a:lnTo>
                  <a:lnTo>
                    <a:pt x="347" y="1210"/>
                  </a:lnTo>
                  <a:lnTo>
                    <a:pt x="347" y="1663"/>
                  </a:lnTo>
                  <a:lnTo>
                    <a:pt x="348" y="1210"/>
                  </a:lnTo>
                  <a:lnTo>
                    <a:pt x="349" y="1663"/>
                  </a:lnTo>
                  <a:lnTo>
                    <a:pt x="349" y="756"/>
                  </a:lnTo>
                  <a:lnTo>
                    <a:pt x="350" y="1512"/>
                  </a:lnTo>
                  <a:lnTo>
                    <a:pt x="350" y="605"/>
                  </a:lnTo>
                  <a:lnTo>
                    <a:pt x="351" y="1512"/>
                  </a:lnTo>
                  <a:lnTo>
                    <a:pt x="351" y="1210"/>
                  </a:lnTo>
                  <a:lnTo>
                    <a:pt x="352" y="2116"/>
                  </a:lnTo>
                  <a:lnTo>
                    <a:pt x="353" y="907"/>
                  </a:lnTo>
                  <a:lnTo>
                    <a:pt x="354" y="1663"/>
                  </a:lnTo>
                  <a:lnTo>
                    <a:pt x="354" y="1210"/>
                  </a:lnTo>
                  <a:lnTo>
                    <a:pt x="355" y="1663"/>
                  </a:lnTo>
                  <a:lnTo>
                    <a:pt x="356" y="756"/>
                  </a:lnTo>
                  <a:lnTo>
                    <a:pt x="356" y="1361"/>
                  </a:lnTo>
                  <a:lnTo>
                    <a:pt x="357" y="1210"/>
                  </a:lnTo>
                  <a:lnTo>
                    <a:pt x="358" y="1512"/>
                  </a:lnTo>
                  <a:lnTo>
                    <a:pt x="358" y="907"/>
                  </a:lnTo>
                  <a:lnTo>
                    <a:pt x="359" y="1815"/>
                  </a:lnTo>
                  <a:lnTo>
                    <a:pt x="359" y="1059"/>
                  </a:lnTo>
                  <a:lnTo>
                    <a:pt x="360" y="1663"/>
                  </a:lnTo>
                  <a:lnTo>
                    <a:pt x="360" y="1512"/>
                  </a:lnTo>
                  <a:lnTo>
                    <a:pt x="361" y="1663"/>
                  </a:lnTo>
                  <a:lnTo>
                    <a:pt x="361" y="1059"/>
                  </a:lnTo>
                  <a:lnTo>
                    <a:pt x="362" y="1663"/>
                  </a:lnTo>
                  <a:lnTo>
                    <a:pt x="362" y="756"/>
                  </a:lnTo>
                  <a:lnTo>
                    <a:pt x="363" y="1663"/>
                  </a:lnTo>
                  <a:lnTo>
                    <a:pt x="364" y="1059"/>
                  </a:lnTo>
                  <a:lnTo>
                    <a:pt x="364" y="1966"/>
                  </a:lnTo>
                  <a:lnTo>
                    <a:pt x="365" y="1512"/>
                  </a:lnTo>
                  <a:lnTo>
                    <a:pt x="366" y="2116"/>
                  </a:lnTo>
                  <a:lnTo>
                    <a:pt x="366" y="1059"/>
                  </a:lnTo>
                  <a:lnTo>
                    <a:pt x="368" y="1815"/>
                  </a:lnTo>
                  <a:lnTo>
                    <a:pt x="368" y="1059"/>
                  </a:lnTo>
                  <a:lnTo>
                    <a:pt x="369" y="1663"/>
                  </a:lnTo>
                  <a:lnTo>
                    <a:pt x="369" y="1361"/>
                  </a:lnTo>
                  <a:lnTo>
                    <a:pt x="370" y="1966"/>
                  </a:lnTo>
                  <a:lnTo>
                    <a:pt x="370" y="1210"/>
                  </a:lnTo>
                  <a:lnTo>
                    <a:pt x="371" y="1512"/>
                  </a:lnTo>
                  <a:lnTo>
                    <a:pt x="372" y="907"/>
                  </a:lnTo>
                  <a:lnTo>
                    <a:pt x="373" y="1663"/>
                  </a:lnTo>
                  <a:lnTo>
                    <a:pt x="374" y="1059"/>
                  </a:lnTo>
                  <a:lnTo>
                    <a:pt x="374" y="1663"/>
                  </a:lnTo>
                  <a:lnTo>
                    <a:pt x="375" y="1059"/>
                  </a:lnTo>
                  <a:lnTo>
                    <a:pt x="375" y="1663"/>
                  </a:lnTo>
                  <a:lnTo>
                    <a:pt x="376" y="907"/>
                  </a:lnTo>
                  <a:lnTo>
                    <a:pt x="376" y="1512"/>
                  </a:lnTo>
                  <a:lnTo>
                    <a:pt x="377" y="907"/>
                  </a:lnTo>
                  <a:lnTo>
                    <a:pt x="378" y="1966"/>
                  </a:lnTo>
                  <a:lnTo>
                    <a:pt x="379" y="1059"/>
                  </a:lnTo>
                  <a:lnTo>
                    <a:pt x="379" y="1815"/>
                  </a:lnTo>
                  <a:lnTo>
                    <a:pt x="380" y="1361"/>
                  </a:lnTo>
                  <a:lnTo>
                    <a:pt x="380" y="1663"/>
                  </a:lnTo>
                  <a:lnTo>
                    <a:pt x="382" y="1059"/>
                  </a:lnTo>
                  <a:lnTo>
                    <a:pt x="382" y="1663"/>
                  </a:lnTo>
                  <a:lnTo>
                    <a:pt x="383" y="907"/>
                  </a:lnTo>
                  <a:lnTo>
                    <a:pt x="383" y="1512"/>
                  </a:lnTo>
                  <a:lnTo>
                    <a:pt x="384" y="1361"/>
                  </a:lnTo>
                  <a:lnTo>
                    <a:pt x="384" y="1663"/>
                  </a:lnTo>
                  <a:lnTo>
                    <a:pt x="385" y="756"/>
                  </a:lnTo>
                  <a:lnTo>
                    <a:pt x="387" y="1512"/>
                  </a:lnTo>
                  <a:lnTo>
                    <a:pt x="388" y="756"/>
                  </a:lnTo>
                  <a:lnTo>
                    <a:pt x="389" y="1663"/>
                  </a:lnTo>
                  <a:lnTo>
                    <a:pt x="389" y="605"/>
                  </a:lnTo>
                  <a:lnTo>
                    <a:pt x="390" y="1663"/>
                  </a:lnTo>
                  <a:lnTo>
                    <a:pt x="391" y="1059"/>
                  </a:lnTo>
                  <a:lnTo>
                    <a:pt x="392" y="1512"/>
                  </a:lnTo>
                  <a:lnTo>
                    <a:pt x="393" y="756"/>
                  </a:lnTo>
                  <a:lnTo>
                    <a:pt x="393" y="1512"/>
                  </a:lnTo>
                  <a:lnTo>
                    <a:pt x="394" y="756"/>
                  </a:lnTo>
                  <a:lnTo>
                    <a:pt x="395" y="1361"/>
                  </a:lnTo>
                  <a:lnTo>
                    <a:pt x="396" y="1210"/>
                  </a:lnTo>
                  <a:lnTo>
                    <a:pt x="397" y="1663"/>
                  </a:lnTo>
                  <a:lnTo>
                    <a:pt x="397" y="756"/>
                  </a:lnTo>
                  <a:lnTo>
                    <a:pt x="398" y="1663"/>
                  </a:lnTo>
                  <a:lnTo>
                    <a:pt x="399" y="1512"/>
                  </a:lnTo>
                  <a:lnTo>
                    <a:pt x="399" y="1815"/>
                  </a:lnTo>
                  <a:lnTo>
                    <a:pt x="400" y="454"/>
                  </a:lnTo>
                  <a:lnTo>
                    <a:pt x="401" y="1815"/>
                  </a:lnTo>
                  <a:lnTo>
                    <a:pt x="401" y="907"/>
                  </a:lnTo>
                  <a:lnTo>
                    <a:pt x="402" y="1361"/>
                  </a:lnTo>
                  <a:lnTo>
                    <a:pt x="403" y="1059"/>
                  </a:lnTo>
                  <a:lnTo>
                    <a:pt x="403" y="1663"/>
                  </a:lnTo>
                  <a:lnTo>
                    <a:pt x="404" y="756"/>
                  </a:lnTo>
                  <a:lnTo>
                    <a:pt x="405" y="1663"/>
                  </a:lnTo>
                  <a:lnTo>
                    <a:pt x="405" y="1059"/>
                  </a:lnTo>
                  <a:lnTo>
                    <a:pt x="406" y="1815"/>
                  </a:lnTo>
                  <a:lnTo>
                    <a:pt x="408" y="605"/>
                  </a:lnTo>
                  <a:lnTo>
                    <a:pt x="408" y="1361"/>
                  </a:lnTo>
                  <a:lnTo>
                    <a:pt x="409" y="907"/>
                  </a:lnTo>
                  <a:lnTo>
                    <a:pt x="409" y="1815"/>
                  </a:lnTo>
                  <a:lnTo>
                    <a:pt x="410" y="1210"/>
                  </a:lnTo>
                  <a:lnTo>
                    <a:pt x="411" y="1966"/>
                  </a:lnTo>
                  <a:lnTo>
                    <a:pt x="412" y="1210"/>
                  </a:lnTo>
                  <a:lnTo>
                    <a:pt x="412" y="1966"/>
                  </a:lnTo>
                  <a:lnTo>
                    <a:pt x="413" y="1059"/>
                  </a:lnTo>
                  <a:lnTo>
                    <a:pt x="414" y="1512"/>
                  </a:lnTo>
                  <a:lnTo>
                    <a:pt x="414" y="1210"/>
                  </a:lnTo>
                  <a:lnTo>
                    <a:pt x="415" y="1663"/>
                  </a:lnTo>
                  <a:lnTo>
                    <a:pt x="415" y="1210"/>
                  </a:lnTo>
                  <a:lnTo>
                    <a:pt x="416" y="1512"/>
                  </a:lnTo>
                  <a:lnTo>
                    <a:pt x="416" y="756"/>
                  </a:lnTo>
                  <a:lnTo>
                    <a:pt x="417" y="1815"/>
                  </a:lnTo>
                  <a:lnTo>
                    <a:pt x="417" y="907"/>
                  </a:lnTo>
                  <a:lnTo>
                    <a:pt x="418" y="1512"/>
                  </a:lnTo>
                  <a:lnTo>
                    <a:pt x="418" y="1059"/>
                  </a:lnTo>
                  <a:lnTo>
                    <a:pt x="420" y="1663"/>
                  </a:lnTo>
                  <a:lnTo>
                    <a:pt x="420" y="907"/>
                  </a:lnTo>
                  <a:lnTo>
                    <a:pt x="421" y="1361"/>
                  </a:lnTo>
                  <a:lnTo>
                    <a:pt x="422" y="1059"/>
                  </a:lnTo>
                  <a:lnTo>
                    <a:pt x="423" y="1815"/>
                  </a:lnTo>
                  <a:lnTo>
                    <a:pt x="423" y="907"/>
                  </a:lnTo>
                  <a:lnTo>
                    <a:pt x="424" y="1512"/>
                  </a:lnTo>
                  <a:lnTo>
                    <a:pt x="425" y="1361"/>
                  </a:lnTo>
                  <a:lnTo>
                    <a:pt x="426" y="1815"/>
                  </a:lnTo>
                  <a:lnTo>
                    <a:pt x="427" y="907"/>
                  </a:lnTo>
                  <a:lnTo>
                    <a:pt x="427" y="1663"/>
                  </a:lnTo>
                  <a:lnTo>
                    <a:pt x="428" y="1059"/>
                  </a:lnTo>
                  <a:lnTo>
                    <a:pt x="428" y="1815"/>
                  </a:lnTo>
                  <a:lnTo>
                    <a:pt x="429" y="907"/>
                  </a:lnTo>
                  <a:lnTo>
                    <a:pt x="431" y="1663"/>
                  </a:lnTo>
                  <a:lnTo>
                    <a:pt x="431" y="1059"/>
                  </a:lnTo>
                  <a:lnTo>
                    <a:pt x="432" y="1663"/>
                  </a:lnTo>
                  <a:lnTo>
                    <a:pt x="434" y="1059"/>
                  </a:lnTo>
                  <a:lnTo>
                    <a:pt x="434" y="1663"/>
                  </a:lnTo>
                  <a:lnTo>
                    <a:pt x="436" y="756"/>
                  </a:lnTo>
                  <a:lnTo>
                    <a:pt x="436" y="1663"/>
                  </a:lnTo>
                  <a:lnTo>
                    <a:pt x="437" y="907"/>
                  </a:lnTo>
                  <a:lnTo>
                    <a:pt x="438" y="1663"/>
                  </a:lnTo>
                  <a:lnTo>
                    <a:pt x="438" y="1059"/>
                  </a:lnTo>
                  <a:lnTo>
                    <a:pt x="439" y="1512"/>
                  </a:lnTo>
                  <a:lnTo>
                    <a:pt x="439" y="1059"/>
                  </a:lnTo>
                  <a:lnTo>
                    <a:pt x="440" y="1512"/>
                  </a:lnTo>
                  <a:lnTo>
                    <a:pt x="441" y="1210"/>
                  </a:lnTo>
                  <a:lnTo>
                    <a:pt x="442" y="1815"/>
                  </a:lnTo>
                  <a:lnTo>
                    <a:pt x="442" y="1059"/>
                  </a:lnTo>
                  <a:lnTo>
                    <a:pt x="443" y="1815"/>
                  </a:lnTo>
                  <a:lnTo>
                    <a:pt x="443" y="1210"/>
                  </a:lnTo>
                  <a:lnTo>
                    <a:pt x="445" y="1663"/>
                  </a:lnTo>
                  <a:lnTo>
                    <a:pt x="445" y="1210"/>
                  </a:lnTo>
                  <a:lnTo>
                    <a:pt x="446" y="1663"/>
                  </a:lnTo>
                  <a:lnTo>
                    <a:pt x="447" y="1210"/>
                  </a:lnTo>
                  <a:lnTo>
                    <a:pt x="447" y="1663"/>
                  </a:lnTo>
                  <a:lnTo>
                    <a:pt x="448" y="1210"/>
                  </a:lnTo>
                  <a:lnTo>
                    <a:pt x="448" y="1512"/>
                  </a:lnTo>
                  <a:lnTo>
                    <a:pt x="449" y="1361"/>
                  </a:lnTo>
                  <a:lnTo>
                    <a:pt x="449" y="1815"/>
                  </a:lnTo>
                  <a:lnTo>
                    <a:pt x="450" y="1361"/>
                  </a:lnTo>
                  <a:lnTo>
                    <a:pt x="450" y="1815"/>
                  </a:lnTo>
                  <a:lnTo>
                    <a:pt x="451" y="1361"/>
                  </a:lnTo>
                  <a:lnTo>
                    <a:pt x="452" y="1815"/>
                  </a:lnTo>
                  <a:lnTo>
                    <a:pt x="452" y="1210"/>
                  </a:lnTo>
                  <a:lnTo>
                    <a:pt x="453" y="1663"/>
                  </a:lnTo>
                  <a:lnTo>
                    <a:pt x="453" y="1059"/>
                  </a:lnTo>
                  <a:lnTo>
                    <a:pt x="454" y="1663"/>
                  </a:lnTo>
                  <a:lnTo>
                    <a:pt x="454" y="907"/>
                  </a:lnTo>
                  <a:lnTo>
                    <a:pt x="455" y="1512"/>
                  </a:lnTo>
                  <a:lnTo>
                    <a:pt x="455" y="1361"/>
                  </a:lnTo>
                  <a:lnTo>
                    <a:pt x="456" y="1512"/>
                  </a:lnTo>
                  <a:lnTo>
                    <a:pt x="457" y="1059"/>
                  </a:lnTo>
                  <a:lnTo>
                    <a:pt x="457" y="1815"/>
                  </a:lnTo>
                  <a:lnTo>
                    <a:pt x="458" y="1210"/>
                  </a:lnTo>
                  <a:lnTo>
                    <a:pt x="459" y="1663"/>
                  </a:lnTo>
                  <a:lnTo>
                    <a:pt x="460" y="1059"/>
                  </a:lnTo>
                  <a:lnTo>
                    <a:pt x="460" y="1663"/>
                  </a:lnTo>
                  <a:lnTo>
                    <a:pt x="461" y="1059"/>
                  </a:lnTo>
                  <a:lnTo>
                    <a:pt x="461" y="1966"/>
                  </a:lnTo>
                  <a:lnTo>
                    <a:pt x="462" y="1059"/>
                  </a:lnTo>
                  <a:lnTo>
                    <a:pt x="462" y="1663"/>
                  </a:lnTo>
                  <a:lnTo>
                    <a:pt x="463" y="1059"/>
                  </a:lnTo>
                  <a:lnTo>
                    <a:pt x="463" y="1966"/>
                  </a:lnTo>
                  <a:lnTo>
                    <a:pt x="464" y="1059"/>
                  </a:lnTo>
                  <a:lnTo>
                    <a:pt x="465" y="1361"/>
                  </a:lnTo>
                  <a:lnTo>
                    <a:pt x="465" y="1059"/>
                  </a:lnTo>
                  <a:lnTo>
                    <a:pt x="466" y="1815"/>
                  </a:lnTo>
                  <a:lnTo>
                    <a:pt x="467" y="605"/>
                  </a:lnTo>
                  <a:lnTo>
                    <a:pt x="468" y="1815"/>
                  </a:lnTo>
                  <a:lnTo>
                    <a:pt x="469" y="1210"/>
                  </a:lnTo>
                  <a:lnTo>
                    <a:pt x="469" y="1815"/>
                  </a:lnTo>
                  <a:lnTo>
                    <a:pt x="470" y="1059"/>
                  </a:lnTo>
                  <a:lnTo>
                    <a:pt x="471" y="1512"/>
                  </a:lnTo>
                  <a:lnTo>
                    <a:pt x="471" y="1059"/>
                  </a:lnTo>
                  <a:lnTo>
                    <a:pt x="472" y="1361"/>
                  </a:lnTo>
                  <a:lnTo>
                    <a:pt x="472" y="907"/>
                  </a:lnTo>
                  <a:lnTo>
                    <a:pt x="473" y="1361"/>
                  </a:lnTo>
                  <a:lnTo>
                    <a:pt x="473" y="756"/>
                  </a:lnTo>
                  <a:lnTo>
                    <a:pt x="474" y="1663"/>
                  </a:lnTo>
                  <a:lnTo>
                    <a:pt x="475" y="1210"/>
                  </a:lnTo>
                  <a:lnTo>
                    <a:pt x="475" y="1512"/>
                  </a:lnTo>
                  <a:lnTo>
                    <a:pt x="476" y="1059"/>
                  </a:lnTo>
                  <a:lnTo>
                    <a:pt x="476" y="1361"/>
                  </a:lnTo>
                  <a:lnTo>
                    <a:pt x="477" y="1059"/>
                  </a:lnTo>
                  <a:lnTo>
                    <a:pt x="478" y="1512"/>
                  </a:lnTo>
                  <a:lnTo>
                    <a:pt x="479" y="1210"/>
                  </a:lnTo>
                  <a:lnTo>
                    <a:pt x="480" y="1663"/>
                  </a:lnTo>
                  <a:lnTo>
                    <a:pt x="480" y="605"/>
                  </a:lnTo>
                  <a:lnTo>
                    <a:pt x="481" y="1512"/>
                  </a:lnTo>
                  <a:lnTo>
                    <a:pt x="482" y="1059"/>
                  </a:lnTo>
                  <a:lnTo>
                    <a:pt x="483" y="1361"/>
                  </a:lnTo>
                  <a:lnTo>
                    <a:pt x="483" y="605"/>
                  </a:lnTo>
                  <a:lnTo>
                    <a:pt x="484" y="1361"/>
                  </a:lnTo>
                  <a:lnTo>
                    <a:pt x="484" y="605"/>
                  </a:lnTo>
                  <a:lnTo>
                    <a:pt x="485" y="1361"/>
                  </a:lnTo>
                  <a:lnTo>
                    <a:pt x="486" y="756"/>
                  </a:lnTo>
                  <a:lnTo>
                    <a:pt x="487" y="1210"/>
                  </a:lnTo>
                  <a:lnTo>
                    <a:pt x="488" y="907"/>
                  </a:lnTo>
                  <a:lnTo>
                    <a:pt x="488" y="1663"/>
                  </a:lnTo>
                  <a:lnTo>
                    <a:pt x="489" y="756"/>
                  </a:lnTo>
                  <a:lnTo>
                    <a:pt x="490" y="1663"/>
                  </a:lnTo>
                  <a:lnTo>
                    <a:pt x="490" y="907"/>
                  </a:lnTo>
                  <a:lnTo>
                    <a:pt x="491" y="1815"/>
                  </a:lnTo>
                  <a:lnTo>
                    <a:pt x="492" y="756"/>
                  </a:lnTo>
                  <a:lnTo>
                    <a:pt x="493" y="1663"/>
                  </a:lnTo>
                  <a:lnTo>
                    <a:pt x="493" y="1059"/>
                  </a:lnTo>
                  <a:lnTo>
                    <a:pt x="495" y="1512"/>
                  </a:lnTo>
                  <a:lnTo>
                    <a:pt x="495" y="907"/>
                  </a:lnTo>
                  <a:lnTo>
                    <a:pt x="496" y="1361"/>
                  </a:lnTo>
                  <a:lnTo>
                    <a:pt x="496" y="907"/>
                  </a:lnTo>
                  <a:lnTo>
                    <a:pt x="497" y="1361"/>
                  </a:lnTo>
                  <a:lnTo>
                    <a:pt x="497" y="1059"/>
                  </a:lnTo>
                  <a:lnTo>
                    <a:pt x="498" y="1663"/>
                  </a:lnTo>
                  <a:lnTo>
                    <a:pt x="499" y="756"/>
                  </a:lnTo>
                  <a:lnTo>
                    <a:pt x="500" y="1815"/>
                  </a:lnTo>
                  <a:lnTo>
                    <a:pt x="500" y="605"/>
                  </a:lnTo>
                  <a:lnTo>
                    <a:pt x="501" y="1663"/>
                  </a:lnTo>
                  <a:lnTo>
                    <a:pt x="501" y="605"/>
                  </a:lnTo>
                  <a:lnTo>
                    <a:pt x="502" y="1361"/>
                  </a:lnTo>
                  <a:lnTo>
                    <a:pt x="502" y="1059"/>
                  </a:lnTo>
                  <a:lnTo>
                    <a:pt x="503" y="1663"/>
                  </a:lnTo>
                  <a:lnTo>
                    <a:pt x="504" y="756"/>
                  </a:lnTo>
                  <a:lnTo>
                    <a:pt x="505" y="1663"/>
                  </a:lnTo>
                  <a:lnTo>
                    <a:pt x="505" y="1059"/>
                  </a:lnTo>
                  <a:lnTo>
                    <a:pt x="506" y="1361"/>
                  </a:lnTo>
                  <a:lnTo>
                    <a:pt x="506" y="1059"/>
                  </a:lnTo>
                  <a:lnTo>
                    <a:pt x="507" y="1815"/>
                  </a:lnTo>
                  <a:lnTo>
                    <a:pt x="507" y="907"/>
                  </a:lnTo>
                  <a:lnTo>
                    <a:pt x="509" y="1815"/>
                  </a:lnTo>
                  <a:lnTo>
                    <a:pt x="510" y="605"/>
                  </a:lnTo>
                  <a:lnTo>
                    <a:pt x="511" y="1512"/>
                  </a:lnTo>
                  <a:lnTo>
                    <a:pt x="511" y="605"/>
                  </a:lnTo>
                  <a:lnTo>
                    <a:pt x="512" y="1512"/>
                  </a:lnTo>
                  <a:lnTo>
                    <a:pt x="513" y="1210"/>
                  </a:lnTo>
                  <a:lnTo>
                    <a:pt x="513" y="1663"/>
                  </a:lnTo>
                  <a:lnTo>
                    <a:pt x="514" y="1210"/>
                  </a:lnTo>
                  <a:lnTo>
                    <a:pt x="514" y="1663"/>
                  </a:lnTo>
                  <a:lnTo>
                    <a:pt x="515" y="907"/>
                  </a:lnTo>
                  <a:lnTo>
                    <a:pt x="515" y="1663"/>
                  </a:lnTo>
                  <a:lnTo>
                    <a:pt x="516" y="605"/>
                  </a:lnTo>
                  <a:lnTo>
                    <a:pt x="517" y="1663"/>
                  </a:lnTo>
                  <a:lnTo>
                    <a:pt x="518" y="1210"/>
                  </a:lnTo>
                  <a:lnTo>
                    <a:pt x="519" y="1663"/>
                  </a:lnTo>
                  <a:lnTo>
                    <a:pt x="520" y="756"/>
                  </a:lnTo>
                  <a:lnTo>
                    <a:pt x="521" y="1512"/>
                  </a:lnTo>
                  <a:lnTo>
                    <a:pt x="521" y="1210"/>
                  </a:lnTo>
                  <a:lnTo>
                    <a:pt x="522" y="1512"/>
                  </a:lnTo>
                  <a:lnTo>
                    <a:pt x="523" y="907"/>
                  </a:lnTo>
                  <a:lnTo>
                    <a:pt x="524" y="1361"/>
                  </a:lnTo>
                  <a:lnTo>
                    <a:pt x="524" y="1059"/>
                  </a:lnTo>
                  <a:lnTo>
                    <a:pt x="525" y="1361"/>
                  </a:lnTo>
                  <a:lnTo>
                    <a:pt x="526" y="605"/>
                  </a:lnTo>
                  <a:lnTo>
                    <a:pt x="526" y="1663"/>
                  </a:lnTo>
                  <a:lnTo>
                    <a:pt x="528" y="756"/>
                  </a:lnTo>
                  <a:lnTo>
                    <a:pt x="528" y="1361"/>
                  </a:lnTo>
                  <a:lnTo>
                    <a:pt x="529" y="1059"/>
                  </a:lnTo>
                  <a:lnTo>
                    <a:pt x="529" y="1815"/>
                  </a:lnTo>
                  <a:lnTo>
                    <a:pt x="530" y="907"/>
                  </a:lnTo>
                  <a:lnTo>
                    <a:pt x="532" y="1815"/>
                  </a:lnTo>
                  <a:lnTo>
                    <a:pt x="533" y="605"/>
                  </a:lnTo>
                  <a:lnTo>
                    <a:pt x="533" y="1663"/>
                  </a:lnTo>
                  <a:lnTo>
                    <a:pt x="534" y="907"/>
                  </a:lnTo>
                  <a:lnTo>
                    <a:pt x="535" y="1663"/>
                  </a:lnTo>
                  <a:lnTo>
                    <a:pt x="536" y="1059"/>
                  </a:lnTo>
                  <a:lnTo>
                    <a:pt x="536" y="1512"/>
                  </a:lnTo>
                  <a:lnTo>
                    <a:pt x="537" y="907"/>
                  </a:lnTo>
                  <a:lnTo>
                    <a:pt x="538" y="1512"/>
                  </a:lnTo>
                  <a:lnTo>
                    <a:pt x="538" y="907"/>
                  </a:lnTo>
                  <a:lnTo>
                    <a:pt x="539" y="1512"/>
                  </a:lnTo>
                  <a:lnTo>
                    <a:pt x="539" y="1210"/>
                  </a:lnTo>
                  <a:lnTo>
                    <a:pt x="540" y="1361"/>
                  </a:lnTo>
                  <a:lnTo>
                    <a:pt x="540" y="605"/>
                  </a:lnTo>
                  <a:lnTo>
                    <a:pt x="541" y="1663"/>
                  </a:lnTo>
                  <a:lnTo>
                    <a:pt x="542" y="756"/>
                  </a:lnTo>
                  <a:lnTo>
                    <a:pt x="542" y="1663"/>
                  </a:lnTo>
                  <a:lnTo>
                    <a:pt x="543" y="756"/>
                  </a:lnTo>
                  <a:lnTo>
                    <a:pt x="544" y="1663"/>
                  </a:lnTo>
                  <a:lnTo>
                    <a:pt x="544" y="907"/>
                  </a:lnTo>
                  <a:lnTo>
                    <a:pt x="545" y="1815"/>
                  </a:lnTo>
                  <a:lnTo>
                    <a:pt x="546" y="907"/>
                  </a:lnTo>
                  <a:lnTo>
                    <a:pt x="547" y="1512"/>
                  </a:lnTo>
                  <a:lnTo>
                    <a:pt x="547" y="1210"/>
                  </a:lnTo>
                  <a:lnTo>
                    <a:pt x="548" y="1815"/>
                  </a:lnTo>
                  <a:lnTo>
                    <a:pt x="548" y="1059"/>
                  </a:lnTo>
                  <a:lnTo>
                    <a:pt x="549" y="1815"/>
                  </a:lnTo>
                  <a:lnTo>
                    <a:pt x="549" y="907"/>
                  </a:lnTo>
                  <a:lnTo>
                    <a:pt x="551" y="1361"/>
                  </a:lnTo>
                  <a:lnTo>
                    <a:pt x="551" y="756"/>
                  </a:lnTo>
                  <a:lnTo>
                    <a:pt x="553" y="1815"/>
                  </a:lnTo>
                  <a:lnTo>
                    <a:pt x="553" y="1210"/>
                  </a:lnTo>
                  <a:lnTo>
                    <a:pt x="554" y="1815"/>
                  </a:lnTo>
                  <a:lnTo>
                    <a:pt x="555" y="907"/>
                  </a:lnTo>
                  <a:lnTo>
                    <a:pt x="555" y="1663"/>
                  </a:lnTo>
                  <a:lnTo>
                    <a:pt x="556" y="1210"/>
                  </a:lnTo>
                  <a:lnTo>
                    <a:pt x="556" y="1815"/>
                  </a:lnTo>
                  <a:lnTo>
                    <a:pt x="557" y="1059"/>
                  </a:lnTo>
                  <a:lnTo>
                    <a:pt x="557" y="1663"/>
                  </a:lnTo>
                  <a:lnTo>
                    <a:pt x="558" y="907"/>
                  </a:lnTo>
                  <a:lnTo>
                    <a:pt x="558" y="1210"/>
                  </a:lnTo>
                  <a:lnTo>
                    <a:pt x="559" y="605"/>
                  </a:lnTo>
                  <a:lnTo>
                    <a:pt x="559" y="1361"/>
                  </a:lnTo>
                  <a:lnTo>
                    <a:pt x="560" y="907"/>
                  </a:lnTo>
                  <a:lnTo>
                    <a:pt x="561" y="1361"/>
                  </a:lnTo>
                  <a:lnTo>
                    <a:pt x="562" y="1210"/>
                  </a:lnTo>
                  <a:lnTo>
                    <a:pt x="563" y="1361"/>
                  </a:lnTo>
                  <a:lnTo>
                    <a:pt x="563" y="756"/>
                  </a:lnTo>
                  <a:lnTo>
                    <a:pt x="565" y="1361"/>
                  </a:lnTo>
                  <a:lnTo>
                    <a:pt x="565" y="1210"/>
                  </a:lnTo>
                  <a:lnTo>
                    <a:pt x="566" y="1512"/>
                  </a:lnTo>
                  <a:lnTo>
                    <a:pt x="566" y="756"/>
                  </a:lnTo>
                  <a:lnTo>
                    <a:pt x="567" y="1663"/>
                  </a:lnTo>
                  <a:lnTo>
                    <a:pt x="568" y="1059"/>
                  </a:lnTo>
                  <a:lnTo>
                    <a:pt x="568" y="1512"/>
                  </a:lnTo>
                  <a:lnTo>
                    <a:pt x="569" y="605"/>
                  </a:lnTo>
                  <a:lnTo>
                    <a:pt x="570" y="1815"/>
                  </a:lnTo>
                  <a:lnTo>
                    <a:pt x="571" y="907"/>
                  </a:lnTo>
                  <a:lnTo>
                    <a:pt x="572" y="1361"/>
                  </a:lnTo>
                  <a:lnTo>
                    <a:pt x="572" y="756"/>
                  </a:lnTo>
                  <a:lnTo>
                    <a:pt x="574" y="1663"/>
                  </a:lnTo>
                  <a:lnTo>
                    <a:pt x="574" y="1059"/>
                  </a:lnTo>
                  <a:lnTo>
                    <a:pt x="575" y="1361"/>
                  </a:lnTo>
                  <a:lnTo>
                    <a:pt x="575" y="907"/>
                  </a:lnTo>
                  <a:lnTo>
                    <a:pt x="576" y="1663"/>
                  </a:lnTo>
                  <a:lnTo>
                    <a:pt x="577" y="756"/>
                  </a:lnTo>
                  <a:lnTo>
                    <a:pt x="577" y="1663"/>
                  </a:lnTo>
                  <a:lnTo>
                    <a:pt x="578" y="907"/>
                  </a:lnTo>
                  <a:lnTo>
                    <a:pt x="578" y="1210"/>
                  </a:lnTo>
                  <a:lnTo>
                    <a:pt x="579" y="454"/>
                  </a:lnTo>
                  <a:lnTo>
                    <a:pt x="579" y="1663"/>
                  </a:lnTo>
                  <a:lnTo>
                    <a:pt x="580" y="1361"/>
                  </a:lnTo>
                  <a:lnTo>
                    <a:pt x="580" y="1663"/>
                  </a:lnTo>
                  <a:lnTo>
                    <a:pt x="581" y="1210"/>
                  </a:lnTo>
                  <a:lnTo>
                    <a:pt x="581" y="1663"/>
                  </a:lnTo>
                  <a:lnTo>
                    <a:pt x="582" y="1210"/>
                  </a:lnTo>
                  <a:lnTo>
                    <a:pt x="583" y="1512"/>
                  </a:lnTo>
                  <a:lnTo>
                    <a:pt x="583" y="907"/>
                  </a:lnTo>
                  <a:lnTo>
                    <a:pt x="584" y="1512"/>
                  </a:lnTo>
                  <a:lnTo>
                    <a:pt x="584" y="1210"/>
                  </a:lnTo>
                  <a:lnTo>
                    <a:pt x="585" y="1663"/>
                  </a:lnTo>
                  <a:lnTo>
                    <a:pt x="586" y="1210"/>
                  </a:lnTo>
                  <a:lnTo>
                    <a:pt x="587" y="1815"/>
                  </a:lnTo>
                  <a:lnTo>
                    <a:pt x="587" y="1059"/>
                  </a:lnTo>
                  <a:lnTo>
                    <a:pt x="588" y="1361"/>
                  </a:lnTo>
                  <a:lnTo>
                    <a:pt x="588" y="907"/>
                  </a:lnTo>
                  <a:lnTo>
                    <a:pt x="589" y="1361"/>
                  </a:lnTo>
                  <a:lnTo>
                    <a:pt x="589" y="907"/>
                  </a:lnTo>
                  <a:lnTo>
                    <a:pt x="591" y="1512"/>
                  </a:lnTo>
                  <a:lnTo>
                    <a:pt x="592" y="1059"/>
                  </a:lnTo>
                  <a:lnTo>
                    <a:pt x="592" y="1361"/>
                  </a:lnTo>
                  <a:lnTo>
                    <a:pt x="593" y="756"/>
                  </a:lnTo>
                  <a:lnTo>
                    <a:pt x="594" y="1815"/>
                  </a:lnTo>
                  <a:lnTo>
                    <a:pt x="595" y="907"/>
                  </a:lnTo>
                  <a:lnTo>
                    <a:pt x="596" y="1663"/>
                  </a:lnTo>
                  <a:lnTo>
                    <a:pt x="597" y="1059"/>
                  </a:lnTo>
                  <a:lnTo>
                    <a:pt x="598" y="1512"/>
                  </a:lnTo>
                  <a:lnTo>
                    <a:pt x="599" y="756"/>
                  </a:lnTo>
                  <a:lnTo>
                    <a:pt x="599" y="1815"/>
                  </a:lnTo>
                  <a:lnTo>
                    <a:pt x="600" y="1210"/>
                  </a:lnTo>
                  <a:lnTo>
                    <a:pt x="601" y="1512"/>
                  </a:lnTo>
                  <a:lnTo>
                    <a:pt x="602" y="907"/>
                  </a:lnTo>
                  <a:lnTo>
                    <a:pt x="602" y="1815"/>
                  </a:lnTo>
                  <a:lnTo>
                    <a:pt x="603" y="605"/>
                  </a:lnTo>
                  <a:lnTo>
                    <a:pt x="603" y="1361"/>
                  </a:lnTo>
                  <a:lnTo>
                    <a:pt x="604" y="1059"/>
                  </a:lnTo>
                  <a:lnTo>
                    <a:pt x="604" y="1512"/>
                  </a:lnTo>
                  <a:lnTo>
                    <a:pt x="605" y="605"/>
                  </a:lnTo>
                  <a:lnTo>
                    <a:pt x="605" y="1663"/>
                  </a:lnTo>
                  <a:lnTo>
                    <a:pt x="606" y="756"/>
                  </a:lnTo>
                  <a:lnTo>
                    <a:pt x="606" y="1663"/>
                  </a:lnTo>
                  <a:lnTo>
                    <a:pt x="607" y="454"/>
                  </a:lnTo>
                  <a:lnTo>
                    <a:pt x="608" y="1815"/>
                  </a:lnTo>
                  <a:lnTo>
                    <a:pt x="608" y="605"/>
                  </a:lnTo>
                  <a:lnTo>
                    <a:pt x="609" y="1815"/>
                  </a:lnTo>
                  <a:lnTo>
                    <a:pt x="610" y="907"/>
                  </a:lnTo>
                  <a:lnTo>
                    <a:pt x="610" y="1512"/>
                  </a:lnTo>
                  <a:lnTo>
                    <a:pt x="611" y="1361"/>
                  </a:lnTo>
                  <a:lnTo>
                    <a:pt x="611" y="1815"/>
                  </a:lnTo>
                  <a:lnTo>
                    <a:pt x="612" y="454"/>
                  </a:lnTo>
                  <a:lnTo>
                    <a:pt x="613" y="1361"/>
                  </a:lnTo>
                  <a:lnTo>
                    <a:pt x="613" y="454"/>
                  </a:lnTo>
                  <a:lnTo>
                    <a:pt x="614" y="1361"/>
                  </a:lnTo>
                  <a:lnTo>
                    <a:pt x="614" y="605"/>
                  </a:lnTo>
                  <a:lnTo>
                    <a:pt x="615" y="1059"/>
                  </a:lnTo>
                  <a:lnTo>
                    <a:pt x="616" y="605"/>
                  </a:lnTo>
                  <a:lnTo>
                    <a:pt x="616" y="1512"/>
                  </a:lnTo>
                  <a:lnTo>
                    <a:pt x="617" y="1210"/>
                  </a:lnTo>
                  <a:lnTo>
                    <a:pt x="618" y="1966"/>
                  </a:lnTo>
                  <a:lnTo>
                    <a:pt x="618" y="1059"/>
                  </a:lnTo>
                  <a:lnTo>
                    <a:pt x="619" y="1512"/>
                  </a:lnTo>
                  <a:lnTo>
                    <a:pt x="619" y="756"/>
                  </a:lnTo>
                  <a:lnTo>
                    <a:pt x="620" y="1663"/>
                  </a:lnTo>
                  <a:lnTo>
                    <a:pt x="622" y="907"/>
                  </a:lnTo>
                  <a:lnTo>
                    <a:pt x="622" y="1361"/>
                  </a:lnTo>
                  <a:lnTo>
                    <a:pt x="623" y="1059"/>
                  </a:lnTo>
                  <a:lnTo>
                    <a:pt x="623" y="1815"/>
                  </a:lnTo>
                  <a:lnTo>
                    <a:pt x="624" y="1210"/>
                  </a:lnTo>
                  <a:lnTo>
                    <a:pt x="625" y="1663"/>
                  </a:lnTo>
                  <a:lnTo>
                    <a:pt x="626" y="605"/>
                  </a:lnTo>
                  <a:lnTo>
                    <a:pt x="627" y="1663"/>
                  </a:lnTo>
                  <a:lnTo>
                    <a:pt x="628" y="907"/>
                  </a:lnTo>
                  <a:lnTo>
                    <a:pt x="629" y="1815"/>
                  </a:lnTo>
                  <a:lnTo>
                    <a:pt x="629" y="756"/>
                  </a:lnTo>
                  <a:lnTo>
                    <a:pt x="631" y="1966"/>
                  </a:lnTo>
                  <a:lnTo>
                    <a:pt x="631" y="756"/>
                  </a:lnTo>
                  <a:lnTo>
                    <a:pt x="632" y="1361"/>
                  </a:lnTo>
                  <a:lnTo>
                    <a:pt x="633" y="1210"/>
                  </a:lnTo>
                  <a:lnTo>
                    <a:pt x="634" y="1512"/>
                  </a:lnTo>
                  <a:lnTo>
                    <a:pt x="634" y="1210"/>
                  </a:lnTo>
                  <a:lnTo>
                    <a:pt x="635" y="1512"/>
                  </a:lnTo>
                  <a:lnTo>
                    <a:pt x="635" y="1210"/>
                  </a:lnTo>
                  <a:lnTo>
                    <a:pt x="636" y="1512"/>
                  </a:lnTo>
                  <a:lnTo>
                    <a:pt x="637" y="756"/>
                  </a:lnTo>
                  <a:lnTo>
                    <a:pt x="638" y="1815"/>
                  </a:lnTo>
                  <a:lnTo>
                    <a:pt x="638" y="907"/>
                  </a:lnTo>
                  <a:lnTo>
                    <a:pt x="640" y="1663"/>
                  </a:lnTo>
                  <a:lnTo>
                    <a:pt x="640" y="454"/>
                  </a:lnTo>
                  <a:lnTo>
                    <a:pt x="641" y="1512"/>
                  </a:lnTo>
                  <a:lnTo>
                    <a:pt x="642" y="1059"/>
                  </a:lnTo>
                  <a:lnTo>
                    <a:pt x="642" y="1663"/>
                  </a:lnTo>
                  <a:lnTo>
                    <a:pt x="643" y="1210"/>
                  </a:lnTo>
                  <a:lnTo>
                    <a:pt x="643" y="1512"/>
                  </a:lnTo>
                  <a:lnTo>
                    <a:pt x="644" y="907"/>
                  </a:lnTo>
                  <a:lnTo>
                    <a:pt x="645" y="1210"/>
                  </a:lnTo>
                  <a:lnTo>
                    <a:pt x="645" y="1059"/>
                  </a:lnTo>
                  <a:lnTo>
                    <a:pt x="646" y="1361"/>
                  </a:lnTo>
                  <a:lnTo>
                    <a:pt x="646" y="1059"/>
                  </a:lnTo>
                  <a:lnTo>
                    <a:pt x="647" y="1512"/>
                  </a:lnTo>
                  <a:lnTo>
                    <a:pt x="648" y="1210"/>
                  </a:lnTo>
                  <a:lnTo>
                    <a:pt x="648" y="1815"/>
                  </a:lnTo>
                  <a:lnTo>
                    <a:pt x="649" y="1210"/>
                  </a:lnTo>
                  <a:lnTo>
                    <a:pt x="649" y="1512"/>
                  </a:lnTo>
                  <a:lnTo>
                    <a:pt x="650" y="1361"/>
                  </a:lnTo>
                  <a:lnTo>
                    <a:pt x="650" y="1663"/>
                  </a:lnTo>
                  <a:lnTo>
                    <a:pt x="651" y="756"/>
                  </a:lnTo>
                  <a:lnTo>
                    <a:pt x="651" y="1512"/>
                  </a:lnTo>
                  <a:lnTo>
                    <a:pt x="652" y="1210"/>
                  </a:lnTo>
                  <a:lnTo>
                    <a:pt x="652" y="1512"/>
                  </a:lnTo>
                  <a:lnTo>
                    <a:pt x="653" y="1361"/>
                  </a:lnTo>
                  <a:lnTo>
                    <a:pt x="653" y="1815"/>
                  </a:lnTo>
                  <a:lnTo>
                    <a:pt x="654" y="1210"/>
                  </a:lnTo>
                  <a:lnTo>
                    <a:pt x="654" y="1815"/>
                  </a:lnTo>
                  <a:lnTo>
                    <a:pt x="655" y="907"/>
                  </a:lnTo>
                  <a:lnTo>
                    <a:pt x="655" y="1815"/>
                  </a:lnTo>
                  <a:lnTo>
                    <a:pt x="657" y="1059"/>
                  </a:lnTo>
                  <a:lnTo>
                    <a:pt x="657" y="1663"/>
                  </a:lnTo>
                  <a:lnTo>
                    <a:pt x="658" y="1059"/>
                  </a:lnTo>
                  <a:lnTo>
                    <a:pt x="658" y="1512"/>
                  </a:lnTo>
                  <a:lnTo>
                    <a:pt x="659" y="756"/>
                  </a:lnTo>
                  <a:lnTo>
                    <a:pt x="660" y="1663"/>
                  </a:lnTo>
                  <a:lnTo>
                    <a:pt x="661" y="907"/>
                  </a:lnTo>
                  <a:lnTo>
                    <a:pt x="661" y="1512"/>
                  </a:lnTo>
                  <a:lnTo>
                    <a:pt x="662" y="1210"/>
                  </a:lnTo>
                  <a:lnTo>
                    <a:pt x="662" y="1663"/>
                  </a:lnTo>
                  <a:lnTo>
                    <a:pt x="663" y="1210"/>
                  </a:lnTo>
                  <a:lnTo>
                    <a:pt x="663" y="1361"/>
                  </a:lnTo>
                  <a:lnTo>
                    <a:pt x="664" y="1059"/>
                  </a:lnTo>
                  <a:lnTo>
                    <a:pt x="664" y="1815"/>
                  </a:lnTo>
                  <a:lnTo>
                    <a:pt x="665" y="907"/>
                  </a:lnTo>
                  <a:lnTo>
                    <a:pt x="667" y="1512"/>
                  </a:lnTo>
                  <a:lnTo>
                    <a:pt x="667" y="1361"/>
                  </a:lnTo>
                  <a:lnTo>
                    <a:pt x="668" y="1663"/>
                  </a:lnTo>
                  <a:lnTo>
                    <a:pt x="669" y="907"/>
                  </a:lnTo>
                  <a:lnTo>
                    <a:pt x="669" y="1512"/>
                  </a:lnTo>
                  <a:lnTo>
                    <a:pt x="670" y="756"/>
                  </a:lnTo>
                  <a:lnTo>
                    <a:pt x="671" y="1663"/>
                  </a:lnTo>
                  <a:lnTo>
                    <a:pt x="672" y="907"/>
                  </a:lnTo>
                  <a:lnTo>
                    <a:pt x="673" y="1815"/>
                  </a:lnTo>
                  <a:lnTo>
                    <a:pt x="673" y="907"/>
                  </a:lnTo>
                  <a:lnTo>
                    <a:pt x="674" y="1512"/>
                  </a:lnTo>
                  <a:lnTo>
                    <a:pt x="675" y="756"/>
                  </a:lnTo>
                  <a:lnTo>
                    <a:pt x="675" y="1663"/>
                  </a:lnTo>
                  <a:lnTo>
                    <a:pt x="676" y="0"/>
                  </a:lnTo>
                  <a:lnTo>
                    <a:pt x="677" y="1361"/>
                  </a:lnTo>
                  <a:lnTo>
                    <a:pt x="677" y="1210"/>
                  </a:lnTo>
                  <a:lnTo>
                    <a:pt x="678" y="1361"/>
                  </a:lnTo>
                  <a:lnTo>
                    <a:pt x="679" y="1059"/>
                  </a:lnTo>
                  <a:lnTo>
                    <a:pt x="679" y="1512"/>
                  </a:lnTo>
                  <a:lnTo>
                    <a:pt x="681" y="1059"/>
                  </a:lnTo>
                  <a:lnTo>
                    <a:pt x="682" y="1663"/>
                  </a:lnTo>
                  <a:lnTo>
                    <a:pt x="682" y="1059"/>
                  </a:lnTo>
                  <a:lnTo>
                    <a:pt x="683" y="1512"/>
                  </a:lnTo>
                  <a:lnTo>
                    <a:pt x="684" y="454"/>
                  </a:lnTo>
                  <a:lnTo>
                    <a:pt x="684" y="1361"/>
                  </a:lnTo>
                  <a:lnTo>
                    <a:pt x="685" y="1059"/>
                  </a:lnTo>
                  <a:lnTo>
                    <a:pt x="685" y="1361"/>
                  </a:lnTo>
                  <a:lnTo>
                    <a:pt x="686" y="1059"/>
                  </a:lnTo>
                  <a:lnTo>
                    <a:pt x="687" y="1663"/>
                  </a:lnTo>
                  <a:lnTo>
                    <a:pt x="687" y="907"/>
                  </a:lnTo>
                  <a:lnTo>
                    <a:pt x="688" y="1512"/>
                  </a:lnTo>
                  <a:lnTo>
                    <a:pt x="689" y="756"/>
                  </a:lnTo>
                  <a:lnTo>
                    <a:pt x="689" y="1210"/>
                  </a:lnTo>
                  <a:lnTo>
                    <a:pt x="690" y="907"/>
                  </a:lnTo>
                  <a:lnTo>
                    <a:pt x="690" y="1663"/>
                  </a:lnTo>
                  <a:lnTo>
                    <a:pt x="691" y="907"/>
                  </a:lnTo>
                  <a:lnTo>
                    <a:pt x="692" y="1663"/>
                  </a:lnTo>
                  <a:lnTo>
                    <a:pt x="692" y="756"/>
                  </a:lnTo>
                  <a:lnTo>
                    <a:pt x="693" y="1815"/>
                  </a:lnTo>
                  <a:lnTo>
                    <a:pt x="695" y="907"/>
                  </a:lnTo>
                  <a:lnTo>
                    <a:pt x="695" y="1663"/>
                  </a:lnTo>
                  <a:lnTo>
                    <a:pt x="697" y="1210"/>
                  </a:lnTo>
                  <a:lnTo>
                    <a:pt x="698" y="1512"/>
                  </a:lnTo>
                  <a:lnTo>
                    <a:pt x="698" y="907"/>
                  </a:lnTo>
                  <a:lnTo>
                    <a:pt x="699" y="1663"/>
                  </a:lnTo>
                  <a:lnTo>
                    <a:pt x="699" y="907"/>
                  </a:lnTo>
                  <a:lnTo>
                    <a:pt x="700" y="1663"/>
                  </a:lnTo>
                  <a:lnTo>
                    <a:pt x="700" y="605"/>
                  </a:lnTo>
                  <a:lnTo>
                    <a:pt x="701" y="1512"/>
                  </a:lnTo>
                  <a:lnTo>
                    <a:pt x="701" y="605"/>
                  </a:lnTo>
                  <a:lnTo>
                    <a:pt x="702" y="1663"/>
                  </a:lnTo>
                  <a:lnTo>
                    <a:pt x="703" y="1210"/>
                  </a:lnTo>
                  <a:lnTo>
                    <a:pt x="703" y="1815"/>
                  </a:lnTo>
                  <a:lnTo>
                    <a:pt x="704" y="1210"/>
                  </a:lnTo>
                  <a:lnTo>
                    <a:pt x="705" y="1663"/>
                  </a:lnTo>
                  <a:lnTo>
                    <a:pt x="705" y="605"/>
                  </a:lnTo>
                  <a:lnTo>
                    <a:pt x="706" y="1815"/>
                  </a:lnTo>
                  <a:lnTo>
                    <a:pt x="707" y="907"/>
                  </a:lnTo>
                  <a:lnTo>
                    <a:pt x="709" y="1361"/>
                  </a:lnTo>
                  <a:lnTo>
                    <a:pt x="710" y="1059"/>
                  </a:lnTo>
                  <a:lnTo>
                    <a:pt x="710" y="1512"/>
                  </a:lnTo>
                  <a:lnTo>
                    <a:pt x="711" y="756"/>
                  </a:lnTo>
                  <a:lnTo>
                    <a:pt x="712" y="1663"/>
                  </a:lnTo>
                  <a:lnTo>
                    <a:pt x="712" y="1210"/>
                  </a:lnTo>
                  <a:lnTo>
                    <a:pt x="713" y="1512"/>
                  </a:lnTo>
                  <a:lnTo>
                    <a:pt x="715" y="756"/>
                  </a:lnTo>
                  <a:lnTo>
                    <a:pt x="715" y="1361"/>
                  </a:lnTo>
                  <a:lnTo>
                    <a:pt x="716" y="907"/>
                  </a:lnTo>
                  <a:lnTo>
                    <a:pt x="717" y="1663"/>
                  </a:lnTo>
                  <a:lnTo>
                    <a:pt x="717" y="756"/>
                  </a:lnTo>
                  <a:lnTo>
                    <a:pt x="718" y="1663"/>
                  </a:lnTo>
                  <a:lnTo>
                    <a:pt x="719" y="1059"/>
                  </a:lnTo>
                  <a:lnTo>
                    <a:pt x="719" y="1512"/>
                  </a:lnTo>
                  <a:lnTo>
                    <a:pt x="720" y="756"/>
                  </a:lnTo>
                  <a:lnTo>
                    <a:pt x="722" y="1815"/>
                  </a:lnTo>
                  <a:lnTo>
                    <a:pt x="723" y="1210"/>
                  </a:lnTo>
                  <a:lnTo>
                    <a:pt x="724" y="1663"/>
                  </a:lnTo>
                  <a:lnTo>
                    <a:pt x="724" y="1210"/>
                  </a:lnTo>
                  <a:lnTo>
                    <a:pt x="725" y="1815"/>
                  </a:lnTo>
                  <a:lnTo>
                    <a:pt x="725" y="756"/>
                  </a:lnTo>
                  <a:lnTo>
                    <a:pt x="726" y="1815"/>
                  </a:lnTo>
                  <a:lnTo>
                    <a:pt x="727" y="454"/>
                  </a:lnTo>
                  <a:lnTo>
                    <a:pt x="728" y="1663"/>
                  </a:lnTo>
                  <a:lnTo>
                    <a:pt x="728" y="907"/>
                  </a:lnTo>
                  <a:lnTo>
                    <a:pt x="729" y="1210"/>
                  </a:lnTo>
                  <a:lnTo>
                    <a:pt x="729" y="907"/>
                  </a:lnTo>
                  <a:lnTo>
                    <a:pt x="730" y="1663"/>
                  </a:lnTo>
                  <a:lnTo>
                    <a:pt x="730" y="1210"/>
                  </a:lnTo>
                  <a:lnTo>
                    <a:pt x="731" y="1361"/>
                  </a:lnTo>
                  <a:lnTo>
                    <a:pt x="732" y="907"/>
                  </a:lnTo>
                  <a:lnTo>
                    <a:pt x="732" y="1663"/>
                  </a:lnTo>
                  <a:lnTo>
                    <a:pt x="734" y="1059"/>
                  </a:lnTo>
                  <a:lnTo>
                    <a:pt x="735" y="1512"/>
                  </a:lnTo>
                  <a:lnTo>
                    <a:pt x="735" y="605"/>
                  </a:lnTo>
                  <a:lnTo>
                    <a:pt x="736" y="1361"/>
                  </a:lnTo>
                  <a:lnTo>
                    <a:pt x="737" y="1059"/>
                  </a:lnTo>
                  <a:lnTo>
                    <a:pt x="737" y="1815"/>
                  </a:lnTo>
                  <a:lnTo>
                    <a:pt x="739" y="756"/>
                  </a:lnTo>
                  <a:lnTo>
                    <a:pt x="740" y="1663"/>
                  </a:lnTo>
                  <a:lnTo>
                    <a:pt x="740" y="1361"/>
                  </a:lnTo>
                  <a:lnTo>
                    <a:pt x="741" y="1966"/>
                  </a:lnTo>
                  <a:lnTo>
                    <a:pt x="742" y="1059"/>
                  </a:lnTo>
                  <a:lnTo>
                    <a:pt x="743" y="1512"/>
                  </a:lnTo>
                  <a:lnTo>
                    <a:pt x="744" y="756"/>
                  </a:lnTo>
                  <a:lnTo>
                    <a:pt x="744" y="1815"/>
                  </a:lnTo>
                  <a:lnTo>
                    <a:pt x="745" y="907"/>
                  </a:lnTo>
                  <a:lnTo>
                    <a:pt x="746" y="1815"/>
                  </a:lnTo>
                  <a:lnTo>
                    <a:pt x="746" y="756"/>
                  </a:lnTo>
                  <a:lnTo>
                    <a:pt x="747" y="1512"/>
                  </a:lnTo>
                  <a:lnTo>
                    <a:pt x="748" y="1210"/>
                  </a:lnTo>
                  <a:lnTo>
                    <a:pt x="749" y="1663"/>
                  </a:lnTo>
                  <a:lnTo>
                    <a:pt x="749" y="907"/>
                  </a:lnTo>
                  <a:lnTo>
                    <a:pt x="750" y="1512"/>
                  </a:lnTo>
                  <a:lnTo>
                    <a:pt x="750" y="1059"/>
                  </a:lnTo>
                  <a:lnTo>
                    <a:pt x="751" y="1512"/>
                  </a:lnTo>
                  <a:lnTo>
                    <a:pt x="751" y="1059"/>
                  </a:lnTo>
                  <a:lnTo>
                    <a:pt x="752" y="1361"/>
                  </a:lnTo>
                  <a:lnTo>
                    <a:pt x="752" y="907"/>
                  </a:lnTo>
                  <a:lnTo>
                    <a:pt x="754" y="1663"/>
                  </a:lnTo>
                  <a:lnTo>
                    <a:pt x="754" y="1059"/>
                  </a:lnTo>
                  <a:lnTo>
                    <a:pt x="756" y="1815"/>
                  </a:lnTo>
                  <a:lnTo>
                    <a:pt x="756" y="907"/>
                  </a:lnTo>
                  <a:lnTo>
                    <a:pt x="757" y="1361"/>
                  </a:lnTo>
                  <a:lnTo>
                    <a:pt x="758" y="1059"/>
                  </a:lnTo>
                  <a:lnTo>
                    <a:pt x="758" y="1361"/>
                  </a:lnTo>
                  <a:lnTo>
                    <a:pt x="759" y="907"/>
                  </a:lnTo>
                  <a:lnTo>
                    <a:pt x="759" y="1361"/>
                  </a:lnTo>
                  <a:lnTo>
                    <a:pt x="760" y="907"/>
                  </a:lnTo>
                  <a:lnTo>
                    <a:pt x="761" y="1512"/>
                  </a:lnTo>
                  <a:lnTo>
                    <a:pt x="762" y="756"/>
                  </a:lnTo>
                  <a:lnTo>
                    <a:pt x="763" y="1361"/>
                  </a:lnTo>
                  <a:lnTo>
                    <a:pt x="763" y="605"/>
                  </a:lnTo>
                  <a:lnTo>
                    <a:pt x="764" y="1059"/>
                  </a:lnTo>
                  <a:lnTo>
                    <a:pt x="764" y="605"/>
                  </a:lnTo>
                  <a:lnTo>
                    <a:pt x="765" y="1663"/>
                  </a:lnTo>
                  <a:lnTo>
                    <a:pt x="765" y="1059"/>
                  </a:lnTo>
                  <a:lnTo>
                    <a:pt x="766" y="1210"/>
                  </a:lnTo>
                  <a:lnTo>
                    <a:pt x="766" y="1059"/>
                  </a:lnTo>
                  <a:lnTo>
                    <a:pt x="767" y="1966"/>
                  </a:lnTo>
                  <a:lnTo>
                    <a:pt x="768" y="756"/>
                  </a:lnTo>
                  <a:lnTo>
                    <a:pt x="769" y="1361"/>
                  </a:lnTo>
                  <a:lnTo>
                    <a:pt x="770" y="1059"/>
                  </a:lnTo>
                  <a:lnTo>
                    <a:pt x="770" y="1210"/>
                  </a:lnTo>
                  <a:lnTo>
                    <a:pt x="771" y="907"/>
                  </a:lnTo>
                  <a:lnTo>
                    <a:pt x="771" y="1361"/>
                  </a:lnTo>
                  <a:lnTo>
                    <a:pt x="772" y="1059"/>
                  </a:lnTo>
                  <a:lnTo>
                    <a:pt x="773" y="1663"/>
                  </a:lnTo>
                  <a:lnTo>
                    <a:pt x="773" y="1059"/>
                  </a:lnTo>
                  <a:lnTo>
                    <a:pt x="774" y="1512"/>
                  </a:lnTo>
                  <a:lnTo>
                    <a:pt x="774" y="907"/>
                  </a:lnTo>
                  <a:lnTo>
                    <a:pt x="775" y="1361"/>
                  </a:lnTo>
                  <a:lnTo>
                    <a:pt x="776" y="907"/>
                  </a:lnTo>
                  <a:lnTo>
                    <a:pt x="777" y="1361"/>
                  </a:lnTo>
                  <a:lnTo>
                    <a:pt x="777" y="756"/>
                  </a:lnTo>
                  <a:lnTo>
                    <a:pt x="778" y="1512"/>
                  </a:lnTo>
                  <a:lnTo>
                    <a:pt x="778" y="1210"/>
                  </a:lnTo>
                  <a:lnTo>
                    <a:pt x="779" y="1663"/>
                  </a:lnTo>
                  <a:lnTo>
                    <a:pt x="779" y="1059"/>
                  </a:lnTo>
                  <a:lnTo>
                    <a:pt x="780" y="1815"/>
                  </a:lnTo>
                  <a:lnTo>
                    <a:pt x="781" y="1059"/>
                  </a:lnTo>
                  <a:lnTo>
                    <a:pt x="782" y="1663"/>
                  </a:lnTo>
                  <a:lnTo>
                    <a:pt x="783" y="756"/>
                  </a:lnTo>
                  <a:lnTo>
                    <a:pt x="783" y="1512"/>
                  </a:lnTo>
                  <a:lnTo>
                    <a:pt x="784" y="1210"/>
                  </a:lnTo>
                  <a:lnTo>
                    <a:pt x="784" y="1663"/>
                  </a:lnTo>
                  <a:lnTo>
                    <a:pt x="785" y="1059"/>
                  </a:lnTo>
                  <a:lnTo>
                    <a:pt x="786" y="1815"/>
                  </a:lnTo>
                  <a:lnTo>
                    <a:pt x="787" y="1059"/>
                  </a:lnTo>
                  <a:lnTo>
                    <a:pt x="787" y="1663"/>
                  </a:lnTo>
                  <a:lnTo>
                    <a:pt x="788" y="1059"/>
                  </a:lnTo>
                  <a:lnTo>
                    <a:pt x="788" y="1512"/>
                  </a:lnTo>
                  <a:lnTo>
                    <a:pt x="789" y="907"/>
                  </a:lnTo>
                  <a:lnTo>
                    <a:pt x="789" y="1663"/>
                  </a:lnTo>
                  <a:lnTo>
                    <a:pt x="790" y="1210"/>
                  </a:lnTo>
                  <a:lnTo>
                    <a:pt x="790" y="1663"/>
                  </a:lnTo>
                  <a:lnTo>
                    <a:pt x="791" y="1059"/>
                  </a:lnTo>
                  <a:lnTo>
                    <a:pt x="792" y="1512"/>
                  </a:lnTo>
                  <a:lnTo>
                    <a:pt x="792" y="1210"/>
                  </a:lnTo>
                  <a:lnTo>
                    <a:pt x="793" y="1663"/>
                  </a:lnTo>
                  <a:lnTo>
                    <a:pt x="794" y="1059"/>
                  </a:lnTo>
                  <a:lnTo>
                    <a:pt x="794" y="1663"/>
                  </a:lnTo>
                  <a:lnTo>
                    <a:pt x="795" y="1059"/>
                  </a:lnTo>
                  <a:lnTo>
                    <a:pt x="795" y="1815"/>
                  </a:lnTo>
                  <a:lnTo>
                    <a:pt x="796" y="1210"/>
                  </a:lnTo>
                  <a:lnTo>
                    <a:pt x="796" y="1815"/>
                  </a:lnTo>
                  <a:lnTo>
                    <a:pt x="797" y="756"/>
                  </a:lnTo>
                  <a:lnTo>
                    <a:pt x="798" y="1663"/>
                  </a:lnTo>
                  <a:lnTo>
                    <a:pt x="799" y="1361"/>
                  </a:lnTo>
                  <a:lnTo>
                    <a:pt x="799" y="1966"/>
                  </a:lnTo>
                  <a:lnTo>
                    <a:pt x="800" y="907"/>
                  </a:lnTo>
                  <a:lnTo>
                    <a:pt x="801" y="1663"/>
                  </a:lnTo>
                  <a:lnTo>
                    <a:pt x="801" y="605"/>
                  </a:lnTo>
                  <a:lnTo>
                    <a:pt x="802" y="1663"/>
                  </a:lnTo>
                  <a:lnTo>
                    <a:pt x="804" y="907"/>
                  </a:lnTo>
                  <a:lnTo>
                    <a:pt x="805" y="1663"/>
                  </a:lnTo>
                  <a:lnTo>
                    <a:pt x="805" y="1361"/>
                  </a:lnTo>
                  <a:lnTo>
                    <a:pt x="806" y="1815"/>
                  </a:lnTo>
                  <a:lnTo>
                    <a:pt x="806" y="756"/>
                  </a:lnTo>
                  <a:lnTo>
                    <a:pt x="807" y="1512"/>
                  </a:lnTo>
                  <a:lnTo>
                    <a:pt x="807" y="907"/>
                  </a:lnTo>
                  <a:lnTo>
                    <a:pt x="808" y="1663"/>
                  </a:lnTo>
                  <a:lnTo>
                    <a:pt x="809" y="907"/>
                  </a:lnTo>
                  <a:lnTo>
                    <a:pt x="809" y="1512"/>
                  </a:lnTo>
                  <a:lnTo>
                    <a:pt x="810" y="1210"/>
                  </a:lnTo>
                  <a:lnTo>
                    <a:pt x="811" y="1663"/>
                  </a:lnTo>
                  <a:lnTo>
                    <a:pt x="811" y="1059"/>
                  </a:lnTo>
                  <a:lnTo>
                    <a:pt x="812" y="1361"/>
                  </a:lnTo>
                  <a:lnTo>
                    <a:pt x="812" y="756"/>
                  </a:lnTo>
                  <a:lnTo>
                    <a:pt x="813" y="1663"/>
                  </a:lnTo>
                  <a:lnTo>
                    <a:pt x="814" y="1059"/>
                  </a:lnTo>
                  <a:lnTo>
                    <a:pt x="816" y="1815"/>
                  </a:lnTo>
                  <a:lnTo>
                    <a:pt x="817" y="1512"/>
                  </a:lnTo>
                  <a:lnTo>
                    <a:pt x="817" y="1663"/>
                  </a:lnTo>
                  <a:lnTo>
                    <a:pt x="818" y="1210"/>
                  </a:lnTo>
                  <a:lnTo>
                    <a:pt x="819" y="1512"/>
                  </a:lnTo>
                  <a:lnTo>
                    <a:pt x="820" y="1210"/>
                  </a:lnTo>
                  <a:lnTo>
                    <a:pt x="821" y="1663"/>
                  </a:lnTo>
                  <a:lnTo>
                    <a:pt x="821" y="907"/>
                  </a:lnTo>
                  <a:lnTo>
                    <a:pt x="823" y="1815"/>
                  </a:lnTo>
                  <a:lnTo>
                    <a:pt x="824" y="907"/>
                  </a:lnTo>
                  <a:lnTo>
                    <a:pt x="824" y="1361"/>
                  </a:lnTo>
                  <a:lnTo>
                    <a:pt x="825" y="1059"/>
                  </a:lnTo>
                  <a:lnTo>
                    <a:pt x="825" y="1663"/>
                  </a:lnTo>
                  <a:lnTo>
                    <a:pt x="826" y="907"/>
                  </a:lnTo>
                  <a:lnTo>
                    <a:pt x="827" y="1512"/>
                  </a:lnTo>
                  <a:lnTo>
                    <a:pt x="828" y="1210"/>
                  </a:lnTo>
                  <a:lnTo>
                    <a:pt x="829" y="1966"/>
                  </a:lnTo>
                  <a:lnTo>
                    <a:pt x="830" y="1210"/>
                  </a:lnTo>
                  <a:lnTo>
                    <a:pt x="831" y="1663"/>
                  </a:lnTo>
                  <a:lnTo>
                    <a:pt x="831" y="605"/>
                  </a:lnTo>
                  <a:lnTo>
                    <a:pt x="832" y="1966"/>
                  </a:lnTo>
                  <a:lnTo>
                    <a:pt x="833" y="1210"/>
                  </a:lnTo>
                  <a:lnTo>
                    <a:pt x="833" y="1663"/>
                  </a:lnTo>
                  <a:lnTo>
                    <a:pt x="834" y="1210"/>
                  </a:lnTo>
                  <a:lnTo>
                    <a:pt x="834" y="1663"/>
                  </a:lnTo>
                  <a:lnTo>
                    <a:pt x="835" y="1059"/>
                  </a:lnTo>
                  <a:lnTo>
                    <a:pt x="836" y="1663"/>
                  </a:lnTo>
                  <a:lnTo>
                    <a:pt x="837" y="1361"/>
                  </a:lnTo>
                  <a:lnTo>
                    <a:pt x="837" y="1512"/>
                  </a:lnTo>
                  <a:lnTo>
                    <a:pt x="838" y="907"/>
                  </a:lnTo>
                  <a:lnTo>
                    <a:pt x="839" y="1966"/>
                  </a:lnTo>
                  <a:lnTo>
                    <a:pt x="840" y="907"/>
                  </a:lnTo>
                  <a:lnTo>
                    <a:pt x="840" y="1361"/>
                  </a:lnTo>
                  <a:lnTo>
                    <a:pt x="842" y="907"/>
                  </a:lnTo>
                  <a:lnTo>
                    <a:pt x="842" y="1663"/>
                  </a:lnTo>
                  <a:lnTo>
                    <a:pt x="843" y="756"/>
                  </a:lnTo>
                  <a:lnTo>
                    <a:pt x="844" y="1512"/>
                  </a:lnTo>
                  <a:lnTo>
                    <a:pt x="844" y="907"/>
                  </a:lnTo>
                  <a:lnTo>
                    <a:pt x="845" y="1512"/>
                  </a:lnTo>
                  <a:lnTo>
                    <a:pt x="845" y="1059"/>
                  </a:lnTo>
                  <a:lnTo>
                    <a:pt x="846" y="1361"/>
                  </a:lnTo>
                  <a:lnTo>
                    <a:pt x="847" y="756"/>
                  </a:lnTo>
                  <a:lnTo>
                    <a:pt x="847" y="1815"/>
                  </a:lnTo>
                  <a:lnTo>
                    <a:pt x="848" y="1059"/>
                  </a:lnTo>
                  <a:lnTo>
                    <a:pt x="848" y="1663"/>
                  </a:lnTo>
                  <a:lnTo>
                    <a:pt x="849" y="605"/>
                  </a:lnTo>
                  <a:lnTo>
                    <a:pt x="849" y="1815"/>
                  </a:lnTo>
                  <a:lnTo>
                    <a:pt x="850" y="756"/>
                  </a:lnTo>
                  <a:lnTo>
                    <a:pt x="850" y="1361"/>
                  </a:lnTo>
                  <a:lnTo>
                    <a:pt x="851" y="1059"/>
                  </a:lnTo>
                  <a:lnTo>
                    <a:pt x="851" y="1663"/>
                  </a:lnTo>
                  <a:lnTo>
                    <a:pt x="852" y="1059"/>
                  </a:lnTo>
                  <a:lnTo>
                    <a:pt x="853" y="1815"/>
                  </a:lnTo>
                  <a:lnTo>
                    <a:pt x="853" y="907"/>
                  </a:lnTo>
                  <a:lnTo>
                    <a:pt x="854" y="1663"/>
                  </a:lnTo>
                  <a:lnTo>
                    <a:pt x="855" y="1210"/>
                  </a:lnTo>
                  <a:lnTo>
                    <a:pt x="855" y="1512"/>
                  </a:lnTo>
                  <a:lnTo>
                    <a:pt x="856" y="605"/>
                  </a:lnTo>
                  <a:lnTo>
                    <a:pt x="856" y="1663"/>
                  </a:lnTo>
                  <a:lnTo>
                    <a:pt x="857" y="1059"/>
                  </a:lnTo>
                  <a:lnTo>
                    <a:pt x="858" y="1663"/>
                  </a:lnTo>
                  <a:lnTo>
                    <a:pt x="858" y="1210"/>
                  </a:lnTo>
                  <a:lnTo>
                    <a:pt x="859" y="1512"/>
                  </a:lnTo>
                  <a:lnTo>
                    <a:pt x="859" y="756"/>
                  </a:lnTo>
                  <a:lnTo>
                    <a:pt x="860" y="1512"/>
                  </a:lnTo>
                  <a:lnTo>
                    <a:pt x="861" y="1059"/>
                  </a:lnTo>
                  <a:lnTo>
                    <a:pt x="861" y="1361"/>
                  </a:lnTo>
                  <a:lnTo>
                    <a:pt x="862" y="454"/>
                  </a:lnTo>
                  <a:lnTo>
                    <a:pt x="863" y="1663"/>
                  </a:lnTo>
                  <a:lnTo>
                    <a:pt x="864" y="756"/>
                  </a:lnTo>
                  <a:lnTo>
                    <a:pt x="864" y="1512"/>
                  </a:lnTo>
                  <a:lnTo>
                    <a:pt x="865" y="756"/>
                  </a:lnTo>
                  <a:lnTo>
                    <a:pt x="866" y="1512"/>
                  </a:lnTo>
                  <a:lnTo>
                    <a:pt x="866" y="1059"/>
                  </a:lnTo>
                  <a:lnTo>
                    <a:pt x="867" y="1361"/>
                  </a:lnTo>
                  <a:lnTo>
                    <a:pt x="868" y="1059"/>
                  </a:lnTo>
                  <a:lnTo>
                    <a:pt x="869" y="1815"/>
                  </a:lnTo>
                  <a:lnTo>
                    <a:pt x="870" y="1210"/>
                  </a:lnTo>
                  <a:lnTo>
                    <a:pt x="871" y="1663"/>
                  </a:lnTo>
                  <a:lnTo>
                    <a:pt x="871" y="907"/>
                  </a:lnTo>
                  <a:lnTo>
                    <a:pt x="872" y="1663"/>
                  </a:lnTo>
                  <a:lnTo>
                    <a:pt x="873" y="756"/>
                  </a:lnTo>
                  <a:lnTo>
                    <a:pt x="874" y="1815"/>
                  </a:lnTo>
                  <a:lnTo>
                    <a:pt x="874" y="1059"/>
                  </a:lnTo>
                  <a:lnTo>
                    <a:pt x="875" y="1512"/>
                  </a:lnTo>
                  <a:lnTo>
                    <a:pt x="875" y="1210"/>
                  </a:lnTo>
                  <a:lnTo>
                    <a:pt x="876" y="1361"/>
                  </a:lnTo>
                  <a:lnTo>
                    <a:pt x="876" y="907"/>
                  </a:lnTo>
                  <a:lnTo>
                    <a:pt x="877" y="1663"/>
                  </a:lnTo>
                  <a:lnTo>
                    <a:pt x="878" y="907"/>
                  </a:lnTo>
                  <a:lnTo>
                    <a:pt x="878" y="1663"/>
                  </a:lnTo>
                  <a:lnTo>
                    <a:pt x="879" y="1059"/>
                  </a:lnTo>
                  <a:lnTo>
                    <a:pt x="880" y="1815"/>
                  </a:lnTo>
                  <a:lnTo>
                    <a:pt x="880" y="1210"/>
                  </a:lnTo>
                  <a:lnTo>
                    <a:pt x="881" y="1361"/>
                  </a:lnTo>
                  <a:lnTo>
                    <a:pt x="882" y="907"/>
                  </a:lnTo>
                  <a:lnTo>
                    <a:pt x="883" y="1361"/>
                  </a:lnTo>
                  <a:lnTo>
                    <a:pt x="883" y="1059"/>
                  </a:lnTo>
                  <a:lnTo>
                    <a:pt x="884" y="1512"/>
                  </a:lnTo>
                  <a:lnTo>
                    <a:pt x="884" y="907"/>
                  </a:lnTo>
                  <a:lnTo>
                    <a:pt x="885" y="1815"/>
                  </a:lnTo>
                  <a:lnTo>
                    <a:pt x="885" y="1210"/>
                  </a:lnTo>
                  <a:lnTo>
                    <a:pt x="886" y="1815"/>
                  </a:lnTo>
                  <a:lnTo>
                    <a:pt x="886" y="1361"/>
                  </a:lnTo>
                  <a:lnTo>
                    <a:pt x="887" y="1966"/>
                  </a:lnTo>
                  <a:lnTo>
                    <a:pt x="887" y="1512"/>
                  </a:lnTo>
                  <a:lnTo>
                    <a:pt x="888" y="1815"/>
                  </a:lnTo>
                  <a:lnTo>
                    <a:pt x="888" y="1210"/>
                  </a:lnTo>
                  <a:lnTo>
                    <a:pt x="889" y="1512"/>
                  </a:lnTo>
                  <a:lnTo>
                    <a:pt x="890" y="907"/>
                  </a:lnTo>
                  <a:lnTo>
                    <a:pt x="890" y="1663"/>
                  </a:lnTo>
                  <a:lnTo>
                    <a:pt x="891" y="1210"/>
                  </a:lnTo>
                  <a:lnTo>
                    <a:pt x="892" y="1663"/>
                  </a:lnTo>
                  <a:lnTo>
                    <a:pt x="894" y="907"/>
                  </a:lnTo>
                  <a:lnTo>
                    <a:pt x="894" y="1512"/>
                  </a:lnTo>
                  <a:lnTo>
                    <a:pt x="895" y="1210"/>
                  </a:lnTo>
                  <a:lnTo>
                    <a:pt x="896" y="1663"/>
                  </a:lnTo>
                  <a:lnTo>
                    <a:pt x="896" y="1059"/>
                  </a:lnTo>
                  <a:lnTo>
                    <a:pt x="897" y="1210"/>
                  </a:lnTo>
                  <a:lnTo>
                    <a:pt x="897" y="756"/>
                  </a:lnTo>
                  <a:lnTo>
                    <a:pt x="898" y="1663"/>
                  </a:lnTo>
                  <a:lnTo>
                    <a:pt x="899" y="907"/>
                  </a:lnTo>
                  <a:lnTo>
                    <a:pt x="899" y="1361"/>
                  </a:lnTo>
                  <a:lnTo>
                    <a:pt x="900" y="756"/>
                  </a:lnTo>
                  <a:lnTo>
                    <a:pt x="900" y="1815"/>
                  </a:lnTo>
                  <a:lnTo>
                    <a:pt x="901" y="454"/>
                  </a:lnTo>
                  <a:lnTo>
                    <a:pt x="902" y="1512"/>
                  </a:lnTo>
                  <a:lnTo>
                    <a:pt x="903" y="1059"/>
                  </a:lnTo>
                  <a:lnTo>
                    <a:pt x="903" y="1815"/>
                  </a:lnTo>
                  <a:lnTo>
                    <a:pt x="904" y="1059"/>
                  </a:lnTo>
                  <a:lnTo>
                    <a:pt x="904" y="1663"/>
                  </a:lnTo>
                  <a:lnTo>
                    <a:pt x="905" y="605"/>
                  </a:lnTo>
                  <a:lnTo>
                    <a:pt x="906" y="1512"/>
                  </a:lnTo>
                  <a:lnTo>
                    <a:pt x="906" y="605"/>
                  </a:lnTo>
                  <a:lnTo>
                    <a:pt x="908" y="1815"/>
                  </a:lnTo>
                  <a:lnTo>
                    <a:pt x="908" y="1210"/>
                  </a:lnTo>
                  <a:lnTo>
                    <a:pt x="909" y="1512"/>
                  </a:lnTo>
                  <a:lnTo>
                    <a:pt x="910" y="1059"/>
                  </a:lnTo>
                  <a:lnTo>
                    <a:pt x="910" y="1361"/>
                  </a:lnTo>
                  <a:lnTo>
                    <a:pt x="911" y="907"/>
                  </a:lnTo>
                  <a:lnTo>
                    <a:pt x="911" y="1512"/>
                  </a:lnTo>
                  <a:lnTo>
                    <a:pt x="913" y="907"/>
                  </a:lnTo>
                  <a:lnTo>
                    <a:pt x="913" y="1512"/>
                  </a:lnTo>
                  <a:lnTo>
                    <a:pt x="914" y="1059"/>
                  </a:lnTo>
                  <a:lnTo>
                    <a:pt x="915" y="1663"/>
                  </a:lnTo>
                  <a:lnTo>
                    <a:pt x="915" y="1059"/>
                  </a:lnTo>
                  <a:lnTo>
                    <a:pt x="916" y="1512"/>
                  </a:lnTo>
                  <a:lnTo>
                    <a:pt x="916" y="1361"/>
                  </a:lnTo>
                  <a:lnTo>
                    <a:pt x="917" y="1512"/>
                  </a:lnTo>
                  <a:lnTo>
                    <a:pt x="917" y="907"/>
                  </a:lnTo>
                  <a:lnTo>
                    <a:pt x="918" y="1210"/>
                  </a:lnTo>
                  <a:lnTo>
                    <a:pt x="918" y="1059"/>
                  </a:lnTo>
                  <a:lnTo>
                    <a:pt x="919" y="1512"/>
                  </a:lnTo>
                  <a:lnTo>
                    <a:pt x="919" y="756"/>
                  </a:lnTo>
                  <a:lnTo>
                    <a:pt x="920" y="1361"/>
                  </a:lnTo>
                  <a:lnTo>
                    <a:pt x="921" y="1210"/>
                  </a:lnTo>
                  <a:lnTo>
                    <a:pt x="921" y="1512"/>
                  </a:lnTo>
                  <a:lnTo>
                    <a:pt x="922" y="907"/>
                  </a:lnTo>
                  <a:lnTo>
                    <a:pt x="924" y="1663"/>
                  </a:lnTo>
                  <a:lnTo>
                    <a:pt x="924" y="1210"/>
                  </a:lnTo>
                  <a:lnTo>
                    <a:pt x="925" y="1512"/>
                  </a:lnTo>
                  <a:lnTo>
                    <a:pt x="926" y="1059"/>
                  </a:lnTo>
                  <a:lnTo>
                    <a:pt x="927" y="1815"/>
                  </a:lnTo>
                  <a:lnTo>
                    <a:pt x="928" y="1059"/>
                  </a:lnTo>
                  <a:lnTo>
                    <a:pt x="928" y="1512"/>
                  </a:lnTo>
                  <a:lnTo>
                    <a:pt x="929" y="907"/>
                  </a:lnTo>
                  <a:lnTo>
                    <a:pt x="930" y="1663"/>
                  </a:lnTo>
                  <a:lnTo>
                    <a:pt x="930" y="1210"/>
                  </a:lnTo>
                  <a:lnTo>
                    <a:pt x="931" y="1361"/>
                  </a:lnTo>
                  <a:lnTo>
                    <a:pt x="931" y="1059"/>
                  </a:lnTo>
                  <a:lnTo>
                    <a:pt x="932" y="1512"/>
                  </a:lnTo>
                  <a:lnTo>
                    <a:pt x="933" y="1210"/>
                  </a:lnTo>
                  <a:lnTo>
                    <a:pt x="934" y="1815"/>
                  </a:lnTo>
                  <a:lnTo>
                    <a:pt x="935" y="1210"/>
                  </a:lnTo>
                  <a:lnTo>
                    <a:pt x="935" y="1815"/>
                  </a:lnTo>
                  <a:lnTo>
                    <a:pt x="936" y="907"/>
                  </a:lnTo>
                  <a:lnTo>
                    <a:pt x="936" y="1512"/>
                  </a:lnTo>
                  <a:lnTo>
                    <a:pt x="937" y="907"/>
                  </a:lnTo>
                  <a:lnTo>
                    <a:pt x="937" y="1512"/>
                  </a:lnTo>
                  <a:lnTo>
                    <a:pt x="938" y="1361"/>
                  </a:lnTo>
                  <a:lnTo>
                    <a:pt x="938" y="1663"/>
                  </a:lnTo>
                  <a:lnTo>
                    <a:pt x="940" y="907"/>
                  </a:lnTo>
                  <a:lnTo>
                    <a:pt x="940" y="1815"/>
                  </a:lnTo>
                  <a:lnTo>
                    <a:pt x="941" y="907"/>
                  </a:lnTo>
                  <a:lnTo>
                    <a:pt x="942" y="1512"/>
                  </a:lnTo>
                  <a:lnTo>
                    <a:pt x="943" y="756"/>
                  </a:lnTo>
                  <a:lnTo>
                    <a:pt x="945" y="1663"/>
                  </a:lnTo>
                  <a:lnTo>
                    <a:pt x="945" y="1059"/>
                  </a:lnTo>
                  <a:lnTo>
                    <a:pt x="946" y="1663"/>
                  </a:lnTo>
                  <a:lnTo>
                    <a:pt x="946" y="907"/>
                  </a:lnTo>
                  <a:lnTo>
                    <a:pt x="947" y="1815"/>
                  </a:lnTo>
                  <a:lnTo>
                    <a:pt x="948" y="605"/>
                  </a:lnTo>
                  <a:lnTo>
                    <a:pt x="948" y="1663"/>
                  </a:lnTo>
                  <a:lnTo>
                    <a:pt x="949" y="1059"/>
                  </a:lnTo>
                  <a:lnTo>
                    <a:pt x="950" y="1663"/>
                  </a:lnTo>
                  <a:lnTo>
                    <a:pt x="951" y="907"/>
                  </a:lnTo>
                  <a:lnTo>
                    <a:pt x="951" y="1663"/>
                  </a:lnTo>
                  <a:lnTo>
                    <a:pt x="952" y="907"/>
                  </a:lnTo>
                  <a:lnTo>
                    <a:pt x="952" y="1663"/>
                  </a:lnTo>
                  <a:lnTo>
                    <a:pt x="953" y="1059"/>
                  </a:lnTo>
                  <a:lnTo>
                    <a:pt x="954" y="1361"/>
                  </a:lnTo>
                  <a:lnTo>
                    <a:pt x="954" y="1059"/>
                  </a:lnTo>
                  <a:lnTo>
                    <a:pt x="955" y="1361"/>
                  </a:lnTo>
                  <a:lnTo>
                    <a:pt x="955" y="907"/>
                  </a:lnTo>
                  <a:lnTo>
                    <a:pt x="957" y="1663"/>
                  </a:lnTo>
                  <a:lnTo>
                    <a:pt x="958" y="1059"/>
                  </a:lnTo>
                  <a:lnTo>
                    <a:pt x="958" y="1512"/>
                  </a:lnTo>
                  <a:lnTo>
                    <a:pt x="959" y="1059"/>
                  </a:lnTo>
                  <a:lnTo>
                    <a:pt x="960" y="1512"/>
                  </a:lnTo>
                  <a:lnTo>
                    <a:pt x="961" y="1210"/>
                  </a:lnTo>
                  <a:lnTo>
                    <a:pt x="961" y="1361"/>
                  </a:lnTo>
                  <a:lnTo>
                    <a:pt x="962" y="1059"/>
                  </a:lnTo>
                  <a:lnTo>
                    <a:pt x="962" y="1512"/>
                  </a:lnTo>
                  <a:lnTo>
                    <a:pt x="963" y="1210"/>
                  </a:lnTo>
                  <a:lnTo>
                    <a:pt x="963" y="1512"/>
                  </a:lnTo>
                  <a:lnTo>
                    <a:pt x="964" y="907"/>
                  </a:lnTo>
                  <a:lnTo>
                    <a:pt x="965" y="1512"/>
                  </a:lnTo>
                  <a:lnTo>
                    <a:pt x="965" y="454"/>
                  </a:lnTo>
                  <a:lnTo>
                    <a:pt x="966" y="1815"/>
                  </a:lnTo>
                  <a:lnTo>
                    <a:pt x="967" y="756"/>
                  </a:lnTo>
                  <a:lnTo>
                    <a:pt x="967" y="1210"/>
                  </a:lnTo>
                  <a:lnTo>
                    <a:pt x="968" y="1059"/>
                  </a:lnTo>
                  <a:lnTo>
                    <a:pt x="969" y="1512"/>
                  </a:lnTo>
                  <a:lnTo>
                    <a:pt x="969" y="1210"/>
                  </a:lnTo>
                  <a:lnTo>
                    <a:pt x="970" y="1512"/>
                  </a:lnTo>
                  <a:lnTo>
                    <a:pt x="971" y="454"/>
                  </a:lnTo>
                  <a:lnTo>
                    <a:pt x="972" y="1663"/>
                  </a:lnTo>
                  <a:lnTo>
                    <a:pt x="973" y="1059"/>
                  </a:lnTo>
                  <a:lnTo>
                    <a:pt x="974" y="1663"/>
                  </a:lnTo>
                  <a:lnTo>
                    <a:pt x="975" y="1059"/>
                  </a:lnTo>
                  <a:lnTo>
                    <a:pt x="975" y="1663"/>
                  </a:lnTo>
                  <a:lnTo>
                    <a:pt x="976" y="605"/>
                  </a:lnTo>
                  <a:lnTo>
                    <a:pt x="977" y="1663"/>
                  </a:lnTo>
                  <a:lnTo>
                    <a:pt x="977" y="907"/>
                  </a:lnTo>
                  <a:lnTo>
                    <a:pt x="979" y="1966"/>
                  </a:lnTo>
                  <a:lnTo>
                    <a:pt x="979" y="1059"/>
                  </a:lnTo>
                  <a:lnTo>
                    <a:pt x="980" y="1512"/>
                  </a:lnTo>
                  <a:lnTo>
                    <a:pt x="980" y="756"/>
                  </a:lnTo>
                  <a:lnTo>
                    <a:pt x="982" y="1512"/>
                  </a:lnTo>
                  <a:lnTo>
                    <a:pt x="982" y="1210"/>
                  </a:lnTo>
                  <a:lnTo>
                    <a:pt x="983" y="1512"/>
                  </a:lnTo>
                  <a:lnTo>
                    <a:pt x="984" y="907"/>
                  </a:lnTo>
                  <a:lnTo>
                    <a:pt x="984" y="1815"/>
                  </a:lnTo>
                  <a:lnTo>
                    <a:pt x="985" y="1059"/>
                  </a:lnTo>
                  <a:lnTo>
                    <a:pt x="986" y="1663"/>
                  </a:lnTo>
                  <a:lnTo>
                    <a:pt x="986" y="756"/>
                  </a:lnTo>
                  <a:lnTo>
                    <a:pt x="987" y="1512"/>
                  </a:lnTo>
                  <a:lnTo>
                    <a:pt x="988" y="1059"/>
                  </a:lnTo>
                  <a:lnTo>
                    <a:pt x="989" y="1663"/>
                  </a:lnTo>
                  <a:lnTo>
                    <a:pt x="990" y="1059"/>
                  </a:lnTo>
                  <a:lnTo>
                    <a:pt x="990" y="1512"/>
                  </a:lnTo>
                  <a:lnTo>
                    <a:pt x="991" y="1059"/>
                  </a:lnTo>
                  <a:lnTo>
                    <a:pt x="991" y="1663"/>
                  </a:lnTo>
                  <a:lnTo>
                    <a:pt x="992" y="454"/>
                  </a:lnTo>
                  <a:lnTo>
                    <a:pt x="993" y="1059"/>
                  </a:lnTo>
                  <a:lnTo>
                    <a:pt x="993" y="907"/>
                  </a:lnTo>
                  <a:lnTo>
                    <a:pt x="994" y="1361"/>
                  </a:lnTo>
                  <a:lnTo>
                    <a:pt x="995" y="1210"/>
                  </a:lnTo>
                  <a:lnTo>
                    <a:pt x="996" y="1361"/>
                  </a:lnTo>
                  <a:lnTo>
                    <a:pt x="997" y="756"/>
                  </a:lnTo>
                  <a:lnTo>
                    <a:pt x="998" y="1210"/>
                  </a:lnTo>
                  <a:lnTo>
                    <a:pt x="998" y="756"/>
                  </a:lnTo>
                  <a:lnTo>
                    <a:pt x="999" y="1361"/>
                  </a:lnTo>
                  <a:lnTo>
                    <a:pt x="999" y="1059"/>
                  </a:lnTo>
                  <a:lnTo>
                    <a:pt x="1000" y="1663"/>
                  </a:lnTo>
                  <a:lnTo>
                    <a:pt x="1001" y="907"/>
                  </a:lnTo>
                  <a:lnTo>
                    <a:pt x="1001" y="1361"/>
                  </a:lnTo>
                  <a:lnTo>
                    <a:pt x="1002" y="907"/>
                  </a:lnTo>
                  <a:lnTo>
                    <a:pt x="1002" y="1815"/>
                  </a:lnTo>
                  <a:lnTo>
                    <a:pt x="1003" y="1361"/>
                  </a:lnTo>
                  <a:lnTo>
                    <a:pt x="1004" y="1512"/>
                  </a:lnTo>
                  <a:lnTo>
                    <a:pt x="1004" y="1059"/>
                  </a:lnTo>
                  <a:lnTo>
                    <a:pt x="1005" y="1663"/>
                  </a:lnTo>
                  <a:lnTo>
                    <a:pt x="1006" y="756"/>
                  </a:lnTo>
                  <a:lnTo>
                    <a:pt x="1006" y="1815"/>
                  </a:lnTo>
                  <a:lnTo>
                    <a:pt x="1007" y="1210"/>
                  </a:lnTo>
                  <a:lnTo>
                    <a:pt x="1008" y="1512"/>
                  </a:lnTo>
                  <a:lnTo>
                    <a:pt x="1008" y="1059"/>
                  </a:lnTo>
                  <a:lnTo>
                    <a:pt x="1009" y="1815"/>
                  </a:lnTo>
                  <a:lnTo>
                    <a:pt x="1009" y="1059"/>
                  </a:lnTo>
                  <a:lnTo>
                    <a:pt x="1010" y="1815"/>
                  </a:lnTo>
                  <a:lnTo>
                    <a:pt x="1011" y="1210"/>
                  </a:lnTo>
                  <a:lnTo>
                    <a:pt x="1012" y="1512"/>
                  </a:lnTo>
                  <a:lnTo>
                    <a:pt x="1012" y="454"/>
                  </a:lnTo>
                  <a:lnTo>
                    <a:pt x="1013" y="1663"/>
                  </a:lnTo>
                  <a:lnTo>
                    <a:pt x="1014" y="756"/>
                  </a:lnTo>
                  <a:lnTo>
                    <a:pt x="1015" y="1512"/>
                  </a:lnTo>
                  <a:lnTo>
                    <a:pt x="1015" y="907"/>
                  </a:lnTo>
                  <a:lnTo>
                    <a:pt x="1016" y="1512"/>
                  </a:lnTo>
                  <a:lnTo>
                    <a:pt x="1017" y="1210"/>
                  </a:lnTo>
                  <a:lnTo>
                    <a:pt x="1017" y="1815"/>
                  </a:lnTo>
                  <a:lnTo>
                    <a:pt x="1019" y="605"/>
                  </a:lnTo>
                  <a:lnTo>
                    <a:pt x="1020" y="1512"/>
                  </a:lnTo>
                  <a:lnTo>
                    <a:pt x="1020" y="1059"/>
                  </a:lnTo>
                  <a:lnTo>
                    <a:pt x="1021" y="1512"/>
                  </a:lnTo>
                  <a:lnTo>
                    <a:pt x="1021" y="907"/>
                  </a:lnTo>
                  <a:lnTo>
                    <a:pt x="1022" y="1361"/>
                  </a:lnTo>
                  <a:lnTo>
                    <a:pt x="1022" y="1059"/>
                  </a:lnTo>
                  <a:lnTo>
                    <a:pt x="1023" y="1815"/>
                  </a:lnTo>
                  <a:lnTo>
                    <a:pt x="1024" y="1210"/>
                  </a:lnTo>
                  <a:lnTo>
                    <a:pt x="1025" y="1361"/>
                  </a:lnTo>
                  <a:lnTo>
                    <a:pt x="1025" y="1059"/>
                  </a:lnTo>
                  <a:lnTo>
                    <a:pt x="1026" y="1210"/>
                  </a:lnTo>
                  <a:lnTo>
                    <a:pt x="1026" y="907"/>
                  </a:lnTo>
                  <a:lnTo>
                    <a:pt x="1027" y="1361"/>
                  </a:lnTo>
                  <a:lnTo>
                    <a:pt x="1027" y="907"/>
                  </a:lnTo>
                  <a:lnTo>
                    <a:pt x="1028" y="1361"/>
                  </a:lnTo>
                  <a:lnTo>
                    <a:pt x="1028" y="605"/>
                  </a:lnTo>
                  <a:lnTo>
                    <a:pt x="1030" y="1815"/>
                  </a:lnTo>
                  <a:lnTo>
                    <a:pt x="1030" y="1059"/>
                  </a:lnTo>
                  <a:lnTo>
                    <a:pt x="1031" y="1815"/>
                  </a:lnTo>
                  <a:lnTo>
                    <a:pt x="1032" y="907"/>
                  </a:lnTo>
                  <a:lnTo>
                    <a:pt x="1033" y="1512"/>
                  </a:lnTo>
                  <a:lnTo>
                    <a:pt x="1034" y="1059"/>
                  </a:lnTo>
                  <a:lnTo>
                    <a:pt x="1035" y="1663"/>
                  </a:lnTo>
                  <a:lnTo>
                    <a:pt x="1035" y="1361"/>
                  </a:lnTo>
                  <a:lnTo>
                    <a:pt x="1036" y="1815"/>
                  </a:lnTo>
                  <a:lnTo>
                    <a:pt x="1037" y="1059"/>
                  </a:lnTo>
                  <a:lnTo>
                    <a:pt x="1037" y="1361"/>
                  </a:lnTo>
                  <a:lnTo>
                    <a:pt x="1038" y="1210"/>
                  </a:lnTo>
                  <a:lnTo>
                    <a:pt x="1038" y="1663"/>
                  </a:lnTo>
                  <a:lnTo>
                    <a:pt x="1039" y="1059"/>
                  </a:lnTo>
                  <a:lnTo>
                    <a:pt x="1039" y="1815"/>
                  </a:lnTo>
                  <a:lnTo>
                    <a:pt x="1040" y="1059"/>
                  </a:lnTo>
                  <a:lnTo>
                    <a:pt x="1041" y="1361"/>
                  </a:lnTo>
                  <a:lnTo>
                    <a:pt x="1042" y="1059"/>
                  </a:lnTo>
                  <a:lnTo>
                    <a:pt x="1042" y="1663"/>
                  </a:lnTo>
                  <a:lnTo>
                    <a:pt x="1043" y="1059"/>
                  </a:lnTo>
                  <a:lnTo>
                    <a:pt x="1043" y="1663"/>
                  </a:lnTo>
                  <a:lnTo>
                    <a:pt x="1044" y="907"/>
                  </a:lnTo>
                  <a:lnTo>
                    <a:pt x="1045" y="1663"/>
                  </a:lnTo>
                  <a:lnTo>
                    <a:pt x="1046" y="605"/>
                  </a:lnTo>
                  <a:lnTo>
                    <a:pt x="1047" y="1663"/>
                  </a:lnTo>
                  <a:lnTo>
                    <a:pt x="1048" y="1059"/>
                  </a:lnTo>
                  <a:lnTo>
                    <a:pt x="1048" y="1361"/>
                  </a:lnTo>
                  <a:lnTo>
                    <a:pt x="1049" y="1210"/>
                  </a:lnTo>
                  <a:lnTo>
                    <a:pt x="1049" y="1966"/>
                  </a:lnTo>
                  <a:lnTo>
                    <a:pt x="1050" y="1059"/>
                  </a:lnTo>
                  <a:lnTo>
                    <a:pt x="1050" y="1210"/>
                  </a:lnTo>
                  <a:lnTo>
                    <a:pt x="1051" y="1059"/>
                  </a:lnTo>
                  <a:lnTo>
                    <a:pt x="1052" y="1815"/>
                  </a:lnTo>
                  <a:lnTo>
                    <a:pt x="1052" y="1059"/>
                  </a:lnTo>
                  <a:lnTo>
                    <a:pt x="1053" y="1512"/>
                  </a:lnTo>
                  <a:lnTo>
                    <a:pt x="1053" y="1059"/>
                  </a:lnTo>
                  <a:lnTo>
                    <a:pt x="1054" y="1361"/>
                  </a:lnTo>
                  <a:lnTo>
                    <a:pt x="1054" y="1059"/>
                  </a:lnTo>
                  <a:lnTo>
                    <a:pt x="1055" y="1210"/>
                  </a:lnTo>
                  <a:lnTo>
                    <a:pt x="1055" y="1059"/>
                  </a:lnTo>
                  <a:lnTo>
                    <a:pt x="1056" y="1663"/>
                  </a:lnTo>
                  <a:lnTo>
                    <a:pt x="1056" y="605"/>
                  </a:lnTo>
                  <a:lnTo>
                    <a:pt x="1057" y="1663"/>
                  </a:lnTo>
                  <a:lnTo>
                    <a:pt x="1057" y="907"/>
                  </a:lnTo>
                  <a:lnTo>
                    <a:pt x="1058" y="1815"/>
                  </a:lnTo>
                  <a:lnTo>
                    <a:pt x="1058" y="1059"/>
                  </a:lnTo>
                  <a:lnTo>
                    <a:pt x="1059" y="1512"/>
                  </a:lnTo>
                  <a:lnTo>
                    <a:pt x="1059" y="907"/>
                  </a:lnTo>
                  <a:lnTo>
                    <a:pt x="1060" y="1361"/>
                  </a:lnTo>
                  <a:lnTo>
                    <a:pt x="1061" y="756"/>
                  </a:lnTo>
                  <a:lnTo>
                    <a:pt x="1061" y="1966"/>
                  </a:lnTo>
                  <a:lnTo>
                    <a:pt x="1062" y="1210"/>
                  </a:lnTo>
                  <a:lnTo>
                    <a:pt x="1062" y="1663"/>
                  </a:lnTo>
                  <a:lnTo>
                    <a:pt x="1063" y="1059"/>
                  </a:lnTo>
                  <a:lnTo>
                    <a:pt x="1063" y="1815"/>
                  </a:lnTo>
                  <a:lnTo>
                    <a:pt x="1064" y="605"/>
                  </a:lnTo>
                  <a:lnTo>
                    <a:pt x="1064" y="1512"/>
                  </a:lnTo>
                  <a:lnTo>
                    <a:pt x="1065" y="1059"/>
                  </a:lnTo>
                  <a:lnTo>
                    <a:pt x="1066" y="1663"/>
                  </a:lnTo>
                  <a:lnTo>
                    <a:pt x="1067" y="1361"/>
                  </a:lnTo>
                  <a:lnTo>
                    <a:pt x="1067" y="1663"/>
                  </a:lnTo>
                  <a:lnTo>
                    <a:pt x="1068" y="756"/>
                  </a:lnTo>
                  <a:lnTo>
                    <a:pt x="1068" y="1512"/>
                  </a:lnTo>
                  <a:lnTo>
                    <a:pt x="1069" y="907"/>
                  </a:lnTo>
                  <a:lnTo>
                    <a:pt x="1070" y="1663"/>
                  </a:lnTo>
                  <a:lnTo>
                    <a:pt x="1070" y="1361"/>
                  </a:lnTo>
                  <a:lnTo>
                    <a:pt x="1071" y="1512"/>
                  </a:lnTo>
                  <a:lnTo>
                    <a:pt x="1071" y="907"/>
                  </a:lnTo>
                  <a:lnTo>
                    <a:pt x="1073" y="1663"/>
                  </a:lnTo>
                  <a:lnTo>
                    <a:pt x="1073" y="1059"/>
                  </a:lnTo>
                  <a:lnTo>
                    <a:pt x="1074" y="1361"/>
                  </a:lnTo>
                  <a:lnTo>
                    <a:pt x="1075" y="1059"/>
                  </a:lnTo>
                  <a:lnTo>
                    <a:pt x="1075" y="1815"/>
                  </a:lnTo>
                  <a:lnTo>
                    <a:pt x="1076" y="1059"/>
                  </a:lnTo>
                  <a:lnTo>
                    <a:pt x="1076" y="1512"/>
                  </a:lnTo>
                  <a:lnTo>
                    <a:pt x="1077" y="907"/>
                  </a:lnTo>
                  <a:lnTo>
                    <a:pt x="1078" y="1663"/>
                  </a:lnTo>
                  <a:lnTo>
                    <a:pt x="1078" y="1210"/>
                  </a:lnTo>
                  <a:lnTo>
                    <a:pt x="1079" y="1361"/>
                  </a:lnTo>
                  <a:lnTo>
                    <a:pt x="1079" y="756"/>
                  </a:lnTo>
                  <a:lnTo>
                    <a:pt x="1081" y="1663"/>
                  </a:lnTo>
                  <a:lnTo>
                    <a:pt x="1081" y="1059"/>
                  </a:lnTo>
                  <a:lnTo>
                    <a:pt x="1082" y="1512"/>
                  </a:lnTo>
                  <a:lnTo>
                    <a:pt x="1083" y="1059"/>
                  </a:lnTo>
                  <a:lnTo>
                    <a:pt x="1084" y="1815"/>
                  </a:lnTo>
                  <a:lnTo>
                    <a:pt x="1085" y="756"/>
                  </a:lnTo>
                  <a:lnTo>
                    <a:pt x="1085" y="1059"/>
                  </a:lnTo>
                  <a:lnTo>
                    <a:pt x="1086" y="907"/>
                  </a:lnTo>
                  <a:lnTo>
                    <a:pt x="1086" y="1663"/>
                  </a:lnTo>
                  <a:lnTo>
                    <a:pt x="1088" y="907"/>
                  </a:lnTo>
                  <a:lnTo>
                    <a:pt x="1088" y="1361"/>
                  </a:lnTo>
                  <a:lnTo>
                    <a:pt x="1089" y="605"/>
                  </a:lnTo>
                  <a:lnTo>
                    <a:pt x="1090" y="1815"/>
                  </a:lnTo>
                  <a:lnTo>
                    <a:pt x="1092" y="605"/>
                  </a:lnTo>
                  <a:lnTo>
                    <a:pt x="1092" y="1663"/>
                  </a:lnTo>
                  <a:lnTo>
                    <a:pt x="1093" y="605"/>
                  </a:lnTo>
                  <a:lnTo>
                    <a:pt x="1094" y="1663"/>
                  </a:lnTo>
                  <a:lnTo>
                    <a:pt x="1095" y="1361"/>
                  </a:lnTo>
                  <a:lnTo>
                    <a:pt x="1095" y="1663"/>
                  </a:lnTo>
                  <a:lnTo>
                    <a:pt x="1096" y="1059"/>
                  </a:lnTo>
                  <a:lnTo>
                    <a:pt x="1096" y="1663"/>
                  </a:lnTo>
                  <a:lnTo>
                    <a:pt x="1097" y="1059"/>
                  </a:lnTo>
                  <a:lnTo>
                    <a:pt x="1097" y="1663"/>
                  </a:lnTo>
                  <a:lnTo>
                    <a:pt x="1098" y="907"/>
                  </a:lnTo>
                  <a:lnTo>
                    <a:pt x="1098" y="1361"/>
                  </a:lnTo>
                  <a:lnTo>
                    <a:pt x="1099" y="1210"/>
                  </a:lnTo>
                  <a:lnTo>
                    <a:pt x="1100" y="1512"/>
                  </a:lnTo>
                  <a:lnTo>
                    <a:pt x="1100" y="756"/>
                  </a:lnTo>
                  <a:lnTo>
                    <a:pt x="1102" y="1210"/>
                  </a:lnTo>
                  <a:lnTo>
                    <a:pt x="1103" y="756"/>
                  </a:lnTo>
                  <a:lnTo>
                    <a:pt x="1103" y="1512"/>
                  </a:lnTo>
                  <a:lnTo>
                    <a:pt x="1104" y="907"/>
                  </a:lnTo>
                  <a:lnTo>
                    <a:pt x="1105" y="1059"/>
                  </a:lnTo>
                  <a:lnTo>
                    <a:pt x="1106" y="907"/>
                  </a:lnTo>
                  <a:lnTo>
                    <a:pt x="1106" y="1210"/>
                  </a:lnTo>
                  <a:lnTo>
                    <a:pt x="1107" y="907"/>
                  </a:lnTo>
                  <a:lnTo>
                    <a:pt x="1107" y="1512"/>
                  </a:lnTo>
                  <a:lnTo>
                    <a:pt x="1108" y="1361"/>
                  </a:lnTo>
                  <a:lnTo>
                    <a:pt x="1108" y="1663"/>
                  </a:lnTo>
                  <a:lnTo>
                    <a:pt x="1109" y="907"/>
                  </a:lnTo>
                  <a:lnTo>
                    <a:pt x="1110" y="1361"/>
                  </a:lnTo>
                  <a:lnTo>
                    <a:pt x="1111" y="454"/>
                  </a:lnTo>
                  <a:lnTo>
                    <a:pt x="1112" y="1512"/>
                  </a:lnTo>
                  <a:lnTo>
                    <a:pt x="1113" y="1059"/>
                  </a:lnTo>
                  <a:lnTo>
                    <a:pt x="1114" y="1966"/>
                  </a:lnTo>
                  <a:lnTo>
                    <a:pt x="1114" y="1361"/>
                  </a:lnTo>
                  <a:lnTo>
                    <a:pt x="1115" y="1815"/>
                  </a:lnTo>
                  <a:lnTo>
                    <a:pt x="1115" y="907"/>
                  </a:lnTo>
                  <a:lnTo>
                    <a:pt x="1116" y="1663"/>
                  </a:lnTo>
                  <a:lnTo>
                    <a:pt x="1117" y="907"/>
                  </a:lnTo>
                  <a:lnTo>
                    <a:pt x="1117" y="1663"/>
                  </a:lnTo>
                  <a:lnTo>
                    <a:pt x="1119" y="303"/>
                  </a:lnTo>
                  <a:lnTo>
                    <a:pt x="1120" y="1663"/>
                  </a:lnTo>
                  <a:lnTo>
                    <a:pt x="1121" y="303"/>
                  </a:lnTo>
                  <a:lnTo>
                    <a:pt x="1122" y="1210"/>
                  </a:lnTo>
                  <a:lnTo>
                    <a:pt x="1122" y="907"/>
                  </a:lnTo>
                  <a:lnTo>
                    <a:pt x="1123" y="1966"/>
                  </a:lnTo>
                  <a:lnTo>
                    <a:pt x="1125" y="907"/>
                  </a:lnTo>
                  <a:lnTo>
                    <a:pt x="1125" y="1361"/>
                  </a:lnTo>
                  <a:lnTo>
                    <a:pt x="1126" y="1210"/>
                  </a:lnTo>
                  <a:lnTo>
                    <a:pt x="1126" y="1361"/>
                  </a:lnTo>
                  <a:lnTo>
                    <a:pt x="1127" y="1059"/>
                  </a:lnTo>
                  <a:lnTo>
                    <a:pt x="1127" y="1663"/>
                  </a:lnTo>
                  <a:lnTo>
                    <a:pt x="1128" y="1059"/>
                  </a:lnTo>
                  <a:lnTo>
                    <a:pt x="1128" y="1512"/>
                  </a:lnTo>
                  <a:lnTo>
                    <a:pt x="1129" y="1059"/>
                  </a:lnTo>
                  <a:lnTo>
                    <a:pt x="1129" y="1512"/>
                  </a:lnTo>
                  <a:lnTo>
                    <a:pt x="1130" y="907"/>
                  </a:lnTo>
                  <a:lnTo>
                    <a:pt x="1130" y="1361"/>
                  </a:lnTo>
                  <a:lnTo>
                    <a:pt x="1131" y="1210"/>
                  </a:lnTo>
                  <a:lnTo>
                    <a:pt x="1132" y="1512"/>
                  </a:lnTo>
                  <a:lnTo>
                    <a:pt x="1132" y="907"/>
                  </a:lnTo>
                  <a:lnTo>
                    <a:pt x="1133" y="1815"/>
                  </a:lnTo>
                  <a:lnTo>
                    <a:pt x="1134" y="1059"/>
                  </a:lnTo>
                  <a:lnTo>
                    <a:pt x="1134" y="1815"/>
                  </a:lnTo>
                  <a:lnTo>
                    <a:pt x="1135" y="907"/>
                  </a:lnTo>
                  <a:lnTo>
                    <a:pt x="1136" y="1815"/>
                  </a:lnTo>
                  <a:lnTo>
                    <a:pt x="1136" y="1361"/>
                  </a:lnTo>
                  <a:lnTo>
                    <a:pt x="1137" y="1663"/>
                  </a:lnTo>
                  <a:lnTo>
                    <a:pt x="1137" y="907"/>
                  </a:lnTo>
                  <a:lnTo>
                    <a:pt x="1138" y="1512"/>
                  </a:lnTo>
                  <a:lnTo>
                    <a:pt x="1139" y="605"/>
                  </a:lnTo>
                  <a:lnTo>
                    <a:pt x="1139" y="1663"/>
                  </a:lnTo>
                  <a:lnTo>
                    <a:pt x="1140" y="1210"/>
                  </a:lnTo>
                  <a:lnTo>
                    <a:pt x="1140" y="1663"/>
                  </a:lnTo>
                  <a:lnTo>
                    <a:pt x="1141" y="1210"/>
                  </a:lnTo>
                  <a:lnTo>
                    <a:pt x="1142" y="1512"/>
                  </a:lnTo>
                  <a:lnTo>
                    <a:pt x="1142" y="756"/>
                  </a:lnTo>
                  <a:lnTo>
                    <a:pt x="1143" y="1512"/>
                  </a:lnTo>
                  <a:lnTo>
                    <a:pt x="1144" y="907"/>
                  </a:lnTo>
                  <a:lnTo>
                    <a:pt x="1145" y="1512"/>
                  </a:lnTo>
                  <a:lnTo>
                    <a:pt x="1145" y="1059"/>
                  </a:lnTo>
                  <a:lnTo>
                    <a:pt x="1147" y="1512"/>
                  </a:lnTo>
                  <a:lnTo>
                    <a:pt x="1148" y="1059"/>
                  </a:lnTo>
                  <a:lnTo>
                    <a:pt x="1148" y="1512"/>
                  </a:lnTo>
                  <a:lnTo>
                    <a:pt x="1149" y="907"/>
                  </a:lnTo>
                  <a:lnTo>
                    <a:pt x="1150" y="1512"/>
                  </a:lnTo>
                  <a:lnTo>
                    <a:pt x="1152" y="907"/>
                  </a:lnTo>
                  <a:lnTo>
                    <a:pt x="1152" y="1512"/>
                  </a:lnTo>
                  <a:lnTo>
                    <a:pt x="1153" y="756"/>
                  </a:lnTo>
                  <a:lnTo>
                    <a:pt x="1153" y="1361"/>
                  </a:lnTo>
                  <a:lnTo>
                    <a:pt x="1154" y="756"/>
                  </a:lnTo>
                  <a:lnTo>
                    <a:pt x="1155" y="1663"/>
                  </a:lnTo>
                  <a:lnTo>
                    <a:pt x="1156" y="1059"/>
                  </a:lnTo>
                  <a:lnTo>
                    <a:pt x="1156" y="1361"/>
                  </a:lnTo>
                  <a:lnTo>
                    <a:pt x="1157" y="756"/>
                  </a:lnTo>
                  <a:lnTo>
                    <a:pt x="1158" y="1663"/>
                  </a:lnTo>
                  <a:lnTo>
                    <a:pt x="1159" y="756"/>
                  </a:lnTo>
                  <a:lnTo>
                    <a:pt x="1160" y="1512"/>
                  </a:lnTo>
                  <a:lnTo>
                    <a:pt x="1161" y="605"/>
                  </a:lnTo>
                  <a:lnTo>
                    <a:pt x="1161" y="1663"/>
                  </a:lnTo>
                  <a:lnTo>
                    <a:pt x="1162" y="1361"/>
                  </a:lnTo>
                  <a:lnTo>
                    <a:pt x="1162" y="1663"/>
                  </a:lnTo>
                  <a:lnTo>
                    <a:pt x="1163" y="1210"/>
                  </a:lnTo>
                  <a:lnTo>
                    <a:pt x="1163" y="1512"/>
                  </a:lnTo>
                  <a:lnTo>
                    <a:pt x="1164" y="907"/>
                  </a:lnTo>
                  <a:lnTo>
                    <a:pt x="1165" y="1815"/>
                  </a:lnTo>
                  <a:lnTo>
                    <a:pt x="1167" y="756"/>
                  </a:lnTo>
                  <a:lnTo>
                    <a:pt x="1167" y="1210"/>
                  </a:lnTo>
                  <a:lnTo>
                    <a:pt x="1168" y="1059"/>
                  </a:lnTo>
                  <a:lnTo>
                    <a:pt x="1169" y="1663"/>
                  </a:lnTo>
                  <a:lnTo>
                    <a:pt x="1170" y="907"/>
                  </a:lnTo>
                  <a:lnTo>
                    <a:pt x="1171" y="1815"/>
                  </a:lnTo>
                  <a:lnTo>
                    <a:pt x="1172" y="907"/>
                  </a:lnTo>
                  <a:lnTo>
                    <a:pt x="1172" y="1512"/>
                  </a:lnTo>
                  <a:lnTo>
                    <a:pt x="1174" y="605"/>
                  </a:lnTo>
                  <a:lnTo>
                    <a:pt x="1175" y="1361"/>
                  </a:lnTo>
                  <a:lnTo>
                    <a:pt x="1175" y="756"/>
                  </a:lnTo>
                  <a:lnTo>
                    <a:pt x="1176" y="1210"/>
                  </a:lnTo>
                  <a:lnTo>
                    <a:pt x="1176" y="756"/>
                  </a:lnTo>
                  <a:lnTo>
                    <a:pt x="1178" y="1512"/>
                  </a:lnTo>
                  <a:lnTo>
                    <a:pt x="1178" y="1059"/>
                  </a:lnTo>
                  <a:lnTo>
                    <a:pt x="1179" y="1663"/>
                  </a:lnTo>
                  <a:lnTo>
                    <a:pt x="1179" y="756"/>
                  </a:lnTo>
                  <a:lnTo>
                    <a:pt x="1180" y="1966"/>
                  </a:lnTo>
                  <a:lnTo>
                    <a:pt x="1181" y="1059"/>
                  </a:lnTo>
                  <a:lnTo>
                    <a:pt x="1182" y="2116"/>
                  </a:lnTo>
                  <a:lnTo>
                    <a:pt x="1182" y="756"/>
                  </a:lnTo>
                  <a:lnTo>
                    <a:pt x="1184" y="1663"/>
                  </a:lnTo>
                  <a:lnTo>
                    <a:pt x="1185" y="756"/>
                  </a:lnTo>
                  <a:lnTo>
                    <a:pt x="1185" y="1361"/>
                  </a:lnTo>
                  <a:lnTo>
                    <a:pt x="1186" y="907"/>
                  </a:lnTo>
                  <a:lnTo>
                    <a:pt x="1186" y="1361"/>
                  </a:lnTo>
                  <a:lnTo>
                    <a:pt x="1187" y="907"/>
                  </a:lnTo>
                  <a:lnTo>
                    <a:pt x="1188" y="1210"/>
                  </a:lnTo>
                  <a:lnTo>
                    <a:pt x="1188" y="454"/>
                  </a:lnTo>
                  <a:lnTo>
                    <a:pt x="1189" y="1361"/>
                  </a:lnTo>
                  <a:lnTo>
                    <a:pt x="1189" y="907"/>
                  </a:lnTo>
                  <a:lnTo>
                    <a:pt x="1190" y="1210"/>
                  </a:lnTo>
                  <a:lnTo>
                    <a:pt x="1190" y="907"/>
                  </a:lnTo>
                  <a:lnTo>
                    <a:pt x="1191" y="1815"/>
                  </a:lnTo>
                  <a:lnTo>
                    <a:pt x="1192" y="1210"/>
                  </a:lnTo>
                  <a:lnTo>
                    <a:pt x="1192" y="1512"/>
                  </a:lnTo>
                  <a:lnTo>
                    <a:pt x="1193" y="907"/>
                  </a:lnTo>
                  <a:lnTo>
                    <a:pt x="1195" y="1663"/>
                  </a:lnTo>
                  <a:lnTo>
                    <a:pt x="1196" y="1059"/>
                  </a:lnTo>
                  <a:lnTo>
                    <a:pt x="1196" y="1512"/>
                  </a:lnTo>
                  <a:lnTo>
                    <a:pt x="1197" y="907"/>
                  </a:lnTo>
                  <a:lnTo>
                    <a:pt x="1198" y="1512"/>
                  </a:lnTo>
                  <a:lnTo>
                    <a:pt x="1198" y="1361"/>
                  </a:lnTo>
                  <a:lnTo>
                    <a:pt x="1199" y="1512"/>
                  </a:lnTo>
                  <a:lnTo>
                    <a:pt x="1199" y="907"/>
                  </a:lnTo>
                  <a:lnTo>
                    <a:pt x="1200" y="1512"/>
                  </a:lnTo>
                  <a:lnTo>
                    <a:pt x="1201" y="907"/>
                  </a:lnTo>
                  <a:lnTo>
                    <a:pt x="1202" y="1815"/>
                  </a:lnTo>
                  <a:lnTo>
                    <a:pt x="1202" y="907"/>
                  </a:lnTo>
                  <a:lnTo>
                    <a:pt x="1203" y="1210"/>
                  </a:lnTo>
                  <a:lnTo>
                    <a:pt x="1203" y="1059"/>
                  </a:lnTo>
                  <a:lnTo>
                    <a:pt x="1205" y="1361"/>
                  </a:lnTo>
                  <a:lnTo>
                    <a:pt x="1206" y="1059"/>
                  </a:lnTo>
                  <a:lnTo>
                    <a:pt x="1207" y="1663"/>
                  </a:lnTo>
                  <a:lnTo>
                    <a:pt x="1208" y="907"/>
                  </a:lnTo>
                  <a:lnTo>
                    <a:pt x="1208" y="1210"/>
                  </a:lnTo>
                  <a:lnTo>
                    <a:pt x="1209" y="907"/>
                  </a:lnTo>
                  <a:lnTo>
                    <a:pt x="1209" y="1059"/>
                  </a:lnTo>
                  <a:lnTo>
                    <a:pt x="1210" y="756"/>
                  </a:lnTo>
                  <a:lnTo>
                    <a:pt x="1210" y="1361"/>
                  </a:lnTo>
                  <a:lnTo>
                    <a:pt x="1211" y="605"/>
                  </a:lnTo>
                  <a:lnTo>
                    <a:pt x="1212" y="1210"/>
                  </a:lnTo>
                  <a:lnTo>
                    <a:pt x="1213" y="454"/>
                  </a:lnTo>
                  <a:lnTo>
                    <a:pt x="1213" y="1361"/>
                  </a:lnTo>
                  <a:lnTo>
                    <a:pt x="1214" y="756"/>
                  </a:lnTo>
                  <a:lnTo>
                    <a:pt x="1214" y="1663"/>
                  </a:lnTo>
                  <a:lnTo>
                    <a:pt x="1215" y="1210"/>
                  </a:lnTo>
                  <a:lnTo>
                    <a:pt x="1215" y="1512"/>
                  </a:lnTo>
                  <a:lnTo>
                    <a:pt x="1216" y="1059"/>
                  </a:lnTo>
                  <a:lnTo>
                    <a:pt x="1217" y="1512"/>
                  </a:lnTo>
                  <a:lnTo>
                    <a:pt x="1218" y="907"/>
                  </a:lnTo>
                  <a:lnTo>
                    <a:pt x="1219" y="1512"/>
                  </a:lnTo>
                  <a:lnTo>
                    <a:pt x="1219" y="1059"/>
                  </a:lnTo>
                  <a:lnTo>
                    <a:pt x="1221" y="1512"/>
                  </a:lnTo>
                  <a:lnTo>
                    <a:pt x="1221" y="1059"/>
                  </a:lnTo>
                  <a:lnTo>
                    <a:pt x="1222" y="1210"/>
                  </a:lnTo>
                  <a:lnTo>
                    <a:pt x="1222" y="605"/>
                  </a:lnTo>
                  <a:lnTo>
                    <a:pt x="1223" y="1361"/>
                  </a:lnTo>
                  <a:lnTo>
                    <a:pt x="1224" y="605"/>
                  </a:lnTo>
                  <a:lnTo>
                    <a:pt x="1225" y="1210"/>
                  </a:lnTo>
                  <a:lnTo>
                    <a:pt x="1226" y="1059"/>
                  </a:lnTo>
                  <a:lnTo>
                    <a:pt x="1226" y="1210"/>
                  </a:lnTo>
                  <a:lnTo>
                    <a:pt x="1227" y="756"/>
                  </a:lnTo>
                  <a:lnTo>
                    <a:pt x="1227" y="1210"/>
                  </a:lnTo>
                  <a:lnTo>
                    <a:pt x="1228" y="756"/>
                  </a:lnTo>
                  <a:lnTo>
                    <a:pt x="1228" y="1361"/>
                  </a:lnTo>
                  <a:lnTo>
                    <a:pt x="1229" y="454"/>
                  </a:lnTo>
                  <a:lnTo>
                    <a:pt x="1230" y="1512"/>
                  </a:lnTo>
                  <a:lnTo>
                    <a:pt x="1230" y="907"/>
                  </a:lnTo>
                  <a:lnTo>
                    <a:pt x="1231" y="1361"/>
                  </a:lnTo>
                  <a:lnTo>
                    <a:pt x="1232" y="907"/>
                  </a:lnTo>
                  <a:lnTo>
                    <a:pt x="1233" y="1210"/>
                  </a:lnTo>
                  <a:lnTo>
                    <a:pt x="1233" y="303"/>
                  </a:lnTo>
                  <a:lnTo>
                    <a:pt x="1234" y="1815"/>
                  </a:lnTo>
                  <a:lnTo>
                    <a:pt x="1236" y="454"/>
                  </a:lnTo>
                  <a:lnTo>
                    <a:pt x="1236" y="1815"/>
                  </a:lnTo>
                  <a:lnTo>
                    <a:pt x="1238" y="454"/>
                  </a:lnTo>
                  <a:lnTo>
                    <a:pt x="1239" y="1210"/>
                  </a:lnTo>
                  <a:lnTo>
                    <a:pt x="1239" y="756"/>
                  </a:lnTo>
                  <a:lnTo>
                    <a:pt x="1240" y="1059"/>
                  </a:lnTo>
                  <a:lnTo>
                    <a:pt x="1240" y="756"/>
                  </a:lnTo>
                  <a:lnTo>
                    <a:pt x="1241" y="1663"/>
                  </a:lnTo>
                  <a:lnTo>
                    <a:pt x="1242" y="1210"/>
                  </a:lnTo>
                  <a:lnTo>
                    <a:pt x="1243" y="1663"/>
                  </a:lnTo>
                  <a:lnTo>
                    <a:pt x="1243" y="1210"/>
                  </a:lnTo>
                  <a:lnTo>
                    <a:pt x="1244" y="1815"/>
                  </a:lnTo>
                  <a:lnTo>
                    <a:pt x="1245" y="756"/>
                  </a:lnTo>
                  <a:lnTo>
                    <a:pt x="1245" y="1663"/>
                  </a:lnTo>
                  <a:lnTo>
                    <a:pt x="1246" y="907"/>
                  </a:lnTo>
                  <a:lnTo>
                    <a:pt x="1247" y="1059"/>
                  </a:lnTo>
                  <a:lnTo>
                    <a:pt x="1247" y="605"/>
                  </a:lnTo>
                  <a:lnTo>
                    <a:pt x="1248" y="1361"/>
                  </a:lnTo>
                  <a:lnTo>
                    <a:pt x="1249" y="756"/>
                  </a:lnTo>
                  <a:lnTo>
                    <a:pt x="1251" y="1512"/>
                  </a:lnTo>
                  <a:lnTo>
                    <a:pt x="1252" y="756"/>
                  </a:lnTo>
                  <a:lnTo>
                    <a:pt x="1252" y="1361"/>
                  </a:lnTo>
                  <a:lnTo>
                    <a:pt x="1253" y="454"/>
                  </a:lnTo>
                  <a:lnTo>
                    <a:pt x="1253" y="1361"/>
                  </a:lnTo>
                  <a:lnTo>
                    <a:pt x="1255" y="756"/>
                  </a:lnTo>
                  <a:lnTo>
                    <a:pt x="1257" y="1210"/>
                  </a:lnTo>
                  <a:lnTo>
                    <a:pt x="1258" y="756"/>
                  </a:lnTo>
                  <a:lnTo>
                    <a:pt x="1258" y="1361"/>
                  </a:lnTo>
                  <a:lnTo>
                    <a:pt x="1259" y="1059"/>
                  </a:lnTo>
                  <a:lnTo>
                    <a:pt x="1259" y="1512"/>
                  </a:lnTo>
                  <a:lnTo>
                    <a:pt x="1260" y="1059"/>
                  </a:lnTo>
                  <a:lnTo>
                    <a:pt x="1260" y="1512"/>
                  </a:lnTo>
                  <a:lnTo>
                    <a:pt x="1261" y="454"/>
                  </a:lnTo>
                  <a:lnTo>
                    <a:pt x="1262" y="1059"/>
                  </a:lnTo>
                  <a:lnTo>
                    <a:pt x="1262" y="605"/>
                  </a:lnTo>
                  <a:lnTo>
                    <a:pt x="1263" y="1059"/>
                  </a:lnTo>
                  <a:lnTo>
                    <a:pt x="1263" y="605"/>
                  </a:lnTo>
                  <a:lnTo>
                    <a:pt x="1264" y="1815"/>
                  </a:lnTo>
                  <a:lnTo>
                    <a:pt x="1265" y="756"/>
                  </a:lnTo>
                  <a:lnTo>
                    <a:pt x="1266" y="1512"/>
                  </a:lnTo>
                  <a:lnTo>
                    <a:pt x="1266" y="1059"/>
                  </a:lnTo>
                  <a:lnTo>
                    <a:pt x="1267" y="1361"/>
                  </a:lnTo>
                  <a:lnTo>
                    <a:pt x="1267" y="605"/>
                  </a:lnTo>
                  <a:lnTo>
                    <a:pt x="1268" y="1512"/>
                  </a:lnTo>
                  <a:lnTo>
                    <a:pt x="1269" y="1059"/>
                  </a:lnTo>
                  <a:lnTo>
                    <a:pt x="1269" y="1210"/>
                  </a:lnTo>
                  <a:lnTo>
                    <a:pt x="1270" y="454"/>
                  </a:lnTo>
                  <a:lnTo>
                    <a:pt x="1271" y="1361"/>
                  </a:lnTo>
                  <a:lnTo>
                    <a:pt x="1272" y="907"/>
                  </a:lnTo>
                  <a:lnTo>
                    <a:pt x="1273" y="1361"/>
                  </a:lnTo>
                  <a:lnTo>
                    <a:pt x="1274" y="605"/>
                  </a:lnTo>
                  <a:lnTo>
                    <a:pt x="1275" y="1663"/>
                  </a:lnTo>
                  <a:lnTo>
                    <a:pt x="1277" y="907"/>
                  </a:lnTo>
                  <a:lnTo>
                    <a:pt x="1277" y="1361"/>
                  </a:lnTo>
                  <a:lnTo>
                    <a:pt x="1278" y="1210"/>
                  </a:lnTo>
                  <a:lnTo>
                    <a:pt x="1279" y="1512"/>
                  </a:lnTo>
                  <a:lnTo>
                    <a:pt x="1280" y="907"/>
                  </a:lnTo>
                  <a:lnTo>
                    <a:pt x="1281" y="1210"/>
                  </a:lnTo>
                  <a:lnTo>
                    <a:pt x="1281" y="907"/>
                  </a:lnTo>
                  <a:lnTo>
                    <a:pt x="1282" y="1663"/>
                  </a:lnTo>
                  <a:lnTo>
                    <a:pt x="1282" y="907"/>
                  </a:lnTo>
                  <a:lnTo>
                    <a:pt x="1283" y="1210"/>
                  </a:lnTo>
                  <a:lnTo>
                    <a:pt x="1283" y="756"/>
                  </a:lnTo>
                  <a:lnTo>
                    <a:pt x="1285" y="1512"/>
                  </a:lnTo>
                  <a:lnTo>
                    <a:pt x="1285" y="907"/>
                  </a:lnTo>
                  <a:lnTo>
                    <a:pt x="1287" y="1512"/>
                  </a:lnTo>
                  <a:lnTo>
                    <a:pt x="1287" y="756"/>
                  </a:lnTo>
                  <a:lnTo>
                    <a:pt x="1288" y="1512"/>
                  </a:lnTo>
                  <a:lnTo>
                    <a:pt x="1288" y="1059"/>
                  </a:lnTo>
                  <a:lnTo>
                    <a:pt x="1289" y="1512"/>
                  </a:lnTo>
                  <a:lnTo>
                    <a:pt x="1290" y="1059"/>
                  </a:lnTo>
                  <a:lnTo>
                    <a:pt x="1290" y="1663"/>
                  </a:lnTo>
                  <a:lnTo>
                    <a:pt x="1291" y="1210"/>
                  </a:lnTo>
                  <a:lnTo>
                    <a:pt x="1291" y="1512"/>
                  </a:lnTo>
                  <a:lnTo>
                    <a:pt x="1292" y="1059"/>
                  </a:lnTo>
                  <a:lnTo>
                    <a:pt x="1293" y="1512"/>
                  </a:lnTo>
                  <a:lnTo>
                    <a:pt x="1293" y="1361"/>
                  </a:lnTo>
                  <a:lnTo>
                    <a:pt x="1294" y="1663"/>
                  </a:lnTo>
                  <a:lnTo>
                    <a:pt x="1295" y="605"/>
                  </a:lnTo>
                  <a:lnTo>
                    <a:pt x="1295" y="1512"/>
                  </a:lnTo>
                  <a:lnTo>
                    <a:pt x="1296" y="756"/>
                  </a:lnTo>
                  <a:lnTo>
                    <a:pt x="1296" y="1512"/>
                  </a:lnTo>
                  <a:lnTo>
                    <a:pt x="1297" y="756"/>
                  </a:lnTo>
                  <a:lnTo>
                    <a:pt x="1297" y="1663"/>
                  </a:lnTo>
                  <a:lnTo>
                    <a:pt x="1298" y="1361"/>
                  </a:lnTo>
                  <a:lnTo>
                    <a:pt x="1298" y="1663"/>
                  </a:lnTo>
                  <a:lnTo>
                    <a:pt x="1300" y="756"/>
                  </a:lnTo>
                  <a:lnTo>
                    <a:pt x="1301" y="1512"/>
                  </a:lnTo>
                  <a:lnTo>
                    <a:pt x="1302" y="907"/>
                  </a:lnTo>
                  <a:lnTo>
                    <a:pt x="1302" y="1663"/>
                  </a:lnTo>
                  <a:lnTo>
                    <a:pt x="1303" y="1210"/>
                  </a:lnTo>
                  <a:lnTo>
                    <a:pt x="1304" y="1512"/>
                  </a:lnTo>
                  <a:lnTo>
                    <a:pt x="1305" y="756"/>
                  </a:lnTo>
                  <a:lnTo>
                    <a:pt x="1306" y="1512"/>
                  </a:lnTo>
                  <a:lnTo>
                    <a:pt x="1306" y="454"/>
                  </a:lnTo>
                  <a:lnTo>
                    <a:pt x="1307" y="1663"/>
                  </a:lnTo>
                  <a:lnTo>
                    <a:pt x="1308" y="1059"/>
                  </a:lnTo>
                  <a:lnTo>
                    <a:pt x="1309" y="1361"/>
                  </a:lnTo>
                  <a:lnTo>
                    <a:pt x="1309" y="907"/>
                  </a:lnTo>
                  <a:lnTo>
                    <a:pt x="1310" y="1663"/>
                  </a:lnTo>
                  <a:lnTo>
                    <a:pt x="1311" y="756"/>
                  </a:lnTo>
                  <a:lnTo>
                    <a:pt x="1312" y="1512"/>
                  </a:lnTo>
                  <a:lnTo>
                    <a:pt x="1314" y="1059"/>
                  </a:lnTo>
                  <a:lnTo>
                    <a:pt x="1314" y="1663"/>
                  </a:lnTo>
                  <a:lnTo>
                    <a:pt x="1316" y="605"/>
                  </a:lnTo>
                  <a:lnTo>
                    <a:pt x="1316" y="1512"/>
                  </a:lnTo>
                  <a:lnTo>
                    <a:pt x="1317" y="907"/>
                  </a:lnTo>
                  <a:lnTo>
                    <a:pt x="1317" y="1512"/>
                  </a:lnTo>
                  <a:lnTo>
                    <a:pt x="1319" y="1059"/>
                  </a:lnTo>
                  <a:lnTo>
                    <a:pt x="1319" y="1815"/>
                  </a:lnTo>
                  <a:lnTo>
                    <a:pt x="1320" y="907"/>
                  </a:lnTo>
                  <a:lnTo>
                    <a:pt x="1320" y="1512"/>
                  </a:lnTo>
                  <a:lnTo>
                    <a:pt x="1321" y="1210"/>
                  </a:lnTo>
                  <a:lnTo>
                    <a:pt x="1322" y="1663"/>
                  </a:lnTo>
                  <a:lnTo>
                    <a:pt x="1322" y="1512"/>
                  </a:lnTo>
                  <a:lnTo>
                    <a:pt x="1323" y="1663"/>
                  </a:lnTo>
                  <a:lnTo>
                    <a:pt x="1324" y="1059"/>
                  </a:lnTo>
                  <a:lnTo>
                    <a:pt x="1325" y="1361"/>
                  </a:lnTo>
                  <a:lnTo>
                    <a:pt x="1325" y="756"/>
                  </a:lnTo>
                  <a:lnTo>
                    <a:pt x="1327" y="1512"/>
                  </a:lnTo>
                  <a:lnTo>
                    <a:pt x="1327" y="605"/>
                  </a:lnTo>
                  <a:lnTo>
                    <a:pt x="1328" y="1210"/>
                  </a:lnTo>
                  <a:lnTo>
                    <a:pt x="1328" y="1059"/>
                  </a:lnTo>
                  <a:lnTo>
                    <a:pt x="1329" y="1512"/>
                  </a:lnTo>
                  <a:lnTo>
                    <a:pt x="1330" y="1210"/>
                  </a:lnTo>
                  <a:lnTo>
                    <a:pt x="1331" y="1663"/>
                  </a:lnTo>
                  <a:lnTo>
                    <a:pt x="1331" y="1210"/>
                  </a:lnTo>
                  <a:lnTo>
                    <a:pt x="1332" y="1815"/>
                  </a:lnTo>
                  <a:lnTo>
                    <a:pt x="1333" y="1059"/>
                  </a:lnTo>
                  <a:lnTo>
                    <a:pt x="1333" y="1210"/>
                  </a:lnTo>
                  <a:lnTo>
                    <a:pt x="1334" y="1059"/>
                  </a:lnTo>
                  <a:lnTo>
                    <a:pt x="1334" y="1966"/>
                  </a:lnTo>
                  <a:lnTo>
                    <a:pt x="1335" y="1361"/>
                  </a:lnTo>
                  <a:lnTo>
                    <a:pt x="1336" y="1663"/>
                  </a:lnTo>
                  <a:lnTo>
                    <a:pt x="1337" y="1361"/>
                  </a:lnTo>
                  <a:lnTo>
                    <a:pt x="1337" y="1512"/>
                  </a:lnTo>
                  <a:lnTo>
                    <a:pt x="1339" y="1210"/>
                  </a:lnTo>
                  <a:lnTo>
                    <a:pt x="1339" y="1966"/>
                  </a:lnTo>
                  <a:lnTo>
                    <a:pt x="1340" y="1210"/>
                  </a:lnTo>
                  <a:lnTo>
                    <a:pt x="1341" y="1663"/>
                  </a:lnTo>
                  <a:lnTo>
                    <a:pt x="1341" y="907"/>
                  </a:lnTo>
                  <a:lnTo>
                    <a:pt x="1342" y="1210"/>
                  </a:lnTo>
                  <a:lnTo>
                    <a:pt x="1342" y="1059"/>
                  </a:lnTo>
                  <a:lnTo>
                    <a:pt x="1343" y="1361"/>
                  </a:lnTo>
                  <a:lnTo>
                    <a:pt x="1343" y="756"/>
                  </a:lnTo>
                  <a:lnTo>
                    <a:pt x="1344" y="1512"/>
                  </a:lnTo>
                  <a:lnTo>
                    <a:pt x="1345" y="1059"/>
                  </a:lnTo>
                  <a:lnTo>
                    <a:pt x="1345" y="1210"/>
                  </a:lnTo>
                  <a:lnTo>
                    <a:pt x="1346" y="1059"/>
                  </a:lnTo>
                  <a:lnTo>
                    <a:pt x="1347" y="1663"/>
                  </a:lnTo>
                  <a:lnTo>
                    <a:pt x="1347" y="1059"/>
                  </a:lnTo>
                  <a:lnTo>
                    <a:pt x="1348" y="1663"/>
                  </a:lnTo>
                  <a:lnTo>
                    <a:pt x="1348" y="1059"/>
                  </a:lnTo>
                  <a:lnTo>
                    <a:pt x="1349" y="1663"/>
                  </a:lnTo>
                  <a:lnTo>
                    <a:pt x="1349" y="756"/>
                  </a:lnTo>
                  <a:lnTo>
                    <a:pt x="1350" y="1512"/>
                  </a:lnTo>
                  <a:lnTo>
                    <a:pt x="1350" y="756"/>
                  </a:lnTo>
                  <a:lnTo>
                    <a:pt x="1351" y="1210"/>
                  </a:lnTo>
                  <a:lnTo>
                    <a:pt x="1351" y="605"/>
                  </a:lnTo>
                  <a:lnTo>
                    <a:pt x="1352" y="1663"/>
                  </a:lnTo>
                  <a:lnTo>
                    <a:pt x="1353" y="1059"/>
                  </a:lnTo>
                  <a:lnTo>
                    <a:pt x="1354" y="1512"/>
                  </a:lnTo>
                  <a:lnTo>
                    <a:pt x="1355" y="1059"/>
                  </a:lnTo>
                  <a:lnTo>
                    <a:pt x="1355" y="1512"/>
                  </a:lnTo>
                  <a:lnTo>
                    <a:pt x="1356" y="907"/>
                  </a:lnTo>
                  <a:lnTo>
                    <a:pt x="1356" y="1815"/>
                  </a:lnTo>
                  <a:lnTo>
                    <a:pt x="1358" y="1059"/>
                  </a:lnTo>
                  <a:lnTo>
                    <a:pt x="1358" y="1512"/>
                  </a:lnTo>
                  <a:lnTo>
                    <a:pt x="1359" y="1059"/>
                  </a:lnTo>
                  <a:lnTo>
                    <a:pt x="1361" y="1663"/>
                  </a:lnTo>
                  <a:lnTo>
                    <a:pt x="1362" y="1210"/>
                  </a:lnTo>
                  <a:lnTo>
                    <a:pt x="1362" y="1512"/>
                  </a:lnTo>
                  <a:lnTo>
                    <a:pt x="1363" y="907"/>
                  </a:lnTo>
                  <a:lnTo>
                    <a:pt x="1364" y="1512"/>
                  </a:lnTo>
                  <a:lnTo>
                    <a:pt x="1364" y="1059"/>
                  </a:lnTo>
                  <a:lnTo>
                    <a:pt x="1366" y="1512"/>
                  </a:lnTo>
                  <a:lnTo>
                    <a:pt x="1366" y="1059"/>
                  </a:lnTo>
                  <a:lnTo>
                    <a:pt x="1367" y="1663"/>
                  </a:lnTo>
                  <a:lnTo>
                    <a:pt x="1368" y="907"/>
                  </a:lnTo>
                  <a:lnTo>
                    <a:pt x="1369" y="1966"/>
                  </a:lnTo>
                  <a:lnTo>
                    <a:pt x="1369" y="907"/>
                  </a:lnTo>
                  <a:lnTo>
                    <a:pt x="1370" y="1815"/>
                  </a:lnTo>
                  <a:lnTo>
                    <a:pt x="1371" y="1210"/>
                  </a:lnTo>
                  <a:lnTo>
                    <a:pt x="1372" y="1815"/>
                  </a:lnTo>
                  <a:lnTo>
                    <a:pt x="1372" y="1059"/>
                  </a:lnTo>
                  <a:lnTo>
                    <a:pt x="1373" y="1361"/>
                  </a:lnTo>
                  <a:lnTo>
                    <a:pt x="1374" y="1059"/>
                  </a:lnTo>
                  <a:lnTo>
                    <a:pt x="1374" y="1663"/>
                  </a:lnTo>
                  <a:lnTo>
                    <a:pt x="1375" y="1059"/>
                  </a:lnTo>
                  <a:lnTo>
                    <a:pt x="1376" y="1512"/>
                  </a:lnTo>
                  <a:lnTo>
                    <a:pt x="1377" y="605"/>
                  </a:lnTo>
                  <a:lnTo>
                    <a:pt x="1378" y="1663"/>
                  </a:lnTo>
                  <a:lnTo>
                    <a:pt x="1379" y="907"/>
                  </a:lnTo>
                  <a:lnTo>
                    <a:pt x="1379" y="1361"/>
                  </a:lnTo>
                  <a:lnTo>
                    <a:pt x="1380" y="605"/>
                  </a:lnTo>
                  <a:lnTo>
                    <a:pt x="1381" y="1815"/>
                  </a:lnTo>
                  <a:lnTo>
                    <a:pt x="1381" y="756"/>
                  </a:lnTo>
                  <a:lnTo>
                    <a:pt x="1383" y="1663"/>
                  </a:lnTo>
                  <a:lnTo>
                    <a:pt x="1383" y="907"/>
                  </a:lnTo>
                  <a:lnTo>
                    <a:pt x="1384" y="1966"/>
                  </a:lnTo>
                  <a:lnTo>
                    <a:pt x="1384" y="1059"/>
                  </a:lnTo>
                  <a:lnTo>
                    <a:pt x="1385" y="1815"/>
                  </a:lnTo>
                  <a:lnTo>
                    <a:pt x="1386" y="907"/>
                  </a:lnTo>
                  <a:lnTo>
                    <a:pt x="1388" y="1663"/>
                  </a:lnTo>
                  <a:lnTo>
                    <a:pt x="1388" y="303"/>
                  </a:lnTo>
                  <a:lnTo>
                    <a:pt x="1389" y="1512"/>
                  </a:lnTo>
                  <a:lnTo>
                    <a:pt x="1390" y="907"/>
                  </a:lnTo>
                  <a:lnTo>
                    <a:pt x="1391" y="1361"/>
                  </a:lnTo>
                  <a:lnTo>
                    <a:pt x="1391" y="907"/>
                  </a:lnTo>
                  <a:lnTo>
                    <a:pt x="1392" y="1815"/>
                  </a:lnTo>
                  <a:lnTo>
                    <a:pt x="1394" y="1210"/>
                  </a:lnTo>
                  <a:lnTo>
                    <a:pt x="1394" y="1663"/>
                  </a:lnTo>
                  <a:lnTo>
                    <a:pt x="1395" y="1210"/>
                  </a:lnTo>
                  <a:lnTo>
                    <a:pt x="1395" y="1815"/>
                  </a:lnTo>
                  <a:lnTo>
                    <a:pt x="1396" y="756"/>
                  </a:lnTo>
                  <a:lnTo>
                    <a:pt x="1398" y="1815"/>
                  </a:lnTo>
                  <a:lnTo>
                    <a:pt x="1399" y="1059"/>
                  </a:lnTo>
                  <a:lnTo>
                    <a:pt x="1400" y="1512"/>
                  </a:lnTo>
                  <a:lnTo>
                    <a:pt x="1400" y="907"/>
                  </a:lnTo>
                  <a:lnTo>
                    <a:pt x="1402" y="1966"/>
                  </a:lnTo>
                  <a:lnTo>
                    <a:pt x="1403" y="1059"/>
                  </a:lnTo>
                  <a:lnTo>
                    <a:pt x="1403" y="1663"/>
                  </a:lnTo>
                  <a:lnTo>
                    <a:pt x="1405" y="1210"/>
                  </a:lnTo>
                  <a:lnTo>
                    <a:pt x="1405" y="1663"/>
                  </a:lnTo>
                  <a:lnTo>
                    <a:pt x="1406" y="1210"/>
                  </a:lnTo>
                  <a:lnTo>
                    <a:pt x="1407" y="1663"/>
                  </a:lnTo>
                  <a:lnTo>
                    <a:pt x="1408" y="756"/>
                  </a:lnTo>
                  <a:lnTo>
                    <a:pt x="1410" y="1512"/>
                  </a:lnTo>
                  <a:lnTo>
                    <a:pt x="1411" y="1059"/>
                  </a:lnTo>
                  <a:lnTo>
                    <a:pt x="1412" y="1815"/>
                  </a:lnTo>
                  <a:lnTo>
                    <a:pt x="1412" y="756"/>
                  </a:lnTo>
                  <a:lnTo>
                    <a:pt x="1413" y="1512"/>
                  </a:lnTo>
                  <a:lnTo>
                    <a:pt x="1414" y="907"/>
                  </a:lnTo>
                  <a:lnTo>
                    <a:pt x="1415" y="1512"/>
                  </a:lnTo>
                  <a:lnTo>
                    <a:pt x="1415" y="1210"/>
                  </a:lnTo>
                  <a:lnTo>
                    <a:pt x="1416" y="1663"/>
                  </a:lnTo>
                  <a:lnTo>
                    <a:pt x="1416" y="756"/>
                  </a:lnTo>
                  <a:lnTo>
                    <a:pt x="1417" y="1361"/>
                  </a:lnTo>
                  <a:lnTo>
                    <a:pt x="1418" y="907"/>
                  </a:lnTo>
                  <a:lnTo>
                    <a:pt x="1419" y="1663"/>
                  </a:lnTo>
                  <a:lnTo>
                    <a:pt x="1419" y="605"/>
                  </a:lnTo>
                  <a:lnTo>
                    <a:pt x="1421" y="1512"/>
                  </a:lnTo>
                  <a:lnTo>
                    <a:pt x="1421" y="756"/>
                  </a:lnTo>
                  <a:lnTo>
                    <a:pt x="1423" y="1815"/>
                  </a:lnTo>
                  <a:lnTo>
                    <a:pt x="1424" y="1059"/>
                  </a:lnTo>
                  <a:lnTo>
                    <a:pt x="1425" y="1512"/>
                  </a:lnTo>
                  <a:lnTo>
                    <a:pt x="1425" y="907"/>
                  </a:lnTo>
                  <a:lnTo>
                    <a:pt x="1426" y="1512"/>
                  </a:lnTo>
                  <a:lnTo>
                    <a:pt x="1428" y="1059"/>
                  </a:lnTo>
                  <a:lnTo>
                    <a:pt x="1429" y="1663"/>
                  </a:lnTo>
                  <a:lnTo>
                    <a:pt x="1429" y="1059"/>
                  </a:lnTo>
                  <a:lnTo>
                    <a:pt x="1430" y="1663"/>
                  </a:lnTo>
                  <a:lnTo>
                    <a:pt x="1431" y="1059"/>
                  </a:lnTo>
                  <a:lnTo>
                    <a:pt x="1431" y="1815"/>
                  </a:lnTo>
                  <a:lnTo>
                    <a:pt x="1432" y="1059"/>
                  </a:lnTo>
                  <a:lnTo>
                    <a:pt x="1432" y="1361"/>
                  </a:lnTo>
                  <a:lnTo>
                    <a:pt x="1433" y="1210"/>
                  </a:lnTo>
                  <a:lnTo>
                    <a:pt x="1433" y="1361"/>
                  </a:lnTo>
                  <a:lnTo>
                    <a:pt x="1434" y="756"/>
                  </a:lnTo>
                  <a:lnTo>
                    <a:pt x="1434" y="1361"/>
                  </a:lnTo>
                  <a:lnTo>
                    <a:pt x="1435" y="1210"/>
                  </a:lnTo>
                  <a:lnTo>
                    <a:pt x="1435" y="1966"/>
                  </a:lnTo>
                  <a:lnTo>
                    <a:pt x="1436" y="1512"/>
                  </a:lnTo>
                  <a:lnTo>
                    <a:pt x="1436" y="1663"/>
                  </a:lnTo>
                  <a:lnTo>
                    <a:pt x="1437" y="907"/>
                  </a:lnTo>
                  <a:lnTo>
                    <a:pt x="1438" y="1210"/>
                  </a:lnTo>
                  <a:lnTo>
                    <a:pt x="1438" y="756"/>
                  </a:lnTo>
                  <a:lnTo>
                    <a:pt x="1439" y="1815"/>
                  </a:lnTo>
                  <a:lnTo>
                    <a:pt x="1439" y="1210"/>
                  </a:lnTo>
                  <a:lnTo>
                    <a:pt x="1440" y="1512"/>
                  </a:lnTo>
                  <a:lnTo>
                    <a:pt x="1440" y="907"/>
                  </a:lnTo>
                  <a:lnTo>
                    <a:pt x="1441" y="1663"/>
                  </a:lnTo>
                  <a:lnTo>
                    <a:pt x="1442" y="1210"/>
                  </a:lnTo>
                  <a:lnTo>
                    <a:pt x="1442" y="1663"/>
                  </a:lnTo>
                  <a:lnTo>
                    <a:pt x="1443" y="1361"/>
                  </a:lnTo>
                  <a:lnTo>
                    <a:pt x="1443" y="1966"/>
                  </a:lnTo>
                  <a:lnTo>
                    <a:pt x="1444" y="454"/>
                  </a:lnTo>
                  <a:lnTo>
                    <a:pt x="1445" y="1512"/>
                  </a:lnTo>
                  <a:lnTo>
                    <a:pt x="1445" y="1210"/>
                  </a:lnTo>
                  <a:lnTo>
                    <a:pt x="1446" y="1512"/>
                  </a:lnTo>
                  <a:lnTo>
                    <a:pt x="1447" y="1361"/>
                  </a:lnTo>
                  <a:lnTo>
                    <a:pt x="1447" y="1663"/>
                  </a:lnTo>
                  <a:lnTo>
                    <a:pt x="1448" y="907"/>
                  </a:lnTo>
                  <a:lnTo>
                    <a:pt x="1449" y="1815"/>
                  </a:lnTo>
                  <a:lnTo>
                    <a:pt x="1450" y="1059"/>
                  </a:lnTo>
                  <a:lnTo>
                    <a:pt x="1450" y="1512"/>
                  </a:lnTo>
                  <a:lnTo>
                    <a:pt x="1451" y="1210"/>
                  </a:lnTo>
                  <a:lnTo>
                    <a:pt x="1451" y="1512"/>
                  </a:lnTo>
                  <a:lnTo>
                    <a:pt x="1452" y="756"/>
                  </a:lnTo>
                  <a:lnTo>
                    <a:pt x="1452" y="1815"/>
                  </a:lnTo>
                  <a:lnTo>
                    <a:pt x="1453" y="907"/>
                  </a:lnTo>
                  <a:lnTo>
                    <a:pt x="1453" y="1663"/>
                  </a:lnTo>
                  <a:lnTo>
                    <a:pt x="1454" y="1059"/>
                  </a:lnTo>
                  <a:lnTo>
                    <a:pt x="1455" y="1512"/>
                  </a:lnTo>
                  <a:lnTo>
                    <a:pt x="1455" y="1059"/>
                  </a:lnTo>
                  <a:lnTo>
                    <a:pt x="1456" y="1663"/>
                  </a:lnTo>
                  <a:lnTo>
                    <a:pt x="1456" y="1512"/>
                  </a:lnTo>
                  <a:lnTo>
                    <a:pt x="1457" y="1663"/>
                  </a:lnTo>
                  <a:lnTo>
                    <a:pt x="1457" y="1059"/>
                  </a:lnTo>
                  <a:lnTo>
                    <a:pt x="1458" y="1815"/>
                  </a:lnTo>
                  <a:lnTo>
                    <a:pt x="1459" y="1059"/>
                  </a:lnTo>
                  <a:lnTo>
                    <a:pt x="1460" y="1361"/>
                  </a:lnTo>
                  <a:lnTo>
                    <a:pt x="1460" y="1210"/>
                  </a:lnTo>
                  <a:lnTo>
                    <a:pt x="1461" y="1512"/>
                  </a:lnTo>
                  <a:lnTo>
                    <a:pt x="1461" y="1210"/>
                  </a:lnTo>
                  <a:lnTo>
                    <a:pt x="1462" y="1361"/>
                  </a:lnTo>
                  <a:lnTo>
                    <a:pt x="1462" y="1210"/>
                  </a:lnTo>
                  <a:lnTo>
                    <a:pt x="1464" y="1815"/>
                  </a:lnTo>
                  <a:lnTo>
                    <a:pt x="1464" y="1512"/>
                  </a:lnTo>
                  <a:lnTo>
                    <a:pt x="1465" y="1663"/>
                  </a:lnTo>
                  <a:lnTo>
                    <a:pt x="1466" y="1059"/>
                  </a:lnTo>
                  <a:lnTo>
                    <a:pt x="1466" y="1815"/>
                  </a:lnTo>
                  <a:lnTo>
                    <a:pt x="1467" y="1059"/>
                  </a:lnTo>
                  <a:lnTo>
                    <a:pt x="1469" y="1512"/>
                  </a:lnTo>
                  <a:lnTo>
                    <a:pt x="1470" y="1210"/>
                  </a:lnTo>
                  <a:lnTo>
                    <a:pt x="1470" y="1512"/>
                  </a:lnTo>
                  <a:lnTo>
                    <a:pt x="1471" y="907"/>
                  </a:lnTo>
                  <a:lnTo>
                    <a:pt x="1472" y="1512"/>
                  </a:lnTo>
                  <a:lnTo>
                    <a:pt x="1473" y="1210"/>
                  </a:lnTo>
                  <a:lnTo>
                    <a:pt x="1473" y="1512"/>
                  </a:lnTo>
                  <a:lnTo>
                    <a:pt x="1474" y="1210"/>
                  </a:lnTo>
                  <a:lnTo>
                    <a:pt x="1474" y="1815"/>
                  </a:lnTo>
                  <a:lnTo>
                    <a:pt x="1475" y="1361"/>
                  </a:lnTo>
                  <a:lnTo>
                    <a:pt x="1476" y="1512"/>
                  </a:lnTo>
                  <a:lnTo>
                    <a:pt x="1476" y="756"/>
                  </a:lnTo>
                  <a:lnTo>
                    <a:pt x="1477" y="1663"/>
                  </a:lnTo>
                  <a:lnTo>
                    <a:pt x="1478" y="605"/>
                  </a:lnTo>
                  <a:lnTo>
                    <a:pt x="1479" y="1512"/>
                  </a:lnTo>
                  <a:lnTo>
                    <a:pt x="1479" y="1059"/>
                  </a:lnTo>
                  <a:lnTo>
                    <a:pt x="1480" y="1815"/>
                  </a:lnTo>
                  <a:lnTo>
                    <a:pt x="1481" y="1059"/>
                  </a:lnTo>
                  <a:lnTo>
                    <a:pt x="1483" y="1361"/>
                  </a:lnTo>
                  <a:lnTo>
                    <a:pt x="1483" y="1210"/>
                  </a:lnTo>
                  <a:lnTo>
                    <a:pt x="1484" y="1512"/>
                  </a:lnTo>
                  <a:lnTo>
                    <a:pt x="1484" y="1059"/>
                  </a:lnTo>
                  <a:lnTo>
                    <a:pt x="1485" y="1512"/>
                  </a:lnTo>
                  <a:lnTo>
                    <a:pt x="1485" y="605"/>
                  </a:lnTo>
                  <a:lnTo>
                    <a:pt x="1486" y="1512"/>
                  </a:lnTo>
                  <a:lnTo>
                    <a:pt x="1487" y="1210"/>
                  </a:lnTo>
                  <a:lnTo>
                    <a:pt x="1487" y="1663"/>
                  </a:lnTo>
                  <a:lnTo>
                    <a:pt x="1488" y="1059"/>
                  </a:lnTo>
                  <a:lnTo>
                    <a:pt x="1489" y="1663"/>
                  </a:lnTo>
                  <a:lnTo>
                    <a:pt x="1490" y="1059"/>
                  </a:lnTo>
                  <a:lnTo>
                    <a:pt x="1490" y="1512"/>
                  </a:lnTo>
                  <a:lnTo>
                    <a:pt x="1491" y="1210"/>
                  </a:lnTo>
                  <a:lnTo>
                    <a:pt x="1491" y="1815"/>
                  </a:lnTo>
                  <a:lnTo>
                    <a:pt x="1492" y="1210"/>
                  </a:lnTo>
                  <a:lnTo>
                    <a:pt x="1492" y="1966"/>
                  </a:lnTo>
                  <a:lnTo>
                    <a:pt x="1493" y="907"/>
                  </a:lnTo>
                  <a:lnTo>
                    <a:pt x="1493" y="1361"/>
                  </a:lnTo>
                  <a:lnTo>
                    <a:pt x="1495" y="1059"/>
                  </a:lnTo>
                  <a:lnTo>
                    <a:pt x="1495" y="1815"/>
                  </a:lnTo>
                  <a:lnTo>
                    <a:pt x="1496" y="1210"/>
                  </a:lnTo>
                  <a:lnTo>
                    <a:pt x="1496" y="1361"/>
                  </a:lnTo>
                  <a:lnTo>
                    <a:pt x="1497" y="1210"/>
                  </a:lnTo>
                  <a:lnTo>
                    <a:pt x="1497" y="1361"/>
                  </a:lnTo>
                  <a:lnTo>
                    <a:pt x="1498" y="907"/>
                  </a:lnTo>
                  <a:lnTo>
                    <a:pt x="1498" y="1966"/>
                  </a:lnTo>
                  <a:lnTo>
                    <a:pt x="1500" y="907"/>
                  </a:lnTo>
                  <a:lnTo>
                    <a:pt x="1501" y="1815"/>
                  </a:lnTo>
                  <a:lnTo>
                    <a:pt x="1502" y="756"/>
                  </a:lnTo>
                  <a:lnTo>
                    <a:pt x="1502" y="1210"/>
                  </a:lnTo>
                  <a:lnTo>
                    <a:pt x="1503" y="605"/>
                  </a:lnTo>
                  <a:lnTo>
                    <a:pt x="1504" y="1512"/>
                  </a:lnTo>
                  <a:lnTo>
                    <a:pt x="1505" y="1059"/>
                  </a:lnTo>
                  <a:lnTo>
                    <a:pt x="1505" y="1663"/>
                  </a:lnTo>
                  <a:lnTo>
                    <a:pt x="1506" y="1210"/>
                  </a:lnTo>
                  <a:lnTo>
                    <a:pt x="1507" y="1815"/>
                  </a:lnTo>
                  <a:lnTo>
                    <a:pt x="1508" y="756"/>
                  </a:lnTo>
                  <a:lnTo>
                    <a:pt x="1509" y="1512"/>
                  </a:lnTo>
                  <a:lnTo>
                    <a:pt x="1509" y="1210"/>
                  </a:lnTo>
                  <a:lnTo>
                    <a:pt x="1510" y="1815"/>
                  </a:lnTo>
                  <a:lnTo>
                    <a:pt x="1510" y="1059"/>
                  </a:lnTo>
                  <a:lnTo>
                    <a:pt x="1511" y="1815"/>
                  </a:lnTo>
                  <a:lnTo>
                    <a:pt x="1512" y="1059"/>
                  </a:lnTo>
                  <a:lnTo>
                    <a:pt x="1513" y="1663"/>
                  </a:lnTo>
                  <a:lnTo>
                    <a:pt x="1514" y="1361"/>
                  </a:lnTo>
                  <a:lnTo>
                    <a:pt x="1514" y="1512"/>
                  </a:lnTo>
                  <a:lnTo>
                    <a:pt x="1516" y="1059"/>
                  </a:lnTo>
                  <a:lnTo>
                    <a:pt x="1516" y="1361"/>
                  </a:lnTo>
                  <a:lnTo>
                    <a:pt x="1517" y="1210"/>
                  </a:lnTo>
                  <a:lnTo>
                    <a:pt x="1518" y="1361"/>
                  </a:lnTo>
                  <a:lnTo>
                    <a:pt x="1519" y="907"/>
                  </a:lnTo>
                  <a:lnTo>
                    <a:pt x="1519" y="1512"/>
                  </a:lnTo>
                  <a:lnTo>
                    <a:pt x="1520" y="907"/>
                  </a:lnTo>
                  <a:lnTo>
                    <a:pt x="1521" y="1512"/>
                  </a:lnTo>
                  <a:lnTo>
                    <a:pt x="1522" y="1059"/>
                  </a:lnTo>
                  <a:lnTo>
                    <a:pt x="1523" y="1512"/>
                  </a:lnTo>
                  <a:lnTo>
                    <a:pt x="1524" y="1210"/>
                  </a:lnTo>
                  <a:lnTo>
                    <a:pt x="1526" y="1663"/>
                  </a:lnTo>
                  <a:lnTo>
                    <a:pt x="1527" y="605"/>
                  </a:lnTo>
                  <a:lnTo>
                    <a:pt x="1527" y="1663"/>
                  </a:lnTo>
                  <a:lnTo>
                    <a:pt x="1528" y="907"/>
                  </a:lnTo>
                  <a:lnTo>
                    <a:pt x="1529" y="1663"/>
                  </a:lnTo>
                  <a:lnTo>
                    <a:pt x="1529" y="1210"/>
                  </a:lnTo>
                  <a:lnTo>
                    <a:pt x="1530" y="1512"/>
                  </a:lnTo>
                  <a:lnTo>
                    <a:pt x="1531" y="907"/>
                  </a:lnTo>
                  <a:lnTo>
                    <a:pt x="1531" y="1512"/>
                  </a:lnTo>
                  <a:lnTo>
                    <a:pt x="1532" y="1059"/>
                  </a:lnTo>
                  <a:lnTo>
                    <a:pt x="1532" y="1210"/>
                  </a:lnTo>
                  <a:lnTo>
                    <a:pt x="1533" y="1059"/>
                  </a:lnTo>
                  <a:lnTo>
                    <a:pt x="1533" y="1512"/>
                  </a:lnTo>
                  <a:lnTo>
                    <a:pt x="1534" y="907"/>
                  </a:lnTo>
                  <a:lnTo>
                    <a:pt x="1535" y="1663"/>
                  </a:lnTo>
                  <a:lnTo>
                    <a:pt x="1535" y="1361"/>
                  </a:lnTo>
                  <a:lnTo>
                    <a:pt x="1536" y="1512"/>
                  </a:lnTo>
                  <a:lnTo>
                    <a:pt x="1537" y="907"/>
                  </a:lnTo>
                  <a:lnTo>
                    <a:pt x="1538" y="1512"/>
                  </a:lnTo>
                  <a:lnTo>
                    <a:pt x="1539" y="756"/>
                  </a:lnTo>
                  <a:lnTo>
                    <a:pt x="1541" y="1815"/>
                  </a:lnTo>
                  <a:lnTo>
                    <a:pt x="1542" y="1210"/>
                  </a:lnTo>
                  <a:lnTo>
                    <a:pt x="1542" y="1663"/>
                  </a:lnTo>
                  <a:lnTo>
                    <a:pt x="1543" y="1059"/>
                  </a:lnTo>
                  <a:lnTo>
                    <a:pt x="1544" y="1815"/>
                  </a:lnTo>
                  <a:lnTo>
                    <a:pt x="1544" y="605"/>
                  </a:lnTo>
                  <a:lnTo>
                    <a:pt x="1545" y="1512"/>
                  </a:lnTo>
                  <a:lnTo>
                    <a:pt x="1546" y="1059"/>
                  </a:lnTo>
                  <a:lnTo>
                    <a:pt x="1547" y="1210"/>
                  </a:lnTo>
                  <a:lnTo>
                    <a:pt x="1547" y="1059"/>
                  </a:lnTo>
                  <a:lnTo>
                    <a:pt x="1548" y="1361"/>
                  </a:lnTo>
                  <a:lnTo>
                    <a:pt x="1548" y="756"/>
                  </a:lnTo>
                  <a:lnTo>
                    <a:pt x="1549" y="1512"/>
                  </a:lnTo>
                  <a:lnTo>
                    <a:pt x="1550" y="907"/>
                  </a:lnTo>
                  <a:lnTo>
                    <a:pt x="1550" y="1361"/>
                  </a:lnTo>
                  <a:lnTo>
                    <a:pt x="1551" y="907"/>
                  </a:lnTo>
                  <a:lnTo>
                    <a:pt x="1551" y="1361"/>
                  </a:lnTo>
                  <a:lnTo>
                    <a:pt x="1552" y="1059"/>
                  </a:lnTo>
                  <a:lnTo>
                    <a:pt x="1552" y="1512"/>
                  </a:lnTo>
                  <a:lnTo>
                    <a:pt x="1553" y="756"/>
                  </a:lnTo>
                  <a:lnTo>
                    <a:pt x="1553" y="1210"/>
                  </a:lnTo>
                  <a:lnTo>
                    <a:pt x="1554" y="907"/>
                  </a:lnTo>
                  <a:lnTo>
                    <a:pt x="1554" y="1512"/>
                  </a:lnTo>
                  <a:lnTo>
                    <a:pt x="1555" y="756"/>
                  </a:lnTo>
                  <a:lnTo>
                    <a:pt x="1556" y="1210"/>
                  </a:lnTo>
                  <a:lnTo>
                    <a:pt x="1557" y="907"/>
                  </a:lnTo>
                  <a:lnTo>
                    <a:pt x="1557" y="1815"/>
                  </a:lnTo>
                  <a:lnTo>
                    <a:pt x="1558" y="907"/>
                  </a:lnTo>
                  <a:lnTo>
                    <a:pt x="1559" y="1966"/>
                  </a:lnTo>
                  <a:lnTo>
                    <a:pt x="1560" y="1361"/>
                  </a:lnTo>
                  <a:lnTo>
                    <a:pt x="1560" y="1815"/>
                  </a:lnTo>
                  <a:lnTo>
                    <a:pt x="1561" y="1059"/>
                  </a:lnTo>
                  <a:lnTo>
                    <a:pt x="1561" y="1361"/>
                  </a:lnTo>
                  <a:lnTo>
                    <a:pt x="1562" y="1059"/>
                  </a:lnTo>
                  <a:lnTo>
                    <a:pt x="1563" y="1663"/>
                  </a:lnTo>
                  <a:lnTo>
                    <a:pt x="1563" y="756"/>
                  </a:lnTo>
                  <a:lnTo>
                    <a:pt x="1565" y="1210"/>
                  </a:lnTo>
                  <a:lnTo>
                    <a:pt x="1566" y="303"/>
                  </a:lnTo>
                  <a:lnTo>
                    <a:pt x="1567" y="1512"/>
                  </a:lnTo>
                  <a:lnTo>
                    <a:pt x="1567" y="907"/>
                  </a:lnTo>
                  <a:lnTo>
                    <a:pt x="1568" y="1815"/>
                  </a:lnTo>
                  <a:lnTo>
                    <a:pt x="1568" y="1210"/>
                  </a:lnTo>
                  <a:lnTo>
                    <a:pt x="1569" y="2116"/>
                  </a:lnTo>
                  <a:lnTo>
                    <a:pt x="1570" y="907"/>
                  </a:lnTo>
                  <a:lnTo>
                    <a:pt x="1571" y="1815"/>
                  </a:lnTo>
                  <a:lnTo>
                    <a:pt x="1571" y="756"/>
                  </a:lnTo>
                  <a:lnTo>
                    <a:pt x="1573" y="1512"/>
                  </a:lnTo>
                  <a:lnTo>
                    <a:pt x="1573" y="1059"/>
                  </a:lnTo>
                  <a:lnTo>
                    <a:pt x="1574" y="1361"/>
                  </a:lnTo>
                  <a:lnTo>
                    <a:pt x="1575" y="1210"/>
                  </a:lnTo>
                  <a:lnTo>
                    <a:pt x="1575" y="1512"/>
                  </a:lnTo>
                  <a:lnTo>
                    <a:pt x="1576" y="1210"/>
                  </a:lnTo>
                  <a:lnTo>
                    <a:pt x="1576" y="1663"/>
                  </a:lnTo>
                  <a:lnTo>
                    <a:pt x="1577" y="1361"/>
                  </a:lnTo>
                  <a:lnTo>
                    <a:pt x="1578" y="1966"/>
                  </a:lnTo>
                  <a:lnTo>
                    <a:pt x="1579" y="1059"/>
                  </a:lnTo>
                  <a:lnTo>
                    <a:pt x="1580" y="1512"/>
                  </a:lnTo>
                  <a:lnTo>
                    <a:pt x="1580" y="1059"/>
                  </a:lnTo>
                  <a:lnTo>
                    <a:pt x="1581" y="1663"/>
                  </a:lnTo>
                  <a:lnTo>
                    <a:pt x="1581" y="1059"/>
                  </a:lnTo>
                  <a:lnTo>
                    <a:pt x="1582" y="1663"/>
                  </a:lnTo>
                  <a:lnTo>
                    <a:pt x="1582" y="1059"/>
                  </a:lnTo>
                  <a:lnTo>
                    <a:pt x="1583" y="1512"/>
                  </a:lnTo>
                  <a:lnTo>
                    <a:pt x="1583" y="1059"/>
                  </a:lnTo>
                  <a:lnTo>
                    <a:pt x="1584" y="1663"/>
                  </a:lnTo>
                  <a:lnTo>
                    <a:pt x="1584" y="907"/>
                  </a:lnTo>
                  <a:lnTo>
                    <a:pt x="1586" y="1663"/>
                  </a:lnTo>
                  <a:lnTo>
                    <a:pt x="1586" y="1361"/>
                  </a:lnTo>
                  <a:lnTo>
                    <a:pt x="1587" y="1512"/>
                  </a:lnTo>
                  <a:lnTo>
                    <a:pt x="1587" y="1361"/>
                  </a:lnTo>
                  <a:lnTo>
                    <a:pt x="1588" y="1663"/>
                  </a:lnTo>
                  <a:lnTo>
                    <a:pt x="1588" y="1059"/>
                  </a:lnTo>
                  <a:lnTo>
                    <a:pt x="1589" y="1966"/>
                  </a:lnTo>
                  <a:lnTo>
                    <a:pt x="1590" y="1210"/>
                  </a:lnTo>
                  <a:lnTo>
                    <a:pt x="1590" y="1815"/>
                  </a:lnTo>
                  <a:lnTo>
                    <a:pt x="1591" y="1361"/>
                  </a:lnTo>
                  <a:lnTo>
                    <a:pt x="1591" y="1512"/>
                  </a:lnTo>
                  <a:lnTo>
                    <a:pt x="1592" y="1210"/>
                  </a:lnTo>
                  <a:lnTo>
                    <a:pt x="1592" y="1815"/>
                  </a:lnTo>
                  <a:lnTo>
                    <a:pt x="1593" y="1210"/>
                  </a:lnTo>
                  <a:lnTo>
                    <a:pt x="1593" y="1512"/>
                  </a:lnTo>
                  <a:lnTo>
                    <a:pt x="1594" y="1059"/>
                  </a:lnTo>
                  <a:lnTo>
                    <a:pt x="1594" y="1361"/>
                  </a:lnTo>
                  <a:lnTo>
                    <a:pt x="1595" y="1059"/>
                  </a:lnTo>
                  <a:lnTo>
                    <a:pt x="1595" y="1512"/>
                  </a:lnTo>
                  <a:lnTo>
                    <a:pt x="1596" y="1361"/>
                  </a:lnTo>
                  <a:lnTo>
                    <a:pt x="1597" y="1663"/>
                  </a:lnTo>
                  <a:lnTo>
                    <a:pt x="1598" y="907"/>
                  </a:lnTo>
                  <a:lnTo>
                    <a:pt x="1599" y="1663"/>
                  </a:lnTo>
                  <a:lnTo>
                    <a:pt x="1600" y="1210"/>
                  </a:lnTo>
                  <a:lnTo>
                    <a:pt x="1600" y="1815"/>
                  </a:lnTo>
                  <a:lnTo>
                    <a:pt x="1601" y="1210"/>
                  </a:lnTo>
                  <a:lnTo>
                    <a:pt x="1601" y="1663"/>
                  </a:lnTo>
                  <a:lnTo>
                    <a:pt x="1602" y="1059"/>
                  </a:lnTo>
                  <a:lnTo>
                    <a:pt x="1602" y="1663"/>
                  </a:lnTo>
                  <a:lnTo>
                    <a:pt x="1603" y="1361"/>
                  </a:lnTo>
                  <a:lnTo>
                    <a:pt x="1603" y="1815"/>
                  </a:lnTo>
                  <a:lnTo>
                    <a:pt x="1604" y="605"/>
                  </a:lnTo>
                  <a:lnTo>
                    <a:pt x="1606" y="1663"/>
                  </a:lnTo>
                  <a:lnTo>
                    <a:pt x="1607" y="1210"/>
                  </a:lnTo>
                  <a:lnTo>
                    <a:pt x="1607" y="1815"/>
                  </a:lnTo>
                  <a:lnTo>
                    <a:pt x="1608" y="907"/>
                  </a:lnTo>
                  <a:lnTo>
                    <a:pt x="1609" y="1512"/>
                  </a:lnTo>
                  <a:lnTo>
                    <a:pt x="1609" y="907"/>
                  </a:lnTo>
                  <a:lnTo>
                    <a:pt x="1611" y="1815"/>
                  </a:lnTo>
                  <a:lnTo>
                    <a:pt x="1612" y="1210"/>
                  </a:lnTo>
                  <a:lnTo>
                    <a:pt x="1613" y="1663"/>
                  </a:lnTo>
                  <a:lnTo>
                    <a:pt x="1614" y="1361"/>
                  </a:lnTo>
                  <a:lnTo>
                    <a:pt x="1614" y="1815"/>
                  </a:lnTo>
                  <a:lnTo>
                    <a:pt x="1615" y="907"/>
                  </a:lnTo>
                  <a:lnTo>
                    <a:pt x="1618" y="1663"/>
                  </a:lnTo>
                  <a:lnTo>
                    <a:pt x="1619" y="1210"/>
                  </a:lnTo>
                  <a:lnTo>
                    <a:pt x="1620" y="1663"/>
                  </a:lnTo>
                  <a:lnTo>
                    <a:pt x="1620" y="1210"/>
                  </a:lnTo>
                  <a:lnTo>
                    <a:pt x="1621" y="1663"/>
                  </a:lnTo>
                  <a:lnTo>
                    <a:pt x="1622" y="756"/>
                  </a:lnTo>
                  <a:lnTo>
                    <a:pt x="1623" y="1815"/>
                  </a:lnTo>
                  <a:lnTo>
                    <a:pt x="1624" y="1210"/>
                  </a:lnTo>
                  <a:lnTo>
                    <a:pt x="1624" y="1663"/>
                  </a:lnTo>
                  <a:lnTo>
                    <a:pt x="1625" y="1210"/>
                  </a:lnTo>
                  <a:lnTo>
                    <a:pt x="1626" y="1512"/>
                  </a:lnTo>
                  <a:lnTo>
                    <a:pt x="1626" y="1059"/>
                  </a:lnTo>
                  <a:lnTo>
                    <a:pt x="1627" y="1361"/>
                  </a:lnTo>
                  <a:lnTo>
                    <a:pt x="1627" y="756"/>
                  </a:lnTo>
                  <a:lnTo>
                    <a:pt x="1628" y="1815"/>
                  </a:lnTo>
                  <a:lnTo>
                    <a:pt x="1628" y="1059"/>
                  </a:lnTo>
                  <a:lnTo>
                    <a:pt x="1629" y="1512"/>
                  </a:lnTo>
                  <a:lnTo>
                    <a:pt x="1630" y="907"/>
                  </a:lnTo>
                  <a:lnTo>
                    <a:pt x="1631" y="1663"/>
                  </a:lnTo>
                  <a:lnTo>
                    <a:pt x="1631" y="1059"/>
                  </a:lnTo>
                  <a:lnTo>
                    <a:pt x="1632" y="1512"/>
                  </a:lnTo>
                  <a:lnTo>
                    <a:pt x="1633" y="756"/>
                  </a:lnTo>
                  <a:lnTo>
                    <a:pt x="1634" y="1512"/>
                  </a:lnTo>
                  <a:lnTo>
                    <a:pt x="1634" y="1210"/>
                  </a:lnTo>
                  <a:lnTo>
                    <a:pt x="1635" y="1663"/>
                  </a:lnTo>
                  <a:lnTo>
                    <a:pt x="1637" y="1059"/>
                  </a:lnTo>
                  <a:lnTo>
                    <a:pt x="1638" y="1210"/>
                  </a:lnTo>
                  <a:lnTo>
                    <a:pt x="1639" y="907"/>
                  </a:lnTo>
                  <a:lnTo>
                    <a:pt x="1639" y="1059"/>
                  </a:lnTo>
                  <a:lnTo>
                    <a:pt x="1640" y="605"/>
                  </a:lnTo>
                  <a:lnTo>
                    <a:pt x="1642" y="1512"/>
                  </a:lnTo>
                  <a:lnTo>
                    <a:pt x="1643" y="1059"/>
                  </a:lnTo>
                  <a:lnTo>
                    <a:pt x="1643" y="1512"/>
                  </a:lnTo>
                  <a:lnTo>
                    <a:pt x="1644" y="1059"/>
                  </a:lnTo>
                  <a:lnTo>
                    <a:pt x="1644" y="1361"/>
                  </a:lnTo>
                  <a:lnTo>
                    <a:pt x="1645" y="1210"/>
                  </a:lnTo>
                  <a:lnTo>
                    <a:pt x="1645" y="1361"/>
                  </a:lnTo>
                  <a:lnTo>
                    <a:pt x="1646" y="907"/>
                  </a:lnTo>
                  <a:lnTo>
                    <a:pt x="1647" y="1361"/>
                  </a:lnTo>
                  <a:lnTo>
                    <a:pt x="1648" y="1059"/>
                  </a:lnTo>
                  <a:lnTo>
                    <a:pt x="1648" y="1663"/>
                  </a:lnTo>
                  <a:lnTo>
                    <a:pt x="1649" y="1059"/>
                  </a:lnTo>
                  <a:lnTo>
                    <a:pt x="1652" y="1663"/>
                  </a:lnTo>
                  <a:lnTo>
                    <a:pt x="1653" y="1361"/>
                  </a:lnTo>
                  <a:lnTo>
                    <a:pt x="1654" y="1815"/>
                  </a:lnTo>
                  <a:lnTo>
                    <a:pt x="1655" y="1210"/>
                  </a:lnTo>
                  <a:lnTo>
                    <a:pt x="1655" y="1512"/>
                  </a:lnTo>
                  <a:lnTo>
                    <a:pt x="1656" y="1059"/>
                  </a:lnTo>
                  <a:lnTo>
                    <a:pt x="1657" y="1512"/>
                  </a:lnTo>
                  <a:lnTo>
                    <a:pt x="1657" y="1210"/>
                  </a:lnTo>
                  <a:lnTo>
                    <a:pt x="1658" y="1512"/>
                  </a:lnTo>
                  <a:lnTo>
                    <a:pt x="1658" y="454"/>
                  </a:lnTo>
                  <a:lnTo>
                    <a:pt x="1659" y="1663"/>
                  </a:lnTo>
                  <a:lnTo>
                    <a:pt x="1659" y="1210"/>
                  </a:lnTo>
                  <a:lnTo>
                    <a:pt x="1660" y="1512"/>
                  </a:lnTo>
                  <a:lnTo>
                    <a:pt x="1660" y="605"/>
                  </a:lnTo>
                  <a:lnTo>
                    <a:pt x="1661" y="1210"/>
                  </a:lnTo>
                  <a:lnTo>
                    <a:pt x="1662" y="605"/>
                  </a:lnTo>
                  <a:lnTo>
                    <a:pt x="1663" y="1663"/>
                  </a:lnTo>
                  <a:lnTo>
                    <a:pt x="1664" y="1210"/>
                  </a:lnTo>
                  <a:lnTo>
                    <a:pt x="1665" y="1966"/>
                  </a:lnTo>
                  <a:lnTo>
                    <a:pt x="1666" y="907"/>
                  </a:lnTo>
                  <a:lnTo>
                    <a:pt x="1667" y="1512"/>
                  </a:lnTo>
                  <a:lnTo>
                    <a:pt x="1669" y="756"/>
                  </a:lnTo>
                  <a:lnTo>
                    <a:pt x="1670" y="1512"/>
                  </a:lnTo>
                  <a:lnTo>
                    <a:pt x="1670" y="1210"/>
                  </a:lnTo>
                  <a:lnTo>
                    <a:pt x="1671" y="1512"/>
                  </a:lnTo>
                  <a:lnTo>
                    <a:pt x="1672" y="907"/>
                  </a:lnTo>
                  <a:lnTo>
                    <a:pt x="1672" y="1512"/>
                  </a:lnTo>
                  <a:lnTo>
                    <a:pt x="1673" y="605"/>
                  </a:lnTo>
                  <a:lnTo>
                    <a:pt x="1673" y="1361"/>
                  </a:lnTo>
                  <a:lnTo>
                    <a:pt x="1674" y="1059"/>
                  </a:lnTo>
                  <a:lnTo>
                    <a:pt x="1674" y="1512"/>
                  </a:lnTo>
                  <a:lnTo>
                    <a:pt x="1675" y="1059"/>
                  </a:lnTo>
                  <a:lnTo>
                    <a:pt x="1676" y="1361"/>
                  </a:lnTo>
                  <a:lnTo>
                    <a:pt x="1676" y="1210"/>
                  </a:lnTo>
                  <a:lnTo>
                    <a:pt x="1677" y="1966"/>
                  </a:lnTo>
                  <a:lnTo>
                    <a:pt x="1677" y="1059"/>
                  </a:lnTo>
                  <a:lnTo>
                    <a:pt x="1678" y="1663"/>
                  </a:lnTo>
                  <a:lnTo>
                    <a:pt x="1680" y="907"/>
                  </a:lnTo>
                  <a:lnTo>
                    <a:pt x="1680" y="1361"/>
                  </a:lnTo>
                  <a:lnTo>
                    <a:pt x="1681" y="1059"/>
                  </a:lnTo>
                  <a:lnTo>
                    <a:pt x="1682" y="1512"/>
                  </a:lnTo>
                  <a:lnTo>
                    <a:pt x="1682" y="1210"/>
                  </a:lnTo>
                  <a:lnTo>
                    <a:pt x="1683" y="1361"/>
                  </a:lnTo>
                  <a:lnTo>
                    <a:pt x="1683" y="1059"/>
                  </a:lnTo>
                  <a:lnTo>
                    <a:pt x="1684" y="1663"/>
                  </a:lnTo>
                  <a:lnTo>
                    <a:pt x="1685" y="1059"/>
                  </a:lnTo>
                  <a:lnTo>
                    <a:pt x="1686" y="1966"/>
                  </a:lnTo>
                  <a:lnTo>
                    <a:pt x="1686" y="1361"/>
                  </a:lnTo>
                  <a:lnTo>
                    <a:pt x="1687" y="1663"/>
                  </a:lnTo>
                  <a:lnTo>
                    <a:pt x="1687" y="1512"/>
                  </a:lnTo>
                  <a:lnTo>
                    <a:pt x="1688" y="1663"/>
                  </a:lnTo>
                  <a:lnTo>
                    <a:pt x="1689" y="1361"/>
                  </a:lnTo>
                  <a:lnTo>
                    <a:pt x="1689" y="1663"/>
                  </a:lnTo>
                  <a:lnTo>
                    <a:pt x="1690" y="756"/>
                  </a:lnTo>
                  <a:lnTo>
                    <a:pt x="1691" y="1210"/>
                  </a:lnTo>
                  <a:lnTo>
                    <a:pt x="1691" y="907"/>
                  </a:lnTo>
                  <a:lnTo>
                    <a:pt x="1692" y="1361"/>
                  </a:lnTo>
                  <a:lnTo>
                    <a:pt x="1692" y="1210"/>
                  </a:lnTo>
                  <a:lnTo>
                    <a:pt x="1693" y="1512"/>
                  </a:lnTo>
                  <a:lnTo>
                    <a:pt x="1693" y="1059"/>
                  </a:lnTo>
                  <a:lnTo>
                    <a:pt x="1694" y="1361"/>
                  </a:lnTo>
                  <a:lnTo>
                    <a:pt x="1694" y="756"/>
                  </a:lnTo>
                  <a:lnTo>
                    <a:pt x="1695" y="1512"/>
                  </a:lnTo>
                  <a:lnTo>
                    <a:pt x="1696" y="1210"/>
                  </a:lnTo>
                  <a:lnTo>
                    <a:pt x="1697" y="1361"/>
                  </a:lnTo>
                  <a:lnTo>
                    <a:pt x="1698" y="907"/>
                  </a:lnTo>
                  <a:lnTo>
                    <a:pt x="1698" y="1815"/>
                  </a:lnTo>
                  <a:lnTo>
                    <a:pt x="1699" y="907"/>
                  </a:lnTo>
                  <a:lnTo>
                    <a:pt x="1701" y="1663"/>
                  </a:lnTo>
                  <a:lnTo>
                    <a:pt x="1702" y="907"/>
                  </a:lnTo>
                  <a:lnTo>
                    <a:pt x="1702" y="1663"/>
                  </a:lnTo>
                  <a:lnTo>
                    <a:pt x="1703" y="1059"/>
                  </a:lnTo>
                  <a:lnTo>
                    <a:pt x="1704" y="1512"/>
                  </a:lnTo>
                  <a:lnTo>
                    <a:pt x="1704" y="1210"/>
                  </a:lnTo>
                  <a:lnTo>
                    <a:pt x="1705" y="1663"/>
                  </a:lnTo>
                  <a:lnTo>
                    <a:pt x="1705" y="756"/>
                  </a:lnTo>
                  <a:lnTo>
                    <a:pt x="1706" y="1815"/>
                  </a:lnTo>
                  <a:lnTo>
                    <a:pt x="1707" y="1512"/>
                  </a:lnTo>
                  <a:lnTo>
                    <a:pt x="1707" y="1663"/>
                  </a:lnTo>
                  <a:lnTo>
                    <a:pt x="1708" y="907"/>
                  </a:lnTo>
                  <a:lnTo>
                    <a:pt x="1709" y="1512"/>
                  </a:lnTo>
                  <a:lnTo>
                    <a:pt x="1710" y="1361"/>
                  </a:lnTo>
                  <a:lnTo>
                    <a:pt x="1710" y="1663"/>
                  </a:lnTo>
                  <a:lnTo>
                    <a:pt x="1711" y="1210"/>
                  </a:lnTo>
                  <a:lnTo>
                    <a:pt x="1712" y="1815"/>
                  </a:lnTo>
                  <a:lnTo>
                    <a:pt x="1712" y="907"/>
                  </a:lnTo>
                  <a:lnTo>
                    <a:pt x="1714" y="1815"/>
                  </a:lnTo>
                  <a:lnTo>
                    <a:pt x="1715" y="1210"/>
                  </a:lnTo>
                  <a:lnTo>
                    <a:pt x="1716" y="1663"/>
                  </a:lnTo>
                  <a:lnTo>
                    <a:pt x="1717" y="756"/>
                  </a:lnTo>
                  <a:lnTo>
                    <a:pt x="1718" y="1663"/>
                  </a:lnTo>
                  <a:lnTo>
                    <a:pt x="1718" y="1059"/>
                  </a:lnTo>
                  <a:lnTo>
                    <a:pt x="1719" y="1512"/>
                  </a:lnTo>
                  <a:lnTo>
                    <a:pt x="1720" y="1210"/>
                  </a:lnTo>
                  <a:lnTo>
                    <a:pt x="1722" y="1663"/>
                  </a:lnTo>
                  <a:lnTo>
                    <a:pt x="1722" y="1059"/>
                  </a:lnTo>
                  <a:lnTo>
                    <a:pt x="1723" y="1512"/>
                  </a:lnTo>
                  <a:lnTo>
                    <a:pt x="1724" y="1059"/>
                  </a:lnTo>
                  <a:lnTo>
                    <a:pt x="1724" y="1512"/>
                  </a:lnTo>
                  <a:lnTo>
                    <a:pt x="1725" y="1210"/>
                  </a:lnTo>
                  <a:lnTo>
                    <a:pt x="1725" y="1815"/>
                  </a:lnTo>
                  <a:lnTo>
                    <a:pt x="1726" y="1059"/>
                  </a:lnTo>
                  <a:lnTo>
                    <a:pt x="1727" y="1663"/>
                  </a:lnTo>
                  <a:lnTo>
                    <a:pt x="1727" y="1210"/>
                  </a:lnTo>
                  <a:lnTo>
                    <a:pt x="1728" y="1361"/>
                  </a:lnTo>
                  <a:lnTo>
                    <a:pt x="1728" y="907"/>
                  </a:lnTo>
                  <a:lnTo>
                    <a:pt x="1729" y="1815"/>
                  </a:lnTo>
                  <a:lnTo>
                    <a:pt x="1730" y="1210"/>
                  </a:lnTo>
                  <a:lnTo>
                    <a:pt x="1731" y="1966"/>
                  </a:lnTo>
                  <a:lnTo>
                    <a:pt x="1731" y="1512"/>
                  </a:lnTo>
                  <a:lnTo>
                    <a:pt x="1732" y="1815"/>
                  </a:lnTo>
                  <a:lnTo>
                    <a:pt x="1733" y="1059"/>
                  </a:lnTo>
                  <a:lnTo>
                    <a:pt x="1733" y="1512"/>
                  </a:lnTo>
                  <a:lnTo>
                    <a:pt x="1735" y="1210"/>
                  </a:lnTo>
                  <a:lnTo>
                    <a:pt x="1735" y="1512"/>
                  </a:lnTo>
                  <a:lnTo>
                    <a:pt x="1736" y="1361"/>
                  </a:lnTo>
                  <a:lnTo>
                    <a:pt x="1736" y="2116"/>
                  </a:lnTo>
                  <a:lnTo>
                    <a:pt x="1737" y="605"/>
                  </a:lnTo>
                  <a:lnTo>
                    <a:pt x="1738" y="1512"/>
                  </a:lnTo>
                  <a:lnTo>
                    <a:pt x="1739" y="907"/>
                  </a:lnTo>
                  <a:lnTo>
                    <a:pt x="1739" y="1361"/>
                  </a:lnTo>
                  <a:lnTo>
                    <a:pt x="1740" y="1210"/>
                  </a:lnTo>
                  <a:lnTo>
                    <a:pt x="1740" y="1663"/>
                  </a:lnTo>
                  <a:lnTo>
                    <a:pt x="1741" y="756"/>
                  </a:lnTo>
                  <a:lnTo>
                    <a:pt x="1742" y="1361"/>
                  </a:lnTo>
                  <a:lnTo>
                    <a:pt x="1743" y="1059"/>
                  </a:lnTo>
                  <a:lnTo>
                    <a:pt x="1743" y="1210"/>
                  </a:lnTo>
                  <a:lnTo>
                    <a:pt x="1744" y="1059"/>
                  </a:lnTo>
                  <a:lnTo>
                    <a:pt x="1744" y="1512"/>
                  </a:lnTo>
                  <a:lnTo>
                    <a:pt x="1745" y="1059"/>
                  </a:lnTo>
                  <a:lnTo>
                    <a:pt x="1745" y="1512"/>
                  </a:lnTo>
                  <a:lnTo>
                    <a:pt x="1746" y="1059"/>
                  </a:lnTo>
                  <a:lnTo>
                    <a:pt x="1747" y="1361"/>
                  </a:lnTo>
                  <a:lnTo>
                    <a:pt x="1747" y="756"/>
                  </a:lnTo>
                  <a:lnTo>
                    <a:pt x="1748" y="1512"/>
                  </a:lnTo>
                  <a:lnTo>
                    <a:pt x="1750" y="454"/>
                  </a:lnTo>
                  <a:lnTo>
                    <a:pt x="1751" y="1663"/>
                  </a:lnTo>
                  <a:lnTo>
                    <a:pt x="1754" y="907"/>
                  </a:lnTo>
                  <a:lnTo>
                    <a:pt x="1755" y="1663"/>
                  </a:lnTo>
                  <a:lnTo>
                    <a:pt x="1755" y="1059"/>
                  </a:lnTo>
                  <a:lnTo>
                    <a:pt x="1756" y="1815"/>
                  </a:lnTo>
                  <a:lnTo>
                    <a:pt x="1757" y="1059"/>
                  </a:lnTo>
                  <a:lnTo>
                    <a:pt x="1758" y="1815"/>
                  </a:lnTo>
                  <a:lnTo>
                    <a:pt x="1759" y="907"/>
                  </a:lnTo>
                  <a:lnTo>
                    <a:pt x="1760" y="1815"/>
                  </a:lnTo>
                  <a:lnTo>
                    <a:pt x="1761" y="1210"/>
                  </a:lnTo>
                  <a:lnTo>
                    <a:pt x="1762" y="1361"/>
                  </a:lnTo>
                  <a:lnTo>
                    <a:pt x="1762" y="756"/>
                  </a:lnTo>
                  <a:lnTo>
                    <a:pt x="1763" y="1512"/>
                  </a:lnTo>
                  <a:lnTo>
                    <a:pt x="1764" y="907"/>
                  </a:lnTo>
                  <a:lnTo>
                    <a:pt x="1764" y="1815"/>
                  </a:lnTo>
                  <a:lnTo>
                    <a:pt x="1765" y="907"/>
                  </a:lnTo>
                  <a:lnTo>
                    <a:pt x="1766" y="1663"/>
                  </a:lnTo>
                  <a:lnTo>
                    <a:pt x="1767" y="1059"/>
                  </a:lnTo>
                  <a:lnTo>
                    <a:pt x="1767" y="1663"/>
                  </a:lnTo>
                  <a:lnTo>
                    <a:pt x="1768" y="1059"/>
                  </a:lnTo>
                  <a:lnTo>
                    <a:pt x="1769" y="1815"/>
                  </a:lnTo>
                  <a:lnTo>
                    <a:pt x="1770" y="1512"/>
                  </a:lnTo>
                  <a:lnTo>
                    <a:pt x="1770" y="1966"/>
                  </a:lnTo>
                  <a:lnTo>
                    <a:pt x="1771" y="1210"/>
                  </a:lnTo>
                  <a:lnTo>
                    <a:pt x="1772" y="1663"/>
                  </a:lnTo>
                  <a:lnTo>
                    <a:pt x="1772" y="1210"/>
                  </a:lnTo>
                  <a:lnTo>
                    <a:pt x="1773" y="1361"/>
                  </a:lnTo>
                  <a:lnTo>
                    <a:pt x="1773" y="1059"/>
                  </a:lnTo>
                  <a:lnTo>
                    <a:pt x="1774" y="1361"/>
                  </a:lnTo>
                  <a:lnTo>
                    <a:pt x="1774" y="907"/>
                  </a:lnTo>
                  <a:lnTo>
                    <a:pt x="1775" y="1512"/>
                  </a:lnTo>
                  <a:lnTo>
                    <a:pt x="1776" y="907"/>
                  </a:lnTo>
                  <a:lnTo>
                    <a:pt x="1776" y="1210"/>
                  </a:lnTo>
                  <a:lnTo>
                    <a:pt x="1777" y="756"/>
                  </a:lnTo>
                  <a:lnTo>
                    <a:pt x="1777" y="1663"/>
                  </a:lnTo>
                  <a:lnTo>
                    <a:pt x="1778" y="1512"/>
                  </a:lnTo>
                  <a:lnTo>
                    <a:pt x="1778" y="1815"/>
                  </a:lnTo>
                  <a:lnTo>
                    <a:pt x="1779" y="1210"/>
                  </a:lnTo>
                  <a:lnTo>
                    <a:pt x="1780" y="1815"/>
                  </a:lnTo>
                  <a:lnTo>
                    <a:pt x="1781" y="1210"/>
                  </a:lnTo>
                  <a:lnTo>
                    <a:pt x="1782" y="1663"/>
                  </a:lnTo>
                  <a:lnTo>
                    <a:pt x="1782" y="907"/>
                  </a:lnTo>
                  <a:lnTo>
                    <a:pt x="1783" y="1663"/>
                  </a:lnTo>
                  <a:lnTo>
                    <a:pt x="1783" y="1059"/>
                  </a:lnTo>
                  <a:lnTo>
                    <a:pt x="1784" y="1210"/>
                  </a:lnTo>
                  <a:lnTo>
                    <a:pt x="1784" y="1059"/>
                  </a:lnTo>
                  <a:lnTo>
                    <a:pt x="1785" y="1815"/>
                  </a:lnTo>
                  <a:lnTo>
                    <a:pt x="1785" y="1059"/>
                  </a:lnTo>
                  <a:lnTo>
                    <a:pt x="1786" y="1815"/>
                  </a:lnTo>
                  <a:lnTo>
                    <a:pt x="1787" y="1059"/>
                  </a:lnTo>
                  <a:lnTo>
                    <a:pt x="1788" y="1361"/>
                  </a:lnTo>
                  <a:lnTo>
                    <a:pt x="1788" y="1210"/>
                  </a:lnTo>
                  <a:lnTo>
                    <a:pt x="1789" y="1512"/>
                  </a:lnTo>
                  <a:lnTo>
                    <a:pt x="1790" y="756"/>
                  </a:lnTo>
                  <a:lnTo>
                    <a:pt x="1790" y="1663"/>
                  </a:lnTo>
                  <a:lnTo>
                    <a:pt x="1792" y="1059"/>
                  </a:lnTo>
                  <a:lnTo>
                    <a:pt x="1793" y="1663"/>
                  </a:lnTo>
                  <a:lnTo>
                    <a:pt x="1793" y="1059"/>
                  </a:lnTo>
                  <a:lnTo>
                    <a:pt x="1794" y="1663"/>
                  </a:lnTo>
                  <a:lnTo>
                    <a:pt x="1795" y="1059"/>
                  </a:lnTo>
                  <a:lnTo>
                    <a:pt x="1795" y="1512"/>
                  </a:lnTo>
                  <a:lnTo>
                    <a:pt x="1797" y="1059"/>
                  </a:lnTo>
                  <a:lnTo>
                    <a:pt x="1798" y="1966"/>
                  </a:lnTo>
                  <a:lnTo>
                    <a:pt x="1799" y="1210"/>
                  </a:lnTo>
                  <a:lnTo>
                    <a:pt x="1800" y="1361"/>
                  </a:lnTo>
                  <a:lnTo>
                    <a:pt x="1801" y="907"/>
                  </a:lnTo>
                  <a:lnTo>
                    <a:pt x="1802" y="1210"/>
                  </a:lnTo>
                  <a:lnTo>
                    <a:pt x="1802" y="1059"/>
                  </a:lnTo>
                  <a:lnTo>
                    <a:pt x="1803" y="1361"/>
                  </a:lnTo>
                  <a:lnTo>
                    <a:pt x="1804" y="1059"/>
                  </a:lnTo>
                  <a:lnTo>
                    <a:pt x="1806" y="1966"/>
                  </a:lnTo>
                  <a:lnTo>
                    <a:pt x="1806" y="1210"/>
                  </a:lnTo>
                  <a:lnTo>
                    <a:pt x="1807" y="1663"/>
                  </a:lnTo>
                  <a:lnTo>
                    <a:pt x="1808" y="1210"/>
                  </a:lnTo>
                  <a:lnTo>
                    <a:pt x="1808" y="1663"/>
                  </a:lnTo>
                  <a:lnTo>
                    <a:pt x="1810" y="1210"/>
                  </a:lnTo>
                  <a:lnTo>
                    <a:pt x="1811" y="1512"/>
                  </a:lnTo>
                  <a:lnTo>
                    <a:pt x="1812" y="1059"/>
                  </a:lnTo>
                  <a:lnTo>
                    <a:pt x="1813" y="1663"/>
                  </a:lnTo>
                  <a:lnTo>
                    <a:pt x="1814" y="907"/>
                  </a:lnTo>
                  <a:lnTo>
                    <a:pt x="1814" y="1663"/>
                  </a:lnTo>
                  <a:lnTo>
                    <a:pt x="1815" y="756"/>
                  </a:lnTo>
                  <a:lnTo>
                    <a:pt x="1815" y="1815"/>
                  </a:lnTo>
                  <a:lnTo>
                    <a:pt x="1816" y="1059"/>
                  </a:lnTo>
                  <a:lnTo>
                    <a:pt x="1817" y="1210"/>
                  </a:lnTo>
                  <a:lnTo>
                    <a:pt x="1817" y="605"/>
                  </a:lnTo>
                  <a:lnTo>
                    <a:pt x="1818" y="1361"/>
                  </a:lnTo>
                  <a:lnTo>
                    <a:pt x="1818" y="1059"/>
                  </a:lnTo>
                  <a:lnTo>
                    <a:pt x="1820" y="1512"/>
                  </a:lnTo>
                  <a:lnTo>
                    <a:pt x="1820" y="1210"/>
                  </a:lnTo>
                  <a:lnTo>
                    <a:pt x="1821" y="1663"/>
                  </a:lnTo>
                  <a:lnTo>
                    <a:pt x="1822" y="907"/>
                  </a:lnTo>
                  <a:lnTo>
                    <a:pt x="1822" y="1512"/>
                  </a:lnTo>
                  <a:lnTo>
                    <a:pt x="1823" y="756"/>
                  </a:lnTo>
                  <a:lnTo>
                    <a:pt x="1824" y="1663"/>
                  </a:lnTo>
                  <a:lnTo>
                    <a:pt x="1825" y="1210"/>
                  </a:lnTo>
                  <a:lnTo>
                    <a:pt x="1826" y="1512"/>
                  </a:lnTo>
                  <a:lnTo>
                    <a:pt x="1826" y="605"/>
                  </a:lnTo>
                  <a:lnTo>
                    <a:pt x="1827" y="1210"/>
                  </a:lnTo>
                  <a:lnTo>
                    <a:pt x="1828" y="907"/>
                  </a:lnTo>
                  <a:lnTo>
                    <a:pt x="1829" y="1512"/>
                  </a:lnTo>
                  <a:lnTo>
                    <a:pt x="1830" y="1059"/>
                  </a:lnTo>
                  <a:lnTo>
                    <a:pt x="1830" y="1815"/>
                  </a:lnTo>
                  <a:lnTo>
                    <a:pt x="1831" y="1210"/>
                  </a:lnTo>
                  <a:lnTo>
                    <a:pt x="1832" y="1361"/>
                  </a:lnTo>
                  <a:lnTo>
                    <a:pt x="1833" y="1059"/>
                  </a:lnTo>
                  <a:lnTo>
                    <a:pt x="1833" y="1361"/>
                  </a:lnTo>
                  <a:lnTo>
                    <a:pt x="1834" y="756"/>
                  </a:lnTo>
                  <a:lnTo>
                    <a:pt x="1834" y="1512"/>
                  </a:lnTo>
                  <a:lnTo>
                    <a:pt x="1835" y="756"/>
                  </a:lnTo>
                  <a:lnTo>
                    <a:pt x="1835" y="1210"/>
                  </a:lnTo>
                  <a:lnTo>
                    <a:pt x="1836" y="907"/>
                  </a:lnTo>
                  <a:lnTo>
                    <a:pt x="1836" y="1663"/>
                  </a:lnTo>
                  <a:lnTo>
                    <a:pt x="1837" y="756"/>
                  </a:lnTo>
                  <a:lnTo>
                    <a:pt x="1838" y="1663"/>
                  </a:lnTo>
                  <a:lnTo>
                    <a:pt x="1839" y="907"/>
                  </a:lnTo>
                  <a:lnTo>
                    <a:pt x="1840" y="1512"/>
                  </a:lnTo>
                  <a:lnTo>
                    <a:pt x="1842" y="907"/>
                  </a:lnTo>
                  <a:lnTo>
                    <a:pt x="1843" y="1512"/>
                  </a:lnTo>
                  <a:lnTo>
                    <a:pt x="1844" y="1210"/>
                  </a:lnTo>
                  <a:lnTo>
                    <a:pt x="1844" y="1512"/>
                  </a:lnTo>
                  <a:lnTo>
                    <a:pt x="1845" y="605"/>
                  </a:lnTo>
                  <a:lnTo>
                    <a:pt x="1845" y="1663"/>
                  </a:lnTo>
                  <a:lnTo>
                    <a:pt x="1846" y="1210"/>
                  </a:lnTo>
                  <a:lnTo>
                    <a:pt x="1846" y="1663"/>
                  </a:lnTo>
                  <a:lnTo>
                    <a:pt x="1847" y="756"/>
                  </a:lnTo>
                  <a:lnTo>
                    <a:pt x="1848" y="1361"/>
                  </a:lnTo>
                  <a:lnTo>
                    <a:pt x="1848" y="1210"/>
                  </a:lnTo>
                  <a:lnTo>
                    <a:pt x="1849" y="1361"/>
                  </a:lnTo>
                  <a:lnTo>
                    <a:pt x="1849" y="756"/>
                  </a:lnTo>
                  <a:lnTo>
                    <a:pt x="1850" y="1663"/>
                  </a:lnTo>
                  <a:lnTo>
                    <a:pt x="1852" y="756"/>
                  </a:lnTo>
                  <a:lnTo>
                    <a:pt x="1853" y="1210"/>
                  </a:lnTo>
                  <a:lnTo>
                    <a:pt x="1853" y="756"/>
                  </a:lnTo>
                  <a:lnTo>
                    <a:pt x="1854" y="1663"/>
                  </a:lnTo>
                  <a:lnTo>
                    <a:pt x="1855" y="1059"/>
                  </a:lnTo>
                  <a:lnTo>
                    <a:pt x="1857" y="1663"/>
                  </a:lnTo>
                  <a:lnTo>
                    <a:pt x="1858" y="1361"/>
                  </a:lnTo>
                  <a:lnTo>
                    <a:pt x="1858" y="1966"/>
                  </a:lnTo>
                  <a:lnTo>
                    <a:pt x="1859" y="1361"/>
                  </a:lnTo>
                  <a:lnTo>
                    <a:pt x="1860" y="1663"/>
                  </a:lnTo>
                  <a:lnTo>
                    <a:pt x="1860" y="1210"/>
                  </a:lnTo>
                  <a:lnTo>
                    <a:pt x="1861" y="1663"/>
                  </a:lnTo>
                  <a:lnTo>
                    <a:pt x="1862" y="454"/>
                  </a:lnTo>
                  <a:lnTo>
                    <a:pt x="1863" y="1663"/>
                  </a:lnTo>
                  <a:lnTo>
                    <a:pt x="1863" y="1512"/>
                  </a:lnTo>
                  <a:lnTo>
                    <a:pt x="1864" y="1663"/>
                  </a:lnTo>
                  <a:lnTo>
                    <a:pt x="1864" y="907"/>
                  </a:lnTo>
                  <a:lnTo>
                    <a:pt x="1865" y="1512"/>
                  </a:lnTo>
                  <a:lnTo>
                    <a:pt x="1865" y="907"/>
                  </a:lnTo>
                  <a:lnTo>
                    <a:pt x="1866" y="1361"/>
                  </a:lnTo>
                  <a:lnTo>
                    <a:pt x="1866" y="1059"/>
                  </a:lnTo>
                  <a:lnTo>
                    <a:pt x="1867" y="1663"/>
                  </a:lnTo>
                  <a:lnTo>
                    <a:pt x="1868" y="1210"/>
                  </a:lnTo>
                  <a:lnTo>
                    <a:pt x="1868" y="1361"/>
                  </a:lnTo>
                  <a:lnTo>
                    <a:pt x="1869" y="1059"/>
                  </a:lnTo>
                  <a:lnTo>
                    <a:pt x="1870" y="1361"/>
                  </a:lnTo>
                  <a:lnTo>
                    <a:pt x="1870" y="1210"/>
                  </a:lnTo>
                  <a:lnTo>
                    <a:pt x="1871" y="1663"/>
                  </a:lnTo>
                  <a:lnTo>
                    <a:pt x="1871" y="756"/>
                  </a:lnTo>
                  <a:lnTo>
                    <a:pt x="1872" y="1512"/>
                  </a:lnTo>
                  <a:lnTo>
                    <a:pt x="1873" y="605"/>
                  </a:lnTo>
                  <a:lnTo>
                    <a:pt x="1874" y="1361"/>
                  </a:lnTo>
                  <a:lnTo>
                    <a:pt x="1875" y="756"/>
                  </a:lnTo>
                  <a:lnTo>
                    <a:pt x="1875" y="1966"/>
                  </a:lnTo>
                  <a:lnTo>
                    <a:pt x="1876" y="1059"/>
                  </a:lnTo>
                  <a:lnTo>
                    <a:pt x="1876" y="1815"/>
                  </a:lnTo>
                  <a:lnTo>
                    <a:pt x="1878" y="907"/>
                  </a:lnTo>
                  <a:lnTo>
                    <a:pt x="1879" y="1663"/>
                  </a:lnTo>
                  <a:lnTo>
                    <a:pt x="1881" y="1210"/>
                  </a:lnTo>
                  <a:lnTo>
                    <a:pt x="1882" y="1512"/>
                  </a:lnTo>
                  <a:lnTo>
                    <a:pt x="1882" y="756"/>
                  </a:lnTo>
                  <a:lnTo>
                    <a:pt x="1883" y="1210"/>
                  </a:lnTo>
                  <a:lnTo>
                    <a:pt x="1883" y="1059"/>
                  </a:lnTo>
                  <a:lnTo>
                    <a:pt x="1884" y="1361"/>
                  </a:lnTo>
                  <a:lnTo>
                    <a:pt x="1884" y="756"/>
                  </a:lnTo>
                  <a:lnTo>
                    <a:pt x="1885" y="1210"/>
                  </a:lnTo>
                  <a:lnTo>
                    <a:pt x="1885" y="907"/>
                  </a:lnTo>
                  <a:lnTo>
                    <a:pt x="1886" y="1815"/>
                  </a:lnTo>
                  <a:lnTo>
                    <a:pt x="1887" y="1361"/>
                  </a:lnTo>
                  <a:lnTo>
                    <a:pt x="1887" y="1815"/>
                  </a:lnTo>
                  <a:lnTo>
                    <a:pt x="1889" y="1059"/>
                  </a:lnTo>
                  <a:lnTo>
                    <a:pt x="1889" y="1512"/>
                  </a:lnTo>
                  <a:lnTo>
                    <a:pt x="1890" y="907"/>
                  </a:lnTo>
                  <a:lnTo>
                    <a:pt x="1890" y="1361"/>
                  </a:lnTo>
                  <a:lnTo>
                    <a:pt x="1891" y="907"/>
                  </a:lnTo>
                  <a:lnTo>
                    <a:pt x="1892" y="1210"/>
                  </a:lnTo>
                  <a:lnTo>
                    <a:pt x="1892" y="1059"/>
                  </a:lnTo>
                  <a:lnTo>
                    <a:pt x="1893" y="1512"/>
                  </a:lnTo>
                  <a:lnTo>
                    <a:pt x="1894" y="1210"/>
                  </a:lnTo>
                  <a:lnTo>
                    <a:pt x="1894" y="1512"/>
                  </a:lnTo>
                  <a:lnTo>
                    <a:pt x="1895" y="907"/>
                  </a:lnTo>
                  <a:lnTo>
                    <a:pt x="1896" y="1663"/>
                  </a:lnTo>
                  <a:lnTo>
                    <a:pt x="1897" y="1059"/>
                  </a:lnTo>
                  <a:lnTo>
                    <a:pt x="1897" y="1815"/>
                  </a:lnTo>
                  <a:lnTo>
                    <a:pt x="1898" y="1059"/>
                  </a:lnTo>
                  <a:lnTo>
                    <a:pt x="1899" y="1512"/>
                  </a:lnTo>
                  <a:lnTo>
                    <a:pt x="1899" y="1210"/>
                  </a:lnTo>
                  <a:lnTo>
                    <a:pt x="1900" y="1815"/>
                  </a:lnTo>
                  <a:lnTo>
                    <a:pt x="1901" y="1059"/>
                  </a:lnTo>
                  <a:lnTo>
                    <a:pt x="1902" y="1512"/>
                  </a:lnTo>
                  <a:lnTo>
                    <a:pt x="1902" y="1059"/>
                  </a:lnTo>
                  <a:lnTo>
                    <a:pt x="1903" y="1512"/>
                  </a:lnTo>
                  <a:lnTo>
                    <a:pt x="1903" y="907"/>
                  </a:lnTo>
                  <a:lnTo>
                    <a:pt x="1904" y="1512"/>
                  </a:lnTo>
                  <a:lnTo>
                    <a:pt x="1905" y="1210"/>
                  </a:lnTo>
                  <a:lnTo>
                    <a:pt x="1906" y="1815"/>
                  </a:lnTo>
                  <a:lnTo>
                    <a:pt x="1907" y="1210"/>
                  </a:lnTo>
                  <a:lnTo>
                    <a:pt x="1907" y="1663"/>
                  </a:lnTo>
                  <a:lnTo>
                    <a:pt x="1908" y="1059"/>
                  </a:lnTo>
                  <a:lnTo>
                    <a:pt x="1908" y="1663"/>
                  </a:lnTo>
                  <a:lnTo>
                    <a:pt x="1909" y="1210"/>
                  </a:lnTo>
                  <a:lnTo>
                    <a:pt x="1910" y="1663"/>
                  </a:lnTo>
                  <a:lnTo>
                    <a:pt x="1910" y="1361"/>
                  </a:lnTo>
                  <a:lnTo>
                    <a:pt x="1911" y="1512"/>
                  </a:lnTo>
                  <a:lnTo>
                    <a:pt x="1911" y="1361"/>
                  </a:lnTo>
                  <a:lnTo>
                    <a:pt x="1912" y="1663"/>
                  </a:lnTo>
                  <a:lnTo>
                    <a:pt x="1913" y="1059"/>
                  </a:lnTo>
                  <a:lnTo>
                    <a:pt x="1913" y="1966"/>
                  </a:lnTo>
                  <a:lnTo>
                    <a:pt x="1914" y="907"/>
                  </a:lnTo>
                  <a:lnTo>
                    <a:pt x="1915" y="1663"/>
                  </a:lnTo>
                  <a:lnTo>
                    <a:pt x="1916" y="1059"/>
                  </a:lnTo>
                  <a:lnTo>
                    <a:pt x="1916" y="1663"/>
                  </a:lnTo>
                  <a:lnTo>
                    <a:pt x="1917" y="1210"/>
                  </a:lnTo>
                  <a:lnTo>
                    <a:pt x="1918" y="1663"/>
                  </a:lnTo>
                  <a:lnTo>
                    <a:pt x="1919" y="907"/>
                  </a:lnTo>
                  <a:lnTo>
                    <a:pt x="1920" y="1663"/>
                  </a:lnTo>
                  <a:lnTo>
                    <a:pt x="1920" y="907"/>
                  </a:lnTo>
                  <a:lnTo>
                    <a:pt x="1921" y="1966"/>
                  </a:lnTo>
                  <a:lnTo>
                    <a:pt x="1922" y="1059"/>
                  </a:lnTo>
                  <a:lnTo>
                    <a:pt x="1923" y="1512"/>
                  </a:lnTo>
                  <a:lnTo>
                    <a:pt x="1924" y="1059"/>
                  </a:lnTo>
                  <a:lnTo>
                    <a:pt x="1925" y="1815"/>
                  </a:lnTo>
                  <a:lnTo>
                    <a:pt x="1926" y="1059"/>
                  </a:lnTo>
                  <a:lnTo>
                    <a:pt x="1927" y="1663"/>
                  </a:lnTo>
                  <a:lnTo>
                    <a:pt x="1928" y="756"/>
                  </a:lnTo>
                  <a:lnTo>
                    <a:pt x="1929" y="1815"/>
                  </a:lnTo>
                  <a:lnTo>
                    <a:pt x="1930" y="1210"/>
                  </a:lnTo>
                  <a:lnTo>
                    <a:pt x="1930" y="1663"/>
                  </a:lnTo>
                  <a:lnTo>
                    <a:pt x="1931" y="1059"/>
                  </a:lnTo>
                  <a:lnTo>
                    <a:pt x="1931" y="1663"/>
                  </a:lnTo>
                  <a:lnTo>
                    <a:pt x="1932" y="1210"/>
                  </a:lnTo>
                  <a:lnTo>
                    <a:pt x="1933" y="1663"/>
                  </a:lnTo>
                  <a:lnTo>
                    <a:pt x="1933" y="1059"/>
                  </a:lnTo>
                  <a:lnTo>
                    <a:pt x="1935" y="1663"/>
                  </a:lnTo>
                  <a:lnTo>
                    <a:pt x="1936" y="1059"/>
                  </a:lnTo>
                  <a:lnTo>
                    <a:pt x="1938" y="1663"/>
                  </a:lnTo>
                  <a:lnTo>
                    <a:pt x="1938" y="907"/>
                  </a:lnTo>
                  <a:lnTo>
                    <a:pt x="1939" y="1512"/>
                  </a:lnTo>
                  <a:lnTo>
                    <a:pt x="1940" y="1059"/>
                  </a:lnTo>
                  <a:lnTo>
                    <a:pt x="1941" y="1815"/>
                  </a:lnTo>
                  <a:lnTo>
                    <a:pt x="1942" y="1059"/>
                  </a:lnTo>
                  <a:lnTo>
                    <a:pt x="1942" y="1210"/>
                  </a:lnTo>
                  <a:lnTo>
                    <a:pt x="1943" y="1059"/>
                  </a:lnTo>
                  <a:lnTo>
                    <a:pt x="1943" y="1361"/>
                  </a:lnTo>
                  <a:lnTo>
                    <a:pt x="1944" y="1210"/>
                  </a:lnTo>
                  <a:lnTo>
                    <a:pt x="1944" y="1663"/>
                  </a:lnTo>
                  <a:lnTo>
                    <a:pt x="1945" y="907"/>
                  </a:lnTo>
                  <a:lnTo>
                    <a:pt x="1946" y="1512"/>
                  </a:lnTo>
                  <a:lnTo>
                    <a:pt x="1946" y="1361"/>
                  </a:lnTo>
                  <a:lnTo>
                    <a:pt x="1947" y="1512"/>
                  </a:lnTo>
                  <a:lnTo>
                    <a:pt x="1947" y="1059"/>
                  </a:lnTo>
                  <a:lnTo>
                    <a:pt x="1948" y="1512"/>
                  </a:lnTo>
                  <a:lnTo>
                    <a:pt x="1949" y="1059"/>
                  </a:lnTo>
                  <a:lnTo>
                    <a:pt x="1949" y="1663"/>
                  </a:lnTo>
                  <a:lnTo>
                    <a:pt x="1950" y="1361"/>
                  </a:lnTo>
                  <a:lnTo>
                    <a:pt x="1950" y="1815"/>
                  </a:lnTo>
                  <a:lnTo>
                    <a:pt x="1951" y="1059"/>
                  </a:lnTo>
                  <a:lnTo>
                    <a:pt x="1952" y="1512"/>
                  </a:lnTo>
                  <a:lnTo>
                    <a:pt x="1952" y="1210"/>
                  </a:lnTo>
                  <a:lnTo>
                    <a:pt x="1953" y="1361"/>
                  </a:lnTo>
                  <a:lnTo>
                    <a:pt x="1953" y="1059"/>
                  </a:lnTo>
                  <a:lnTo>
                    <a:pt x="1955" y="1663"/>
                  </a:lnTo>
                  <a:lnTo>
                    <a:pt x="1956" y="1210"/>
                  </a:lnTo>
                  <a:lnTo>
                    <a:pt x="1956" y="1512"/>
                  </a:lnTo>
                  <a:lnTo>
                    <a:pt x="1957" y="1361"/>
                  </a:lnTo>
                  <a:lnTo>
                    <a:pt x="1958" y="1815"/>
                  </a:lnTo>
                  <a:lnTo>
                    <a:pt x="1958" y="1512"/>
                  </a:lnTo>
                  <a:lnTo>
                    <a:pt x="1959" y="1663"/>
                  </a:lnTo>
                  <a:lnTo>
                    <a:pt x="1960" y="1059"/>
                  </a:lnTo>
                  <a:lnTo>
                    <a:pt x="1960" y="1815"/>
                  </a:lnTo>
                  <a:lnTo>
                    <a:pt x="1961" y="1059"/>
                  </a:lnTo>
                  <a:lnTo>
                    <a:pt x="1962" y="1663"/>
                  </a:lnTo>
                  <a:lnTo>
                    <a:pt x="1962" y="454"/>
                  </a:lnTo>
                  <a:lnTo>
                    <a:pt x="1963" y="1361"/>
                  </a:lnTo>
                  <a:lnTo>
                    <a:pt x="1963" y="907"/>
                  </a:lnTo>
                  <a:lnTo>
                    <a:pt x="1965" y="1512"/>
                  </a:lnTo>
                  <a:lnTo>
                    <a:pt x="1965" y="1059"/>
                  </a:lnTo>
                  <a:lnTo>
                    <a:pt x="1966" y="1663"/>
                  </a:lnTo>
                  <a:lnTo>
                    <a:pt x="1967" y="907"/>
                  </a:lnTo>
                  <a:lnTo>
                    <a:pt x="1968" y="1663"/>
                  </a:lnTo>
                  <a:lnTo>
                    <a:pt x="1969" y="907"/>
                  </a:lnTo>
                  <a:lnTo>
                    <a:pt x="1970" y="1361"/>
                  </a:lnTo>
                  <a:lnTo>
                    <a:pt x="1970" y="1210"/>
                  </a:lnTo>
                  <a:lnTo>
                    <a:pt x="1971" y="1512"/>
                  </a:lnTo>
                  <a:lnTo>
                    <a:pt x="1971" y="605"/>
                  </a:lnTo>
                  <a:lnTo>
                    <a:pt x="1973" y="1815"/>
                  </a:lnTo>
                  <a:lnTo>
                    <a:pt x="1973" y="1361"/>
                  </a:lnTo>
                  <a:lnTo>
                    <a:pt x="1974" y="1815"/>
                  </a:lnTo>
                  <a:lnTo>
                    <a:pt x="1974" y="1210"/>
                  </a:lnTo>
                  <a:lnTo>
                    <a:pt x="1975" y="1966"/>
                  </a:lnTo>
                  <a:lnTo>
                    <a:pt x="1976" y="1059"/>
                  </a:lnTo>
                  <a:lnTo>
                    <a:pt x="1977" y="1361"/>
                  </a:lnTo>
                  <a:lnTo>
                    <a:pt x="1978" y="1059"/>
                  </a:lnTo>
                  <a:lnTo>
                    <a:pt x="1978" y="1512"/>
                  </a:lnTo>
                  <a:lnTo>
                    <a:pt x="1979" y="1361"/>
                  </a:lnTo>
                  <a:lnTo>
                    <a:pt x="1979" y="1663"/>
                  </a:lnTo>
                  <a:lnTo>
                    <a:pt x="1980" y="1210"/>
                  </a:lnTo>
                  <a:lnTo>
                    <a:pt x="1980" y="1361"/>
                  </a:lnTo>
                  <a:lnTo>
                    <a:pt x="1981" y="1059"/>
                  </a:lnTo>
                  <a:lnTo>
                    <a:pt x="1982" y="1512"/>
                  </a:lnTo>
                  <a:lnTo>
                    <a:pt x="1983" y="1210"/>
                  </a:lnTo>
                  <a:lnTo>
                    <a:pt x="1984" y="1512"/>
                  </a:lnTo>
                  <a:lnTo>
                    <a:pt x="1985" y="907"/>
                  </a:lnTo>
                  <a:lnTo>
                    <a:pt x="1986" y="1361"/>
                  </a:lnTo>
                  <a:lnTo>
                    <a:pt x="1987" y="1210"/>
                  </a:lnTo>
                  <a:lnTo>
                    <a:pt x="1988" y="1815"/>
                  </a:lnTo>
                  <a:lnTo>
                    <a:pt x="1988" y="756"/>
                  </a:lnTo>
                  <a:lnTo>
                    <a:pt x="1989" y="1815"/>
                  </a:lnTo>
                  <a:lnTo>
                    <a:pt x="1990" y="1059"/>
                  </a:lnTo>
                  <a:lnTo>
                    <a:pt x="1992" y="1663"/>
                  </a:lnTo>
                  <a:lnTo>
                    <a:pt x="1992" y="756"/>
                  </a:lnTo>
                  <a:lnTo>
                    <a:pt x="1993" y="1210"/>
                  </a:lnTo>
                  <a:lnTo>
                    <a:pt x="1993" y="1059"/>
                  </a:lnTo>
                  <a:lnTo>
                    <a:pt x="1994" y="1663"/>
                  </a:lnTo>
                  <a:lnTo>
                    <a:pt x="1995" y="1361"/>
                  </a:lnTo>
                  <a:lnTo>
                    <a:pt x="1995" y="1512"/>
                  </a:lnTo>
                  <a:lnTo>
                    <a:pt x="1996" y="1361"/>
                  </a:lnTo>
                  <a:lnTo>
                    <a:pt x="1996" y="1512"/>
                  </a:lnTo>
                  <a:lnTo>
                    <a:pt x="1997" y="907"/>
                  </a:lnTo>
                  <a:lnTo>
                    <a:pt x="1998" y="1663"/>
                  </a:lnTo>
                  <a:lnTo>
                    <a:pt x="1999" y="756"/>
                  </a:lnTo>
                  <a:lnTo>
                    <a:pt x="1999" y="1512"/>
                  </a:lnTo>
                  <a:lnTo>
                    <a:pt x="2000" y="605"/>
                  </a:lnTo>
                  <a:lnTo>
                    <a:pt x="2001" y="1815"/>
                  </a:lnTo>
                  <a:lnTo>
                    <a:pt x="2002" y="1210"/>
                  </a:lnTo>
                  <a:lnTo>
                    <a:pt x="2003" y="1663"/>
                  </a:lnTo>
                  <a:lnTo>
                    <a:pt x="2003" y="1059"/>
                  </a:lnTo>
                  <a:lnTo>
                    <a:pt x="2004" y="1512"/>
                  </a:lnTo>
                  <a:lnTo>
                    <a:pt x="2004" y="756"/>
                  </a:lnTo>
                  <a:lnTo>
                    <a:pt x="2005" y="1512"/>
                  </a:lnTo>
                  <a:lnTo>
                    <a:pt x="2005" y="1361"/>
                  </a:lnTo>
                  <a:lnTo>
                    <a:pt x="2006" y="1663"/>
                  </a:lnTo>
                  <a:lnTo>
                    <a:pt x="2006" y="1210"/>
                  </a:lnTo>
                  <a:lnTo>
                    <a:pt x="2007" y="1663"/>
                  </a:lnTo>
                  <a:lnTo>
                    <a:pt x="2008" y="1059"/>
                  </a:lnTo>
                  <a:lnTo>
                    <a:pt x="2008" y="1512"/>
                  </a:lnTo>
                  <a:lnTo>
                    <a:pt x="2009" y="1361"/>
                  </a:lnTo>
                  <a:lnTo>
                    <a:pt x="2009" y="1512"/>
                  </a:lnTo>
                  <a:lnTo>
                    <a:pt x="2010" y="907"/>
                  </a:lnTo>
                  <a:lnTo>
                    <a:pt x="2010" y="1361"/>
                  </a:lnTo>
                  <a:lnTo>
                    <a:pt x="2011" y="1059"/>
                  </a:lnTo>
                  <a:lnTo>
                    <a:pt x="2011" y="1512"/>
                  </a:lnTo>
                  <a:lnTo>
                    <a:pt x="2013" y="756"/>
                  </a:lnTo>
                  <a:lnTo>
                    <a:pt x="2014" y="1663"/>
                  </a:lnTo>
                  <a:lnTo>
                    <a:pt x="2015" y="756"/>
                  </a:lnTo>
                  <a:lnTo>
                    <a:pt x="2015" y="1663"/>
                  </a:lnTo>
                  <a:lnTo>
                    <a:pt x="2016" y="756"/>
                  </a:lnTo>
                  <a:lnTo>
                    <a:pt x="2016" y="1663"/>
                  </a:lnTo>
                  <a:lnTo>
                    <a:pt x="2017" y="1512"/>
                  </a:lnTo>
                  <a:lnTo>
                    <a:pt x="2017" y="1663"/>
                  </a:lnTo>
                  <a:lnTo>
                    <a:pt x="2018" y="1361"/>
                  </a:lnTo>
                  <a:lnTo>
                    <a:pt x="2018" y="1512"/>
                  </a:lnTo>
                  <a:lnTo>
                    <a:pt x="2019" y="1361"/>
                  </a:lnTo>
                  <a:lnTo>
                    <a:pt x="2019" y="1815"/>
                  </a:lnTo>
                  <a:lnTo>
                    <a:pt x="2020" y="1210"/>
                  </a:lnTo>
                  <a:lnTo>
                    <a:pt x="2022" y="1663"/>
                  </a:lnTo>
                  <a:lnTo>
                    <a:pt x="2022" y="756"/>
                  </a:lnTo>
                  <a:lnTo>
                    <a:pt x="2024" y="1815"/>
                  </a:lnTo>
                  <a:lnTo>
                    <a:pt x="2025" y="756"/>
                  </a:lnTo>
                  <a:lnTo>
                    <a:pt x="2025" y="1512"/>
                  </a:lnTo>
                  <a:lnTo>
                    <a:pt x="2026" y="907"/>
                  </a:lnTo>
                  <a:lnTo>
                    <a:pt x="2027" y="1663"/>
                  </a:lnTo>
                  <a:lnTo>
                    <a:pt x="2029" y="907"/>
                  </a:lnTo>
                  <a:lnTo>
                    <a:pt x="2030" y="1361"/>
                  </a:lnTo>
                  <a:lnTo>
                    <a:pt x="2030" y="907"/>
                  </a:lnTo>
                  <a:lnTo>
                    <a:pt x="2031" y="1815"/>
                  </a:lnTo>
                  <a:lnTo>
                    <a:pt x="2032" y="756"/>
                  </a:lnTo>
                  <a:lnTo>
                    <a:pt x="2034" y="1361"/>
                  </a:lnTo>
                  <a:lnTo>
                    <a:pt x="2034" y="756"/>
                  </a:lnTo>
                  <a:lnTo>
                    <a:pt x="2035" y="1512"/>
                  </a:lnTo>
                  <a:lnTo>
                    <a:pt x="2036" y="1059"/>
                  </a:lnTo>
                  <a:lnTo>
                    <a:pt x="2036" y="1512"/>
                  </a:lnTo>
                  <a:lnTo>
                    <a:pt x="2037" y="907"/>
                  </a:lnTo>
                  <a:lnTo>
                    <a:pt x="2038" y="1966"/>
                  </a:lnTo>
                  <a:lnTo>
                    <a:pt x="2039" y="1059"/>
                  </a:lnTo>
                  <a:lnTo>
                    <a:pt x="2039" y="1663"/>
                  </a:lnTo>
                  <a:lnTo>
                    <a:pt x="2040" y="756"/>
                  </a:lnTo>
                  <a:lnTo>
                    <a:pt x="2040" y="1815"/>
                  </a:lnTo>
                  <a:lnTo>
                    <a:pt x="2042" y="1210"/>
                  </a:lnTo>
                  <a:lnTo>
                    <a:pt x="2043" y="1361"/>
                  </a:lnTo>
                  <a:lnTo>
                    <a:pt x="2044" y="907"/>
                  </a:lnTo>
                  <a:lnTo>
                    <a:pt x="2044" y="1361"/>
                  </a:lnTo>
                  <a:lnTo>
                    <a:pt x="2045" y="1059"/>
                  </a:lnTo>
                  <a:lnTo>
                    <a:pt x="2045" y="1512"/>
                  </a:lnTo>
                  <a:lnTo>
                    <a:pt x="2046" y="1059"/>
                  </a:lnTo>
                  <a:lnTo>
                    <a:pt x="2047" y="1663"/>
                  </a:lnTo>
                  <a:lnTo>
                    <a:pt x="2048" y="454"/>
                  </a:lnTo>
                  <a:lnTo>
                    <a:pt x="2049" y="1512"/>
                  </a:lnTo>
                  <a:lnTo>
                    <a:pt x="2049" y="1059"/>
                  </a:lnTo>
                  <a:lnTo>
                    <a:pt x="2051" y="1361"/>
                  </a:lnTo>
                  <a:lnTo>
                    <a:pt x="2052" y="1210"/>
                  </a:lnTo>
                  <a:lnTo>
                    <a:pt x="2052" y="1361"/>
                  </a:lnTo>
                  <a:lnTo>
                    <a:pt x="2053" y="756"/>
                  </a:lnTo>
                  <a:lnTo>
                    <a:pt x="2053" y="1663"/>
                  </a:lnTo>
                  <a:lnTo>
                    <a:pt x="2054" y="907"/>
                  </a:lnTo>
                  <a:lnTo>
                    <a:pt x="2055" y="1815"/>
                  </a:lnTo>
                  <a:lnTo>
                    <a:pt x="2056" y="756"/>
                  </a:lnTo>
                  <a:lnTo>
                    <a:pt x="2056" y="1512"/>
                  </a:lnTo>
                  <a:lnTo>
                    <a:pt x="2058" y="756"/>
                  </a:lnTo>
                  <a:lnTo>
                    <a:pt x="2060" y="1361"/>
                  </a:lnTo>
                  <a:lnTo>
                    <a:pt x="2060" y="1210"/>
                  </a:lnTo>
                  <a:lnTo>
                    <a:pt x="2061" y="1361"/>
                  </a:lnTo>
                  <a:lnTo>
                    <a:pt x="2062" y="605"/>
                  </a:lnTo>
                  <a:lnTo>
                    <a:pt x="2063" y="1663"/>
                  </a:lnTo>
                  <a:lnTo>
                    <a:pt x="2064" y="1210"/>
                  </a:lnTo>
                  <a:lnTo>
                    <a:pt x="2065" y="1663"/>
                  </a:lnTo>
                  <a:lnTo>
                    <a:pt x="2065" y="756"/>
                  </a:lnTo>
                  <a:lnTo>
                    <a:pt x="2066" y="1815"/>
                  </a:lnTo>
                  <a:lnTo>
                    <a:pt x="2067" y="1059"/>
                  </a:lnTo>
                  <a:lnTo>
                    <a:pt x="2068" y="1512"/>
                  </a:lnTo>
                  <a:lnTo>
                    <a:pt x="2068" y="756"/>
                  </a:lnTo>
                  <a:lnTo>
                    <a:pt x="2069" y="1512"/>
                  </a:lnTo>
                  <a:lnTo>
                    <a:pt x="2069" y="1059"/>
                  </a:lnTo>
                  <a:lnTo>
                    <a:pt x="2070" y="1512"/>
                  </a:lnTo>
                  <a:lnTo>
                    <a:pt x="2070" y="1059"/>
                  </a:lnTo>
                  <a:lnTo>
                    <a:pt x="2071" y="1361"/>
                  </a:lnTo>
                  <a:lnTo>
                    <a:pt x="2072" y="1059"/>
                  </a:lnTo>
                  <a:lnTo>
                    <a:pt x="2073" y="1361"/>
                  </a:lnTo>
                  <a:lnTo>
                    <a:pt x="2073" y="1059"/>
                  </a:lnTo>
                  <a:lnTo>
                    <a:pt x="2074" y="1361"/>
                  </a:lnTo>
                  <a:lnTo>
                    <a:pt x="2074" y="605"/>
                  </a:lnTo>
                  <a:lnTo>
                    <a:pt x="2075" y="1361"/>
                  </a:lnTo>
                  <a:lnTo>
                    <a:pt x="2077" y="605"/>
                  </a:lnTo>
                  <a:lnTo>
                    <a:pt x="2077" y="1663"/>
                  </a:lnTo>
                  <a:lnTo>
                    <a:pt x="2078" y="1059"/>
                  </a:lnTo>
                  <a:lnTo>
                    <a:pt x="2079" y="1663"/>
                  </a:lnTo>
                  <a:lnTo>
                    <a:pt x="2079" y="1059"/>
                  </a:lnTo>
                  <a:lnTo>
                    <a:pt x="2080" y="1815"/>
                  </a:lnTo>
                  <a:lnTo>
                    <a:pt x="2081" y="605"/>
                  </a:lnTo>
                  <a:lnTo>
                    <a:pt x="2082" y="1361"/>
                  </a:lnTo>
                  <a:lnTo>
                    <a:pt x="2084" y="756"/>
                  </a:lnTo>
                  <a:lnTo>
                    <a:pt x="2084" y="1512"/>
                  </a:lnTo>
                  <a:lnTo>
                    <a:pt x="2085" y="1361"/>
                  </a:lnTo>
                  <a:lnTo>
                    <a:pt x="2086" y="1663"/>
                  </a:lnTo>
                  <a:lnTo>
                    <a:pt x="2086" y="907"/>
                  </a:lnTo>
                  <a:lnTo>
                    <a:pt x="2088" y="1512"/>
                  </a:lnTo>
                  <a:lnTo>
                    <a:pt x="2089" y="1059"/>
                  </a:lnTo>
                  <a:lnTo>
                    <a:pt x="2090" y="1512"/>
                  </a:lnTo>
                  <a:lnTo>
                    <a:pt x="2091" y="907"/>
                  </a:lnTo>
                  <a:lnTo>
                    <a:pt x="2091" y="1512"/>
                  </a:lnTo>
                  <a:lnTo>
                    <a:pt x="2092" y="1210"/>
                  </a:lnTo>
                  <a:lnTo>
                    <a:pt x="2093" y="1815"/>
                  </a:lnTo>
                  <a:lnTo>
                    <a:pt x="2093" y="1059"/>
                  </a:lnTo>
                  <a:lnTo>
                    <a:pt x="2094" y="1663"/>
                  </a:lnTo>
                  <a:lnTo>
                    <a:pt x="2095" y="756"/>
                  </a:lnTo>
                  <a:lnTo>
                    <a:pt x="2095" y="1663"/>
                  </a:lnTo>
                  <a:lnTo>
                    <a:pt x="2096" y="1512"/>
                  </a:lnTo>
                  <a:lnTo>
                    <a:pt x="2096" y="1663"/>
                  </a:lnTo>
                  <a:lnTo>
                    <a:pt x="2097" y="1210"/>
                  </a:lnTo>
                  <a:lnTo>
                    <a:pt x="2098" y="1815"/>
                  </a:lnTo>
                  <a:lnTo>
                    <a:pt x="2098" y="1361"/>
                  </a:lnTo>
                  <a:lnTo>
                    <a:pt x="2099" y="1512"/>
                  </a:lnTo>
                  <a:lnTo>
                    <a:pt x="2100" y="1059"/>
                  </a:lnTo>
                  <a:lnTo>
                    <a:pt x="2101" y="1663"/>
                  </a:lnTo>
                  <a:lnTo>
                    <a:pt x="2101" y="756"/>
                  </a:lnTo>
                  <a:lnTo>
                    <a:pt x="2102" y="1663"/>
                  </a:lnTo>
                  <a:lnTo>
                    <a:pt x="2103" y="756"/>
                  </a:lnTo>
                  <a:lnTo>
                    <a:pt x="2104" y="1663"/>
                  </a:lnTo>
                  <a:lnTo>
                    <a:pt x="2105" y="454"/>
                  </a:lnTo>
                  <a:lnTo>
                    <a:pt x="2106" y="1663"/>
                  </a:lnTo>
                  <a:lnTo>
                    <a:pt x="2106" y="1210"/>
                  </a:lnTo>
                  <a:lnTo>
                    <a:pt x="2107" y="1361"/>
                  </a:lnTo>
                  <a:lnTo>
                    <a:pt x="2107" y="1059"/>
                  </a:lnTo>
                  <a:lnTo>
                    <a:pt x="2108" y="1512"/>
                  </a:lnTo>
                  <a:lnTo>
                    <a:pt x="2108" y="907"/>
                  </a:lnTo>
                  <a:lnTo>
                    <a:pt x="2109" y="1663"/>
                  </a:lnTo>
                  <a:lnTo>
                    <a:pt x="2110" y="907"/>
                  </a:lnTo>
                  <a:lnTo>
                    <a:pt x="2110" y="1815"/>
                  </a:lnTo>
                  <a:lnTo>
                    <a:pt x="2111" y="1210"/>
                  </a:lnTo>
                  <a:lnTo>
                    <a:pt x="2113" y="1815"/>
                  </a:lnTo>
                  <a:lnTo>
                    <a:pt x="2113" y="756"/>
                  </a:lnTo>
                  <a:lnTo>
                    <a:pt x="2114" y="1663"/>
                  </a:lnTo>
                  <a:lnTo>
                    <a:pt x="2116" y="605"/>
                  </a:lnTo>
                  <a:lnTo>
                    <a:pt x="2117" y="1663"/>
                  </a:lnTo>
                  <a:lnTo>
                    <a:pt x="2117" y="1210"/>
                  </a:lnTo>
                  <a:lnTo>
                    <a:pt x="2118" y="1815"/>
                  </a:lnTo>
                  <a:lnTo>
                    <a:pt x="2120" y="1210"/>
                  </a:lnTo>
                  <a:lnTo>
                    <a:pt x="2120" y="1663"/>
                  </a:lnTo>
                  <a:lnTo>
                    <a:pt x="2121" y="1512"/>
                  </a:lnTo>
                  <a:lnTo>
                    <a:pt x="2121" y="1663"/>
                  </a:lnTo>
                  <a:lnTo>
                    <a:pt x="2123" y="1059"/>
                  </a:lnTo>
                  <a:lnTo>
                    <a:pt x="2124" y="1512"/>
                  </a:lnTo>
                  <a:lnTo>
                    <a:pt x="2126" y="1059"/>
                  </a:lnTo>
                  <a:lnTo>
                    <a:pt x="2126" y="1512"/>
                  </a:lnTo>
                  <a:lnTo>
                    <a:pt x="2127" y="1059"/>
                  </a:lnTo>
                  <a:lnTo>
                    <a:pt x="2127" y="1512"/>
                  </a:lnTo>
                  <a:lnTo>
                    <a:pt x="2128" y="1059"/>
                  </a:lnTo>
                  <a:lnTo>
                    <a:pt x="2128" y="1512"/>
                  </a:lnTo>
                  <a:lnTo>
                    <a:pt x="2129" y="1210"/>
                  </a:lnTo>
                  <a:lnTo>
                    <a:pt x="2129" y="1663"/>
                  </a:lnTo>
                  <a:lnTo>
                    <a:pt x="2131" y="756"/>
                  </a:lnTo>
                  <a:lnTo>
                    <a:pt x="2133" y="1512"/>
                  </a:lnTo>
                  <a:lnTo>
                    <a:pt x="2133" y="1059"/>
                  </a:lnTo>
                  <a:lnTo>
                    <a:pt x="2134" y="1663"/>
                  </a:lnTo>
                  <a:lnTo>
                    <a:pt x="2135" y="1210"/>
                  </a:lnTo>
                  <a:lnTo>
                    <a:pt x="2135" y="1815"/>
                  </a:lnTo>
                  <a:lnTo>
                    <a:pt x="2136" y="907"/>
                  </a:lnTo>
                  <a:lnTo>
                    <a:pt x="2137" y="1663"/>
                  </a:lnTo>
                  <a:lnTo>
                    <a:pt x="2137" y="1210"/>
                  </a:lnTo>
                  <a:lnTo>
                    <a:pt x="2138" y="1663"/>
                  </a:lnTo>
                  <a:lnTo>
                    <a:pt x="2139" y="1210"/>
                  </a:lnTo>
                  <a:lnTo>
                    <a:pt x="2139" y="1663"/>
                  </a:lnTo>
                  <a:lnTo>
                    <a:pt x="2140" y="1210"/>
                  </a:lnTo>
                  <a:lnTo>
                    <a:pt x="2140" y="1663"/>
                  </a:lnTo>
                  <a:lnTo>
                    <a:pt x="2141" y="1059"/>
                  </a:lnTo>
                  <a:lnTo>
                    <a:pt x="2141" y="1815"/>
                  </a:lnTo>
                  <a:lnTo>
                    <a:pt x="2142" y="907"/>
                  </a:lnTo>
                  <a:lnTo>
                    <a:pt x="2143" y="1512"/>
                  </a:lnTo>
                  <a:lnTo>
                    <a:pt x="2143" y="1059"/>
                  </a:lnTo>
                  <a:lnTo>
                    <a:pt x="2144" y="1815"/>
                  </a:lnTo>
                  <a:lnTo>
                    <a:pt x="2145" y="1059"/>
                  </a:lnTo>
                  <a:lnTo>
                    <a:pt x="2145" y="1361"/>
                  </a:lnTo>
                  <a:lnTo>
                    <a:pt x="2146" y="1210"/>
                  </a:lnTo>
                  <a:lnTo>
                    <a:pt x="2147" y="1512"/>
                  </a:lnTo>
                  <a:lnTo>
                    <a:pt x="2148" y="756"/>
                  </a:lnTo>
                  <a:lnTo>
                    <a:pt x="2148" y="1361"/>
                  </a:lnTo>
                  <a:lnTo>
                    <a:pt x="2149" y="907"/>
                  </a:lnTo>
                  <a:lnTo>
                    <a:pt x="2149" y="1663"/>
                  </a:lnTo>
                  <a:lnTo>
                    <a:pt x="2150" y="1361"/>
                  </a:lnTo>
                  <a:lnTo>
                    <a:pt x="2150" y="1512"/>
                  </a:lnTo>
                  <a:lnTo>
                    <a:pt x="2151" y="1059"/>
                  </a:lnTo>
                  <a:lnTo>
                    <a:pt x="2152" y="1512"/>
                  </a:lnTo>
                  <a:lnTo>
                    <a:pt x="2153" y="1210"/>
                  </a:lnTo>
                  <a:lnTo>
                    <a:pt x="2153" y="1361"/>
                  </a:lnTo>
                  <a:lnTo>
                    <a:pt x="2155" y="1059"/>
                  </a:lnTo>
                  <a:lnTo>
                    <a:pt x="2155" y="1512"/>
                  </a:lnTo>
                  <a:lnTo>
                    <a:pt x="2157" y="907"/>
                  </a:lnTo>
                  <a:lnTo>
                    <a:pt x="2157" y="1663"/>
                  </a:lnTo>
                  <a:lnTo>
                    <a:pt x="2158" y="1361"/>
                  </a:lnTo>
                  <a:lnTo>
                    <a:pt x="2158" y="2116"/>
                  </a:lnTo>
                  <a:lnTo>
                    <a:pt x="2161" y="907"/>
                  </a:lnTo>
                  <a:lnTo>
                    <a:pt x="2162" y="1663"/>
                  </a:lnTo>
                  <a:lnTo>
                    <a:pt x="2162" y="1210"/>
                  </a:lnTo>
                  <a:lnTo>
                    <a:pt x="2163" y="1815"/>
                  </a:lnTo>
                  <a:lnTo>
                    <a:pt x="2164" y="1059"/>
                  </a:lnTo>
                  <a:lnTo>
                    <a:pt x="2165" y="1966"/>
                  </a:lnTo>
                  <a:lnTo>
                    <a:pt x="2165" y="1059"/>
                  </a:lnTo>
                  <a:lnTo>
                    <a:pt x="2166" y="1361"/>
                  </a:lnTo>
                  <a:lnTo>
                    <a:pt x="2167" y="907"/>
                  </a:lnTo>
                  <a:lnTo>
                    <a:pt x="2167" y="1815"/>
                  </a:lnTo>
                  <a:lnTo>
                    <a:pt x="2168" y="1210"/>
                  </a:lnTo>
                  <a:lnTo>
                    <a:pt x="2168" y="1512"/>
                  </a:lnTo>
                  <a:lnTo>
                    <a:pt x="2169" y="1361"/>
                  </a:lnTo>
                  <a:lnTo>
                    <a:pt x="2169" y="1815"/>
                  </a:lnTo>
                  <a:lnTo>
                    <a:pt x="2170" y="1663"/>
                  </a:lnTo>
                  <a:lnTo>
                    <a:pt x="2170" y="1966"/>
                  </a:lnTo>
                  <a:lnTo>
                    <a:pt x="2171" y="907"/>
                  </a:lnTo>
                  <a:lnTo>
                    <a:pt x="2172" y="1361"/>
                  </a:lnTo>
                  <a:lnTo>
                    <a:pt x="2173" y="1059"/>
                  </a:lnTo>
                  <a:lnTo>
                    <a:pt x="2173" y="1361"/>
                  </a:lnTo>
                  <a:lnTo>
                    <a:pt x="2175" y="907"/>
                  </a:lnTo>
                  <a:lnTo>
                    <a:pt x="2175" y="1512"/>
                  </a:lnTo>
                  <a:lnTo>
                    <a:pt x="2176" y="1361"/>
                  </a:lnTo>
                  <a:lnTo>
                    <a:pt x="2177" y="1966"/>
                  </a:lnTo>
                  <a:lnTo>
                    <a:pt x="2178" y="605"/>
                  </a:lnTo>
                  <a:lnTo>
                    <a:pt x="2178" y="1966"/>
                  </a:lnTo>
                  <a:lnTo>
                    <a:pt x="2179" y="1059"/>
                  </a:lnTo>
                  <a:lnTo>
                    <a:pt x="2180" y="1815"/>
                  </a:lnTo>
                  <a:lnTo>
                    <a:pt x="2182" y="1210"/>
                  </a:lnTo>
                  <a:lnTo>
                    <a:pt x="2182" y="1512"/>
                  </a:lnTo>
                  <a:lnTo>
                    <a:pt x="2183" y="1210"/>
                  </a:lnTo>
                  <a:lnTo>
                    <a:pt x="2183" y="1663"/>
                  </a:lnTo>
                  <a:lnTo>
                    <a:pt x="2184" y="1059"/>
                  </a:lnTo>
                  <a:lnTo>
                    <a:pt x="2185" y="1815"/>
                  </a:lnTo>
                  <a:lnTo>
                    <a:pt x="2185" y="1361"/>
                  </a:lnTo>
                  <a:lnTo>
                    <a:pt x="2186" y="1815"/>
                  </a:lnTo>
                  <a:lnTo>
                    <a:pt x="2187" y="605"/>
                  </a:lnTo>
                  <a:lnTo>
                    <a:pt x="2188" y="1663"/>
                  </a:lnTo>
                  <a:lnTo>
                    <a:pt x="2189" y="605"/>
                  </a:lnTo>
                  <a:lnTo>
                    <a:pt x="2189" y="1361"/>
                  </a:lnTo>
                  <a:lnTo>
                    <a:pt x="2191" y="1059"/>
                  </a:lnTo>
                  <a:lnTo>
                    <a:pt x="2192" y="1815"/>
                  </a:lnTo>
                  <a:lnTo>
                    <a:pt x="2193" y="1361"/>
                  </a:lnTo>
                  <a:lnTo>
                    <a:pt x="2194" y="1663"/>
                  </a:lnTo>
                  <a:lnTo>
                    <a:pt x="2194" y="907"/>
                  </a:lnTo>
                  <a:lnTo>
                    <a:pt x="2195" y="1815"/>
                  </a:lnTo>
                  <a:lnTo>
                    <a:pt x="2196" y="907"/>
                  </a:lnTo>
                  <a:lnTo>
                    <a:pt x="2197" y="1663"/>
                  </a:lnTo>
                  <a:lnTo>
                    <a:pt x="2199" y="1059"/>
                  </a:lnTo>
                  <a:lnTo>
                    <a:pt x="2199" y="1512"/>
                  </a:lnTo>
                  <a:lnTo>
                    <a:pt x="2200" y="756"/>
                  </a:lnTo>
                  <a:lnTo>
                    <a:pt x="2200" y="1815"/>
                  </a:lnTo>
                  <a:lnTo>
                    <a:pt x="2201" y="907"/>
                  </a:lnTo>
                  <a:lnTo>
                    <a:pt x="2201" y="1663"/>
                  </a:lnTo>
                  <a:lnTo>
                    <a:pt x="2202" y="907"/>
                  </a:lnTo>
                  <a:lnTo>
                    <a:pt x="2202" y="1815"/>
                  </a:lnTo>
                  <a:lnTo>
                    <a:pt x="2203" y="907"/>
                  </a:lnTo>
                  <a:lnTo>
                    <a:pt x="2203" y="1815"/>
                  </a:lnTo>
                  <a:lnTo>
                    <a:pt x="2204" y="1210"/>
                  </a:lnTo>
                  <a:lnTo>
                    <a:pt x="2205" y="1361"/>
                  </a:lnTo>
                  <a:lnTo>
                    <a:pt x="2205" y="1059"/>
                  </a:lnTo>
                  <a:lnTo>
                    <a:pt x="2206" y="1361"/>
                  </a:lnTo>
                  <a:lnTo>
                    <a:pt x="2206" y="907"/>
                  </a:lnTo>
                  <a:lnTo>
                    <a:pt x="2207" y="1361"/>
                  </a:lnTo>
                  <a:lnTo>
                    <a:pt x="2208" y="756"/>
                  </a:lnTo>
                  <a:lnTo>
                    <a:pt x="2209" y="1966"/>
                  </a:lnTo>
                  <a:lnTo>
                    <a:pt x="2210" y="1059"/>
                  </a:lnTo>
                  <a:lnTo>
                    <a:pt x="2211" y="1663"/>
                  </a:lnTo>
                  <a:lnTo>
                    <a:pt x="2211" y="907"/>
                  </a:lnTo>
                  <a:lnTo>
                    <a:pt x="2212" y="1512"/>
                  </a:lnTo>
                  <a:lnTo>
                    <a:pt x="2213" y="756"/>
                  </a:lnTo>
                  <a:lnTo>
                    <a:pt x="2213" y="1059"/>
                  </a:lnTo>
                  <a:lnTo>
                    <a:pt x="2214" y="907"/>
                  </a:lnTo>
                  <a:lnTo>
                    <a:pt x="2214" y="1663"/>
                  </a:lnTo>
                  <a:lnTo>
                    <a:pt x="2215" y="1059"/>
                  </a:lnTo>
                  <a:lnTo>
                    <a:pt x="2216" y="1663"/>
                  </a:lnTo>
                  <a:lnTo>
                    <a:pt x="2217" y="1210"/>
                  </a:lnTo>
                  <a:lnTo>
                    <a:pt x="2217" y="1966"/>
                  </a:lnTo>
                  <a:lnTo>
                    <a:pt x="2218" y="907"/>
                  </a:lnTo>
                  <a:lnTo>
                    <a:pt x="2220" y="1815"/>
                  </a:lnTo>
                  <a:lnTo>
                    <a:pt x="2220" y="1059"/>
                  </a:lnTo>
                  <a:lnTo>
                    <a:pt x="2221" y="1663"/>
                  </a:lnTo>
                  <a:lnTo>
                    <a:pt x="2222" y="1059"/>
                  </a:lnTo>
                  <a:lnTo>
                    <a:pt x="2223" y="1210"/>
                  </a:lnTo>
                  <a:lnTo>
                    <a:pt x="2223" y="605"/>
                  </a:lnTo>
                  <a:lnTo>
                    <a:pt x="2224" y="1512"/>
                  </a:lnTo>
                  <a:lnTo>
                    <a:pt x="2224" y="1210"/>
                  </a:lnTo>
                  <a:lnTo>
                    <a:pt x="2225" y="1361"/>
                  </a:lnTo>
                  <a:lnTo>
                    <a:pt x="2225" y="907"/>
                  </a:lnTo>
                  <a:lnTo>
                    <a:pt x="2226" y="1663"/>
                  </a:lnTo>
                  <a:lnTo>
                    <a:pt x="2227" y="1361"/>
                  </a:lnTo>
                  <a:lnTo>
                    <a:pt x="2228" y="1663"/>
                  </a:lnTo>
                  <a:lnTo>
                    <a:pt x="2229" y="1059"/>
                  </a:lnTo>
                  <a:lnTo>
                    <a:pt x="2230" y="1512"/>
                  </a:lnTo>
                  <a:lnTo>
                    <a:pt x="2231" y="907"/>
                  </a:lnTo>
                  <a:lnTo>
                    <a:pt x="2232" y="1512"/>
                  </a:lnTo>
                  <a:lnTo>
                    <a:pt x="2232" y="1059"/>
                  </a:lnTo>
                  <a:lnTo>
                    <a:pt x="2233" y="1512"/>
                  </a:lnTo>
                  <a:lnTo>
                    <a:pt x="2234" y="1210"/>
                  </a:lnTo>
                  <a:lnTo>
                    <a:pt x="2234" y="1361"/>
                  </a:lnTo>
                  <a:lnTo>
                    <a:pt x="2235" y="756"/>
                  </a:lnTo>
                  <a:lnTo>
                    <a:pt x="2236" y="1512"/>
                  </a:lnTo>
                  <a:lnTo>
                    <a:pt x="2237" y="756"/>
                  </a:lnTo>
                  <a:lnTo>
                    <a:pt x="2238" y="1663"/>
                  </a:lnTo>
                  <a:lnTo>
                    <a:pt x="2240" y="756"/>
                  </a:lnTo>
                  <a:lnTo>
                    <a:pt x="2240" y="1361"/>
                  </a:lnTo>
                  <a:lnTo>
                    <a:pt x="2241" y="1059"/>
                  </a:lnTo>
                  <a:lnTo>
                    <a:pt x="2243" y="1512"/>
                  </a:lnTo>
                  <a:lnTo>
                    <a:pt x="2244" y="907"/>
                  </a:lnTo>
                  <a:lnTo>
                    <a:pt x="2245" y="1361"/>
                  </a:lnTo>
                  <a:lnTo>
                    <a:pt x="2245" y="756"/>
                  </a:lnTo>
                  <a:lnTo>
                    <a:pt x="2246" y="1512"/>
                  </a:lnTo>
                  <a:lnTo>
                    <a:pt x="2247" y="1059"/>
                  </a:lnTo>
                  <a:lnTo>
                    <a:pt x="2248" y="1361"/>
                  </a:lnTo>
                  <a:lnTo>
                    <a:pt x="2250" y="605"/>
                  </a:lnTo>
                  <a:lnTo>
                    <a:pt x="2251" y="1512"/>
                  </a:lnTo>
                  <a:lnTo>
                    <a:pt x="2252" y="303"/>
                  </a:lnTo>
                  <a:lnTo>
                    <a:pt x="2252" y="1210"/>
                  </a:lnTo>
                  <a:lnTo>
                    <a:pt x="2253" y="756"/>
                  </a:lnTo>
                  <a:lnTo>
                    <a:pt x="2254" y="1663"/>
                  </a:lnTo>
                  <a:lnTo>
                    <a:pt x="2254" y="1210"/>
                  </a:lnTo>
                  <a:lnTo>
                    <a:pt x="2255" y="1361"/>
                  </a:lnTo>
                  <a:lnTo>
                    <a:pt x="2256" y="0"/>
                  </a:lnTo>
                  <a:lnTo>
                    <a:pt x="2257" y="1512"/>
                  </a:lnTo>
                  <a:lnTo>
                    <a:pt x="2258" y="756"/>
                  </a:lnTo>
                  <a:lnTo>
                    <a:pt x="2259" y="1361"/>
                  </a:lnTo>
                  <a:lnTo>
                    <a:pt x="2259" y="907"/>
                  </a:lnTo>
                  <a:lnTo>
                    <a:pt x="2260" y="1210"/>
                  </a:lnTo>
                  <a:lnTo>
                    <a:pt x="2260" y="605"/>
                  </a:lnTo>
                  <a:lnTo>
                    <a:pt x="2261" y="1059"/>
                  </a:lnTo>
                  <a:lnTo>
                    <a:pt x="2262" y="756"/>
                  </a:lnTo>
                  <a:lnTo>
                    <a:pt x="2262" y="1512"/>
                  </a:lnTo>
                  <a:lnTo>
                    <a:pt x="2264" y="454"/>
                  </a:lnTo>
                  <a:lnTo>
                    <a:pt x="2264" y="1059"/>
                  </a:lnTo>
                  <a:lnTo>
                    <a:pt x="2265" y="605"/>
                  </a:lnTo>
                  <a:lnTo>
                    <a:pt x="2266" y="1663"/>
                  </a:lnTo>
                  <a:lnTo>
                    <a:pt x="2267" y="756"/>
                  </a:lnTo>
                  <a:lnTo>
                    <a:pt x="2268" y="1663"/>
                  </a:lnTo>
                  <a:lnTo>
                    <a:pt x="2268" y="907"/>
                  </a:lnTo>
                  <a:lnTo>
                    <a:pt x="2269" y="1210"/>
                  </a:lnTo>
                  <a:lnTo>
                    <a:pt x="2269" y="907"/>
                  </a:lnTo>
                  <a:lnTo>
                    <a:pt x="2270" y="1361"/>
                  </a:lnTo>
                  <a:lnTo>
                    <a:pt x="2271" y="1210"/>
                  </a:lnTo>
                  <a:lnTo>
                    <a:pt x="2271" y="1663"/>
                  </a:lnTo>
                  <a:lnTo>
                    <a:pt x="2272" y="1059"/>
                  </a:lnTo>
                  <a:lnTo>
                    <a:pt x="2273" y="1512"/>
                  </a:lnTo>
                  <a:lnTo>
                    <a:pt x="2273" y="756"/>
                  </a:lnTo>
                  <a:lnTo>
                    <a:pt x="2275" y="1512"/>
                  </a:lnTo>
                  <a:lnTo>
                    <a:pt x="2275" y="907"/>
                  </a:lnTo>
                  <a:lnTo>
                    <a:pt x="2276" y="1210"/>
                  </a:lnTo>
                  <a:lnTo>
                    <a:pt x="2276" y="756"/>
                  </a:lnTo>
                  <a:lnTo>
                    <a:pt x="2277" y="1815"/>
                  </a:lnTo>
                  <a:lnTo>
                    <a:pt x="2278" y="1210"/>
                  </a:lnTo>
                  <a:lnTo>
                    <a:pt x="2278" y="1361"/>
                  </a:lnTo>
                  <a:lnTo>
                    <a:pt x="2279" y="1059"/>
                  </a:lnTo>
                  <a:lnTo>
                    <a:pt x="2279" y="1210"/>
                  </a:lnTo>
                  <a:lnTo>
                    <a:pt x="2280" y="1059"/>
                  </a:lnTo>
                  <a:lnTo>
                    <a:pt x="2280" y="1512"/>
                  </a:lnTo>
                  <a:lnTo>
                    <a:pt x="2281" y="1059"/>
                  </a:lnTo>
                  <a:lnTo>
                    <a:pt x="2281" y="1663"/>
                  </a:lnTo>
                  <a:lnTo>
                    <a:pt x="2283" y="1210"/>
                  </a:lnTo>
                  <a:lnTo>
                    <a:pt x="2283" y="1815"/>
                  </a:lnTo>
                  <a:lnTo>
                    <a:pt x="2284" y="1210"/>
                  </a:lnTo>
                  <a:lnTo>
                    <a:pt x="2284" y="1512"/>
                  </a:lnTo>
                  <a:lnTo>
                    <a:pt x="2285" y="756"/>
                  </a:lnTo>
                  <a:lnTo>
                    <a:pt x="2286" y="1966"/>
                  </a:lnTo>
                  <a:lnTo>
                    <a:pt x="2287" y="1210"/>
                  </a:lnTo>
                  <a:lnTo>
                    <a:pt x="2288" y="1815"/>
                  </a:lnTo>
                  <a:lnTo>
                    <a:pt x="2289" y="1210"/>
                  </a:lnTo>
                  <a:lnTo>
                    <a:pt x="2289" y="1663"/>
                  </a:lnTo>
                  <a:lnTo>
                    <a:pt x="2290" y="1059"/>
                  </a:lnTo>
                  <a:lnTo>
                    <a:pt x="2291" y="1663"/>
                  </a:lnTo>
                  <a:lnTo>
                    <a:pt x="2292" y="1210"/>
                  </a:lnTo>
                  <a:lnTo>
                    <a:pt x="2292" y="1663"/>
                  </a:lnTo>
                  <a:lnTo>
                    <a:pt x="2294" y="756"/>
                  </a:lnTo>
                  <a:lnTo>
                    <a:pt x="2295" y="1815"/>
                  </a:lnTo>
                  <a:lnTo>
                    <a:pt x="2296" y="907"/>
                  </a:lnTo>
                  <a:lnTo>
                    <a:pt x="2297" y="1966"/>
                  </a:lnTo>
                  <a:lnTo>
                    <a:pt x="2297" y="1210"/>
                  </a:lnTo>
                  <a:lnTo>
                    <a:pt x="2298" y="1512"/>
                  </a:lnTo>
                  <a:lnTo>
                    <a:pt x="2299" y="1059"/>
                  </a:lnTo>
                  <a:lnTo>
                    <a:pt x="2300" y="1512"/>
                  </a:lnTo>
                  <a:lnTo>
                    <a:pt x="2300" y="1059"/>
                  </a:lnTo>
                  <a:lnTo>
                    <a:pt x="2301" y="1512"/>
                  </a:lnTo>
                  <a:lnTo>
                    <a:pt x="2302" y="1210"/>
                  </a:lnTo>
                  <a:lnTo>
                    <a:pt x="2302" y="1512"/>
                  </a:lnTo>
                  <a:lnTo>
                    <a:pt x="2303" y="1210"/>
                  </a:lnTo>
                  <a:lnTo>
                    <a:pt x="2304" y="1663"/>
                  </a:lnTo>
                  <a:lnTo>
                    <a:pt x="2304" y="907"/>
                  </a:lnTo>
                  <a:lnTo>
                    <a:pt x="2306" y="1966"/>
                  </a:lnTo>
                  <a:lnTo>
                    <a:pt x="2306" y="1059"/>
                  </a:lnTo>
                  <a:lnTo>
                    <a:pt x="2307" y="1815"/>
                  </a:lnTo>
                  <a:lnTo>
                    <a:pt x="2308" y="1059"/>
                  </a:lnTo>
                  <a:lnTo>
                    <a:pt x="2309" y="1663"/>
                  </a:lnTo>
                  <a:lnTo>
                    <a:pt x="2309" y="1059"/>
                  </a:lnTo>
                  <a:lnTo>
                    <a:pt x="2310" y="1512"/>
                  </a:lnTo>
                  <a:lnTo>
                    <a:pt x="2310" y="907"/>
                  </a:lnTo>
                  <a:lnTo>
                    <a:pt x="2311" y="1663"/>
                  </a:lnTo>
                  <a:lnTo>
                    <a:pt x="2312" y="1059"/>
                  </a:lnTo>
                  <a:lnTo>
                    <a:pt x="2312" y="1512"/>
                  </a:lnTo>
                  <a:lnTo>
                    <a:pt x="2314" y="1210"/>
                  </a:lnTo>
                  <a:lnTo>
                    <a:pt x="2314" y="1512"/>
                  </a:lnTo>
                  <a:lnTo>
                    <a:pt x="2315" y="756"/>
                  </a:lnTo>
                  <a:lnTo>
                    <a:pt x="2316" y="1361"/>
                  </a:lnTo>
                  <a:lnTo>
                    <a:pt x="2317" y="907"/>
                  </a:lnTo>
                  <a:lnTo>
                    <a:pt x="2318" y="1663"/>
                  </a:lnTo>
                  <a:lnTo>
                    <a:pt x="2318" y="907"/>
                  </a:lnTo>
                  <a:lnTo>
                    <a:pt x="2320" y="1512"/>
                  </a:lnTo>
                  <a:lnTo>
                    <a:pt x="2320" y="907"/>
                  </a:lnTo>
                  <a:lnTo>
                    <a:pt x="2321" y="1361"/>
                  </a:lnTo>
                  <a:lnTo>
                    <a:pt x="2322" y="907"/>
                  </a:lnTo>
                  <a:lnTo>
                    <a:pt x="2322" y="1966"/>
                  </a:lnTo>
                  <a:lnTo>
                    <a:pt x="2323" y="1059"/>
                  </a:lnTo>
                  <a:lnTo>
                    <a:pt x="2323" y="1361"/>
                  </a:lnTo>
                  <a:lnTo>
                    <a:pt x="2324" y="756"/>
                  </a:lnTo>
                  <a:lnTo>
                    <a:pt x="2325" y="1512"/>
                  </a:lnTo>
                  <a:lnTo>
                    <a:pt x="2326" y="1210"/>
                  </a:lnTo>
                  <a:lnTo>
                    <a:pt x="2327" y="1361"/>
                  </a:lnTo>
                  <a:lnTo>
                    <a:pt x="2327" y="605"/>
                  </a:lnTo>
                  <a:lnTo>
                    <a:pt x="2329" y="1361"/>
                  </a:lnTo>
                  <a:lnTo>
                    <a:pt x="2329" y="756"/>
                  </a:lnTo>
                  <a:lnTo>
                    <a:pt x="2330" y="1059"/>
                  </a:lnTo>
                  <a:lnTo>
                    <a:pt x="2330" y="756"/>
                  </a:lnTo>
                  <a:lnTo>
                    <a:pt x="2331" y="1512"/>
                  </a:lnTo>
                  <a:lnTo>
                    <a:pt x="2332" y="1210"/>
                  </a:lnTo>
                  <a:lnTo>
                    <a:pt x="2332" y="1663"/>
                  </a:lnTo>
                  <a:lnTo>
                    <a:pt x="2333" y="1059"/>
                  </a:lnTo>
                  <a:lnTo>
                    <a:pt x="2333" y="1361"/>
                  </a:lnTo>
                  <a:lnTo>
                    <a:pt x="2334" y="454"/>
                  </a:lnTo>
                  <a:lnTo>
                    <a:pt x="2334" y="1815"/>
                  </a:lnTo>
                  <a:lnTo>
                    <a:pt x="2335" y="1210"/>
                  </a:lnTo>
                  <a:lnTo>
                    <a:pt x="2336" y="1815"/>
                  </a:lnTo>
                  <a:lnTo>
                    <a:pt x="2337" y="454"/>
                  </a:lnTo>
                  <a:lnTo>
                    <a:pt x="2338" y="1663"/>
                  </a:lnTo>
                  <a:lnTo>
                    <a:pt x="2339" y="1210"/>
                  </a:lnTo>
                  <a:lnTo>
                    <a:pt x="2340" y="1663"/>
                  </a:lnTo>
                  <a:lnTo>
                    <a:pt x="2341" y="1210"/>
                  </a:lnTo>
                  <a:lnTo>
                    <a:pt x="2341" y="1512"/>
                  </a:lnTo>
                  <a:lnTo>
                    <a:pt x="2342" y="1210"/>
                  </a:lnTo>
                  <a:lnTo>
                    <a:pt x="2343" y="1663"/>
                  </a:lnTo>
                  <a:lnTo>
                    <a:pt x="2345" y="1059"/>
                  </a:lnTo>
                  <a:lnTo>
                    <a:pt x="2346" y="1663"/>
                  </a:lnTo>
                  <a:lnTo>
                    <a:pt x="2347" y="1059"/>
                  </a:lnTo>
                  <a:lnTo>
                    <a:pt x="2348" y="1815"/>
                  </a:lnTo>
                  <a:lnTo>
                    <a:pt x="2349" y="1361"/>
                  </a:lnTo>
                  <a:lnTo>
                    <a:pt x="2350" y="1663"/>
                  </a:lnTo>
                  <a:lnTo>
                    <a:pt x="2351" y="1361"/>
                  </a:lnTo>
                  <a:lnTo>
                    <a:pt x="2351" y="1663"/>
                  </a:lnTo>
                  <a:lnTo>
                    <a:pt x="2352" y="1059"/>
                  </a:lnTo>
                  <a:lnTo>
                    <a:pt x="2353" y="1815"/>
                  </a:lnTo>
                  <a:lnTo>
                    <a:pt x="2354" y="907"/>
                  </a:lnTo>
                  <a:lnTo>
                    <a:pt x="2354" y="1512"/>
                  </a:lnTo>
                  <a:lnTo>
                    <a:pt x="2355" y="1059"/>
                  </a:lnTo>
                  <a:lnTo>
                    <a:pt x="2356" y="1815"/>
                  </a:lnTo>
                  <a:lnTo>
                    <a:pt x="2356" y="1361"/>
                  </a:lnTo>
                  <a:lnTo>
                    <a:pt x="2357" y="1663"/>
                  </a:lnTo>
                  <a:lnTo>
                    <a:pt x="2358" y="756"/>
                  </a:lnTo>
                  <a:lnTo>
                    <a:pt x="2358" y="1663"/>
                  </a:lnTo>
                  <a:lnTo>
                    <a:pt x="2359" y="1210"/>
                  </a:lnTo>
                  <a:lnTo>
                    <a:pt x="2360" y="1512"/>
                  </a:lnTo>
                  <a:lnTo>
                    <a:pt x="2361" y="907"/>
                  </a:lnTo>
                  <a:lnTo>
                    <a:pt x="2362" y="1512"/>
                  </a:lnTo>
                  <a:lnTo>
                    <a:pt x="2362" y="756"/>
                  </a:lnTo>
                  <a:lnTo>
                    <a:pt x="2364" y="1663"/>
                  </a:lnTo>
                  <a:lnTo>
                    <a:pt x="2364" y="1210"/>
                  </a:lnTo>
                  <a:lnTo>
                    <a:pt x="2365" y="1815"/>
                  </a:lnTo>
                  <a:lnTo>
                    <a:pt x="2366" y="1210"/>
                  </a:lnTo>
                  <a:lnTo>
                    <a:pt x="2366" y="1663"/>
                  </a:lnTo>
                  <a:lnTo>
                    <a:pt x="2368" y="605"/>
                  </a:lnTo>
                  <a:lnTo>
                    <a:pt x="2369" y="1512"/>
                  </a:lnTo>
                  <a:lnTo>
                    <a:pt x="2370" y="1059"/>
                  </a:lnTo>
                  <a:lnTo>
                    <a:pt x="2370" y="1210"/>
                  </a:lnTo>
                  <a:lnTo>
                    <a:pt x="2371" y="1059"/>
                  </a:lnTo>
                  <a:lnTo>
                    <a:pt x="2371" y="1512"/>
                  </a:lnTo>
                  <a:lnTo>
                    <a:pt x="2372" y="756"/>
                  </a:lnTo>
                  <a:lnTo>
                    <a:pt x="2372" y="1815"/>
                  </a:lnTo>
                  <a:lnTo>
                    <a:pt x="2373" y="907"/>
                  </a:lnTo>
                  <a:lnTo>
                    <a:pt x="2374" y="1361"/>
                  </a:lnTo>
                  <a:lnTo>
                    <a:pt x="2374" y="756"/>
                  </a:lnTo>
                  <a:lnTo>
                    <a:pt x="2375" y="1815"/>
                  </a:lnTo>
                  <a:lnTo>
                    <a:pt x="2376" y="1059"/>
                  </a:lnTo>
                  <a:lnTo>
                    <a:pt x="2376" y="1210"/>
                  </a:lnTo>
                  <a:lnTo>
                    <a:pt x="2377" y="907"/>
                  </a:lnTo>
                  <a:lnTo>
                    <a:pt x="2377" y="1512"/>
                  </a:lnTo>
                  <a:lnTo>
                    <a:pt x="2378" y="1059"/>
                  </a:lnTo>
                  <a:lnTo>
                    <a:pt x="2378" y="1815"/>
                  </a:lnTo>
                  <a:lnTo>
                    <a:pt x="2379" y="756"/>
                  </a:lnTo>
                  <a:lnTo>
                    <a:pt x="2381" y="1663"/>
                  </a:lnTo>
                  <a:lnTo>
                    <a:pt x="2382" y="907"/>
                  </a:lnTo>
                  <a:lnTo>
                    <a:pt x="2382" y="1512"/>
                  </a:lnTo>
                  <a:lnTo>
                    <a:pt x="2384" y="605"/>
                  </a:lnTo>
                  <a:lnTo>
                    <a:pt x="2385" y="1663"/>
                  </a:lnTo>
                  <a:lnTo>
                    <a:pt x="2386" y="1059"/>
                  </a:lnTo>
                  <a:lnTo>
                    <a:pt x="2386" y="1361"/>
                  </a:lnTo>
                  <a:lnTo>
                    <a:pt x="2387" y="907"/>
                  </a:lnTo>
                  <a:lnTo>
                    <a:pt x="2389" y="1512"/>
                  </a:lnTo>
                  <a:lnTo>
                    <a:pt x="2391" y="756"/>
                  </a:lnTo>
                  <a:lnTo>
                    <a:pt x="2391" y="1663"/>
                  </a:lnTo>
                  <a:lnTo>
                    <a:pt x="2393" y="756"/>
                  </a:lnTo>
                  <a:lnTo>
                    <a:pt x="2393" y="1663"/>
                  </a:lnTo>
                  <a:lnTo>
                    <a:pt x="2394" y="907"/>
                  </a:lnTo>
                  <a:lnTo>
                    <a:pt x="2395" y="1512"/>
                  </a:lnTo>
                  <a:lnTo>
                    <a:pt x="2396" y="1210"/>
                  </a:lnTo>
                  <a:lnTo>
                    <a:pt x="2396" y="1815"/>
                  </a:lnTo>
                  <a:lnTo>
                    <a:pt x="2398" y="1210"/>
                  </a:lnTo>
                  <a:lnTo>
                    <a:pt x="2399" y="1663"/>
                  </a:lnTo>
                  <a:lnTo>
                    <a:pt x="2399" y="907"/>
                  </a:lnTo>
                  <a:lnTo>
                    <a:pt x="2400" y="1210"/>
                  </a:lnTo>
                  <a:lnTo>
                    <a:pt x="2400" y="756"/>
                  </a:lnTo>
                  <a:lnTo>
                    <a:pt x="2401" y="1512"/>
                  </a:lnTo>
                  <a:lnTo>
                    <a:pt x="2401" y="1059"/>
                  </a:lnTo>
                  <a:lnTo>
                    <a:pt x="2402" y="1512"/>
                  </a:lnTo>
                  <a:lnTo>
                    <a:pt x="2402" y="1210"/>
                  </a:lnTo>
                  <a:lnTo>
                    <a:pt x="2403" y="1361"/>
                  </a:lnTo>
                  <a:lnTo>
                    <a:pt x="2403" y="756"/>
                  </a:lnTo>
                  <a:lnTo>
                    <a:pt x="2404" y="1361"/>
                  </a:lnTo>
                  <a:lnTo>
                    <a:pt x="2405" y="907"/>
                  </a:lnTo>
                  <a:lnTo>
                    <a:pt x="2406" y="1512"/>
                  </a:lnTo>
                  <a:lnTo>
                    <a:pt x="2407" y="454"/>
                  </a:lnTo>
                  <a:lnTo>
                    <a:pt x="2407" y="1512"/>
                  </a:lnTo>
                  <a:lnTo>
                    <a:pt x="2408" y="1059"/>
                  </a:lnTo>
                  <a:lnTo>
                    <a:pt x="2408" y="1663"/>
                  </a:lnTo>
                  <a:lnTo>
                    <a:pt x="2409" y="756"/>
                  </a:lnTo>
                  <a:lnTo>
                    <a:pt x="2411" y="1210"/>
                  </a:lnTo>
                  <a:lnTo>
                    <a:pt x="2411" y="756"/>
                  </a:lnTo>
                  <a:lnTo>
                    <a:pt x="2412" y="1512"/>
                  </a:lnTo>
                  <a:lnTo>
                    <a:pt x="2412" y="907"/>
                  </a:lnTo>
                  <a:lnTo>
                    <a:pt x="2413" y="1663"/>
                  </a:lnTo>
                  <a:lnTo>
                    <a:pt x="2414" y="1512"/>
                  </a:lnTo>
                  <a:lnTo>
                    <a:pt x="2414" y="1663"/>
                  </a:lnTo>
                  <a:lnTo>
                    <a:pt x="2415" y="605"/>
                  </a:lnTo>
                  <a:lnTo>
                    <a:pt x="2416" y="1512"/>
                  </a:lnTo>
                  <a:lnTo>
                    <a:pt x="2417" y="1210"/>
                  </a:lnTo>
                  <a:lnTo>
                    <a:pt x="2417" y="1512"/>
                  </a:lnTo>
                  <a:lnTo>
                    <a:pt x="2418" y="756"/>
                  </a:lnTo>
                  <a:lnTo>
                    <a:pt x="2419" y="1059"/>
                  </a:lnTo>
                  <a:lnTo>
                    <a:pt x="2419" y="756"/>
                  </a:lnTo>
                  <a:lnTo>
                    <a:pt x="2420" y="1059"/>
                  </a:lnTo>
                  <a:lnTo>
                    <a:pt x="2420" y="907"/>
                  </a:lnTo>
                  <a:lnTo>
                    <a:pt x="2421" y="1512"/>
                  </a:lnTo>
                  <a:lnTo>
                    <a:pt x="2421" y="907"/>
                  </a:lnTo>
                  <a:lnTo>
                    <a:pt x="2422" y="1210"/>
                  </a:lnTo>
                  <a:lnTo>
                    <a:pt x="2422" y="756"/>
                  </a:lnTo>
                  <a:lnTo>
                    <a:pt x="2423" y="1361"/>
                  </a:lnTo>
                  <a:lnTo>
                    <a:pt x="2424" y="907"/>
                  </a:lnTo>
                  <a:lnTo>
                    <a:pt x="2424" y="1512"/>
                  </a:lnTo>
                  <a:lnTo>
                    <a:pt x="2425" y="1210"/>
                  </a:lnTo>
                  <a:lnTo>
                    <a:pt x="2426" y="1663"/>
                  </a:lnTo>
                  <a:lnTo>
                    <a:pt x="2426" y="907"/>
                  </a:lnTo>
                  <a:lnTo>
                    <a:pt x="2427" y="1512"/>
                  </a:lnTo>
                  <a:lnTo>
                    <a:pt x="2428" y="907"/>
                  </a:lnTo>
                  <a:lnTo>
                    <a:pt x="2429" y="1361"/>
                  </a:lnTo>
                  <a:lnTo>
                    <a:pt x="2429" y="1059"/>
                  </a:lnTo>
                  <a:lnTo>
                    <a:pt x="2430" y="1210"/>
                  </a:lnTo>
                  <a:lnTo>
                    <a:pt x="2431" y="756"/>
                  </a:lnTo>
                  <a:lnTo>
                    <a:pt x="2431" y="1210"/>
                  </a:lnTo>
                  <a:lnTo>
                    <a:pt x="2432" y="756"/>
                  </a:lnTo>
                  <a:lnTo>
                    <a:pt x="2432" y="1361"/>
                  </a:lnTo>
                  <a:lnTo>
                    <a:pt x="2434" y="454"/>
                  </a:lnTo>
                  <a:lnTo>
                    <a:pt x="2435" y="1512"/>
                  </a:lnTo>
                  <a:lnTo>
                    <a:pt x="2436" y="454"/>
                  </a:lnTo>
                  <a:lnTo>
                    <a:pt x="2437" y="1512"/>
                  </a:lnTo>
                  <a:lnTo>
                    <a:pt x="2437" y="1059"/>
                  </a:lnTo>
                  <a:lnTo>
                    <a:pt x="2438" y="1512"/>
                  </a:lnTo>
                  <a:lnTo>
                    <a:pt x="2439" y="605"/>
                  </a:lnTo>
                  <a:lnTo>
                    <a:pt x="2439" y="1512"/>
                  </a:lnTo>
                  <a:lnTo>
                    <a:pt x="2440" y="454"/>
                  </a:lnTo>
                  <a:lnTo>
                    <a:pt x="2440" y="1210"/>
                  </a:lnTo>
                  <a:lnTo>
                    <a:pt x="2441" y="907"/>
                  </a:lnTo>
                  <a:lnTo>
                    <a:pt x="2442" y="1210"/>
                  </a:lnTo>
                  <a:lnTo>
                    <a:pt x="2443" y="756"/>
                  </a:lnTo>
                  <a:lnTo>
                    <a:pt x="2445" y="1512"/>
                  </a:lnTo>
                  <a:lnTo>
                    <a:pt x="2446" y="756"/>
                  </a:lnTo>
                  <a:lnTo>
                    <a:pt x="2447" y="1512"/>
                  </a:lnTo>
                  <a:lnTo>
                    <a:pt x="2448" y="1059"/>
                  </a:lnTo>
                  <a:lnTo>
                    <a:pt x="2448" y="1815"/>
                  </a:lnTo>
                  <a:lnTo>
                    <a:pt x="2449" y="756"/>
                  </a:lnTo>
                  <a:lnTo>
                    <a:pt x="2449" y="1361"/>
                  </a:lnTo>
                  <a:lnTo>
                    <a:pt x="2450" y="1210"/>
                  </a:lnTo>
                  <a:lnTo>
                    <a:pt x="2450" y="1512"/>
                  </a:lnTo>
                  <a:lnTo>
                    <a:pt x="2451" y="1059"/>
                  </a:lnTo>
                  <a:lnTo>
                    <a:pt x="2451" y="1210"/>
                  </a:lnTo>
                  <a:lnTo>
                    <a:pt x="2452" y="907"/>
                  </a:lnTo>
                  <a:lnTo>
                    <a:pt x="2452" y="1361"/>
                  </a:lnTo>
                  <a:lnTo>
                    <a:pt x="2453" y="907"/>
                  </a:lnTo>
                  <a:lnTo>
                    <a:pt x="2453" y="1361"/>
                  </a:lnTo>
                  <a:lnTo>
                    <a:pt x="2454" y="756"/>
                  </a:lnTo>
                  <a:lnTo>
                    <a:pt x="2455" y="1059"/>
                  </a:lnTo>
                  <a:lnTo>
                    <a:pt x="2455" y="605"/>
                  </a:lnTo>
                  <a:lnTo>
                    <a:pt x="2456" y="1059"/>
                  </a:lnTo>
                  <a:lnTo>
                    <a:pt x="2457" y="756"/>
                  </a:lnTo>
                  <a:lnTo>
                    <a:pt x="2458" y="1512"/>
                  </a:lnTo>
                  <a:lnTo>
                    <a:pt x="2458" y="907"/>
                  </a:lnTo>
                  <a:lnTo>
                    <a:pt x="2459" y="1210"/>
                  </a:lnTo>
                  <a:lnTo>
                    <a:pt x="2459" y="1059"/>
                  </a:lnTo>
                  <a:lnTo>
                    <a:pt x="2460" y="1210"/>
                  </a:lnTo>
                  <a:lnTo>
                    <a:pt x="2460" y="756"/>
                  </a:lnTo>
                  <a:lnTo>
                    <a:pt x="2461" y="1512"/>
                  </a:lnTo>
                  <a:lnTo>
                    <a:pt x="2462" y="907"/>
                  </a:lnTo>
                  <a:lnTo>
                    <a:pt x="2462" y="1512"/>
                  </a:lnTo>
                  <a:lnTo>
                    <a:pt x="2463" y="605"/>
                  </a:lnTo>
                  <a:lnTo>
                    <a:pt x="2464" y="1361"/>
                  </a:lnTo>
                  <a:lnTo>
                    <a:pt x="2464" y="1059"/>
                  </a:lnTo>
                  <a:lnTo>
                    <a:pt x="2465" y="1663"/>
                  </a:lnTo>
                  <a:lnTo>
                    <a:pt x="2466" y="907"/>
                  </a:lnTo>
                  <a:lnTo>
                    <a:pt x="2467" y="1059"/>
                  </a:lnTo>
                  <a:lnTo>
                    <a:pt x="2467" y="303"/>
                  </a:lnTo>
                  <a:lnTo>
                    <a:pt x="2468" y="1210"/>
                  </a:lnTo>
                  <a:lnTo>
                    <a:pt x="2468" y="756"/>
                  </a:lnTo>
                  <a:lnTo>
                    <a:pt x="2469" y="1512"/>
                  </a:lnTo>
                  <a:lnTo>
                    <a:pt x="2469" y="907"/>
                  </a:lnTo>
                  <a:lnTo>
                    <a:pt x="2470" y="1512"/>
                  </a:lnTo>
                  <a:lnTo>
                    <a:pt x="2471" y="907"/>
                  </a:lnTo>
                  <a:lnTo>
                    <a:pt x="2471" y="1361"/>
                  </a:lnTo>
                  <a:lnTo>
                    <a:pt x="2472" y="907"/>
                  </a:lnTo>
                  <a:lnTo>
                    <a:pt x="2474" y="1512"/>
                  </a:lnTo>
                  <a:lnTo>
                    <a:pt x="2474" y="907"/>
                  </a:lnTo>
                  <a:lnTo>
                    <a:pt x="2475" y="1512"/>
                  </a:lnTo>
                  <a:lnTo>
                    <a:pt x="2476" y="1059"/>
                  </a:lnTo>
                  <a:lnTo>
                    <a:pt x="2477" y="1210"/>
                  </a:lnTo>
                  <a:lnTo>
                    <a:pt x="2477" y="907"/>
                  </a:lnTo>
                  <a:lnTo>
                    <a:pt x="2478" y="1512"/>
                  </a:lnTo>
                  <a:lnTo>
                    <a:pt x="2478" y="605"/>
                  </a:lnTo>
                  <a:lnTo>
                    <a:pt x="2480" y="1663"/>
                  </a:lnTo>
                  <a:lnTo>
                    <a:pt x="2480" y="907"/>
                  </a:lnTo>
                  <a:lnTo>
                    <a:pt x="2481" y="1663"/>
                  </a:lnTo>
                  <a:lnTo>
                    <a:pt x="2481" y="756"/>
                  </a:lnTo>
                  <a:lnTo>
                    <a:pt x="2482" y="1361"/>
                  </a:lnTo>
                  <a:lnTo>
                    <a:pt x="2483" y="1059"/>
                  </a:lnTo>
                  <a:lnTo>
                    <a:pt x="2484" y="1361"/>
                  </a:lnTo>
                  <a:lnTo>
                    <a:pt x="2484" y="605"/>
                  </a:lnTo>
                  <a:lnTo>
                    <a:pt x="2485" y="1210"/>
                  </a:lnTo>
                  <a:lnTo>
                    <a:pt x="2486" y="605"/>
                  </a:lnTo>
                  <a:lnTo>
                    <a:pt x="2486" y="1059"/>
                  </a:lnTo>
                  <a:lnTo>
                    <a:pt x="2487" y="756"/>
                  </a:lnTo>
                  <a:lnTo>
                    <a:pt x="2488" y="1210"/>
                  </a:lnTo>
                  <a:lnTo>
                    <a:pt x="2488" y="756"/>
                  </a:lnTo>
                  <a:lnTo>
                    <a:pt x="2489" y="1361"/>
                  </a:lnTo>
                  <a:lnTo>
                    <a:pt x="2489" y="605"/>
                  </a:lnTo>
                  <a:lnTo>
                    <a:pt x="2491" y="1512"/>
                  </a:lnTo>
                  <a:lnTo>
                    <a:pt x="2492" y="907"/>
                  </a:lnTo>
                  <a:lnTo>
                    <a:pt x="2492" y="1059"/>
                  </a:lnTo>
                  <a:lnTo>
                    <a:pt x="2493" y="907"/>
                  </a:lnTo>
                  <a:lnTo>
                    <a:pt x="2494" y="1361"/>
                  </a:lnTo>
                  <a:lnTo>
                    <a:pt x="2495" y="907"/>
                  </a:lnTo>
                  <a:lnTo>
                    <a:pt x="2495" y="1512"/>
                  </a:lnTo>
                  <a:lnTo>
                    <a:pt x="2496" y="907"/>
                  </a:lnTo>
                  <a:lnTo>
                    <a:pt x="2496" y="1663"/>
                  </a:lnTo>
                  <a:lnTo>
                    <a:pt x="2497" y="1361"/>
                  </a:lnTo>
                  <a:lnTo>
                    <a:pt x="2497" y="1512"/>
                  </a:lnTo>
                  <a:lnTo>
                    <a:pt x="2499" y="605"/>
                  </a:lnTo>
                  <a:lnTo>
                    <a:pt x="2500" y="1361"/>
                  </a:lnTo>
                  <a:lnTo>
                    <a:pt x="2500" y="907"/>
                  </a:lnTo>
                  <a:lnTo>
                    <a:pt x="2502" y="1512"/>
                  </a:lnTo>
                  <a:lnTo>
                    <a:pt x="2502" y="1059"/>
                  </a:lnTo>
                  <a:lnTo>
                    <a:pt x="2503" y="1361"/>
                  </a:lnTo>
                  <a:lnTo>
                    <a:pt x="2503" y="1059"/>
                  </a:lnTo>
                  <a:lnTo>
                    <a:pt x="2504" y="1663"/>
                  </a:lnTo>
                  <a:lnTo>
                    <a:pt x="2504" y="1210"/>
                  </a:lnTo>
                  <a:lnTo>
                    <a:pt x="2505" y="1512"/>
                  </a:lnTo>
                  <a:lnTo>
                    <a:pt x="2505" y="1210"/>
                  </a:lnTo>
                  <a:lnTo>
                    <a:pt x="2506" y="1361"/>
                  </a:lnTo>
                  <a:lnTo>
                    <a:pt x="2506" y="1059"/>
                  </a:lnTo>
                  <a:lnTo>
                    <a:pt x="2507" y="1663"/>
                  </a:lnTo>
                  <a:lnTo>
                    <a:pt x="2508" y="1059"/>
                  </a:lnTo>
                  <a:lnTo>
                    <a:pt x="2509" y="1663"/>
                  </a:lnTo>
                  <a:lnTo>
                    <a:pt x="2510" y="756"/>
                  </a:lnTo>
                  <a:lnTo>
                    <a:pt x="2511" y="1210"/>
                  </a:lnTo>
                  <a:lnTo>
                    <a:pt x="2512" y="1059"/>
                  </a:lnTo>
                  <a:lnTo>
                    <a:pt x="2513" y="1663"/>
                  </a:lnTo>
                  <a:lnTo>
                    <a:pt x="2514" y="1361"/>
                  </a:lnTo>
                  <a:lnTo>
                    <a:pt x="2515" y="1663"/>
                  </a:lnTo>
                  <a:lnTo>
                    <a:pt x="2515" y="1210"/>
                  </a:lnTo>
                  <a:lnTo>
                    <a:pt x="2516" y="1663"/>
                  </a:lnTo>
                  <a:lnTo>
                    <a:pt x="2516" y="907"/>
                  </a:lnTo>
                  <a:lnTo>
                    <a:pt x="2517" y="1361"/>
                  </a:lnTo>
                  <a:lnTo>
                    <a:pt x="2518" y="756"/>
                  </a:lnTo>
                  <a:lnTo>
                    <a:pt x="2519" y="1512"/>
                  </a:lnTo>
                  <a:lnTo>
                    <a:pt x="2519" y="1210"/>
                  </a:lnTo>
                  <a:lnTo>
                    <a:pt x="2520" y="1512"/>
                  </a:lnTo>
                  <a:lnTo>
                    <a:pt x="2521" y="1361"/>
                  </a:lnTo>
                  <a:lnTo>
                    <a:pt x="2521" y="1512"/>
                  </a:lnTo>
                  <a:lnTo>
                    <a:pt x="2522" y="907"/>
                  </a:lnTo>
                  <a:lnTo>
                    <a:pt x="2522" y="1966"/>
                  </a:lnTo>
                  <a:lnTo>
                    <a:pt x="2523" y="1059"/>
                  </a:lnTo>
                  <a:lnTo>
                    <a:pt x="2524" y="1361"/>
                  </a:lnTo>
                  <a:lnTo>
                    <a:pt x="2524" y="907"/>
                  </a:lnTo>
                  <a:lnTo>
                    <a:pt x="2525" y="1815"/>
                  </a:lnTo>
                  <a:lnTo>
                    <a:pt x="2527" y="756"/>
                  </a:lnTo>
                  <a:lnTo>
                    <a:pt x="2528" y="1663"/>
                  </a:lnTo>
                  <a:lnTo>
                    <a:pt x="2529" y="907"/>
                  </a:lnTo>
                  <a:lnTo>
                    <a:pt x="2530" y="1663"/>
                  </a:lnTo>
                  <a:lnTo>
                    <a:pt x="2531" y="1059"/>
                  </a:lnTo>
                  <a:lnTo>
                    <a:pt x="2532" y="1361"/>
                  </a:lnTo>
                  <a:lnTo>
                    <a:pt x="2532" y="907"/>
                  </a:lnTo>
                  <a:lnTo>
                    <a:pt x="2534" y="1663"/>
                  </a:lnTo>
                  <a:lnTo>
                    <a:pt x="2534" y="907"/>
                  </a:lnTo>
                  <a:lnTo>
                    <a:pt x="2535" y="1512"/>
                  </a:lnTo>
                  <a:lnTo>
                    <a:pt x="2535" y="907"/>
                  </a:lnTo>
                  <a:lnTo>
                    <a:pt x="2536" y="1361"/>
                  </a:lnTo>
                  <a:lnTo>
                    <a:pt x="2536" y="454"/>
                  </a:lnTo>
                  <a:lnTo>
                    <a:pt x="2537" y="1361"/>
                  </a:lnTo>
                  <a:lnTo>
                    <a:pt x="2538" y="1059"/>
                  </a:lnTo>
                  <a:lnTo>
                    <a:pt x="2538" y="1663"/>
                  </a:lnTo>
                  <a:lnTo>
                    <a:pt x="2539" y="1059"/>
                  </a:lnTo>
                  <a:lnTo>
                    <a:pt x="2540" y="1512"/>
                  </a:lnTo>
                  <a:lnTo>
                    <a:pt x="2540" y="1059"/>
                  </a:lnTo>
                  <a:lnTo>
                    <a:pt x="2541" y="1663"/>
                  </a:lnTo>
                  <a:lnTo>
                    <a:pt x="2542" y="756"/>
                  </a:lnTo>
                  <a:lnTo>
                    <a:pt x="2544" y="1512"/>
                  </a:lnTo>
                  <a:lnTo>
                    <a:pt x="2546" y="756"/>
                  </a:lnTo>
                  <a:lnTo>
                    <a:pt x="2546" y="1663"/>
                  </a:lnTo>
                  <a:lnTo>
                    <a:pt x="2548" y="1059"/>
                  </a:lnTo>
                  <a:lnTo>
                    <a:pt x="2548" y="1512"/>
                  </a:lnTo>
                  <a:lnTo>
                    <a:pt x="2549" y="1361"/>
                  </a:lnTo>
                  <a:lnTo>
                    <a:pt x="2549" y="1512"/>
                  </a:lnTo>
                  <a:lnTo>
                    <a:pt x="2550" y="756"/>
                  </a:lnTo>
                  <a:lnTo>
                    <a:pt x="2550" y="1361"/>
                  </a:lnTo>
                  <a:lnTo>
                    <a:pt x="2551" y="907"/>
                  </a:lnTo>
                  <a:lnTo>
                    <a:pt x="2551" y="1512"/>
                  </a:lnTo>
                  <a:lnTo>
                    <a:pt x="2552" y="1361"/>
                  </a:lnTo>
                  <a:lnTo>
                    <a:pt x="2553" y="1663"/>
                  </a:lnTo>
                  <a:lnTo>
                    <a:pt x="2553" y="1059"/>
                  </a:lnTo>
                  <a:lnTo>
                    <a:pt x="2554" y="1361"/>
                  </a:lnTo>
                  <a:lnTo>
                    <a:pt x="2554" y="1059"/>
                  </a:lnTo>
                  <a:lnTo>
                    <a:pt x="2555" y="1512"/>
                  </a:lnTo>
                  <a:lnTo>
                    <a:pt x="2556" y="1059"/>
                  </a:lnTo>
                  <a:lnTo>
                    <a:pt x="2557" y="1512"/>
                  </a:lnTo>
                  <a:lnTo>
                    <a:pt x="2558" y="756"/>
                  </a:lnTo>
                  <a:lnTo>
                    <a:pt x="2559" y="1663"/>
                  </a:lnTo>
                  <a:lnTo>
                    <a:pt x="2560" y="1059"/>
                  </a:lnTo>
                  <a:lnTo>
                    <a:pt x="2560" y="1361"/>
                  </a:lnTo>
                  <a:lnTo>
                    <a:pt x="2561" y="907"/>
                  </a:lnTo>
                  <a:lnTo>
                    <a:pt x="2562" y="1210"/>
                  </a:lnTo>
                  <a:lnTo>
                    <a:pt x="2563" y="907"/>
                  </a:lnTo>
                  <a:lnTo>
                    <a:pt x="2563" y="1663"/>
                  </a:lnTo>
                  <a:lnTo>
                    <a:pt x="2564" y="1210"/>
                  </a:lnTo>
                  <a:lnTo>
                    <a:pt x="2564" y="1361"/>
                  </a:lnTo>
                  <a:lnTo>
                    <a:pt x="2565" y="756"/>
                  </a:lnTo>
                  <a:lnTo>
                    <a:pt x="2565" y="1361"/>
                  </a:lnTo>
                  <a:lnTo>
                    <a:pt x="2566" y="1210"/>
                  </a:lnTo>
                  <a:lnTo>
                    <a:pt x="2566" y="1512"/>
                  </a:lnTo>
                  <a:lnTo>
                    <a:pt x="2567" y="605"/>
                  </a:lnTo>
                  <a:lnTo>
                    <a:pt x="2569" y="1512"/>
                  </a:lnTo>
                  <a:lnTo>
                    <a:pt x="2569" y="756"/>
                  </a:lnTo>
                  <a:lnTo>
                    <a:pt x="2570" y="1361"/>
                  </a:lnTo>
                  <a:lnTo>
                    <a:pt x="2570" y="1059"/>
                  </a:lnTo>
                  <a:lnTo>
                    <a:pt x="2571" y="1663"/>
                  </a:lnTo>
                  <a:lnTo>
                    <a:pt x="2571" y="1210"/>
                  </a:lnTo>
                  <a:lnTo>
                    <a:pt x="2573" y="1663"/>
                  </a:lnTo>
                  <a:lnTo>
                    <a:pt x="2573" y="756"/>
                  </a:lnTo>
                  <a:lnTo>
                    <a:pt x="2574" y="1361"/>
                  </a:lnTo>
                  <a:lnTo>
                    <a:pt x="2574" y="605"/>
                  </a:lnTo>
                  <a:lnTo>
                    <a:pt x="2576" y="1663"/>
                  </a:lnTo>
                  <a:lnTo>
                    <a:pt x="2576" y="1361"/>
                  </a:lnTo>
                  <a:lnTo>
                    <a:pt x="2577" y="1512"/>
                  </a:lnTo>
                  <a:lnTo>
                    <a:pt x="2577" y="1059"/>
                  </a:lnTo>
                  <a:lnTo>
                    <a:pt x="2578" y="1815"/>
                  </a:lnTo>
                  <a:lnTo>
                    <a:pt x="2580" y="756"/>
                  </a:lnTo>
                  <a:lnTo>
                    <a:pt x="2581" y="1815"/>
                  </a:lnTo>
                  <a:lnTo>
                    <a:pt x="2582" y="1210"/>
                  </a:lnTo>
                  <a:lnTo>
                    <a:pt x="2582" y="1512"/>
                  </a:lnTo>
                  <a:lnTo>
                    <a:pt x="2583" y="907"/>
                  </a:lnTo>
                  <a:lnTo>
                    <a:pt x="2584" y="1361"/>
                  </a:lnTo>
                  <a:lnTo>
                    <a:pt x="2585" y="756"/>
                  </a:lnTo>
                  <a:lnTo>
                    <a:pt x="2587" y="1512"/>
                  </a:lnTo>
                  <a:lnTo>
                    <a:pt x="2588" y="1210"/>
                  </a:lnTo>
                  <a:lnTo>
                    <a:pt x="2588" y="1512"/>
                  </a:lnTo>
                  <a:lnTo>
                    <a:pt x="2589" y="907"/>
                  </a:lnTo>
                  <a:lnTo>
                    <a:pt x="2590" y="1210"/>
                  </a:lnTo>
                  <a:lnTo>
                    <a:pt x="2590" y="756"/>
                  </a:lnTo>
                  <a:lnTo>
                    <a:pt x="2591" y="1663"/>
                  </a:lnTo>
                  <a:lnTo>
                    <a:pt x="2592" y="605"/>
                  </a:lnTo>
                  <a:lnTo>
                    <a:pt x="2593" y="1512"/>
                  </a:lnTo>
                  <a:lnTo>
                    <a:pt x="2593" y="1059"/>
                  </a:lnTo>
                  <a:lnTo>
                    <a:pt x="2594" y="1663"/>
                  </a:lnTo>
                  <a:lnTo>
                    <a:pt x="2594" y="756"/>
                  </a:lnTo>
                  <a:lnTo>
                    <a:pt x="2595" y="1059"/>
                  </a:lnTo>
                  <a:lnTo>
                    <a:pt x="2596" y="907"/>
                  </a:lnTo>
                  <a:lnTo>
                    <a:pt x="2596" y="1663"/>
                  </a:lnTo>
                  <a:lnTo>
                    <a:pt x="2597" y="1210"/>
                  </a:lnTo>
                  <a:lnTo>
                    <a:pt x="2598" y="1663"/>
                  </a:lnTo>
                  <a:lnTo>
                    <a:pt x="2599" y="1210"/>
                  </a:lnTo>
                  <a:lnTo>
                    <a:pt x="2599" y="1663"/>
                  </a:lnTo>
                  <a:lnTo>
                    <a:pt x="2600" y="1059"/>
                  </a:lnTo>
                  <a:lnTo>
                    <a:pt x="2600" y="1663"/>
                  </a:lnTo>
                  <a:lnTo>
                    <a:pt x="2601" y="907"/>
                  </a:lnTo>
                  <a:lnTo>
                    <a:pt x="2601" y="1512"/>
                  </a:lnTo>
                  <a:lnTo>
                    <a:pt x="2602" y="1059"/>
                  </a:lnTo>
                  <a:lnTo>
                    <a:pt x="2602" y="1512"/>
                  </a:lnTo>
                  <a:lnTo>
                    <a:pt x="2603" y="756"/>
                  </a:lnTo>
                  <a:lnTo>
                    <a:pt x="2603" y="1966"/>
                  </a:lnTo>
                  <a:lnTo>
                    <a:pt x="2604" y="1361"/>
                  </a:lnTo>
                  <a:lnTo>
                    <a:pt x="2604" y="1512"/>
                  </a:lnTo>
                  <a:lnTo>
                    <a:pt x="2606" y="605"/>
                  </a:lnTo>
                  <a:lnTo>
                    <a:pt x="2607" y="1512"/>
                  </a:lnTo>
                  <a:lnTo>
                    <a:pt x="2608" y="1059"/>
                  </a:lnTo>
                  <a:lnTo>
                    <a:pt x="2610" y="1663"/>
                  </a:lnTo>
                  <a:lnTo>
                    <a:pt x="2611" y="1059"/>
                  </a:lnTo>
                  <a:lnTo>
                    <a:pt x="2612" y="1663"/>
                  </a:lnTo>
                  <a:lnTo>
                    <a:pt x="2612" y="1059"/>
                  </a:lnTo>
                  <a:lnTo>
                    <a:pt x="2613" y="1361"/>
                  </a:lnTo>
                  <a:lnTo>
                    <a:pt x="2613" y="907"/>
                  </a:lnTo>
                  <a:lnTo>
                    <a:pt x="2615" y="1512"/>
                  </a:lnTo>
                  <a:lnTo>
                    <a:pt x="2616" y="1059"/>
                  </a:lnTo>
                  <a:lnTo>
                    <a:pt x="2617" y="1512"/>
                  </a:lnTo>
                  <a:lnTo>
                    <a:pt x="2618" y="1210"/>
                  </a:lnTo>
                  <a:lnTo>
                    <a:pt x="2618" y="1663"/>
                  </a:lnTo>
                  <a:lnTo>
                    <a:pt x="2619" y="1059"/>
                  </a:lnTo>
                  <a:lnTo>
                    <a:pt x="2620" y="1361"/>
                  </a:lnTo>
                  <a:lnTo>
                    <a:pt x="2620" y="756"/>
                  </a:lnTo>
                  <a:lnTo>
                    <a:pt x="2621" y="1512"/>
                  </a:lnTo>
                  <a:lnTo>
                    <a:pt x="2621" y="1361"/>
                  </a:lnTo>
                  <a:lnTo>
                    <a:pt x="2622" y="1815"/>
                  </a:lnTo>
                  <a:lnTo>
                    <a:pt x="2623" y="1210"/>
                  </a:lnTo>
                  <a:lnTo>
                    <a:pt x="2623" y="1663"/>
                  </a:lnTo>
                  <a:lnTo>
                    <a:pt x="2624" y="1210"/>
                  </a:lnTo>
                  <a:lnTo>
                    <a:pt x="2625" y="1512"/>
                  </a:lnTo>
                  <a:lnTo>
                    <a:pt x="2626" y="1059"/>
                  </a:lnTo>
                  <a:lnTo>
                    <a:pt x="2628" y="1512"/>
                  </a:lnTo>
                  <a:lnTo>
                    <a:pt x="2628" y="1210"/>
                  </a:lnTo>
                  <a:lnTo>
                    <a:pt x="2629" y="1815"/>
                  </a:lnTo>
                  <a:lnTo>
                    <a:pt x="2629" y="1361"/>
                  </a:lnTo>
                  <a:lnTo>
                    <a:pt x="2630" y="1512"/>
                  </a:lnTo>
                  <a:lnTo>
                    <a:pt x="2630" y="605"/>
                  </a:lnTo>
                  <a:lnTo>
                    <a:pt x="2631" y="1512"/>
                  </a:lnTo>
                  <a:lnTo>
                    <a:pt x="2631" y="1361"/>
                  </a:lnTo>
                  <a:lnTo>
                    <a:pt x="2632" y="1815"/>
                  </a:lnTo>
                  <a:lnTo>
                    <a:pt x="2634" y="1059"/>
                  </a:lnTo>
                  <a:lnTo>
                    <a:pt x="2634" y="1512"/>
                  </a:lnTo>
                  <a:lnTo>
                    <a:pt x="2635" y="907"/>
                  </a:lnTo>
                  <a:lnTo>
                    <a:pt x="2637" y="1512"/>
                  </a:lnTo>
                  <a:lnTo>
                    <a:pt x="2638" y="907"/>
                  </a:lnTo>
                  <a:lnTo>
                    <a:pt x="2640" y="1512"/>
                  </a:lnTo>
                  <a:lnTo>
                    <a:pt x="2640" y="605"/>
                  </a:lnTo>
                  <a:lnTo>
                    <a:pt x="2641" y="1210"/>
                  </a:lnTo>
                  <a:lnTo>
                    <a:pt x="2642" y="756"/>
                  </a:lnTo>
                  <a:lnTo>
                    <a:pt x="2643" y="1815"/>
                  </a:lnTo>
                  <a:lnTo>
                    <a:pt x="2644" y="907"/>
                  </a:lnTo>
                  <a:lnTo>
                    <a:pt x="2645" y="1663"/>
                  </a:lnTo>
                  <a:lnTo>
                    <a:pt x="2646" y="1210"/>
                  </a:lnTo>
                  <a:lnTo>
                    <a:pt x="2646" y="1361"/>
                  </a:lnTo>
                  <a:lnTo>
                    <a:pt x="2647" y="1210"/>
                  </a:lnTo>
                  <a:lnTo>
                    <a:pt x="2647" y="1663"/>
                  </a:lnTo>
                  <a:lnTo>
                    <a:pt x="2649" y="1210"/>
                  </a:lnTo>
                  <a:lnTo>
                    <a:pt x="2649" y="1663"/>
                  </a:lnTo>
                  <a:lnTo>
                    <a:pt x="2650" y="605"/>
                  </a:lnTo>
                  <a:lnTo>
                    <a:pt x="2652" y="1966"/>
                  </a:lnTo>
                  <a:lnTo>
                    <a:pt x="2653" y="1210"/>
                  </a:lnTo>
                  <a:lnTo>
                    <a:pt x="2653" y="1512"/>
                  </a:lnTo>
                  <a:lnTo>
                    <a:pt x="2654" y="907"/>
                  </a:lnTo>
                  <a:lnTo>
                    <a:pt x="2655" y="1663"/>
                  </a:lnTo>
                  <a:lnTo>
                    <a:pt x="2655" y="1059"/>
                  </a:lnTo>
                  <a:lnTo>
                    <a:pt x="2656" y="1210"/>
                  </a:lnTo>
                  <a:lnTo>
                    <a:pt x="2656" y="907"/>
                  </a:lnTo>
                  <a:lnTo>
                    <a:pt x="2657" y="1512"/>
                  </a:lnTo>
                  <a:lnTo>
                    <a:pt x="2658" y="756"/>
                  </a:lnTo>
                  <a:lnTo>
                    <a:pt x="2659" y="1361"/>
                  </a:lnTo>
                  <a:lnTo>
                    <a:pt x="2659" y="907"/>
                  </a:lnTo>
                  <a:lnTo>
                    <a:pt x="2660" y="1512"/>
                  </a:lnTo>
                  <a:lnTo>
                    <a:pt x="2661" y="907"/>
                  </a:lnTo>
                  <a:lnTo>
                    <a:pt x="2661" y="1059"/>
                  </a:lnTo>
                  <a:lnTo>
                    <a:pt x="2662" y="756"/>
                  </a:lnTo>
                  <a:lnTo>
                    <a:pt x="2663" y="1361"/>
                  </a:lnTo>
                  <a:lnTo>
                    <a:pt x="2664" y="907"/>
                  </a:lnTo>
                  <a:lnTo>
                    <a:pt x="2664" y="1512"/>
                  </a:lnTo>
                  <a:lnTo>
                    <a:pt x="2666" y="907"/>
                  </a:lnTo>
                  <a:lnTo>
                    <a:pt x="2666" y="1663"/>
                  </a:lnTo>
                  <a:lnTo>
                    <a:pt x="2667" y="907"/>
                  </a:lnTo>
                  <a:lnTo>
                    <a:pt x="2668" y="1361"/>
                  </a:lnTo>
                  <a:lnTo>
                    <a:pt x="2668" y="756"/>
                  </a:lnTo>
                  <a:lnTo>
                    <a:pt x="2669" y="1663"/>
                  </a:lnTo>
                  <a:lnTo>
                    <a:pt x="2669" y="756"/>
                  </a:lnTo>
                  <a:lnTo>
                    <a:pt x="2670" y="1361"/>
                  </a:lnTo>
                  <a:lnTo>
                    <a:pt x="2671" y="1059"/>
                  </a:lnTo>
                  <a:lnTo>
                    <a:pt x="2672" y="1512"/>
                  </a:lnTo>
                  <a:lnTo>
                    <a:pt x="2672" y="151"/>
                  </a:lnTo>
                  <a:lnTo>
                    <a:pt x="2674" y="1663"/>
                  </a:lnTo>
                  <a:lnTo>
                    <a:pt x="2675" y="1512"/>
                  </a:lnTo>
                  <a:lnTo>
                    <a:pt x="2675" y="1815"/>
                  </a:lnTo>
                  <a:lnTo>
                    <a:pt x="2676" y="907"/>
                  </a:lnTo>
                  <a:lnTo>
                    <a:pt x="2676" y="1361"/>
                  </a:lnTo>
                  <a:lnTo>
                    <a:pt x="2677" y="1210"/>
                  </a:lnTo>
                  <a:lnTo>
                    <a:pt x="2677" y="1815"/>
                  </a:lnTo>
                  <a:lnTo>
                    <a:pt x="2678" y="1210"/>
                  </a:lnTo>
                  <a:lnTo>
                    <a:pt x="2678" y="1361"/>
                  </a:lnTo>
                  <a:lnTo>
                    <a:pt x="2679" y="1059"/>
                  </a:lnTo>
                  <a:lnTo>
                    <a:pt x="2679" y="1512"/>
                  </a:lnTo>
                  <a:lnTo>
                    <a:pt x="2680" y="907"/>
                  </a:lnTo>
                  <a:lnTo>
                    <a:pt x="2681" y="1210"/>
                  </a:lnTo>
                  <a:lnTo>
                    <a:pt x="2681" y="756"/>
                  </a:lnTo>
                  <a:lnTo>
                    <a:pt x="2682" y="1361"/>
                  </a:lnTo>
                  <a:lnTo>
                    <a:pt x="2684" y="1059"/>
                  </a:lnTo>
                  <a:lnTo>
                    <a:pt x="2684" y="1512"/>
                  </a:lnTo>
                  <a:lnTo>
                    <a:pt x="2685" y="1361"/>
                  </a:lnTo>
                  <a:lnTo>
                    <a:pt x="2686" y="1663"/>
                  </a:lnTo>
                  <a:lnTo>
                    <a:pt x="2688" y="756"/>
                  </a:lnTo>
                  <a:lnTo>
                    <a:pt x="2688" y="1815"/>
                  </a:lnTo>
                  <a:lnTo>
                    <a:pt x="2689" y="907"/>
                  </a:lnTo>
                  <a:lnTo>
                    <a:pt x="2689" y="1512"/>
                  </a:lnTo>
                  <a:lnTo>
                    <a:pt x="2690" y="1059"/>
                  </a:lnTo>
                  <a:lnTo>
                    <a:pt x="2691" y="1815"/>
                  </a:lnTo>
                  <a:lnTo>
                    <a:pt x="2691" y="907"/>
                  </a:lnTo>
                  <a:lnTo>
                    <a:pt x="2693" y="1512"/>
                  </a:lnTo>
                  <a:lnTo>
                    <a:pt x="2694" y="756"/>
                  </a:lnTo>
                  <a:lnTo>
                    <a:pt x="2695" y="1512"/>
                  </a:lnTo>
                  <a:lnTo>
                    <a:pt x="2696" y="756"/>
                  </a:lnTo>
                  <a:lnTo>
                    <a:pt x="2697" y="1512"/>
                  </a:lnTo>
                  <a:lnTo>
                    <a:pt x="2698" y="1059"/>
                  </a:lnTo>
                  <a:lnTo>
                    <a:pt x="2699" y="1361"/>
                  </a:lnTo>
                  <a:lnTo>
                    <a:pt x="2699" y="907"/>
                  </a:lnTo>
                  <a:lnTo>
                    <a:pt x="2700" y="1361"/>
                  </a:lnTo>
                  <a:lnTo>
                    <a:pt x="2701" y="756"/>
                  </a:lnTo>
                  <a:lnTo>
                    <a:pt x="2701" y="1512"/>
                  </a:lnTo>
                  <a:lnTo>
                    <a:pt x="2702" y="1059"/>
                  </a:lnTo>
                  <a:lnTo>
                    <a:pt x="2703" y="1512"/>
                  </a:lnTo>
                  <a:lnTo>
                    <a:pt x="2703" y="907"/>
                  </a:lnTo>
                  <a:lnTo>
                    <a:pt x="2704" y="1210"/>
                  </a:lnTo>
                  <a:lnTo>
                    <a:pt x="2704" y="907"/>
                  </a:lnTo>
                  <a:lnTo>
                    <a:pt x="2705" y="1512"/>
                  </a:lnTo>
                  <a:lnTo>
                    <a:pt x="2705" y="907"/>
                  </a:lnTo>
                  <a:lnTo>
                    <a:pt x="2706" y="1361"/>
                  </a:lnTo>
                  <a:lnTo>
                    <a:pt x="2706" y="605"/>
                  </a:lnTo>
                  <a:lnTo>
                    <a:pt x="2707" y="1059"/>
                  </a:lnTo>
                  <a:lnTo>
                    <a:pt x="2708" y="303"/>
                  </a:lnTo>
                  <a:lnTo>
                    <a:pt x="2708" y="1361"/>
                  </a:lnTo>
                  <a:lnTo>
                    <a:pt x="2709" y="1210"/>
                  </a:lnTo>
                  <a:lnTo>
                    <a:pt x="2710" y="1361"/>
                  </a:lnTo>
                  <a:lnTo>
                    <a:pt x="2711" y="454"/>
                  </a:lnTo>
                  <a:lnTo>
                    <a:pt x="2712" y="1210"/>
                  </a:lnTo>
                  <a:lnTo>
                    <a:pt x="2713" y="605"/>
                  </a:lnTo>
                  <a:lnTo>
                    <a:pt x="2714" y="1512"/>
                  </a:lnTo>
                  <a:lnTo>
                    <a:pt x="2714" y="1059"/>
                  </a:lnTo>
                  <a:lnTo>
                    <a:pt x="2715" y="1210"/>
                  </a:lnTo>
                  <a:lnTo>
                    <a:pt x="2715" y="756"/>
                  </a:lnTo>
                  <a:lnTo>
                    <a:pt x="2716" y="1663"/>
                  </a:lnTo>
                  <a:lnTo>
                    <a:pt x="2717" y="1210"/>
                  </a:lnTo>
                  <a:lnTo>
                    <a:pt x="2718" y="1361"/>
                  </a:lnTo>
                  <a:lnTo>
                    <a:pt x="2719" y="605"/>
                  </a:lnTo>
                  <a:lnTo>
                    <a:pt x="2719" y="1512"/>
                  </a:lnTo>
                  <a:lnTo>
                    <a:pt x="2720" y="907"/>
                  </a:lnTo>
                  <a:lnTo>
                    <a:pt x="2721" y="1361"/>
                  </a:lnTo>
                  <a:lnTo>
                    <a:pt x="2721" y="605"/>
                  </a:lnTo>
                  <a:lnTo>
                    <a:pt x="2722" y="1059"/>
                  </a:lnTo>
                  <a:lnTo>
                    <a:pt x="2722" y="605"/>
                  </a:lnTo>
                  <a:lnTo>
                    <a:pt x="2725" y="1361"/>
                  </a:lnTo>
                  <a:lnTo>
                    <a:pt x="2725" y="605"/>
                  </a:lnTo>
                  <a:lnTo>
                    <a:pt x="2727" y="1663"/>
                  </a:lnTo>
                  <a:lnTo>
                    <a:pt x="2727" y="756"/>
                  </a:lnTo>
                  <a:lnTo>
                    <a:pt x="2728" y="1059"/>
                  </a:lnTo>
                  <a:lnTo>
                    <a:pt x="2729" y="605"/>
                  </a:lnTo>
                  <a:lnTo>
                    <a:pt x="2730" y="1663"/>
                  </a:lnTo>
                  <a:lnTo>
                    <a:pt x="2730" y="1059"/>
                  </a:lnTo>
                  <a:lnTo>
                    <a:pt x="2731" y="1512"/>
                  </a:lnTo>
                  <a:lnTo>
                    <a:pt x="2731" y="1059"/>
                  </a:lnTo>
                  <a:lnTo>
                    <a:pt x="2732" y="1210"/>
                  </a:lnTo>
                  <a:lnTo>
                    <a:pt x="2733" y="756"/>
                  </a:lnTo>
                  <a:lnTo>
                    <a:pt x="2734" y="1512"/>
                  </a:lnTo>
                  <a:lnTo>
                    <a:pt x="2734" y="907"/>
                  </a:lnTo>
                  <a:lnTo>
                    <a:pt x="2735" y="1059"/>
                  </a:lnTo>
                  <a:lnTo>
                    <a:pt x="2735" y="756"/>
                  </a:lnTo>
                  <a:lnTo>
                    <a:pt x="2736" y="1059"/>
                  </a:lnTo>
                  <a:lnTo>
                    <a:pt x="2737" y="605"/>
                  </a:lnTo>
                  <a:lnTo>
                    <a:pt x="2737" y="907"/>
                  </a:lnTo>
                  <a:lnTo>
                    <a:pt x="2738" y="756"/>
                  </a:lnTo>
                  <a:lnTo>
                    <a:pt x="2738" y="1059"/>
                  </a:lnTo>
                  <a:lnTo>
                    <a:pt x="2739" y="907"/>
                  </a:lnTo>
                  <a:lnTo>
                    <a:pt x="2739" y="1361"/>
                  </a:lnTo>
                  <a:lnTo>
                    <a:pt x="2740" y="756"/>
                  </a:lnTo>
                  <a:lnTo>
                    <a:pt x="2740" y="1361"/>
                  </a:lnTo>
                  <a:lnTo>
                    <a:pt x="2741" y="1059"/>
                  </a:lnTo>
                  <a:lnTo>
                    <a:pt x="2741" y="1210"/>
                  </a:lnTo>
                  <a:lnTo>
                    <a:pt x="2742" y="756"/>
                  </a:lnTo>
                  <a:lnTo>
                    <a:pt x="2742" y="1361"/>
                  </a:lnTo>
                  <a:lnTo>
                    <a:pt x="2743" y="907"/>
                  </a:lnTo>
                  <a:lnTo>
                    <a:pt x="2744" y="1361"/>
                  </a:lnTo>
                  <a:lnTo>
                    <a:pt x="2745" y="756"/>
                  </a:lnTo>
                  <a:lnTo>
                    <a:pt x="2746" y="1361"/>
                  </a:lnTo>
                  <a:lnTo>
                    <a:pt x="2746" y="756"/>
                  </a:lnTo>
                  <a:lnTo>
                    <a:pt x="2748" y="1361"/>
                  </a:lnTo>
                  <a:lnTo>
                    <a:pt x="2748" y="1059"/>
                  </a:lnTo>
                  <a:lnTo>
                    <a:pt x="2749" y="1210"/>
                  </a:lnTo>
                  <a:lnTo>
                    <a:pt x="2750" y="907"/>
                  </a:lnTo>
                  <a:lnTo>
                    <a:pt x="2750" y="1512"/>
                  </a:lnTo>
                  <a:lnTo>
                    <a:pt x="2752" y="756"/>
                  </a:lnTo>
                  <a:lnTo>
                    <a:pt x="2753" y="1210"/>
                  </a:lnTo>
                  <a:lnTo>
                    <a:pt x="2754" y="605"/>
                  </a:lnTo>
                  <a:lnTo>
                    <a:pt x="2754" y="1512"/>
                  </a:lnTo>
                  <a:lnTo>
                    <a:pt x="2755" y="1059"/>
                  </a:lnTo>
                  <a:lnTo>
                    <a:pt x="2755" y="1361"/>
                  </a:lnTo>
                  <a:lnTo>
                    <a:pt x="2756" y="907"/>
                  </a:lnTo>
                  <a:lnTo>
                    <a:pt x="2756" y="1512"/>
                  </a:lnTo>
                  <a:lnTo>
                    <a:pt x="2758" y="907"/>
                  </a:lnTo>
                  <a:lnTo>
                    <a:pt x="2759" y="1361"/>
                  </a:lnTo>
                  <a:lnTo>
                    <a:pt x="2760" y="605"/>
                  </a:lnTo>
                  <a:lnTo>
                    <a:pt x="2761" y="1663"/>
                  </a:lnTo>
                  <a:lnTo>
                    <a:pt x="2762" y="907"/>
                  </a:lnTo>
                  <a:lnTo>
                    <a:pt x="2762" y="1512"/>
                  </a:lnTo>
                  <a:lnTo>
                    <a:pt x="2764" y="605"/>
                  </a:lnTo>
                  <a:lnTo>
                    <a:pt x="2765" y="1512"/>
                  </a:lnTo>
                  <a:lnTo>
                    <a:pt x="2766" y="907"/>
                  </a:lnTo>
                  <a:lnTo>
                    <a:pt x="2767" y="1210"/>
                  </a:lnTo>
                  <a:lnTo>
                    <a:pt x="2767" y="907"/>
                  </a:lnTo>
                  <a:lnTo>
                    <a:pt x="2768" y="1361"/>
                  </a:lnTo>
                  <a:lnTo>
                    <a:pt x="2768" y="756"/>
                  </a:lnTo>
                  <a:lnTo>
                    <a:pt x="2769" y="1512"/>
                  </a:lnTo>
                  <a:lnTo>
                    <a:pt x="2770" y="756"/>
                  </a:lnTo>
                  <a:lnTo>
                    <a:pt x="2771" y="1512"/>
                  </a:lnTo>
                  <a:lnTo>
                    <a:pt x="2771" y="605"/>
                  </a:lnTo>
                  <a:lnTo>
                    <a:pt x="2772" y="1210"/>
                  </a:lnTo>
                  <a:lnTo>
                    <a:pt x="2772" y="756"/>
                  </a:lnTo>
                  <a:lnTo>
                    <a:pt x="2773" y="1361"/>
                  </a:lnTo>
                  <a:lnTo>
                    <a:pt x="2774" y="1210"/>
                  </a:lnTo>
                  <a:lnTo>
                    <a:pt x="2774" y="1663"/>
                  </a:lnTo>
                  <a:lnTo>
                    <a:pt x="2776" y="756"/>
                  </a:lnTo>
                  <a:lnTo>
                    <a:pt x="2776" y="1361"/>
                  </a:lnTo>
                  <a:lnTo>
                    <a:pt x="2777" y="1210"/>
                  </a:lnTo>
                  <a:lnTo>
                    <a:pt x="2777" y="1512"/>
                  </a:lnTo>
                  <a:lnTo>
                    <a:pt x="2778" y="1210"/>
                  </a:lnTo>
                  <a:lnTo>
                    <a:pt x="2778" y="1512"/>
                  </a:lnTo>
                  <a:lnTo>
                    <a:pt x="2779" y="907"/>
                  </a:lnTo>
                  <a:lnTo>
                    <a:pt x="2779" y="1512"/>
                  </a:lnTo>
                  <a:lnTo>
                    <a:pt x="2780" y="756"/>
                  </a:lnTo>
                  <a:lnTo>
                    <a:pt x="2781" y="1210"/>
                  </a:lnTo>
                  <a:lnTo>
                    <a:pt x="2781" y="605"/>
                  </a:lnTo>
                  <a:lnTo>
                    <a:pt x="2782" y="1361"/>
                  </a:lnTo>
                  <a:lnTo>
                    <a:pt x="2783" y="907"/>
                  </a:lnTo>
                  <a:lnTo>
                    <a:pt x="2784" y="1361"/>
                  </a:lnTo>
                  <a:lnTo>
                    <a:pt x="2785" y="907"/>
                  </a:lnTo>
                  <a:lnTo>
                    <a:pt x="2785" y="1512"/>
                  </a:lnTo>
                  <a:lnTo>
                    <a:pt x="2787" y="454"/>
                  </a:lnTo>
                  <a:lnTo>
                    <a:pt x="2788" y="1210"/>
                  </a:lnTo>
                  <a:lnTo>
                    <a:pt x="2789" y="605"/>
                  </a:lnTo>
                  <a:lnTo>
                    <a:pt x="2789" y="1210"/>
                  </a:lnTo>
                  <a:lnTo>
                    <a:pt x="2790" y="1059"/>
                  </a:lnTo>
                  <a:lnTo>
                    <a:pt x="2791" y="1663"/>
                  </a:lnTo>
                  <a:lnTo>
                    <a:pt x="2792" y="907"/>
                  </a:lnTo>
                  <a:lnTo>
                    <a:pt x="2793" y="1361"/>
                  </a:lnTo>
                  <a:lnTo>
                    <a:pt x="2793" y="1059"/>
                  </a:lnTo>
                  <a:lnTo>
                    <a:pt x="2794" y="1361"/>
                  </a:lnTo>
                  <a:lnTo>
                    <a:pt x="2794" y="454"/>
                  </a:lnTo>
                  <a:lnTo>
                    <a:pt x="2795" y="1361"/>
                  </a:lnTo>
                  <a:lnTo>
                    <a:pt x="2796" y="756"/>
                  </a:lnTo>
                  <a:lnTo>
                    <a:pt x="2798" y="1361"/>
                  </a:lnTo>
                  <a:lnTo>
                    <a:pt x="2799" y="756"/>
                  </a:lnTo>
                  <a:lnTo>
                    <a:pt x="2799" y="1361"/>
                  </a:lnTo>
                  <a:lnTo>
                    <a:pt x="2800" y="605"/>
                  </a:lnTo>
                  <a:lnTo>
                    <a:pt x="2801" y="1663"/>
                  </a:lnTo>
                  <a:lnTo>
                    <a:pt x="2802" y="1361"/>
                  </a:lnTo>
                  <a:lnTo>
                    <a:pt x="2802" y="1512"/>
                  </a:lnTo>
                  <a:lnTo>
                    <a:pt x="2804" y="605"/>
                  </a:lnTo>
                  <a:lnTo>
                    <a:pt x="2805" y="1663"/>
                  </a:lnTo>
                  <a:lnTo>
                    <a:pt x="2805" y="907"/>
                  </a:lnTo>
                  <a:lnTo>
                    <a:pt x="2806" y="1361"/>
                  </a:lnTo>
                  <a:lnTo>
                    <a:pt x="2806" y="907"/>
                  </a:lnTo>
                  <a:lnTo>
                    <a:pt x="2807" y="1210"/>
                  </a:lnTo>
                  <a:lnTo>
                    <a:pt x="2807" y="907"/>
                  </a:lnTo>
                  <a:lnTo>
                    <a:pt x="2809" y="1512"/>
                  </a:lnTo>
                  <a:lnTo>
                    <a:pt x="2809" y="303"/>
                  </a:lnTo>
                  <a:lnTo>
                    <a:pt x="2810" y="1361"/>
                  </a:lnTo>
                  <a:lnTo>
                    <a:pt x="2810" y="907"/>
                  </a:lnTo>
                  <a:lnTo>
                    <a:pt x="2811" y="1210"/>
                  </a:lnTo>
                  <a:lnTo>
                    <a:pt x="2811" y="454"/>
                  </a:lnTo>
                  <a:lnTo>
                    <a:pt x="2813" y="1663"/>
                  </a:lnTo>
                  <a:lnTo>
                    <a:pt x="2813" y="1059"/>
                  </a:lnTo>
                  <a:lnTo>
                    <a:pt x="2815" y="1815"/>
                  </a:lnTo>
                  <a:lnTo>
                    <a:pt x="2815" y="1361"/>
                  </a:lnTo>
                  <a:lnTo>
                    <a:pt x="2816" y="1512"/>
                  </a:lnTo>
                  <a:lnTo>
                    <a:pt x="2816" y="1210"/>
                  </a:lnTo>
                  <a:lnTo>
                    <a:pt x="2818" y="1361"/>
                  </a:lnTo>
                  <a:lnTo>
                    <a:pt x="2818" y="907"/>
                  </a:lnTo>
                  <a:lnTo>
                    <a:pt x="2819" y="1210"/>
                  </a:lnTo>
                  <a:lnTo>
                    <a:pt x="2819" y="756"/>
                  </a:lnTo>
                  <a:lnTo>
                    <a:pt x="2820" y="1512"/>
                  </a:lnTo>
                  <a:lnTo>
                    <a:pt x="2820" y="756"/>
                  </a:lnTo>
                  <a:lnTo>
                    <a:pt x="2822" y="1512"/>
                  </a:lnTo>
                  <a:lnTo>
                    <a:pt x="2823" y="1059"/>
                  </a:lnTo>
                  <a:lnTo>
                    <a:pt x="2823" y="1512"/>
                  </a:lnTo>
                  <a:lnTo>
                    <a:pt x="2824" y="907"/>
                  </a:lnTo>
                  <a:lnTo>
                    <a:pt x="2825" y="1210"/>
                  </a:lnTo>
                  <a:lnTo>
                    <a:pt x="2825" y="907"/>
                  </a:lnTo>
                  <a:lnTo>
                    <a:pt x="2826" y="1663"/>
                  </a:lnTo>
                  <a:lnTo>
                    <a:pt x="2827" y="1210"/>
                  </a:lnTo>
                  <a:lnTo>
                    <a:pt x="2827" y="1361"/>
                  </a:lnTo>
                  <a:lnTo>
                    <a:pt x="2828" y="1210"/>
                  </a:lnTo>
                  <a:lnTo>
                    <a:pt x="2828" y="1512"/>
                  </a:lnTo>
                  <a:lnTo>
                    <a:pt x="2830" y="907"/>
                  </a:lnTo>
                  <a:lnTo>
                    <a:pt x="2830" y="1361"/>
                  </a:lnTo>
                  <a:lnTo>
                    <a:pt x="2831" y="907"/>
                  </a:lnTo>
                  <a:lnTo>
                    <a:pt x="2831" y="1361"/>
                  </a:lnTo>
                  <a:lnTo>
                    <a:pt x="2832" y="605"/>
                  </a:lnTo>
                  <a:lnTo>
                    <a:pt x="2832" y="1361"/>
                  </a:lnTo>
                  <a:lnTo>
                    <a:pt x="2833" y="1210"/>
                  </a:lnTo>
                  <a:lnTo>
                    <a:pt x="2833" y="1361"/>
                  </a:lnTo>
                  <a:lnTo>
                    <a:pt x="2834" y="1059"/>
                  </a:lnTo>
                  <a:lnTo>
                    <a:pt x="2835" y="1361"/>
                  </a:lnTo>
                  <a:lnTo>
                    <a:pt x="2836" y="756"/>
                  </a:lnTo>
                  <a:lnTo>
                    <a:pt x="2836" y="1663"/>
                  </a:lnTo>
                  <a:lnTo>
                    <a:pt x="2838" y="605"/>
                  </a:lnTo>
                  <a:lnTo>
                    <a:pt x="2839" y="1512"/>
                  </a:lnTo>
                  <a:lnTo>
                    <a:pt x="2840" y="1059"/>
                  </a:lnTo>
                  <a:lnTo>
                    <a:pt x="2840" y="1361"/>
                  </a:lnTo>
                  <a:lnTo>
                    <a:pt x="2841" y="907"/>
                  </a:lnTo>
                  <a:lnTo>
                    <a:pt x="2842" y="1512"/>
                  </a:lnTo>
                  <a:lnTo>
                    <a:pt x="2843" y="907"/>
                  </a:lnTo>
                  <a:lnTo>
                    <a:pt x="2844" y="1512"/>
                  </a:lnTo>
                  <a:lnTo>
                    <a:pt x="2845" y="907"/>
                  </a:lnTo>
                  <a:lnTo>
                    <a:pt x="2845" y="1361"/>
                  </a:lnTo>
                  <a:lnTo>
                    <a:pt x="2846" y="1210"/>
                  </a:lnTo>
                  <a:lnTo>
                    <a:pt x="2846" y="1663"/>
                  </a:lnTo>
                  <a:lnTo>
                    <a:pt x="2847" y="1210"/>
                  </a:lnTo>
                  <a:lnTo>
                    <a:pt x="2848" y="1512"/>
                  </a:lnTo>
                  <a:lnTo>
                    <a:pt x="2848" y="907"/>
                  </a:lnTo>
                  <a:lnTo>
                    <a:pt x="2850" y="1361"/>
                  </a:lnTo>
                  <a:lnTo>
                    <a:pt x="2851" y="907"/>
                  </a:lnTo>
                  <a:lnTo>
                    <a:pt x="2852" y="1815"/>
                  </a:lnTo>
                  <a:lnTo>
                    <a:pt x="2853" y="454"/>
                  </a:lnTo>
                  <a:lnTo>
                    <a:pt x="2854" y="1361"/>
                  </a:lnTo>
                  <a:lnTo>
                    <a:pt x="2854" y="605"/>
                  </a:lnTo>
                  <a:lnTo>
                    <a:pt x="2855" y="1663"/>
                  </a:lnTo>
                  <a:lnTo>
                    <a:pt x="2856" y="454"/>
                  </a:lnTo>
                  <a:lnTo>
                    <a:pt x="2856" y="1512"/>
                  </a:lnTo>
                  <a:lnTo>
                    <a:pt x="2857" y="1361"/>
                  </a:lnTo>
                  <a:lnTo>
                    <a:pt x="2857" y="1663"/>
                  </a:lnTo>
                  <a:lnTo>
                    <a:pt x="2858" y="756"/>
                  </a:lnTo>
                  <a:lnTo>
                    <a:pt x="2859" y="1815"/>
                  </a:lnTo>
                  <a:lnTo>
                    <a:pt x="2860" y="907"/>
                  </a:lnTo>
                  <a:lnTo>
                    <a:pt x="2860" y="1361"/>
                  </a:lnTo>
                  <a:lnTo>
                    <a:pt x="2861" y="1059"/>
                  </a:lnTo>
                  <a:lnTo>
                    <a:pt x="2861" y="1663"/>
                  </a:lnTo>
                  <a:lnTo>
                    <a:pt x="2863" y="605"/>
                  </a:lnTo>
                  <a:lnTo>
                    <a:pt x="2864" y="1663"/>
                  </a:lnTo>
                  <a:lnTo>
                    <a:pt x="2864" y="756"/>
                  </a:lnTo>
                  <a:lnTo>
                    <a:pt x="2865" y="1512"/>
                  </a:lnTo>
                  <a:lnTo>
                    <a:pt x="2866" y="605"/>
                  </a:lnTo>
                  <a:lnTo>
                    <a:pt x="2867" y="907"/>
                  </a:lnTo>
                  <a:lnTo>
                    <a:pt x="2867" y="756"/>
                  </a:lnTo>
                  <a:lnTo>
                    <a:pt x="2868" y="1663"/>
                  </a:lnTo>
                  <a:lnTo>
                    <a:pt x="2869" y="1210"/>
                  </a:lnTo>
                  <a:lnTo>
                    <a:pt x="2870" y="1512"/>
                  </a:lnTo>
                  <a:lnTo>
                    <a:pt x="2871" y="756"/>
                  </a:lnTo>
                  <a:lnTo>
                    <a:pt x="2872" y="1512"/>
                  </a:lnTo>
                  <a:lnTo>
                    <a:pt x="2873" y="907"/>
                  </a:lnTo>
                  <a:lnTo>
                    <a:pt x="2873" y="1361"/>
                  </a:lnTo>
                  <a:lnTo>
                    <a:pt x="2874" y="1059"/>
                  </a:lnTo>
                  <a:lnTo>
                    <a:pt x="2876" y="1361"/>
                  </a:lnTo>
                  <a:lnTo>
                    <a:pt x="2877" y="1059"/>
                  </a:lnTo>
                  <a:lnTo>
                    <a:pt x="2877" y="1210"/>
                  </a:lnTo>
                  <a:lnTo>
                    <a:pt x="2878" y="907"/>
                  </a:lnTo>
                  <a:lnTo>
                    <a:pt x="2878" y="1210"/>
                  </a:lnTo>
                  <a:lnTo>
                    <a:pt x="2879" y="907"/>
                  </a:lnTo>
                  <a:lnTo>
                    <a:pt x="2879" y="1512"/>
                  </a:lnTo>
                  <a:lnTo>
                    <a:pt x="2880" y="907"/>
                  </a:lnTo>
                  <a:lnTo>
                    <a:pt x="2881" y="1512"/>
                  </a:lnTo>
                  <a:lnTo>
                    <a:pt x="2882" y="1210"/>
                  </a:lnTo>
                  <a:lnTo>
                    <a:pt x="2883" y="1966"/>
                  </a:lnTo>
                  <a:lnTo>
                    <a:pt x="2884" y="907"/>
                  </a:lnTo>
                  <a:lnTo>
                    <a:pt x="2884" y="1059"/>
                  </a:lnTo>
                  <a:lnTo>
                    <a:pt x="2885" y="454"/>
                  </a:lnTo>
                  <a:lnTo>
                    <a:pt x="2885" y="1663"/>
                  </a:lnTo>
                  <a:lnTo>
                    <a:pt x="2887" y="756"/>
                  </a:lnTo>
                  <a:lnTo>
                    <a:pt x="2887" y="1512"/>
                  </a:lnTo>
                  <a:lnTo>
                    <a:pt x="2888" y="1361"/>
                  </a:lnTo>
                  <a:lnTo>
                    <a:pt x="2888" y="1512"/>
                  </a:lnTo>
                  <a:lnTo>
                    <a:pt x="2889" y="1210"/>
                  </a:lnTo>
                  <a:lnTo>
                    <a:pt x="2890" y="1663"/>
                  </a:lnTo>
                  <a:lnTo>
                    <a:pt x="2891" y="1059"/>
                  </a:lnTo>
                  <a:lnTo>
                    <a:pt x="2891" y="1361"/>
                  </a:lnTo>
                  <a:lnTo>
                    <a:pt x="2892" y="1210"/>
                  </a:lnTo>
                  <a:lnTo>
                    <a:pt x="2892" y="1663"/>
                  </a:lnTo>
                  <a:lnTo>
                    <a:pt x="2893" y="907"/>
                  </a:lnTo>
                  <a:lnTo>
                    <a:pt x="2894" y="1361"/>
                  </a:lnTo>
                  <a:lnTo>
                    <a:pt x="2895" y="907"/>
                  </a:lnTo>
                  <a:lnTo>
                    <a:pt x="2895" y="1512"/>
                  </a:lnTo>
                  <a:lnTo>
                    <a:pt x="2896" y="1210"/>
                  </a:lnTo>
                  <a:lnTo>
                    <a:pt x="2896" y="1361"/>
                  </a:lnTo>
                  <a:lnTo>
                    <a:pt x="2897" y="907"/>
                  </a:lnTo>
                  <a:lnTo>
                    <a:pt x="2898" y="1512"/>
                  </a:lnTo>
                  <a:lnTo>
                    <a:pt x="2899" y="1059"/>
                  </a:lnTo>
                  <a:lnTo>
                    <a:pt x="2900" y="1512"/>
                  </a:lnTo>
                  <a:lnTo>
                    <a:pt x="2900" y="1059"/>
                  </a:lnTo>
                  <a:lnTo>
                    <a:pt x="2901" y="1966"/>
                  </a:lnTo>
                  <a:lnTo>
                    <a:pt x="2901" y="1210"/>
                  </a:lnTo>
                  <a:lnTo>
                    <a:pt x="2902" y="1361"/>
                  </a:lnTo>
                  <a:lnTo>
                    <a:pt x="2902" y="907"/>
                  </a:lnTo>
                  <a:lnTo>
                    <a:pt x="2903" y="1512"/>
                  </a:lnTo>
                  <a:lnTo>
                    <a:pt x="2904" y="907"/>
                  </a:lnTo>
                  <a:lnTo>
                    <a:pt x="2904" y="1512"/>
                  </a:lnTo>
                  <a:lnTo>
                    <a:pt x="2905" y="1059"/>
                  </a:lnTo>
                  <a:lnTo>
                    <a:pt x="2907" y="1512"/>
                  </a:lnTo>
                  <a:lnTo>
                    <a:pt x="2908" y="1059"/>
                  </a:lnTo>
                  <a:lnTo>
                    <a:pt x="2908" y="1361"/>
                  </a:lnTo>
                  <a:lnTo>
                    <a:pt x="2909" y="756"/>
                  </a:lnTo>
                  <a:lnTo>
                    <a:pt x="2909" y="1059"/>
                  </a:lnTo>
                  <a:lnTo>
                    <a:pt x="2910" y="454"/>
                  </a:lnTo>
                  <a:lnTo>
                    <a:pt x="2910" y="1361"/>
                  </a:lnTo>
                  <a:lnTo>
                    <a:pt x="2911" y="1059"/>
                  </a:lnTo>
                  <a:lnTo>
                    <a:pt x="2911" y="1512"/>
                  </a:lnTo>
                  <a:lnTo>
                    <a:pt x="2912" y="907"/>
                  </a:lnTo>
                  <a:lnTo>
                    <a:pt x="2913" y="1210"/>
                  </a:lnTo>
                  <a:lnTo>
                    <a:pt x="2913" y="1059"/>
                  </a:lnTo>
                  <a:lnTo>
                    <a:pt x="2914" y="1512"/>
                  </a:lnTo>
                  <a:lnTo>
                    <a:pt x="2914" y="1361"/>
                  </a:lnTo>
                  <a:lnTo>
                    <a:pt x="2915" y="1815"/>
                  </a:lnTo>
                  <a:lnTo>
                    <a:pt x="2915" y="907"/>
                  </a:lnTo>
                  <a:lnTo>
                    <a:pt x="2916" y="1361"/>
                  </a:lnTo>
                  <a:lnTo>
                    <a:pt x="2917" y="756"/>
                  </a:lnTo>
                  <a:lnTo>
                    <a:pt x="2917" y="1361"/>
                  </a:lnTo>
                  <a:lnTo>
                    <a:pt x="2918" y="1059"/>
                  </a:lnTo>
                  <a:lnTo>
                    <a:pt x="2918" y="1512"/>
                  </a:lnTo>
                  <a:lnTo>
                    <a:pt x="2919" y="1059"/>
                  </a:lnTo>
                  <a:lnTo>
                    <a:pt x="2921" y="1210"/>
                  </a:lnTo>
                  <a:lnTo>
                    <a:pt x="2921" y="907"/>
                  </a:lnTo>
                  <a:lnTo>
                    <a:pt x="2922" y="1210"/>
                  </a:lnTo>
                  <a:lnTo>
                    <a:pt x="2922" y="907"/>
                  </a:lnTo>
                  <a:lnTo>
                    <a:pt x="2923" y="1361"/>
                  </a:lnTo>
                  <a:lnTo>
                    <a:pt x="2924" y="756"/>
                  </a:lnTo>
                  <a:lnTo>
                    <a:pt x="2925" y="1361"/>
                  </a:lnTo>
                  <a:lnTo>
                    <a:pt x="2926" y="756"/>
                  </a:lnTo>
                  <a:lnTo>
                    <a:pt x="2926" y="1361"/>
                  </a:lnTo>
                  <a:lnTo>
                    <a:pt x="2927" y="1059"/>
                  </a:lnTo>
                  <a:lnTo>
                    <a:pt x="2928" y="1361"/>
                  </a:lnTo>
                  <a:lnTo>
                    <a:pt x="2928" y="605"/>
                  </a:lnTo>
                  <a:lnTo>
                    <a:pt x="2929" y="1512"/>
                  </a:lnTo>
                  <a:lnTo>
                    <a:pt x="2930" y="907"/>
                  </a:lnTo>
                  <a:lnTo>
                    <a:pt x="2930" y="1663"/>
                  </a:lnTo>
                  <a:lnTo>
                    <a:pt x="2931" y="1059"/>
                  </a:lnTo>
                  <a:lnTo>
                    <a:pt x="2931" y="1512"/>
                  </a:lnTo>
                  <a:lnTo>
                    <a:pt x="2932" y="454"/>
                  </a:lnTo>
                  <a:lnTo>
                    <a:pt x="2933" y="1361"/>
                  </a:lnTo>
                  <a:lnTo>
                    <a:pt x="2933" y="756"/>
                  </a:lnTo>
                  <a:lnTo>
                    <a:pt x="2934" y="1210"/>
                  </a:lnTo>
                  <a:lnTo>
                    <a:pt x="2934" y="907"/>
                  </a:lnTo>
                  <a:lnTo>
                    <a:pt x="2935" y="1815"/>
                  </a:lnTo>
                  <a:lnTo>
                    <a:pt x="2936" y="1059"/>
                  </a:lnTo>
                  <a:lnTo>
                    <a:pt x="2936" y="1210"/>
                  </a:lnTo>
                  <a:lnTo>
                    <a:pt x="2937" y="1059"/>
                  </a:lnTo>
                  <a:lnTo>
                    <a:pt x="2937" y="1361"/>
                  </a:lnTo>
                  <a:lnTo>
                    <a:pt x="2938" y="1059"/>
                  </a:lnTo>
                  <a:lnTo>
                    <a:pt x="2938" y="1815"/>
                  </a:lnTo>
                  <a:lnTo>
                    <a:pt x="2939" y="1361"/>
                  </a:lnTo>
                  <a:lnTo>
                    <a:pt x="2940" y="1663"/>
                  </a:lnTo>
                  <a:lnTo>
                    <a:pt x="2941" y="1210"/>
                  </a:lnTo>
                  <a:lnTo>
                    <a:pt x="2941" y="1512"/>
                  </a:lnTo>
                  <a:lnTo>
                    <a:pt x="2942" y="1059"/>
                  </a:lnTo>
                  <a:lnTo>
                    <a:pt x="2943" y="1512"/>
                  </a:lnTo>
                  <a:lnTo>
                    <a:pt x="2943" y="1059"/>
                  </a:lnTo>
                  <a:lnTo>
                    <a:pt x="2944" y="1361"/>
                  </a:lnTo>
                  <a:lnTo>
                    <a:pt x="2946" y="907"/>
                  </a:lnTo>
                  <a:lnTo>
                    <a:pt x="2946" y="1512"/>
                  </a:lnTo>
                  <a:lnTo>
                    <a:pt x="2947" y="1210"/>
                  </a:lnTo>
                  <a:lnTo>
                    <a:pt x="2947" y="1512"/>
                  </a:lnTo>
                  <a:lnTo>
                    <a:pt x="2948" y="756"/>
                  </a:lnTo>
                  <a:lnTo>
                    <a:pt x="2949" y="1512"/>
                  </a:lnTo>
                  <a:lnTo>
                    <a:pt x="2950" y="1210"/>
                  </a:lnTo>
                  <a:lnTo>
                    <a:pt x="2950" y="1663"/>
                  </a:lnTo>
                  <a:lnTo>
                    <a:pt x="2951" y="907"/>
                  </a:lnTo>
                  <a:lnTo>
                    <a:pt x="2951" y="1512"/>
                  </a:lnTo>
                  <a:lnTo>
                    <a:pt x="2952" y="605"/>
                  </a:lnTo>
                  <a:lnTo>
                    <a:pt x="2953" y="1059"/>
                  </a:lnTo>
                  <a:lnTo>
                    <a:pt x="2954" y="454"/>
                  </a:lnTo>
                  <a:lnTo>
                    <a:pt x="2955" y="1815"/>
                  </a:lnTo>
                  <a:lnTo>
                    <a:pt x="2955" y="1210"/>
                  </a:lnTo>
                  <a:lnTo>
                    <a:pt x="2956" y="1361"/>
                  </a:lnTo>
                  <a:lnTo>
                    <a:pt x="2957" y="907"/>
                  </a:lnTo>
                  <a:lnTo>
                    <a:pt x="2957" y="1361"/>
                  </a:lnTo>
                  <a:lnTo>
                    <a:pt x="2958" y="756"/>
                  </a:lnTo>
                  <a:lnTo>
                    <a:pt x="2958" y="1210"/>
                  </a:lnTo>
                  <a:lnTo>
                    <a:pt x="2959" y="756"/>
                  </a:lnTo>
                  <a:lnTo>
                    <a:pt x="2960" y="1512"/>
                  </a:lnTo>
                  <a:lnTo>
                    <a:pt x="2961" y="907"/>
                  </a:lnTo>
                  <a:lnTo>
                    <a:pt x="2961" y="1663"/>
                  </a:lnTo>
                  <a:lnTo>
                    <a:pt x="2962" y="605"/>
                  </a:lnTo>
                  <a:lnTo>
                    <a:pt x="2962" y="1059"/>
                  </a:lnTo>
                  <a:lnTo>
                    <a:pt x="2963" y="907"/>
                  </a:lnTo>
                  <a:lnTo>
                    <a:pt x="2963" y="1512"/>
                  </a:lnTo>
                  <a:lnTo>
                    <a:pt x="2964" y="1210"/>
                  </a:lnTo>
                  <a:lnTo>
                    <a:pt x="2964" y="1512"/>
                  </a:lnTo>
                  <a:lnTo>
                    <a:pt x="2967" y="907"/>
                  </a:lnTo>
                  <a:lnTo>
                    <a:pt x="2967" y="1361"/>
                  </a:lnTo>
                  <a:lnTo>
                    <a:pt x="2968" y="907"/>
                  </a:lnTo>
                  <a:lnTo>
                    <a:pt x="2969" y="1663"/>
                  </a:lnTo>
                  <a:lnTo>
                    <a:pt x="2970" y="1059"/>
                  </a:lnTo>
                  <a:lnTo>
                    <a:pt x="2971" y="1663"/>
                  </a:lnTo>
                  <a:lnTo>
                    <a:pt x="2971" y="1210"/>
                  </a:lnTo>
                  <a:lnTo>
                    <a:pt x="2972" y="1361"/>
                  </a:lnTo>
                  <a:lnTo>
                    <a:pt x="2972" y="907"/>
                  </a:lnTo>
                  <a:lnTo>
                    <a:pt x="2975" y="1663"/>
                  </a:lnTo>
                  <a:lnTo>
                    <a:pt x="2975" y="907"/>
                  </a:lnTo>
                  <a:lnTo>
                    <a:pt x="2977" y="1663"/>
                  </a:lnTo>
                  <a:lnTo>
                    <a:pt x="2978" y="907"/>
                  </a:lnTo>
                  <a:lnTo>
                    <a:pt x="2979" y="1512"/>
                  </a:lnTo>
                  <a:lnTo>
                    <a:pt x="2979" y="756"/>
                  </a:lnTo>
                  <a:lnTo>
                    <a:pt x="2980" y="1210"/>
                  </a:lnTo>
                  <a:lnTo>
                    <a:pt x="2980" y="1059"/>
                  </a:lnTo>
                  <a:lnTo>
                    <a:pt x="2981" y="1210"/>
                  </a:lnTo>
                  <a:lnTo>
                    <a:pt x="2982" y="1059"/>
                  </a:lnTo>
                  <a:lnTo>
                    <a:pt x="2983" y="1663"/>
                  </a:lnTo>
                  <a:lnTo>
                    <a:pt x="2984" y="1059"/>
                  </a:lnTo>
                  <a:lnTo>
                    <a:pt x="2985" y="1361"/>
                  </a:lnTo>
                  <a:lnTo>
                    <a:pt x="2985" y="1059"/>
                  </a:lnTo>
                  <a:lnTo>
                    <a:pt x="2986" y="1512"/>
                  </a:lnTo>
                  <a:lnTo>
                    <a:pt x="2987" y="1059"/>
                  </a:lnTo>
                  <a:lnTo>
                    <a:pt x="2988" y="1512"/>
                  </a:lnTo>
                  <a:lnTo>
                    <a:pt x="2988" y="756"/>
                  </a:lnTo>
                  <a:lnTo>
                    <a:pt x="2990" y="1512"/>
                  </a:lnTo>
                  <a:lnTo>
                    <a:pt x="2991" y="1210"/>
                  </a:lnTo>
                  <a:lnTo>
                    <a:pt x="2992" y="1512"/>
                  </a:lnTo>
                  <a:lnTo>
                    <a:pt x="2993" y="1210"/>
                  </a:lnTo>
                  <a:lnTo>
                    <a:pt x="2993" y="1512"/>
                  </a:lnTo>
                  <a:lnTo>
                    <a:pt x="2994" y="1059"/>
                  </a:lnTo>
                  <a:lnTo>
                    <a:pt x="2995" y="1512"/>
                  </a:lnTo>
                  <a:lnTo>
                    <a:pt x="2995" y="1361"/>
                  </a:lnTo>
                  <a:lnTo>
                    <a:pt x="2996" y="1512"/>
                  </a:lnTo>
                  <a:lnTo>
                    <a:pt x="2996" y="1210"/>
                  </a:lnTo>
                  <a:lnTo>
                    <a:pt x="2998" y="1512"/>
                  </a:lnTo>
                  <a:lnTo>
                    <a:pt x="2999" y="1361"/>
                  </a:lnTo>
                  <a:lnTo>
                    <a:pt x="2999" y="1663"/>
                  </a:lnTo>
                  <a:lnTo>
                    <a:pt x="3000" y="1512"/>
                  </a:lnTo>
                  <a:lnTo>
                    <a:pt x="3001" y="1663"/>
                  </a:lnTo>
                  <a:lnTo>
                    <a:pt x="3001" y="1210"/>
                  </a:lnTo>
                  <a:lnTo>
                    <a:pt x="3002" y="1512"/>
                  </a:lnTo>
                  <a:lnTo>
                    <a:pt x="3003" y="1210"/>
                  </a:lnTo>
                  <a:lnTo>
                    <a:pt x="3003" y="1361"/>
                  </a:lnTo>
                  <a:lnTo>
                    <a:pt x="3004" y="1210"/>
                  </a:lnTo>
                  <a:lnTo>
                    <a:pt x="3005" y="1512"/>
                  </a:lnTo>
                  <a:lnTo>
                    <a:pt x="3006" y="907"/>
                  </a:lnTo>
                  <a:lnTo>
                    <a:pt x="3006" y="1512"/>
                  </a:lnTo>
                  <a:lnTo>
                    <a:pt x="3007" y="907"/>
                  </a:lnTo>
                  <a:lnTo>
                    <a:pt x="3007" y="1663"/>
                  </a:lnTo>
                  <a:lnTo>
                    <a:pt x="3009" y="1210"/>
                  </a:lnTo>
                  <a:lnTo>
                    <a:pt x="3010" y="1663"/>
                  </a:lnTo>
                  <a:lnTo>
                    <a:pt x="3011" y="907"/>
                  </a:lnTo>
                  <a:lnTo>
                    <a:pt x="3012" y="1512"/>
                  </a:lnTo>
                  <a:lnTo>
                    <a:pt x="3012" y="1059"/>
                  </a:lnTo>
                  <a:lnTo>
                    <a:pt x="3013" y="1512"/>
                  </a:lnTo>
                  <a:lnTo>
                    <a:pt x="3014" y="1210"/>
                  </a:lnTo>
                  <a:lnTo>
                    <a:pt x="3015" y="1663"/>
                  </a:lnTo>
                  <a:lnTo>
                    <a:pt x="3016" y="907"/>
                  </a:lnTo>
                  <a:lnTo>
                    <a:pt x="3017" y="1361"/>
                  </a:lnTo>
                  <a:lnTo>
                    <a:pt x="3017" y="1059"/>
                  </a:lnTo>
                  <a:lnTo>
                    <a:pt x="3018" y="1966"/>
                  </a:lnTo>
                  <a:lnTo>
                    <a:pt x="3020" y="756"/>
                  </a:lnTo>
                  <a:lnTo>
                    <a:pt x="3020" y="1512"/>
                  </a:lnTo>
                  <a:lnTo>
                    <a:pt x="3021" y="1361"/>
                  </a:lnTo>
                  <a:lnTo>
                    <a:pt x="3022" y="1512"/>
                  </a:lnTo>
                  <a:lnTo>
                    <a:pt x="3023" y="605"/>
                  </a:lnTo>
                  <a:lnTo>
                    <a:pt x="3023" y="1512"/>
                  </a:lnTo>
                  <a:lnTo>
                    <a:pt x="3024" y="1210"/>
                  </a:lnTo>
                  <a:lnTo>
                    <a:pt x="3024" y="1512"/>
                  </a:lnTo>
                  <a:lnTo>
                    <a:pt x="3025" y="907"/>
                  </a:lnTo>
                  <a:lnTo>
                    <a:pt x="3026" y="1663"/>
                  </a:lnTo>
                  <a:lnTo>
                    <a:pt x="3027" y="756"/>
                  </a:lnTo>
                  <a:lnTo>
                    <a:pt x="3028" y="1663"/>
                  </a:lnTo>
                  <a:lnTo>
                    <a:pt x="3029" y="907"/>
                  </a:lnTo>
                  <a:lnTo>
                    <a:pt x="3030" y="1059"/>
                  </a:lnTo>
                  <a:lnTo>
                    <a:pt x="3030" y="907"/>
                  </a:lnTo>
                  <a:lnTo>
                    <a:pt x="3031" y="1512"/>
                  </a:lnTo>
                  <a:lnTo>
                    <a:pt x="3032" y="1210"/>
                  </a:lnTo>
                  <a:lnTo>
                    <a:pt x="3032" y="1512"/>
                  </a:lnTo>
                  <a:lnTo>
                    <a:pt x="3033" y="1210"/>
                  </a:lnTo>
                  <a:lnTo>
                    <a:pt x="3033" y="1512"/>
                  </a:lnTo>
                  <a:lnTo>
                    <a:pt x="3034" y="605"/>
                  </a:lnTo>
                  <a:lnTo>
                    <a:pt x="3034" y="1361"/>
                  </a:lnTo>
                  <a:lnTo>
                    <a:pt x="3035" y="907"/>
                  </a:lnTo>
                  <a:lnTo>
                    <a:pt x="3036" y="1512"/>
                  </a:lnTo>
                  <a:lnTo>
                    <a:pt x="3037" y="756"/>
                  </a:lnTo>
                  <a:lnTo>
                    <a:pt x="3038" y="1361"/>
                  </a:lnTo>
                  <a:lnTo>
                    <a:pt x="3038" y="1210"/>
                  </a:lnTo>
                  <a:lnTo>
                    <a:pt x="3039" y="1361"/>
                  </a:lnTo>
                  <a:lnTo>
                    <a:pt x="3040" y="756"/>
                  </a:lnTo>
                  <a:lnTo>
                    <a:pt x="3040" y="1210"/>
                  </a:lnTo>
                  <a:lnTo>
                    <a:pt x="3041" y="756"/>
                  </a:lnTo>
                  <a:lnTo>
                    <a:pt x="3041" y="907"/>
                  </a:lnTo>
                  <a:lnTo>
                    <a:pt x="3042" y="756"/>
                  </a:lnTo>
                  <a:lnTo>
                    <a:pt x="3042" y="1663"/>
                  </a:lnTo>
                  <a:lnTo>
                    <a:pt x="3044" y="756"/>
                  </a:lnTo>
                  <a:lnTo>
                    <a:pt x="3045" y="1663"/>
                  </a:lnTo>
                  <a:lnTo>
                    <a:pt x="3046" y="1059"/>
                  </a:lnTo>
                  <a:lnTo>
                    <a:pt x="3047" y="1512"/>
                  </a:lnTo>
                  <a:lnTo>
                    <a:pt x="3047" y="756"/>
                  </a:lnTo>
                  <a:lnTo>
                    <a:pt x="3048" y="1512"/>
                  </a:lnTo>
                  <a:lnTo>
                    <a:pt x="3048" y="907"/>
                  </a:lnTo>
                  <a:lnTo>
                    <a:pt x="3050" y="1210"/>
                  </a:lnTo>
                  <a:lnTo>
                    <a:pt x="3051" y="907"/>
                  </a:lnTo>
                  <a:lnTo>
                    <a:pt x="3053" y="1512"/>
                  </a:lnTo>
                  <a:lnTo>
                    <a:pt x="3055" y="907"/>
                  </a:lnTo>
                  <a:lnTo>
                    <a:pt x="3056" y="1512"/>
                  </a:lnTo>
                  <a:lnTo>
                    <a:pt x="3058" y="907"/>
                  </a:lnTo>
                  <a:lnTo>
                    <a:pt x="3058" y="1512"/>
                  </a:lnTo>
                  <a:lnTo>
                    <a:pt x="3059" y="1059"/>
                  </a:lnTo>
                  <a:lnTo>
                    <a:pt x="3059" y="1663"/>
                  </a:lnTo>
                  <a:lnTo>
                    <a:pt x="3060" y="1059"/>
                  </a:lnTo>
                  <a:lnTo>
                    <a:pt x="3061" y="1361"/>
                  </a:lnTo>
                  <a:lnTo>
                    <a:pt x="3062" y="1059"/>
                  </a:lnTo>
                  <a:lnTo>
                    <a:pt x="3062" y="1361"/>
                  </a:lnTo>
                  <a:lnTo>
                    <a:pt x="3063" y="907"/>
                  </a:lnTo>
                  <a:lnTo>
                    <a:pt x="3063" y="1361"/>
                  </a:lnTo>
                  <a:lnTo>
                    <a:pt x="3064" y="1210"/>
                  </a:lnTo>
                  <a:lnTo>
                    <a:pt x="3064" y="1663"/>
                  </a:lnTo>
                  <a:lnTo>
                    <a:pt x="3065" y="907"/>
                  </a:lnTo>
                  <a:lnTo>
                    <a:pt x="3066" y="1210"/>
                  </a:lnTo>
                  <a:lnTo>
                    <a:pt x="3067" y="1059"/>
                  </a:lnTo>
                  <a:lnTo>
                    <a:pt x="3068" y="1663"/>
                  </a:lnTo>
                  <a:lnTo>
                    <a:pt x="3068" y="756"/>
                  </a:lnTo>
                  <a:lnTo>
                    <a:pt x="3069" y="1663"/>
                  </a:lnTo>
                  <a:lnTo>
                    <a:pt x="3070" y="907"/>
                  </a:lnTo>
                  <a:lnTo>
                    <a:pt x="3071" y="1361"/>
                  </a:lnTo>
                  <a:lnTo>
                    <a:pt x="3072" y="1059"/>
                  </a:lnTo>
                  <a:lnTo>
                    <a:pt x="3073" y="1815"/>
                  </a:lnTo>
                  <a:lnTo>
                    <a:pt x="3073" y="756"/>
                  </a:lnTo>
                  <a:lnTo>
                    <a:pt x="3074" y="1361"/>
                  </a:lnTo>
                  <a:lnTo>
                    <a:pt x="3075" y="1059"/>
                  </a:lnTo>
                  <a:lnTo>
                    <a:pt x="3076" y="1512"/>
                  </a:lnTo>
                  <a:lnTo>
                    <a:pt x="3077" y="1210"/>
                  </a:lnTo>
                  <a:lnTo>
                    <a:pt x="3077" y="1512"/>
                  </a:lnTo>
                  <a:lnTo>
                    <a:pt x="3078" y="1210"/>
                  </a:lnTo>
                  <a:lnTo>
                    <a:pt x="3078" y="1361"/>
                  </a:lnTo>
                  <a:lnTo>
                    <a:pt x="3079" y="605"/>
                  </a:lnTo>
                  <a:lnTo>
                    <a:pt x="3079" y="1361"/>
                  </a:lnTo>
                  <a:lnTo>
                    <a:pt x="3080" y="907"/>
                  </a:lnTo>
                  <a:lnTo>
                    <a:pt x="3080" y="1512"/>
                  </a:lnTo>
                  <a:lnTo>
                    <a:pt x="3081" y="303"/>
                  </a:lnTo>
                  <a:lnTo>
                    <a:pt x="3082" y="1815"/>
                  </a:lnTo>
                  <a:lnTo>
                    <a:pt x="3083" y="1361"/>
                  </a:lnTo>
                  <a:lnTo>
                    <a:pt x="3083" y="1512"/>
                  </a:lnTo>
                  <a:lnTo>
                    <a:pt x="3084" y="907"/>
                  </a:lnTo>
                  <a:lnTo>
                    <a:pt x="3084" y="1966"/>
                  </a:lnTo>
                  <a:lnTo>
                    <a:pt x="3085" y="907"/>
                  </a:lnTo>
                  <a:lnTo>
                    <a:pt x="3085" y="1663"/>
                  </a:lnTo>
                  <a:lnTo>
                    <a:pt x="3086" y="907"/>
                  </a:lnTo>
                  <a:lnTo>
                    <a:pt x="3087" y="1361"/>
                  </a:lnTo>
                  <a:lnTo>
                    <a:pt x="3088" y="1210"/>
                  </a:lnTo>
                  <a:lnTo>
                    <a:pt x="3088" y="1512"/>
                  </a:lnTo>
                  <a:lnTo>
                    <a:pt x="3089" y="1059"/>
                  </a:lnTo>
                  <a:lnTo>
                    <a:pt x="3089" y="1361"/>
                  </a:lnTo>
                  <a:lnTo>
                    <a:pt x="3090" y="907"/>
                  </a:lnTo>
                  <a:lnTo>
                    <a:pt x="3090" y="1512"/>
                  </a:lnTo>
                  <a:lnTo>
                    <a:pt x="3091" y="1059"/>
                  </a:lnTo>
                  <a:lnTo>
                    <a:pt x="3091" y="1815"/>
                  </a:lnTo>
                  <a:lnTo>
                    <a:pt x="3092" y="1210"/>
                  </a:lnTo>
                  <a:lnTo>
                    <a:pt x="3093" y="1361"/>
                  </a:lnTo>
                  <a:lnTo>
                    <a:pt x="3093" y="1210"/>
                  </a:lnTo>
                  <a:lnTo>
                    <a:pt x="3094" y="1512"/>
                  </a:lnTo>
                  <a:lnTo>
                    <a:pt x="3095" y="907"/>
                  </a:lnTo>
                  <a:lnTo>
                    <a:pt x="3096" y="1210"/>
                  </a:lnTo>
                  <a:lnTo>
                    <a:pt x="3097" y="907"/>
                  </a:lnTo>
                  <a:lnTo>
                    <a:pt x="3098" y="1361"/>
                  </a:lnTo>
                  <a:lnTo>
                    <a:pt x="3098" y="1210"/>
                  </a:lnTo>
                  <a:lnTo>
                    <a:pt x="3099" y="1361"/>
                  </a:lnTo>
                  <a:lnTo>
                    <a:pt x="3099" y="907"/>
                  </a:lnTo>
                  <a:lnTo>
                    <a:pt x="3100" y="1210"/>
                  </a:lnTo>
                  <a:lnTo>
                    <a:pt x="3100" y="1059"/>
                  </a:lnTo>
                  <a:lnTo>
                    <a:pt x="3101" y="1361"/>
                  </a:lnTo>
                  <a:lnTo>
                    <a:pt x="3101" y="907"/>
                  </a:lnTo>
                  <a:lnTo>
                    <a:pt x="3103" y="1512"/>
                  </a:lnTo>
                  <a:lnTo>
                    <a:pt x="3104" y="756"/>
                  </a:lnTo>
                  <a:lnTo>
                    <a:pt x="3105" y="1361"/>
                  </a:lnTo>
                  <a:lnTo>
                    <a:pt x="3105" y="1210"/>
                  </a:lnTo>
                  <a:lnTo>
                    <a:pt x="3106" y="1361"/>
                  </a:lnTo>
                  <a:lnTo>
                    <a:pt x="3106" y="756"/>
                  </a:lnTo>
                  <a:lnTo>
                    <a:pt x="3107" y="1512"/>
                  </a:lnTo>
                  <a:lnTo>
                    <a:pt x="3108" y="1059"/>
                  </a:lnTo>
                  <a:lnTo>
                    <a:pt x="3109" y="1210"/>
                  </a:lnTo>
                  <a:lnTo>
                    <a:pt x="3109" y="756"/>
                  </a:lnTo>
                  <a:lnTo>
                    <a:pt x="3110" y="1059"/>
                  </a:lnTo>
                  <a:lnTo>
                    <a:pt x="3111" y="756"/>
                  </a:lnTo>
                  <a:lnTo>
                    <a:pt x="3111" y="1210"/>
                  </a:lnTo>
                  <a:lnTo>
                    <a:pt x="3112" y="756"/>
                  </a:lnTo>
                  <a:lnTo>
                    <a:pt x="3113" y="1512"/>
                  </a:lnTo>
                  <a:lnTo>
                    <a:pt x="3114" y="907"/>
                  </a:lnTo>
                  <a:lnTo>
                    <a:pt x="3115" y="1361"/>
                  </a:lnTo>
                  <a:lnTo>
                    <a:pt x="3116" y="1059"/>
                  </a:lnTo>
                  <a:lnTo>
                    <a:pt x="3117" y="1512"/>
                  </a:lnTo>
                  <a:lnTo>
                    <a:pt x="3118" y="1059"/>
                  </a:lnTo>
                  <a:lnTo>
                    <a:pt x="3119" y="1210"/>
                  </a:lnTo>
                  <a:lnTo>
                    <a:pt x="3119" y="1059"/>
                  </a:lnTo>
                  <a:lnTo>
                    <a:pt x="3120" y="1512"/>
                  </a:lnTo>
                  <a:lnTo>
                    <a:pt x="3121" y="907"/>
                  </a:lnTo>
                  <a:lnTo>
                    <a:pt x="3122" y="1361"/>
                  </a:lnTo>
                  <a:lnTo>
                    <a:pt x="3122" y="907"/>
                  </a:lnTo>
                  <a:lnTo>
                    <a:pt x="3123" y="1512"/>
                  </a:lnTo>
                  <a:lnTo>
                    <a:pt x="3124" y="907"/>
                  </a:lnTo>
                  <a:lnTo>
                    <a:pt x="3125" y="1512"/>
                  </a:lnTo>
                  <a:lnTo>
                    <a:pt x="3126" y="1059"/>
                  </a:lnTo>
                  <a:lnTo>
                    <a:pt x="3126" y="1361"/>
                  </a:lnTo>
                  <a:lnTo>
                    <a:pt x="3127" y="1059"/>
                  </a:lnTo>
                  <a:lnTo>
                    <a:pt x="3128" y="1512"/>
                  </a:lnTo>
                  <a:lnTo>
                    <a:pt x="3129" y="907"/>
                  </a:lnTo>
                  <a:lnTo>
                    <a:pt x="3130" y="1663"/>
                  </a:lnTo>
                  <a:lnTo>
                    <a:pt x="3131" y="1059"/>
                  </a:lnTo>
                  <a:lnTo>
                    <a:pt x="3132" y="1361"/>
                  </a:lnTo>
                  <a:lnTo>
                    <a:pt x="3132" y="605"/>
                  </a:lnTo>
                  <a:lnTo>
                    <a:pt x="3133" y="1512"/>
                  </a:lnTo>
                  <a:lnTo>
                    <a:pt x="3134" y="907"/>
                  </a:lnTo>
                  <a:lnTo>
                    <a:pt x="3134" y="1210"/>
                  </a:lnTo>
                  <a:lnTo>
                    <a:pt x="3135" y="907"/>
                  </a:lnTo>
                  <a:lnTo>
                    <a:pt x="3136" y="1512"/>
                  </a:lnTo>
                  <a:lnTo>
                    <a:pt x="3136" y="1059"/>
                  </a:lnTo>
                  <a:lnTo>
                    <a:pt x="3138" y="1361"/>
                  </a:lnTo>
                  <a:lnTo>
                    <a:pt x="3139" y="454"/>
                  </a:lnTo>
                  <a:lnTo>
                    <a:pt x="3139" y="1210"/>
                  </a:lnTo>
                  <a:lnTo>
                    <a:pt x="3140" y="756"/>
                  </a:lnTo>
                  <a:lnTo>
                    <a:pt x="3141" y="1210"/>
                  </a:lnTo>
                  <a:lnTo>
                    <a:pt x="3141" y="1059"/>
                  </a:lnTo>
                  <a:lnTo>
                    <a:pt x="3142" y="1361"/>
                  </a:lnTo>
                  <a:lnTo>
                    <a:pt x="3144" y="605"/>
                  </a:lnTo>
                  <a:lnTo>
                    <a:pt x="3145" y="1663"/>
                  </a:lnTo>
                  <a:lnTo>
                    <a:pt x="3146" y="756"/>
                  </a:lnTo>
                  <a:lnTo>
                    <a:pt x="3147" y="1210"/>
                  </a:lnTo>
                  <a:lnTo>
                    <a:pt x="3147" y="1059"/>
                  </a:lnTo>
                  <a:lnTo>
                    <a:pt x="3148" y="1361"/>
                  </a:lnTo>
                  <a:lnTo>
                    <a:pt x="3148" y="1210"/>
                  </a:lnTo>
                  <a:lnTo>
                    <a:pt x="3149" y="1512"/>
                  </a:lnTo>
                  <a:lnTo>
                    <a:pt x="3150" y="907"/>
                  </a:lnTo>
                  <a:lnTo>
                    <a:pt x="3151" y="1663"/>
                  </a:lnTo>
                  <a:lnTo>
                    <a:pt x="3151" y="1059"/>
                  </a:lnTo>
                  <a:lnTo>
                    <a:pt x="3152" y="1815"/>
                  </a:lnTo>
                  <a:lnTo>
                    <a:pt x="3153" y="454"/>
                  </a:lnTo>
                  <a:lnTo>
                    <a:pt x="3154" y="1663"/>
                  </a:lnTo>
                  <a:lnTo>
                    <a:pt x="3155" y="1059"/>
                  </a:lnTo>
                  <a:lnTo>
                    <a:pt x="3155" y="1512"/>
                  </a:lnTo>
                  <a:lnTo>
                    <a:pt x="3156" y="1059"/>
                  </a:lnTo>
                  <a:lnTo>
                    <a:pt x="3157" y="1210"/>
                  </a:lnTo>
                  <a:lnTo>
                    <a:pt x="3158" y="454"/>
                  </a:lnTo>
                  <a:lnTo>
                    <a:pt x="3158" y="1512"/>
                  </a:lnTo>
                  <a:lnTo>
                    <a:pt x="3159" y="605"/>
                  </a:lnTo>
                  <a:lnTo>
                    <a:pt x="3159" y="1512"/>
                  </a:lnTo>
                  <a:lnTo>
                    <a:pt x="3161" y="907"/>
                  </a:lnTo>
                  <a:lnTo>
                    <a:pt x="3162" y="1361"/>
                  </a:lnTo>
                  <a:lnTo>
                    <a:pt x="3162" y="907"/>
                  </a:lnTo>
                  <a:lnTo>
                    <a:pt x="3163" y="1512"/>
                  </a:lnTo>
                  <a:lnTo>
                    <a:pt x="3164" y="907"/>
                  </a:lnTo>
                  <a:lnTo>
                    <a:pt x="3164" y="1210"/>
                  </a:lnTo>
                  <a:lnTo>
                    <a:pt x="3165" y="605"/>
                  </a:lnTo>
                  <a:lnTo>
                    <a:pt x="3167" y="1512"/>
                  </a:lnTo>
                  <a:lnTo>
                    <a:pt x="3169" y="756"/>
                  </a:lnTo>
                  <a:lnTo>
                    <a:pt x="3170" y="1815"/>
                  </a:lnTo>
                  <a:lnTo>
                    <a:pt x="3171" y="907"/>
                  </a:lnTo>
                  <a:lnTo>
                    <a:pt x="3172" y="1663"/>
                  </a:lnTo>
                  <a:lnTo>
                    <a:pt x="3173" y="1210"/>
                  </a:lnTo>
                  <a:lnTo>
                    <a:pt x="3174" y="1512"/>
                  </a:lnTo>
                  <a:lnTo>
                    <a:pt x="3175" y="756"/>
                  </a:lnTo>
                  <a:lnTo>
                    <a:pt x="3175" y="1512"/>
                  </a:lnTo>
                  <a:lnTo>
                    <a:pt x="3176" y="454"/>
                  </a:lnTo>
                  <a:lnTo>
                    <a:pt x="3178" y="1512"/>
                  </a:lnTo>
                  <a:lnTo>
                    <a:pt x="3178" y="756"/>
                  </a:lnTo>
                  <a:lnTo>
                    <a:pt x="3179" y="1361"/>
                  </a:lnTo>
                  <a:lnTo>
                    <a:pt x="3179" y="1059"/>
                  </a:lnTo>
                  <a:lnTo>
                    <a:pt x="3180" y="1361"/>
                  </a:lnTo>
                  <a:lnTo>
                    <a:pt x="3181" y="756"/>
                  </a:lnTo>
                  <a:lnTo>
                    <a:pt x="3182" y="1361"/>
                  </a:lnTo>
                  <a:lnTo>
                    <a:pt x="3183" y="756"/>
                  </a:lnTo>
                  <a:lnTo>
                    <a:pt x="3183" y="1815"/>
                  </a:lnTo>
                  <a:lnTo>
                    <a:pt x="3184" y="1663"/>
                  </a:lnTo>
                  <a:lnTo>
                    <a:pt x="3185" y="1815"/>
                  </a:lnTo>
                  <a:lnTo>
                    <a:pt x="3186" y="1059"/>
                  </a:lnTo>
                  <a:lnTo>
                    <a:pt x="3187" y="1663"/>
                  </a:lnTo>
                  <a:lnTo>
                    <a:pt x="3189" y="605"/>
                  </a:lnTo>
                  <a:lnTo>
                    <a:pt x="3190" y="1361"/>
                  </a:lnTo>
                  <a:lnTo>
                    <a:pt x="3190" y="1059"/>
                  </a:lnTo>
                  <a:lnTo>
                    <a:pt x="3191" y="1512"/>
                  </a:lnTo>
                  <a:lnTo>
                    <a:pt x="3193" y="1059"/>
                  </a:lnTo>
                  <a:lnTo>
                    <a:pt x="3194" y="1361"/>
                  </a:lnTo>
                  <a:lnTo>
                    <a:pt x="3194" y="1059"/>
                  </a:lnTo>
                  <a:lnTo>
                    <a:pt x="3196" y="1512"/>
                  </a:lnTo>
                  <a:lnTo>
                    <a:pt x="3196" y="756"/>
                  </a:lnTo>
                  <a:lnTo>
                    <a:pt x="3197" y="1361"/>
                  </a:lnTo>
                  <a:lnTo>
                    <a:pt x="3198" y="1059"/>
                  </a:lnTo>
                  <a:lnTo>
                    <a:pt x="3199" y="1512"/>
                  </a:lnTo>
                  <a:lnTo>
                    <a:pt x="3200" y="605"/>
                  </a:lnTo>
                  <a:lnTo>
                    <a:pt x="3201" y="1663"/>
                  </a:lnTo>
                  <a:lnTo>
                    <a:pt x="3201" y="907"/>
                  </a:lnTo>
                  <a:lnTo>
                    <a:pt x="3202" y="1663"/>
                  </a:lnTo>
                  <a:lnTo>
                    <a:pt x="3203" y="1210"/>
                  </a:lnTo>
                  <a:lnTo>
                    <a:pt x="3203" y="1512"/>
                  </a:lnTo>
                  <a:lnTo>
                    <a:pt x="3204" y="907"/>
                  </a:lnTo>
                  <a:lnTo>
                    <a:pt x="3204" y="1512"/>
                  </a:lnTo>
                  <a:lnTo>
                    <a:pt x="3205" y="756"/>
                  </a:lnTo>
                  <a:lnTo>
                    <a:pt x="3205" y="1210"/>
                  </a:lnTo>
                  <a:lnTo>
                    <a:pt x="3207" y="1059"/>
                  </a:lnTo>
                  <a:lnTo>
                    <a:pt x="3207" y="1512"/>
                  </a:lnTo>
                  <a:lnTo>
                    <a:pt x="3209" y="907"/>
                  </a:lnTo>
                  <a:lnTo>
                    <a:pt x="3210" y="1361"/>
                  </a:lnTo>
                  <a:lnTo>
                    <a:pt x="3210" y="756"/>
                  </a:lnTo>
                  <a:lnTo>
                    <a:pt x="3212" y="907"/>
                  </a:lnTo>
                  <a:lnTo>
                    <a:pt x="3212" y="756"/>
                  </a:lnTo>
                  <a:lnTo>
                    <a:pt x="3213" y="1663"/>
                  </a:lnTo>
                  <a:lnTo>
                    <a:pt x="3214" y="1210"/>
                  </a:lnTo>
                  <a:lnTo>
                    <a:pt x="3214" y="1512"/>
                  </a:lnTo>
                  <a:lnTo>
                    <a:pt x="3215" y="907"/>
                  </a:lnTo>
                  <a:lnTo>
                    <a:pt x="3215" y="1663"/>
                  </a:lnTo>
                  <a:lnTo>
                    <a:pt x="3216" y="1512"/>
                  </a:lnTo>
                  <a:lnTo>
                    <a:pt x="3216" y="1966"/>
                  </a:lnTo>
                  <a:lnTo>
                    <a:pt x="3217" y="1512"/>
                  </a:lnTo>
                  <a:lnTo>
                    <a:pt x="3217" y="1663"/>
                  </a:lnTo>
                  <a:lnTo>
                    <a:pt x="3218" y="1210"/>
                  </a:lnTo>
                  <a:lnTo>
                    <a:pt x="3219" y="1361"/>
                  </a:lnTo>
                  <a:lnTo>
                    <a:pt x="3219" y="907"/>
                  </a:lnTo>
                  <a:lnTo>
                    <a:pt x="3220" y="1512"/>
                  </a:lnTo>
                  <a:lnTo>
                    <a:pt x="3221" y="1210"/>
                  </a:lnTo>
                  <a:lnTo>
                    <a:pt x="3221" y="1663"/>
                  </a:lnTo>
                  <a:lnTo>
                    <a:pt x="3223" y="1361"/>
                  </a:lnTo>
                  <a:lnTo>
                    <a:pt x="3223" y="1966"/>
                  </a:lnTo>
                  <a:lnTo>
                    <a:pt x="3225" y="605"/>
                  </a:lnTo>
                  <a:lnTo>
                    <a:pt x="3226" y="1815"/>
                  </a:lnTo>
                  <a:lnTo>
                    <a:pt x="3227" y="756"/>
                  </a:lnTo>
                  <a:lnTo>
                    <a:pt x="3229" y="1512"/>
                  </a:lnTo>
                  <a:lnTo>
                    <a:pt x="3230" y="1210"/>
                  </a:lnTo>
                  <a:lnTo>
                    <a:pt x="3230" y="1361"/>
                  </a:lnTo>
                  <a:lnTo>
                    <a:pt x="3231" y="907"/>
                  </a:lnTo>
                  <a:lnTo>
                    <a:pt x="3231" y="1512"/>
                  </a:lnTo>
                  <a:lnTo>
                    <a:pt x="3232" y="756"/>
                  </a:lnTo>
                  <a:lnTo>
                    <a:pt x="3233" y="1361"/>
                  </a:lnTo>
                  <a:lnTo>
                    <a:pt x="3234" y="1059"/>
                  </a:lnTo>
                  <a:lnTo>
                    <a:pt x="3234" y="1361"/>
                  </a:lnTo>
                  <a:lnTo>
                    <a:pt x="3235" y="756"/>
                  </a:lnTo>
                  <a:lnTo>
                    <a:pt x="3236" y="1512"/>
                  </a:lnTo>
                  <a:lnTo>
                    <a:pt x="3236" y="907"/>
                  </a:lnTo>
                  <a:lnTo>
                    <a:pt x="3237" y="1361"/>
                  </a:lnTo>
                  <a:lnTo>
                    <a:pt x="3238" y="1059"/>
                  </a:lnTo>
                  <a:lnTo>
                    <a:pt x="3238" y="1512"/>
                  </a:lnTo>
                  <a:lnTo>
                    <a:pt x="3240" y="605"/>
                  </a:lnTo>
                  <a:lnTo>
                    <a:pt x="3241" y="1512"/>
                  </a:lnTo>
                  <a:lnTo>
                    <a:pt x="3241" y="907"/>
                  </a:lnTo>
                  <a:lnTo>
                    <a:pt x="3242" y="1210"/>
                  </a:lnTo>
                  <a:lnTo>
                    <a:pt x="3242" y="303"/>
                  </a:lnTo>
                  <a:lnTo>
                    <a:pt x="3244" y="1512"/>
                  </a:lnTo>
                  <a:lnTo>
                    <a:pt x="3244" y="907"/>
                  </a:lnTo>
                  <a:lnTo>
                    <a:pt x="3245" y="1361"/>
                  </a:lnTo>
                  <a:lnTo>
                    <a:pt x="3247" y="907"/>
                  </a:lnTo>
                  <a:lnTo>
                    <a:pt x="3248" y="1210"/>
                  </a:lnTo>
                  <a:lnTo>
                    <a:pt x="3249" y="907"/>
                  </a:lnTo>
                  <a:lnTo>
                    <a:pt x="3250" y="1663"/>
                  </a:lnTo>
                  <a:lnTo>
                    <a:pt x="3250" y="1210"/>
                  </a:lnTo>
                  <a:lnTo>
                    <a:pt x="3251" y="1663"/>
                  </a:lnTo>
                  <a:lnTo>
                    <a:pt x="3252" y="1059"/>
                  </a:lnTo>
                  <a:lnTo>
                    <a:pt x="3253" y="1210"/>
                  </a:lnTo>
                  <a:lnTo>
                    <a:pt x="3253" y="907"/>
                  </a:lnTo>
                  <a:lnTo>
                    <a:pt x="3254" y="1059"/>
                  </a:lnTo>
                  <a:lnTo>
                    <a:pt x="3254" y="756"/>
                  </a:lnTo>
                  <a:lnTo>
                    <a:pt x="3255" y="1361"/>
                  </a:lnTo>
                  <a:lnTo>
                    <a:pt x="3255" y="1059"/>
                  </a:lnTo>
                  <a:lnTo>
                    <a:pt x="3256" y="1512"/>
                  </a:lnTo>
                  <a:lnTo>
                    <a:pt x="3256" y="907"/>
                  </a:lnTo>
                  <a:lnTo>
                    <a:pt x="3257" y="1663"/>
                  </a:lnTo>
                  <a:lnTo>
                    <a:pt x="3257" y="907"/>
                  </a:lnTo>
                  <a:lnTo>
                    <a:pt x="3258" y="1512"/>
                  </a:lnTo>
                  <a:lnTo>
                    <a:pt x="3259" y="1210"/>
                  </a:lnTo>
                  <a:lnTo>
                    <a:pt x="3260" y="1512"/>
                  </a:lnTo>
                  <a:lnTo>
                    <a:pt x="3260" y="1210"/>
                  </a:lnTo>
                  <a:lnTo>
                    <a:pt x="3261" y="1512"/>
                  </a:lnTo>
                  <a:lnTo>
                    <a:pt x="3261" y="1059"/>
                  </a:lnTo>
                  <a:lnTo>
                    <a:pt x="3262" y="1512"/>
                  </a:lnTo>
                  <a:lnTo>
                    <a:pt x="3262" y="1210"/>
                  </a:lnTo>
                  <a:lnTo>
                    <a:pt x="3263" y="1966"/>
                  </a:lnTo>
                  <a:lnTo>
                    <a:pt x="3265" y="1059"/>
                  </a:lnTo>
                  <a:lnTo>
                    <a:pt x="3267" y="1663"/>
                  </a:lnTo>
                  <a:lnTo>
                    <a:pt x="3267" y="605"/>
                  </a:lnTo>
                  <a:lnTo>
                    <a:pt x="3268" y="1210"/>
                  </a:lnTo>
                  <a:lnTo>
                    <a:pt x="3269" y="454"/>
                  </a:lnTo>
                  <a:lnTo>
                    <a:pt x="3270" y="1361"/>
                  </a:lnTo>
                  <a:lnTo>
                    <a:pt x="3271" y="907"/>
                  </a:lnTo>
                  <a:lnTo>
                    <a:pt x="3272" y="1663"/>
                  </a:lnTo>
                  <a:lnTo>
                    <a:pt x="3272" y="1512"/>
                  </a:lnTo>
                  <a:lnTo>
                    <a:pt x="3273" y="1663"/>
                  </a:lnTo>
                  <a:lnTo>
                    <a:pt x="3276" y="1059"/>
                  </a:lnTo>
                  <a:lnTo>
                    <a:pt x="3276" y="1210"/>
                  </a:lnTo>
                  <a:lnTo>
                    <a:pt x="3277" y="605"/>
                  </a:lnTo>
                  <a:lnTo>
                    <a:pt x="3278" y="1663"/>
                  </a:lnTo>
                  <a:lnTo>
                    <a:pt x="3280" y="756"/>
                  </a:lnTo>
                  <a:lnTo>
                    <a:pt x="3280" y="1512"/>
                  </a:lnTo>
                  <a:lnTo>
                    <a:pt x="3281" y="907"/>
                  </a:lnTo>
                  <a:lnTo>
                    <a:pt x="3282" y="1512"/>
                  </a:lnTo>
                  <a:lnTo>
                    <a:pt x="3284" y="1059"/>
                  </a:lnTo>
                  <a:lnTo>
                    <a:pt x="3285" y="1663"/>
                  </a:lnTo>
                  <a:lnTo>
                    <a:pt x="3287" y="907"/>
                  </a:lnTo>
                  <a:lnTo>
                    <a:pt x="3287" y="1512"/>
                  </a:lnTo>
                  <a:lnTo>
                    <a:pt x="3288" y="1210"/>
                  </a:lnTo>
                  <a:lnTo>
                    <a:pt x="3289" y="1512"/>
                  </a:lnTo>
                  <a:lnTo>
                    <a:pt x="3290" y="1059"/>
                  </a:lnTo>
                  <a:lnTo>
                    <a:pt x="3290" y="1210"/>
                  </a:lnTo>
                  <a:lnTo>
                    <a:pt x="3291" y="1059"/>
                  </a:lnTo>
                  <a:lnTo>
                    <a:pt x="3291" y="1815"/>
                  </a:lnTo>
                  <a:lnTo>
                    <a:pt x="3292" y="1210"/>
                  </a:lnTo>
                  <a:lnTo>
                    <a:pt x="3292" y="1663"/>
                  </a:lnTo>
                  <a:lnTo>
                    <a:pt x="3293" y="907"/>
                  </a:lnTo>
                  <a:lnTo>
                    <a:pt x="3294" y="1361"/>
                  </a:lnTo>
                  <a:lnTo>
                    <a:pt x="3294" y="1210"/>
                  </a:lnTo>
                  <a:lnTo>
                    <a:pt x="3295" y="1361"/>
                  </a:lnTo>
                  <a:lnTo>
                    <a:pt x="3295" y="1210"/>
                  </a:lnTo>
                  <a:lnTo>
                    <a:pt x="3296" y="1512"/>
                  </a:lnTo>
                  <a:lnTo>
                    <a:pt x="3296" y="1210"/>
                  </a:lnTo>
                  <a:lnTo>
                    <a:pt x="3297" y="1663"/>
                  </a:lnTo>
                  <a:lnTo>
                    <a:pt x="3298" y="907"/>
                  </a:lnTo>
                  <a:lnTo>
                    <a:pt x="3299" y="1361"/>
                  </a:lnTo>
                  <a:lnTo>
                    <a:pt x="3299" y="1210"/>
                  </a:lnTo>
                  <a:lnTo>
                    <a:pt x="3300" y="1663"/>
                  </a:lnTo>
                  <a:lnTo>
                    <a:pt x="3301" y="756"/>
                  </a:lnTo>
                  <a:lnTo>
                    <a:pt x="3301" y="1210"/>
                  </a:lnTo>
                  <a:lnTo>
                    <a:pt x="3302" y="907"/>
                  </a:lnTo>
                  <a:lnTo>
                    <a:pt x="3302" y="1361"/>
                  </a:lnTo>
                  <a:lnTo>
                    <a:pt x="3303" y="907"/>
                  </a:lnTo>
                  <a:lnTo>
                    <a:pt x="3306" y="1815"/>
                  </a:lnTo>
                  <a:lnTo>
                    <a:pt x="3307" y="907"/>
                  </a:lnTo>
                  <a:lnTo>
                    <a:pt x="3308" y="1361"/>
                  </a:lnTo>
                  <a:lnTo>
                    <a:pt x="3308" y="907"/>
                  </a:lnTo>
                  <a:lnTo>
                    <a:pt x="3309" y="1512"/>
                  </a:lnTo>
                  <a:lnTo>
                    <a:pt x="3310" y="1059"/>
                  </a:lnTo>
                  <a:lnTo>
                    <a:pt x="3311" y="1361"/>
                  </a:lnTo>
                  <a:lnTo>
                    <a:pt x="3312" y="907"/>
                  </a:lnTo>
                  <a:lnTo>
                    <a:pt x="3313" y="1512"/>
                  </a:lnTo>
                  <a:lnTo>
                    <a:pt x="3314" y="907"/>
                  </a:lnTo>
                  <a:lnTo>
                    <a:pt x="3316" y="1512"/>
                  </a:lnTo>
                  <a:lnTo>
                    <a:pt x="3316" y="907"/>
                  </a:lnTo>
                  <a:lnTo>
                    <a:pt x="3318" y="1815"/>
                  </a:lnTo>
                  <a:lnTo>
                    <a:pt x="3318" y="1361"/>
                  </a:lnTo>
                  <a:lnTo>
                    <a:pt x="3319" y="1966"/>
                  </a:lnTo>
                  <a:lnTo>
                    <a:pt x="3320" y="1512"/>
                  </a:lnTo>
                  <a:lnTo>
                    <a:pt x="3321" y="1663"/>
                  </a:lnTo>
                  <a:lnTo>
                    <a:pt x="3322" y="1361"/>
                  </a:lnTo>
                  <a:lnTo>
                    <a:pt x="3323" y="1512"/>
                  </a:lnTo>
                  <a:lnTo>
                    <a:pt x="3323" y="1210"/>
                  </a:lnTo>
                  <a:lnTo>
                    <a:pt x="3324" y="1361"/>
                  </a:lnTo>
                  <a:lnTo>
                    <a:pt x="3326" y="756"/>
                  </a:lnTo>
                  <a:lnTo>
                    <a:pt x="3326" y="1663"/>
                  </a:lnTo>
                  <a:lnTo>
                    <a:pt x="3328" y="1059"/>
                  </a:lnTo>
                  <a:lnTo>
                    <a:pt x="3328" y="1361"/>
                  </a:lnTo>
                  <a:lnTo>
                    <a:pt x="3329" y="1059"/>
                  </a:lnTo>
                  <a:lnTo>
                    <a:pt x="3330" y="1210"/>
                  </a:lnTo>
                  <a:lnTo>
                    <a:pt x="3330" y="1059"/>
                  </a:lnTo>
                  <a:lnTo>
                    <a:pt x="3331" y="1815"/>
                  </a:lnTo>
                  <a:lnTo>
                    <a:pt x="3331" y="1059"/>
                  </a:lnTo>
                  <a:lnTo>
                    <a:pt x="3332" y="1815"/>
                  </a:lnTo>
                  <a:lnTo>
                    <a:pt x="3333" y="1210"/>
                  </a:lnTo>
                  <a:lnTo>
                    <a:pt x="3334" y="1361"/>
                  </a:lnTo>
                  <a:lnTo>
                    <a:pt x="3334" y="1059"/>
                  </a:lnTo>
                  <a:lnTo>
                    <a:pt x="3336" y="1663"/>
                  </a:lnTo>
                  <a:lnTo>
                    <a:pt x="3337" y="1059"/>
                  </a:lnTo>
                  <a:lnTo>
                    <a:pt x="3338" y="1361"/>
                  </a:lnTo>
                  <a:lnTo>
                    <a:pt x="3338" y="907"/>
                  </a:lnTo>
                  <a:lnTo>
                    <a:pt x="3339" y="1815"/>
                  </a:lnTo>
                  <a:lnTo>
                    <a:pt x="3340" y="1361"/>
                  </a:lnTo>
                  <a:lnTo>
                    <a:pt x="3340" y="1663"/>
                  </a:lnTo>
                  <a:lnTo>
                    <a:pt x="3343" y="756"/>
                  </a:lnTo>
                  <a:lnTo>
                    <a:pt x="3343" y="1512"/>
                  </a:lnTo>
                  <a:lnTo>
                    <a:pt x="3344" y="605"/>
                  </a:lnTo>
                  <a:lnTo>
                    <a:pt x="3345" y="1512"/>
                  </a:lnTo>
                  <a:lnTo>
                    <a:pt x="3345" y="1059"/>
                  </a:lnTo>
                  <a:lnTo>
                    <a:pt x="3346" y="1815"/>
                  </a:lnTo>
                  <a:lnTo>
                    <a:pt x="3347" y="907"/>
                  </a:lnTo>
                  <a:lnTo>
                    <a:pt x="3347" y="1663"/>
                  </a:lnTo>
                  <a:lnTo>
                    <a:pt x="3350" y="1059"/>
                  </a:lnTo>
                  <a:lnTo>
                    <a:pt x="3351" y="1663"/>
                  </a:lnTo>
                  <a:lnTo>
                    <a:pt x="3351" y="907"/>
                  </a:lnTo>
                  <a:lnTo>
                    <a:pt x="3352" y="1361"/>
                  </a:lnTo>
                  <a:lnTo>
                    <a:pt x="3352" y="907"/>
                  </a:lnTo>
                  <a:lnTo>
                    <a:pt x="3353" y="1059"/>
                  </a:lnTo>
                  <a:lnTo>
                    <a:pt x="3353" y="756"/>
                  </a:lnTo>
                  <a:lnTo>
                    <a:pt x="3355" y="1361"/>
                  </a:lnTo>
                  <a:lnTo>
                    <a:pt x="3355" y="1210"/>
                  </a:lnTo>
                  <a:lnTo>
                    <a:pt x="3356" y="1815"/>
                  </a:lnTo>
                  <a:lnTo>
                    <a:pt x="3356" y="1210"/>
                  </a:lnTo>
                  <a:lnTo>
                    <a:pt x="3357" y="1512"/>
                  </a:lnTo>
                  <a:lnTo>
                    <a:pt x="3357" y="1361"/>
                  </a:lnTo>
                  <a:lnTo>
                    <a:pt x="3358" y="1663"/>
                  </a:lnTo>
                  <a:lnTo>
                    <a:pt x="3359" y="1210"/>
                  </a:lnTo>
                  <a:lnTo>
                    <a:pt x="3360" y="1361"/>
                  </a:lnTo>
                  <a:lnTo>
                    <a:pt x="3360" y="907"/>
                  </a:lnTo>
                  <a:lnTo>
                    <a:pt x="3361" y="1663"/>
                  </a:lnTo>
                  <a:lnTo>
                    <a:pt x="3363" y="1059"/>
                  </a:lnTo>
                  <a:lnTo>
                    <a:pt x="3363" y="1512"/>
                  </a:lnTo>
                  <a:lnTo>
                    <a:pt x="3364" y="1361"/>
                  </a:lnTo>
                  <a:lnTo>
                    <a:pt x="3364" y="1815"/>
                  </a:lnTo>
                  <a:lnTo>
                    <a:pt x="3365" y="1361"/>
                  </a:lnTo>
                  <a:lnTo>
                    <a:pt x="3365" y="1663"/>
                  </a:lnTo>
                  <a:lnTo>
                    <a:pt x="3366" y="1210"/>
                  </a:lnTo>
                  <a:lnTo>
                    <a:pt x="3367" y="1815"/>
                  </a:lnTo>
                  <a:lnTo>
                    <a:pt x="3369" y="605"/>
                  </a:lnTo>
                  <a:lnTo>
                    <a:pt x="3369" y="1512"/>
                  </a:lnTo>
                  <a:lnTo>
                    <a:pt x="3370" y="1210"/>
                  </a:lnTo>
                  <a:lnTo>
                    <a:pt x="3370" y="1512"/>
                  </a:lnTo>
                  <a:lnTo>
                    <a:pt x="3371" y="907"/>
                  </a:lnTo>
                  <a:lnTo>
                    <a:pt x="3372" y="1512"/>
                  </a:lnTo>
                  <a:lnTo>
                    <a:pt x="3373" y="1210"/>
                  </a:lnTo>
                  <a:lnTo>
                    <a:pt x="3374" y="1361"/>
                  </a:lnTo>
                  <a:lnTo>
                    <a:pt x="3374" y="1210"/>
                  </a:lnTo>
                  <a:lnTo>
                    <a:pt x="3375" y="1512"/>
                  </a:lnTo>
                  <a:lnTo>
                    <a:pt x="3375" y="1210"/>
                  </a:lnTo>
                  <a:lnTo>
                    <a:pt x="3376" y="1663"/>
                  </a:lnTo>
                  <a:lnTo>
                    <a:pt x="3377" y="1059"/>
                  </a:lnTo>
                  <a:lnTo>
                    <a:pt x="3378" y="1512"/>
                  </a:lnTo>
                  <a:lnTo>
                    <a:pt x="3378" y="1210"/>
                  </a:lnTo>
                  <a:lnTo>
                    <a:pt x="3380" y="1512"/>
                  </a:lnTo>
                  <a:lnTo>
                    <a:pt x="3382" y="756"/>
                  </a:lnTo>
                  <a:lnTo>
                    <a:pt x="3382" y="1663"/>
                  </a:lnTo>
                  <a:lnTo>
                    <a:pt x="3383" y="1059"/>
                  </a:lnTo>
                  <a:lnTo>
                    <a:pt x="3384" y="1512"/>
                  </a:lnTo>
                  <a:lnTo>
                    <a:pt x="3384" y="1361"/>
                  </a:lnTo>
                  <a:lnTo>
                    <a:pt x="3385" y="1815"/>
                  </a:lnTo>
                  <a:lnTo>
                    <a:pt x="3386" y="1361"/>
                  </a:lnTo>
                  <a:lnTo>
                    <a:pt x="3386" y="1966"/>
                  </a:lnTo>
                  <a:lnTo>
                    <a:pt x="3387" y="1210"/>
                  </a:lnTo>
                  <a:lnTo>
                    <a:pt x="3388" y="1361"/>
                  </a:lnTo>
                  <a:lnTo>
                    <a:pt x="3388" y="1210"/>
                  </a:lnTo>
                  <a:lnTo>
                    <a:pt x="3389" y="1361"/>
                  </a:lnTo>
                  <a:lnTo>
                    <a:pt x="3389" y="1210"/>
                  </a:lnTo>
                  <a:lnTo>
                    <a:pt x="3390" y="1966"/>
                  </a:lnTo>
                  <a:lnTo>
                    <a:pt x="3391" y="1059"/>
                  </a:lnTo>
                  <a:lnTo>
                    <a:pt x="3391" y="1815"/>
                  </a:lnTo>
                  <a:lnTo>
                    <a:pt x="3392" y="1059"/>
                  </a:lnTo>
                  <a:lnTo>
                    <a:pt x="3393" y="1361"/>
                  </a:lnTo>
                  <a:lnTo>
                    <a:pt x="3393" y="605"/>
                  </a:lnTo>
                  <a:lnTo>
                    <a:pt x="3394" y="1210"/>
                  </a:lnTo>
                  <a:lnTo>
                    <a:pt x="3395" y="907"/>
                  </a:lnTo>
                  <a:lnTo>
                    <a:pt x="3396" y="1512"/>
                  </a:lnTo>
                  <a:lnTo>
                    <a:pt x="3397" y="1059"/>
                  </a:lnTo>
                  <a:lnTo>
                    <a:pt x="3397" y="1361"/>
                  </a:lnTo>
                  <a:lnTo>
                    <a:pt x="3400" y="907"/>
                  </a:lnTo>
                  <a:lnTo>
                    <a:pt x="3401" y="1361"/>
                  </a:lnTo>
                  <a:lnTo>
                    <a:pt x="3402" y="605"/>
                  </a:lnTo>
                  <a:lnTo>
                    <a:pt x="3403" y="1512"/>
                  </a:lnTo>
                  <a:lnTo>
                    <a:pt x="3404" y="1210"/>
                  </a:lnTo>
                  <a:lnTo>
                    <a:pt x="3405" y="1663"/>
                  </a:lnTo>
                  <a:lnTo>
                    <a:pt x="3407" y="756"/>
                  </a:lnTo>
                  <a:lnTo>
                    <a:pt x="3408" y="1815"/>
                  </a:lnTo>
                  <a:lnTo>
                    <a:pt x="3409" y="907"/>
                  </a:lnTo>
                  <a:lnTo>
                    <a:pt x="3410" y="1663"/>
                  </a:lnTo>
                  <a:lnTo>
                    <a:pt x="3411" y="1210"/>
                  </a:lnTo>
                  <a:lnTo>
                    <a:pt x="3411" y="1512"/>
                  </a:lnTo>
                  <a:lnTo>
                    <a:pt x="3412" y="1361"/>
                  </a:lnTo>
                  <a:lnTo>
                    <a:pt x="3412" y="1815"/>
                  </a:lnTo>
                  <a:lnTo>
                    <a:pt x="3413" y="1210"/>
                  </a:lnTo>
                  <a:lnTo>
                    <a:pt x="3413" y="1361"/>
                  </a:lnTo>
                  <a:lnTo>
                    <a:pt x="3414" y="907"/>
                  </a:lnTo>
                  <a:lnTo>
                    <a:pt x="3415" y="1815"/>
                  </a:lnTo>
                  <a:lnTo>
                    <a:pt x="3415" y="907"/>
                  </a:lnTo>
                  <a:lnTo>
                    <a:pt x="3416" y="1663"/>
                  </a:lnTo>
                  <a:lnTo>
                    <a:pt x="3417" y="1512"/>
                  </a:lnTo>
                  <a:lnTo>
                    <a:pt x="3417" y="1663"/>
                  </a:lnTo>
                  <a:lnTo>
                    <a:pt x="3418" y="1512"/>
                  </a:lnTo>
                  <a:lnTo>
                    <a:pt x="3418" y="1815"/>
                  </a:lnTo>
                  <a:lnTo>
                    <a:pt x="3419" y="1210"/>
                  </a:lnTo>
                  <a:lnTo>
                    <a:pt x="3420" y="1815"/>
                  </a:lnTo>
                  <a:lnTo>
                    <a:pt x="3421" y="1361"/>
                  </a:lnTo>
                  <a:lnTo>
                    <a:pt x="3421" y="1663"/>
                  </a:lnTo>
                  <a:lnTo>
                    <a:pt x="3422" y="1512"/>
                  </a:lnTo>
                  <a:lnTo>
                    <a:pt x="3422" y="1815"/>
                  </a:lnTo>
                  <a:lnTo>
                    <a:pt x="3423" y="1210"/>
                  </a:lnTo>
                  <a:lnTo>
                    <a:pt x="3423" y="1512"/>
                  </a:lnTo>
                  <a:lnTo>
                    <a:pt x="3424" y="1210"/>
                  </a:lnTo>
                  <a:lnTo>
                    <a:pt x="3424" y="1815"/>
                  </a:lnTo>
                  <a:lnTo>
                    <a:pt x="3425" y="907"/>
                  </a:lnTo>
                  <a:lnTo>
                    <a:pt x="3427" y="1663"/>
                  </a:lnTo>
                  <a:lnTo>
                    <a:pt x="3428" y="1210"/>
                  </a:lnTo>
                  <a:lnTo>
                    <a:pt x="3428" y="1663"/>
                  </a:lnTo>
                  <a:lnTo>
                    <a:pt x="3429" y="1361"/>
                  </a:lnTo>
                  <a:lnTo>
                    <a:pt x="3430" y="1512"/>
                  </a:lnTo>
                  <a:lnTo>
                    <a:pt x="3430" y="1361"/>
                  </a:lnTo>
                  <a:lnTo>
                    <a:pt x="3431" y="1512"/>
                  </a:lnTo>
                  <a:lnTo>
                    <a:pt x="3431" y="1210"/>
                  </a:lnTo>
                  <a:lnTo>
                    <a:pt x="3432" y="1815"/>
                  </a:lnTo>
                  <a:lnTo>
                    <a:pt x="3433" y="907"/>
                  </a:lnTo>
                  <a:lnTo>
                    <a:pt x="3433" y="1663"/>
                  </a:lnTo>
                  <a:lnTo>
                    <a:pt x="3434" y="1210"/>
                  </a:lnTo>
                  <a:lnTo>
                    <a:pt x="3434" y="1512"/>
                  </a:lnTo>
                  <a:lnTo>
                    <a:pt x="3435" y="1059"/>
                  </a:lnTo>
                  <a:lnTo>
                    <a:pt x="3436" y="1815"/>
                  </a:lnTo>
                  <a:lnTo>
                    <a:pt x="3438" y="1059"/>
                  </a:lnTo>
                  <a:lnTo>
                    <a:pt x="3438" y="1361"/>
                  </a:lnTo>
                  <a:lnTo>
                    <a:pt x="3439" y="1059"/>
                  </a:lnTo>
                  <a:lnTo>
                    <a:pt x="3439" y="1512"/>
                  </a:lnTo>
                  <a:lnTo>
                    <a:pt x="3440" y="1361"/>
                  </a:lnTo>
                  <a:lnTo>
                    <a:pt x="3440" y="1663"/>
                  </a:lnTo>
                  <a:lnTo>
                    <a:pt x="3441" y="1059"/>
                  </a:lnTo>
                  <a:lnTo>
                    <a:pt x="3442" y="1663"/>
                  </a:lnTo>
                  <a:lnTo>
                    <a:pt x="3442" y="1512"/>
                  </a:lnTo>
                  <a:lnTo>
                    <a:pt x="3443" y="1663"/>
                  </a:lnTo>
                  <a:lnTo>
                    <a:pt x="3444" y="1361"/>
                  </a:lnTo>
                  <a:lnTo>
                    <a:pt x="3445" y="1663"/>
                  </a:lnTo>
                  <a:lnTo>
                    <a:pt x="3445" y="756"/>
                  </a:lnTo>
                  <a:lnTo>
                    <a:pt x="3446" y="1512"/>
                  </a:lnTo>
                  <a:lnTo>
                    <a:pt x="3447" y="1210"/>
                  </a:lnTo>
                  <a:lnTo>
                    <a:pt x="3447" y="1663"/>
                  </a:lnTo>
                  <a:lnTo>
                    <a:pt x="3448" y="1210"/>
                  </a:lnTo>
                  <a:lnTo>
                    <a:pt x="3449" y="1815"/>
                  </a:lnTo>
                  <a:lnTo>
                    <a:pt x="3449" y="1059"/>
                  </a:lnTo>
                  <a:lnTo>
                    <a:pt x="3450" y="1361"/>
                  </a:lnTo>
                  <a:lnTo>
                    <a:pt x="3451" y="1059"/>
                  </a:lnTo>
                  <a:lnTo>
                    <a:pt x="3451" y="1966"/>
                  </a:lnTo>
                  <a:lnTo>
                    <a:pt x="3453" y="907"/>
                  </a:lnTo>
                  <a:lnTo>
                    <a:pt x="3453" y="1512"/>
                  </a:lnTo>
                  <a:lnTo>
                    <a:pt x="3456" y="454"/>
                  </a:lnTo>
                  <a:lnTo>
                    <a:pt x="3457" y="1966"/>
                  </a:lnTo>
                  <a:lnTo>
                    <a:pt x="3458" y="907"/>
                  </a:lnTo>
                  <a:lnTo>
                    <a:pt x="3459" y="1361"/>
                  </a:lnTo>
                  <a:lnTo>
                    <a:pt x="3459" y="1059"/>
                  </a:lnTo>
                  <a:lnTo>
                    <a:pt x="3460" y="1210"/>
                  </a:lnTo>
                  <a:lnTo>
                    <a:pt x="3460" y="907"/>
                  </a:lnTo>
                  <a:lnTo>
                    <a:pt x="3461" y="1966"/>
                  </a:lnTo>
                  <a:lnTo>
                    <a:pt x="3461" y="1361"/>
                  </a:lnTo>
                  <a:lnTo>
                    <a:pt x="3462" y="1966"/>
                  </a:lnTo>
                  <a:lnTo>
                    <a:pt x="3463" y="1059"/>
                  </a:lnTo>
                  <a:lnTo>
                    <a:pt x="3464" y="1663"/>
                  </a:lnTo>
                  <a:lnTo>
                    <a:pt x="3466" y="1059"/>
                  </a:lnTo>
                  <a:lnTo>
                    <a:pt x="3466" y="1512"/>
                  </a:lnTo>
                  <a:lnTo>
                    <a:pt x="3468" y="1059"/>
                  </a:lnTo>
                  <a:lnTo>
                    <a:pt x="3468" y="1512"/>
                  </a:lnTo>
                  <a:lnTo>
                    <a:pt x="3469" y="1210"/>
                  </a:lnTo>
                  <a:lnTo>
                    <a:pt x="3470" y="1663"/>
                  </a:lnTo>
                  <a:lnTo>
                    <a:pt x="3470" y="1361"/>
                  </a:lnTo>
                  <a:lnTo>
                    <a:pt x="3471" y="1966"/>
                  </a:lnTo>
                  <a:lnTo>
                    <a:pt x="3472" y="1512"/>
                  </a:lnTo>
                  <a:lnTo>
                    <a:pt x="3472" y="1966"/>
                  </a:lnTo>
                  <a:lnTo>
                    <a:pt x="3473" y="1059"/>
                  </a:lnTo>
                  <a:lnTo>
                    <a:pt x="3474" y="1663"/>
                  </a:lnTo>
                  <a:lnTo>
                    <a:pt x="3474" y="1059"/>
                  </a:lnTo>
                  <a:lnTo>
                    <a:pt x="3476" y="1966"/>
                  </a:lnTo>
                  <a:lnTo>
                    <a:pt x="3476" y="907"/>
                  </a:lnTo>
                  <a:lnTo>
                    <a:pt x="3477" y="1663"/>
                  </a:lnTo>
                  <a:lnTo>
                    <a:pt x="3478" y="1059"/>
                  </a:lnTo>
                  <a:lnTo>
                    <a:pt x="3478" y="1815"/>
                  </a:lnTo>
                  <a:lnTo>
                    <a:pt x="3479" y="1361"/>
                  </a:lnTo>
                  <a:lnTo>
                    <a:pt x="3479" y="1512"/>
                  </a:lnTo>
                  <a:lnTo>
                    <a:pt x="3480" y="1361"/>
                  </a:lnTo>
                  <a:lnTo>
                    <a:pt x="3480" y="1663"/>
                  </a:lnTo>
                  <a:lnTo>
                    <a:pt x="3482" y="1361"/>
                  </a:lnTo>
                  <a:lnTo>
                    <a:pt x="3482" y="1512"/>
                  </a:lnTo>
                  <a:lnTo>
                    <a:pt x="3483" y="907"/>
                  </a:lnTo>
                  <a:lnTo>
                    <a:pt x="3483" y="1966"/>
                  </a:lnTo>
                  <a:lnTo>
                    <a:pt x="3485" y="1059"/>
                  </a:lnTo>
                  <a:lnTo>
                    <a:pt x="3485" y="1512"/>
                  </a:lnTo>
                  <a:lnTo>
                    <a:pt x="3486" y="1361"/>
                  </a:lnTo>
                  <a:lnTo>
                    <a:pt x="3486" y="1966"/>
                  </a:lnTo>
                  <a:lnTo>
                    <a:pt x="3488" y="756"/>
                  </a:lnTo>
                  <a:lnTo>
                    <a:pt x="3489" y="1663"/>
                  </a:lnTo>
                  <a:lnTo>
                    <a:pt x="3489" y="1361"/>
                  </a:lnTo>
                  <a:lnTo>
                    <a:pt x="3490" y="1512"/>
                  </a:lnTo>
                  <a:lnTo>
                    <a:pt x="3490" y="907"/>
                  </a:lnTo>
                  <a:lnTo>
                    <a:pt x="3491" y="1512"/>
                  </a:lnTo>
                  <a:lnTo>
                    <a:pt x="3491" y="1361"/>
                  </a:lnTo>
                  <a:lnTo>
                    <a:pt x="3492" y="1512"/>
                  </a:lnTo>
                  <a:lnTo>
                    <a:pt x="3492" y="1059"/>
                  </a:lnTo>
                  <a:lnTo>
                    <a:pt x="3493" y="1663"/>
                  </a:lnTo>
                  <a:lnTo>
                    <a:pt x="3494" y="1059"/>
                  </a:lnTo>
                  <a:lnTo>
                    <a:pt x="3495" y="1663"/>
                  </a:lnTo>
                  <a:lnTo>
                    <a:pt x="3495" y="1210"/>
                  </a:lnTo>
                  <a:lnTo>
                    <a:pt x="3496" y="1361"/>
                  </a:lnTo>
                  <a:lnTo>
                    <a:pt x="3496" y="1210"/>
                  </a:lnTo>
                  <a:lnTo>
                    <a:pt x="3498" y="1512"/>
                  </a:lnTo>
                  <a:lnTo>
                    <a:pt x="3498" y="1210"/>
                  </a:lnTo>
                  <a:lnTo>
                    <a:pt x="3499" y="1815"/>
                  </a:lnTo>
                  <a:lnTo>
                    <a:pt x="3501" y="1059"/>
                  </a:lnTo>
                  <a:lnTo>
                    <a:pt x="3502" y="1512"/>
                  </a:lnTo>
                  <a:lnTo>
                    <a:pt x="3502" y="1361"/>
                  </a:lnTo>
                  <a:lnTo>
                    <a:pt x="3503" y="1815"/>
                  </a:lnTo>
                  <a:lnTo>
                    <a:pt x="3504" y="1663"/>
                  </a:lnTo>
                  <a:lnTo>
                    <a:pt x="3504" y="1815"/>
                  </a:lnTo>
                  <a:lnTo>
                    <a:pt x="3506" y="907"/>
                  </a:lnTo>
                  <a:lnTo>
                    <a:pt x="3506" y="1512"/>
                  </a:lnTo>
                  <a:lnTo>
                    <a:pt x="3507" y="1210"/>
                  </a:lnTo>
                  <a:lnTo>
                    <a:pt x="3508" y="1512"/>
                  </a:lnTo>
                  <a:lnTo>
                    <a:pt x="3508" y="907"/>
                  </a:lnTo>
                  <a:lnTo>
                    <a:pt x="3510" y="1512"/>
                  </a:lnTo>
                  <a:lnTo>
                    <a:pt x="3511" y="1361"/>
                  </a:lnTo>
                  <a:lnTo>
                    <a:pt x="3511" y="1663"/>
                  </a:lnTo>
                  <a:lnTo>
                    <a:pt x="3512" y="1210"/>
                  </a:lnTo>
                  <a:lnTo>
                    <a:pt x="3512" y="1663"/>
                  </a:lnTo>
                  <a:lnTo>
                    <a:pt x="3513" y="1059"/>
                  </a:lnTo>
                  <a:lnTo>
                    <a:pt x="3515" y="1663"/>
                  </a:lnTo>
                  <a:lnTo>
                    <a:pt x="3515" y="1512"/>
                  </a:lnTo>
                  <a:lnTo>
                    <a:pt x="3516" y="1663"/>
                  </a:lnTo>
                  <a:lnTo>
                    <a:pt x="3516" y="1210"/>
                  </a:lnTo>
                  <a:lnTo>
                    <a:pt x="3518" y="1815"/>
                  </a:lnTo>
                  <a:lnTo>
                    <a:pt x="3519" y="1361"/>
                  </a:lnTo>
                  <a:lnTo>
                    <a:pt x="3521" y="1663"/>
                  </a:lnTo>
                  <a:lnTo>
                    <a:pt x="3521" y="907"/>
                  </a:lnTo>
                  <a:lnTo>
                    <a:pt x="3523" y="1663"/>
                  </a:lnTo>
                  <a:lnTo>
                    <a:pt x="3523" y="1210"/>
                  </a:lnTo>
                  <a:lnTo>
                    <a:pt x="3524" y="1361"/>
                  </a:lnTo>
                  <a:lnTo>
                    <a:pt x="3524" y="1210"/>
                  </a:lnTo>
                  <a:lnTo>
                    <a:pt x="3525" y="1663"/>
                  </a:lnTo>
                  <a:lnTo>
                    <a:pt x="3525" y="907"/>
                  </a:lnTo>
                  <a:lnTo>
                    <a:pt x="3526" y="1512"/>
                  </a:lnTo>
                  <a:lnTo>
                    <a:pt x="3527" y="756"/>
                  </a:lnTo>
                  <a:lnTo>
                    <a:pt x="3527" y="1512"/>
                  </a:lnTo>
                  <a:lnTo>
                    <a:pt x="3528" y="1059"/>
                  </a:lnTo>
                  <a:lnTo>
                    <a:pt x="3528" y="1512"/>
                  </a:lnTo>
                  <a:lnTo>
                    <a:pt x="3529" y="1210"/>
                  </a:lnTo>
                  <a:lnTo>
                    <a:pt x="3530" y="1512"/>
                  </a:lnTo>
                  <a:lnTo>
                    <a:pt x="3530" y="1059"/>
                  </a:lnTo>
                  <a:lnTo>
                    <a:pt x="3531" y="1663"/>
                  </a:lnTo>
                  <a:lnTo>
                    <a:pt x="3531" y="1512"/>
                  </a:lnTo>
                  <a:lnTo>
                    <a:pt x="3532" y="1966"/>
                  </a:lnTo>
                  <a:lnTo>
                    <a:pt x="3533" y="1512"/>
                  </a:lnTo>
                  <a:lnTo>
                    <a:pt x="3533" y="1663"/>
                  </a:lnTo>
                  <a:lnTo>
                    <a:pt x="3534" y="1361"/>
                  </a:lnTo>
                  <a:lnTo>
                    <a:pt x="3534" y="1966"/>
                  </a:lnTo>
                  <a:lnTo>
                    <a:pt x="3535" y="1210"/>
                  </a:lnTo>
                  <a:lnTo>
                    <a:pt x="3536" y="1815"/>
                  </a:lnTo>
                  <a:lnTo>
                    <a:pt x="3537" y="1059"/>
                  </a:lnTo>
                  <a:lnTo>
                    <a:pt x="3538" y="1815"/>
                  </a:lnTo>
                  <a:lnTo>
                    <a:pt x="3539" y="1059"/>
                  </a:lnTo>
                  <a:lnTo>
                    <a:pt x="3540" y="1512"/>
                  </a:lnTo>
                  <a:lnTo>
                    <a:pt x="3540" y="1361"/>
                  </a:lnTo>
                  <a:lnTo>
                    <a:pt x="3541" y="1663"/>
                  </a:lnTo>
                  <a:lnTo>
                    <a:pt x="3541" y="1059"/>
                  </a:lnTo>
                  <a:lnTo>
                    <a:pt x="3543" y="1512"/>
                  </a:lnTo>
                  <a:lnTo>
                    <a:pt x="3543" y="1059"/>
                  </a:lnTo>
                  <a:lnTo>
                    <a:pt x="3546" y="1815"/>
                  </a:lnTo>
                  <a:lnTo>
                    <a:pt x="3547" y="1059"/>
                  </a:lnTo>
                  <a:lnTo>
                    <a:pt x="3548" y="1663"/>
                  </a:lnTo>
                  <a:lnTo>
                    <a:pt x="3549" y="1512"/>
                  </a:lnTo>
                  <a:lnTo>
                    <a:pt x="3550" y="1663"/>
                  </a:lnTo>
                  <a:lnTo>
                    <a:pt x="3551" y="1059"/>
                  </a:lnTo>
                  <a:lnTo>
                    <a:pt x="3552" y="1815"/>
                  </a:lnTo>
                  <a:lnTo>
                    <a:pt x="3552" y="1361"/>
                  </a:lnTo>
                  <a:lnTo>
                    <a:pt x="3553" y="1512"/>
                  </a:lnTo>
                  <a:lnTo>
                    <a:pt x="3553" y="1059"/>
                  </a:lnTo>
                  <a:lnTo>
                    <a:pt x="3554" y="1815"/>
                  </a:lnTo>
                  <a:lnTo>
                    <a:pt x="3555" y="1361"/>
                  </a:lnTo>
                  <a:lnTo>
                    <a:pt x="3556" y="1663"/>
                  </a:lnTo>
                  <a:lnTo>
                    <a:pt x="3557" y="1210"/>
                  </a:lnTo>
                  <a:lnTo>
                    <a:pt x="3558" y="1361"/>
                  </a:lnTo>
                  <a:lnTo>
                    <a:pt x="3558" y="756"/>
                  </a:lnTo>
                  <a:lnTo>
                    <a:pt x="3561" y="1966"/>
                  </a:lnTo>
                  <a:lnTo>
                    <a:pt x="3561" y="1663"/>
                  </a:lnTo>
                  <a:lnTo>
                    <a:pt x="3562" y="1815"/>
                  </a:lnTo>
                  <a:lnTo>
                    <a:pt x="3563" y="1210"/>
                  </a:lnTo>
                  <a:lnTo>
                    <a:pt x="3564" y="1966"/>
                  </a:lnTo>
                  <a:lnTo>
                    <a:pt x="3564" y="1512"/>
                  </a:lnTo>
                  <a:lnTo>
                    <a:pt x="3565" y="1815"/>
                  </a:lnTo>
                  <a:lnTo>
                    <a:pt x="3566" y="907"/>
                  </a:lnTo>
                  <a:lnTo>
                    <a:pt x="3567" y="1663"/>
                  </a:lnTo>
                  <a:lnTo>
                    <a:pt x="3568" y="1059"/>
                  </a:lnTo>
                  <a:lnTo>
                    <a:pt x="3569" y="1512"/>
                  </a:lnTo>
                  <a:lnTo>
                    <a:pt x="3570" y="1059"/>
                  </a:lnTo>
                  <a:lnTo>
                    <a:pt x="3572" y="1663"/>
                  </a:lnTo>
                  <a:lnTo>
                    <a:pt x="3572" y="1361"/>
                  </a:lnTo>
                  <a:lnTo>
                    <a:pt x="3573" y="1815"/>
                  </a:lnTo>
                  <a:lnTo>
                    <a:pt x="3573" y="1361"/>
                  </a:lnTo>
                  <a:lnTo>
                    <a:pt x="3574" y="1663"/>
                  </a:lnTo>
                  <a:lnTo>
                    <a:pt x="3574" y="1512"/>
                  </a:lnTo>
                  <a:lnTo>
                    <a:pt x="3575" y="1663"/>
                  </a:lnTo>
                  <a:lnTo>
                    <a:pt x="3577" y="907"/>
                  </a:lnTo>
                  <a:lnTo>
                    <a:pt x="3578" y="1663"/>
                  </a:lnTo>
                  <a:lnTo>
                    <a:pt x="3580" y="1059"/>
                  </a:lnTo>
                  <a:lnTo>
                    <a:pt x="3581" y="1512"/>
                  </a:lnTo>
                  <a:lnTo>
                    <a:pt x="3582" y="1210"/>
                  </a:lnTo>
                  <a:lnTo>
                    <a:pt x="3583" y="1966"/>
                  </a:lnTo>
                  <a:lnTo>
                    <a:pt x="3585" y="1361"/>
                  </a:lnTo>
                  <a:lnTo>
                    <a:pt x="3586" y="1663"/>
                  </a:lnTo>
                  <a:lnTo>
                    <a:pt x="3587" y="1361"/>
                  </a:lnTo>
                  <a:lnTo>
                    <a:pt x="3588" y="1663"/>
                  </a:lnTo>
                  <a:lnTo>
                    <a:pt x="3589" y="1361"/>
                  </a:lnTo>
                  <a:lnTo>
                    <a:pt x="3590" y="1815"/>
                  </a:lnTo>
                  <a:lnTo>
                    <a:pt x="3591" y="1210"/>
                  </a:lnTo>
                  <a:lnTo>
                    <a:pt x="3591" y="1361"/>
                  </a:lnTo>
                  <a:lnTo>
                    <a:pt x="3592" y="1210"/>
                  </a:lnTo>
                  <a:lnTo>
                    <a:pt x="3592" y="1663"/>
                  </a:lnTo>
                  <a:lnTo>
                    <a:pt x="3593" y="1210"/>
                  </a:lnTo>
                  <a:lnTo>
                    <a:pt x="3594" y="1512"/>
                  </a:lnTo>
                  <a:lnTo>
                    <a:pt x="3594" y="1210"/>
                  </a:lnTo>
                  <a:lnTo>
                    <a:pt x="3595" y="1512"/>
                  </a:lnTo>
                  <a:lnTo>
                    <a:pt x="3596" y="1210"/>
                  </a:lnTo>
                  <a:lnTo>
                    <a:pt x="3597" y="1966"/>
                  </a:lnTo>
                  <a:lnTo>
                    <a:pt x="3600" y="1210"/>
                  </a:lnTo>
                  <a:lnTo>
                    <a:pt x="3601" y="1512"/>
                  </a:lnTo>
                  <a:lnTo>
                    <a:pt x="3602" y="1361"/>
                  </a:lnTo>
                  <a:lnTo>
                    <a:pt x="3602" y="1815"/>
                  </a:lnTo>
                  <a:lnTo>
                    <a:pt x="3603" y="907"/>
                  </a:lnTo>
                  <a:lnTo>
                    <a:pt x="3604" y="1663"/>
                  </a:lnTo>
                  <a:lnTo>
                    <a:pt x="3606" y="1059"/>
                  </a:lnTo>
                  <a:lnTo>
                    <a:pt x="3606" y="1663"/>
                  </a:lnTo>
                  <a:lnTo>
                    <a:pt x="3607" y="1059"/>
                  </a:lnTo>
                  <a:lnTo>
                    <a:pt x="3608" y="1663"/>
                  </a:lnTo>
                  <a:lnTo>
                    <a:pt x="3608" y="1512"/>
                  </a:lnTo>
                  <a:lnTo>
                    <a:pt x="3609" y="1663"/>
                  </a:lnTo>
                  <a:lnTo>
                    <a:pt x="3610" y="1361"/>
                  </a:lnTo>
                  <a:lnTo>
                    <a:pt x="3610" y="1815"/>
                  </a:lnTo>
                  <a:lnTo>
                    <a:pt x="3611" y="1361"/>
                  </a:lnTo>
                  <a:lnTo>
                    <a:pt x="3612" y="1512"/>
                  </a:lnTo>
                  <a:lnTo>
                    <a:pt x="3613" y="1361"/>
                  </a:lnTo>
                  <a:lnTo>
                    <a:pt x="3614" y="1815"/>
                  </a:lnTo>
                  <a:lnTo>
                    <a:pt x="3614" y="1059"/>
                  </a:lnTo>
                  <a:lnTo>
                    <a:pt x="3617" y="1663"/>
                  </a:lnTo>
                  <a:lnTo>
                    <a:pt x="3618" y="1361"/>
                  </a:lnTo>
                  <a:lnTo>
                    <a:pt x="3618" y="1815"/>
                  </a:lnTo>
                  <a:lnTo>
                    <a:pt x="3620" y="1059"/>
                  </a:lnTo>
                  <a:lnTo>
                    <a:pt x="3621" y="1663"/>
                  </a:lnTo>
                  <a:lnTo>
                    <a:pt x="3621" y="1361"/>
                  </a:lnTo>
                  <a:lnTo>
                    <a:pt x="3622" y="1512"/>
                  </a:lnTo>
                  <a:lnTo>
                    <a:pt x="3623" y="1210"/>
                  </a:lnTo>
                  <a:lnTo>
                    <a:pt x="3623" y="1966"/>
                  </a:lnTo>
                  <a:lnTo>
                    <a:pt x="3624" y="1059"/>
                  </a:lnTo>
                  <a:lnTo>
                    <a:pt x="3625" y="1966"/>
                  </a:lnTo>
                  <a:lnTo>
                    <a:pt x="3625" y="1512"/>
                  </a:lnTo>
                  <a:lnTo>
                    <a:pt x="3626" y="1815"/>
                  </a:lnTo>
                  <a:lnTo>
                    <a:pt x="3627" y="1210"/>
                  </a:lnTo>
                  <a:lnTo>
                    <a:pt x="3627" y="1663"/>
                  </a:lnTo>
                  <a:lnTo>
                    <a:pt x="3628" y="1361"/>
                  </a:lnTo>
                  <a:lnTo>
                    <a:pt x="3628" y="1663"/>
                  </a:lnTo>
                  <a:lnTo>
                    <a:pt x="3629" y="1210"/>
                  </a:lnTo>
                  <a:lnTo>
                    <a:pt x="3629" y="1361"/>
                  </a:lnTo>
                  <a:lnTo>
                    <a:pt x="3630" y="907"/>
                  </a:lnTo>
                  <a:lnTo>
                    <a:pt x="3630" y="1663"/>
                  </a:lnTo>
                  <a:lnTo>
                    <a:pt x="3632" y="1210"/>
                  </a:lnTo>
                  <a:lnTo>
                    <a:pt x="3633" y="1663"/>
                  </a:lnTo>
                  <a:lnTo>
                    <a:pt x="3633" y="1210"/>
                  </a:lnTo>
                  <a:lnTo>
                    <a:pt x="3634" y="1663"/>
                  </a:lnTo>
                  <a:lnTo>
                    <a:pt x="3635" y="1361"/>
                  </a:lnTo>
                  <a:lnTo>
                    <a:pt x="3635" y="1815"/>
                  </a:lnTo>
                  <a:lnTo>
                    <a:pt x="3636" y="1512"/>
                  </a:lnTo>
                  <a:lnTo>
                    <a:pt x="3636" y="1815"/>
                  </a:lnTo>
                  <a:lnTo>
                    <a:pt x="3637" y="1361"/>
                  </a:lnTo>
                  <a:lnTo>
                    <a:pt x="3637" y="1663"/>
                  </a:lnTo>
                  <a:lnTo>
                    <a:pt x="3638" y="1210"/>
                  </a:lnTo>
                  <a:lnTo>
                    <a:pt x="3638" y="1512"/>
                  </a:lnTo>
                  <a:lnTo>
                    <a:pt x="3639" y="1059"/>
                  </a:lnTo>
                  <a:lnTo>
                    <a:pt x="3640" y="1966"/>
                  </a:lnTo>
                  <a:lnTo>
                    <a:pt x="3640" y="1210"/>
                  </a:lnTo>
                  <a:lnTo>
                    <a:pt x="3641" y="1815"/>
                  </a:lnTo>
                  <a:lnTo>
                    <a:pt x="3643" y="1210"/>
                  </a:lnTo>
                  <a:lnTo>
                    <a:pt x="3643" y="1815"/>
                  </a:lnTo>
                  <a:lnTo>
                    <a:pt x="3644" y="907"/>
                  </a:lnTo>
                  <a:lnTo>
                    <a:pt x="3645" y="1815"/>
                  </a:lnTo>
                  <a:lnTo>
                    <a:pt x="3646" y="1059"/>
                  </a:lnTo>
                  <a:lnTo>
                    <a:pt x="3646" y="1663"/>
                  </a:lnTo>
                  <a:lnTo>
                    <a:pt x="3647" y="1361"/>
                  </a:lnTo>
                  <a:lnTo>
                    <a:pt x="3647" y="1512"/>
                  </a:lnTo>
                  <a:lnTo>
                    <a:pt x="3648" y="1059"/>
                  </a:lnTo>
                  <a:lnTo>
                    <a:pt x="3648" y="1512"/>
                  </a:lnTo>
                  <a:lnTo>
                    <a:pt x="3650" y="756"/>
                  </a:lnTo>
                  <a:lnTo>
                    <a:pt x="3651" y="1815"/>
                  </a:lnTo>
                  <a:lnTo>
                    <a:pt x="3651" y="1361"/>
                  </a:lnTo>
                  <a:lnTo>
                    <a:pt x="3652" y="1663"/>
                  </a:lnTo>
                  <a:lnTo>
                    <a:pt x="3654" y="1361"/>
                  </a:lnTo>
                  <a:lnTo>
                    <a:pt x="3654" y="1663"/>
                  </a:lnTo>
                  <a:lnTo>
                    <a:pt x="3655" y="1361"/>
                  </a:lnTo>
                  <a:lnTo>
                    <a:pt x="3655" y="1663"/>
                  </a:lnTo>
                  <a:lnTo>
                    <a:pt x="3656" y="1210"/>
                  </a:lnTo>
                  <a:lnTo>
                    <a:pt x="3657" y="1512"/>
                  </a:lnTo>
                  <a:lnTo>
                    <a:pt x="3657" y="1361"/>
                  </a:lnTo>
                  <a:lnTo>
                    <a:pt x="3658" y="1663"/>
                  </a:lnTo>
                  <a:lnTo>
                    <a:pt x="3658" y="907"/>
                  </a:lnTo>
                  <a:lnTo>
                    <a:pt x="3660" y="1663"/>
                  </a:lnTo>
                  <a:lnTo>
                    <a:pt x="3660" y="1059"/>
                  </a:lnTo>
                  <a:lnTo>
                    <a:pt x="3661" y="1663"/>
                  </a:lnTo>
                  <a:lnTo>
                    <a:pt x="3662" y="1059"/>
                  </a:lnTo>
                  <a:lnTo>
                    <a:pt x="3663" y="1512"/>
                  </a:lnTo>
                  <a:lnTo>
                    <a:pt x="3663" y="1059"/>
                  </a:lnTo>
                  <a:lnTo>
                    <a:pt x="3664" y="1512"/>
                  </a:lnTo>
                  <a:lnTo>
                    <a:pt x="3664" y="454"/>
                  </a:lnTo>
                  <a:lnTo>
                    <a:pt x="3665" y="1815"/>
                  </a:lnTo>
                  <a:lnTo>
                    <a:pt x="3665" y="1059"/>
                  </a:lnTo>
                  <a:lnTo>
                    <a:pt x="3666" y="1512"/>
                  </a:lnTo>
                  <a:lnTo>
                    <a:pt x="3667" y="1059"/>
                  </a:lnTo>
                  <a:lnTo>
                    <a:pt x="3668" y="1361"/>
                  </a:lnTo>
                  <a:lnTo>
                    <a:pt x="3669" y="605"/>
                  </a:lnTo>
                  <a:lnTo>
                    <a:pt x="3669" y="1210"/>
                  </a:lnTo>
                  <a:lnTo>
                    <a:pt x="3670" y="907"/>
                  </a:lnTo>
                  <a:lnTo>
                    <a:pt x="3670" y="1210"/>
                  </a:lnTo>
                  <a:lnTo>
                    <a:pt x="3671" y="605"/>
                  </a:lnTo>
                  <a:lnTo>
                    <a:pt x="3672" y="1361"/>
                  </a:lnTo>
                  <a:lnTo>
                    <a:pt x="3673" y="1059"/>
                  </a:lnTo>
                  <a:lnTo>
                    <a:pt x="3674" y="1663"/>
                  </a:lnTo>
                  <a:lnTo>
                    <a:pt x="3675" y="1059"/>
                  </a:lnTo>
                  <a:lnTo>
                    <a:pt x="3676" y="1512"/>
                  </a:lnTo>
                  <a:lnTo>
                    <a:pt x="3676" y="1210"/>
                  </a:lnTo>
                  <a:lnTo>
                    <a:pt x="3677" y="1512"/>
                  </a:lnTo>
                  <a:lnTo>
                    <a:pt x="3679" y="1059"/>
                  </a:lnTo>
                  <a:lnTo>
                    <a:pt x="3679" y="1361"/>
                  </a:lnTo>
                  <a:lnTo>
                    <a:pt x="3680" y="1210"/>
                  </a:lnTo>
                  <a:lnTo>
                    <a:pt x="3680" y="1663"/>
                  </a:lnTo>
                  <a:lnTo>
                    <a:pt x="3681" y="907"/>
                  </a:lnTo>
                  <a:lnTo>
                    <a:pt x="3683" y="1361"/>
                  </a:lnTo>
                  <a:lnTo>
                    <a:pt x="3683" y="1059"/>
                  </a:lnTo>
                  <a:lnTo>
                    <a:pt x="3684" y="1663"/>
                  </a:lnTo>
                  <a:lnTo>
                    <a:pt x="3685" y="1210"/>
                  </a:lnTo>
                  <a:lnTo>
                    <a:pt x="3686" y="1663"/>
                  </a:lnTo>
                  <a:lnTo>
                    <a:pt x="3688" y="907"/>
                  </a:lnTo>
                  <a:lnTo>
                    <a:pt x="3688" y="1512"/>
                  </a:lnTo>
                  <a:lnTo>
                    <a:pt x="3689" y="1059"/>
                  </a:lnTo>
                  <a:lnTo>
                    <a:pt x="3691" y="1815"/>
                  </a:lnTo>
                  <a:lnTo>
                    <a:pt x="3692" y="1361"/>
                  </a:lnTo>
                  <a:lnTo>
                    <a:pt x="3693" y="1815"/>
                  </a:lnTo>
                  <a:lnTo>
                    <a:pt x="3693" y="1059"/>
                  </a:lnTo>
                  <a:lnTo>
                    <a:pt x="3694" y="1512"/>
                  </a:lnTo>
                  <a:lnTo>
                    <a:pt x="3695" y="1210"/>
                  </a:lnTo>
                  <a:lnTo>
                    <a:pt x="3696" y="1663"/>
                  </a:lnTo>
                  <a:lnTo>
                    <a:pt x="3696" y="1059"/>
                  </a:lnTo>
                  <a:lnTo>
                    <a:pt x="3697" y="1512"/>
                  </a:lnTo>
                  <a:lnTo>
                    <a:pt x="3697" y="1361"/>
                  </a:lnTo>
                  <a:lnTo>
                    <a:pt x="3698" y="1815"/>
                  </a:lnTo>
                  <a:lnTo>
                    <a:pt x="3698" y="1361"/>
                  </a:lnTo>
                  <a:lnTo>
                    <a:pt x="3699" y="1512"/>
                  </a:lnTo>
                  <a:lnTo>
                    <a:pt x="3699" y="1361"/>
                  </a:lnTo>
                  <a:lnTo>
                    <a:pt x="3700" y="1815"/>
                  </a:lnTo>
                  <a:lnTo>
                    <a:pt x="3701" y="1059"/>
                  </a:lnTo>
                  <a:lnTo>
                    <a:pt x="3702" y="1361"/>
                  </a:lnTo>
                  <a:lnTo>
                    <a:pt x="3702" y="1210"/>
                  </a:lnTo>
                  <a:lnTo>
                    <a:pt x="3703" y="1663"/>
                  </a:lnTo>
                  <a:lnTo>
                    <a:pt x="3704" y="1361"/>
                  </a:lnTo>
                  <a:lnTo>
                    <a:pt x="3704" y="1663"/>
                  </a:lnTo>
                  <a:lnTo>
                    <a:pt x="3705" y="1361"/>
                  </a:lnTo>
                  <a:lnTo>
                    <a:pt x="3706" y="1815"/>
                  </a:lnTo>
                  <a:lnTo>
                    <a:pt x="3707" y="1210"/>
                  </a:lnTo>
                  <a:lnTo>
                    <a:pt x="3708" y="1663"/>
                  </a:lnTo>
                  <a:lnTo>
                    <a:pt x="3708" y="1361"/>
                  </a:lnTo>
                  <a:lnTo>
                    <a:pt x="3709" y="1663"/>
                  </a:lnTo>
                  <a:lnTo>
                    <a:pt x="3709" y="907"/>
                  </a:lnTo>
                  <a:lnTo>
                    <a:pt x="3711" y="1210"/>
                  </a:lnTo>
                  <a:lnTo>
                    <a:pt x="3712" y="1059"/>
                  </a:lnTo>
                  <a:lnTo>
                    <a:pt x="3712" y="1210"/>
                  </a:lnTo>
                  <a:lnTo>
                    <a:pt x="3713" y="907"/>
                  </a:lnTo>
                  <a:lnTo>
                    <a:pt x="3713" y="1361"/>
                  </a:lnTo>
                  <a:lnTo>
                    <a:pt x="3714" y="1059"/>
                  </a:lnTo>
                  <a:lnTo>
                    <a:pt x="3715" y="1512"/>
                  </a:lnTo>
                  <a:lnTo>
                    <a:pt x="3716" y="907"/>
                  </a:lnTo>
                  <a:lnTo>
                    <a:pt x="3716" y="1361"/>
                  </a:lnTo>
                  <a:lnTo>
                    <a:pt x="3717" y="756"/>
                  </a:lnTo>
                  <a:lnTo>
                    <a:pt x="3717" y="1815"/>
                  </a:lnTo>
                  <a:lnTo>
                    <a:pt x="3719" y="756"/>
                  </a:lnTo>
                  <a:lnTo>
                    <a:pt x="3720" y="1361"/>
                  </a:lnTo>
                  <a:lnTo>
                    <a:pt x="3720" y="756"/>
                  </a:lnTo>
                  <a:lnTo>
                    <a:pt x="3721" y="1663"/>
                  </a:lnTo>
                  <a:lnTo>
                    <a:pt x="3721" y="1361"/>
                  </a:lnTo>
                  <a:lnTo>
                    <a:pt x="3722" y="1512"/>
                  </a:lnTo>
                  <a:lnTo>
                    <a:pt x="3722" y="1361"/>
                  </a:lnTo>
                  <a:lnTo>
                    <a:pt x="3723" y="1512"/>
                  </a:lnTo>
                  <a:lnTo>
                    <a:pt x="3724" y="1210"/>
                  </a:lnTo>
                  <a:lnTo>
                    <a:pt x="3724" y="1512"/>
                  </a:lnTo>
                  <a:lnTo>
                    <a:pt x="3726" y="907"/>
                  </a:lnTo>
                  <a:lnTo>
                    <a:pt x="3726" y="1663"/>
                  </a:lnTo>
                  <a:lnTo>
                    <a:pt x="3727" y="1059"/>
                  </a:lnTo>
                  <a:lnTo>
                    <a:pt x="3728" y="1361"/>
                  </a:lnTo>
                  <a:lnTo>
                    <a:pt x="3728" y="1210"/>
                  </a:lnTo>
                  <a:lnTo>
                    <a:pt x="3729" y="1512"/>
                  </a:lnTo>
                  <a:lnTo>
                    <a:pt x="3730" y="1059"/>
                  </a:lnTo>
                  <a:lnTo>
                    <a:pt x="3732" y="1512"/>
                  </a:lnTo>
                  <a:lnTo>
                    <a:pt x="3733" y="907"/>
                  </a:lnTo>
                  <a:lnTo>
                    <a:pt x="3733" y="1512"/>
                  </a:lnTo>
                  <a:lnTo>
                    <a:pt x="3735" y="907"/>
                  </a:lnTo>
                  <a:lnTo>
                    <a:pt x="3735" y="1663"/>
                  </a:lnTo>
                  <a:lnTo>
                    <a:pt x="3736" y="605"/>
                  </a:lnTo>
                  <a:lnTo>
                    <a:pt x="3737" y="1663"/>
                  </a:lnTo>
                  <a:lnTo>
                    <a:pt x="3738" y="1059"/>
                  </a:lnTo>
                  <a:lnTo>
                    <a:pt x="3740" y="1361"/>
                  </a:lnTo>
                  <a:lnTo>
                    <a:pt x="3741" y="1059"/>
                  </a:lnTo>
                  <a:lnTo>
                    <a:pt x="3741" y="1361"/>
                  </a:lnTo>
                  <a:lnTo>
                    <a:pt x="3742" y="1210"/>
                  </a:lnTo>
                  <a:lnTo>
                    <a:pt x="3743" y="1512"/>
                  </a:lnTo>
                  <a:lnTo>
                    <a:pt x="3744" y="1059"/>
                  </a:lnTo>
                  <a:lnTo>
                    <a:pt x="3747" y="1663"/>
                  </a:lnTo>
                  <a:lnTo>
                    <a:pt x="3747" y="907"/>
                  </a:lnTo>
                  <a:lnTo>
                    <a:pt x="3748" y="1815"/>
                  </a:lnTo>
                  <a:lnTo>
                    <a:pt x="3748" y="1512"/>
                  </a:lnTo>
                  <a:lnTo>
                    <a:pt x="3749" y="1966"/>
                  </a:lnTo>
                  <a:lnTo>
                    <a:pt x="3750" y="1210"/>
                  </a:lnTo>
                  <a:lnTo>
                    <a:pt x="3750" y="1663"/>
                  </a:lnTo>
                  <a:lnTo>
                    <a:pt x="3751" y="605"/>
                  </a:lnTo>
                  <a:lnTo>
                    <a:pt x="3753" y="1663"/>
                  </a:lnTo>
                  <a:lnTo>
                    <a:pt x="3753" y="1059"/>
                  </a:lnTo>
                  <a:lnTo>
                    <a:pt x="3754" y="1210"/>
                  </a:lnTo>
                  <a:lnTo>
                    <a:pt x="3754" y="1059"/>
                  </a:lnTo>
                  <a:lnTo>
                    <a:pt x="3755" y="1361"/>
                  </a:lnTo>
                  <a:lnTo>
                    <a:pt x="3756" y="1210"/>
                  </a:lnTo>
                  <a:lnTo>
                    <a:pt x="3758" y="1663"/>
                  </a:lnTo>
                  <a:lnTo>
                    <a:pt x="3759" y="1512"/>
                  </a:lnTo>
                  <a:lnTo>
                    <a:pt x="3759" y="1815"/>
                  </a:lnTo>
                  <a:lnTo>
                    <a:pt x="3760" y="1210"/>
                  </a:lnTo>
                  <a:lnTo>
                    <a:pt x="3760" y="1512"/>
                  </a:lnTo>
                  <a:lnTo>
                    <a:pt x="3761" y="1059"/>
                  </a:lnTo>
                  <a:lnTo>
                    <a:pt x="3762" y="1361"/>
                  </a:lnTo>
                  <a:lnTo>
                    <a:pt x="3763" y="907"/>
                  </a:lnTo>
                  <a:lnTo>
                    <a:pt x="3764" y="1512"/>
                  </a:lnTo>
                  <a:lnTo>
                    <a:pt x="3767" y="1059"/>
                  </a:lnTo>
                  <a:lnTo>
                    <a:pt x="3768" y="1512"/>
                  </a:lnTo>
                  <a:lnTo>
                    <a:pt x="3768" y="454"/>
                  </a:lnTo>
                  <a:lnTo>
                    <a:pt x="3769" y="1815"/>
                  </a:lnTo>
                  <a:lnTo>
                    <a:pt x="3770" y="1361"/>
                  </a:lnTo>
                  <a:lnTo>
                    <a:pt x="3770" y="1663"/>
                  </a:lnTo>
                  <a:lnTo>
                    <a:pt x="3772" y="756"/>
                  </a:lnTo>
                  <a:lnTo>
                    <a:pt x="3772" y="1512"/>
                  </a:lnTo>
                  <a:lnTo>
                    <a:pt x="3773" y="1059"/>
                  </a:lnTo>
                  <a:lnTo>
                    <a:pt x="3774" y="1512"/>
                  </a:lnTo>
                  <a:lnTo>
                    <a:pt x="3775" y="1059"/>
                  </a:lnTo>
                  <a:lnTo>
                    <a:pt x="3776" y="1663"/>
                  </a:lnTo>
                  <a:lnTo>
                    <a:pt x="3776" y="1059"/>
                  </a:lnTo>
                  <a:lnTo>
                    <a:pt x="3777" y="1512"/>
                  </a:lnTo>
                  <a:lnTo>
                    <a:pt x="3778" y="1210"/>
                  </a:lnTo>
                  <a:lnTo>
                    <a:pt x="3779" y="1966"/>
                  </a:lnTo>
                  <a:lnTo>
                    <a:pt x="3781" y="756"/>
                  </a:lnTo>
                  <a:lnTo>
                    <a:pt x="3782" y="1512"/>
                  </a:lnTo>
                  <a:lnTo>
                    <a:pt x="3782" y="907"/>
                  </a:lnTo>
                  <a:lnTo>
                    <a:pt x="3783" y="1663"/>
                  </a:lnTo>
                  <a:lnTo>
                    <a:pt x="3783" y="907"/>
                  </a:lnTo>
                  <a:lnTo>
                    <a:pt x="3786" y="1512"/>
                  </a:lnTo>
                  <a:lnTo>
                    <a:pt x="3786" y="1210"/>
                  </a:lnTo>
                  <a:lnTo>
                    <a:pt x="3787" y="1512"/>
                  </a:lnTo>
                  <a:lnTo>
                    <a:pt x="3788" y="1210"/>
                  </a:lnTo>
                  <a:lnTo>
                    <a:pt x="3790" y="1512"/>
                  </a:lnTo>
                  <a:lnTo>
                    <a:pt x="3790" y="1210"/>
                  </a:lnTo>
                  <a:lnTo>
                    <a:pt x="3791" y="1361"/>
                  </a:lnTo>
                  <a:lnTo>
                    <a:pt x="3791" y="907"/>
                  </a:lnTo>
                  <a:lnTo>
                    <a:pt x="3792" y="1210"/>
                  </a:lnTo>
                  <a:lnTo>
                    <a:pt x="3793" y="1059"/>
                  </a:lnTo>
                  <a:lnTo>
                    <a:pt x="3793" y="1663"/>
                  </a:lnTo>
                  <a:lnTo>
                    <a:pt x="3794" y="1361"/>
                  </a:lnTo>
                  <a:lnTo>
                    <a:pt x="3794" y="1815"/>
                  </a:lnTo>
                  <a:lnTo>
                    <a:pt x="3795" y="1059"/>
                  </a:lnTo>
                  <a:lnTo>
                    <a:pt x="3795" y="1512"/>
                  </a:lnTo>
                  <a:lnTo>
                    <a:pt x="3796" y="1210"/>
                  </a:lnTo>
                  <a:lnTo>
                    <a:pt x="3797" y="1663"/>
                  </a:lnTo>
                  <a:lnTo>
                    <a:pt x="3798" y="1210"/>
                  </a:lnTo>
                  <a:lnTo>
                    <a:pt x="3799" y="1815"/>
                  </a:lnTo>
                  <a:lnTo>
                    <a:pt x="3799" y="1059"/>
                  </a:lnTo>
                  <a:lnTo>
                    <a:pt x="3800" y="1512"/>
                  </a:lnTo>
                  <a:lnTo>
                    <a:pt x="3801" y="1210"/>
                  </a:lnTo>
                  <a:lnTo>
                    <a:pt x="3801" y="1512"/>
                  </a:lnTo>
                  <a:lnTo>
                    <a:pt x="3803" y="907"/>
                  </a:lnTo>
                  <a:lnTo>
                    <a:pt x="3805" y="1512"/>
                  </a:lnTo>
                  <a:lnTo>
                    <a:pt x="3806" y="1059"/>
                  </a:lnTo>
                  <a:lnTo>
                    <a:pt x="3806" y="1361"/>
                  </a:lnTo>
                  <a:lnTo>
                    <a:pt x="3807" y="1059"/>
                  </a:lnTo>
                  <a:lnTo>
                    <a:pt x="3807" y="1512"/>
                  </a:lnTo>
                  <a:lnTo>
                    <a:pt x="3808" y="1361"/>
                  </a:lnTo>
                  <a:lnTo>
                    <a:pt x="3808" y="1966"/>
                  </a:lnTo>
                  <a:lnTo>
                    <a:pt x="3809" y="1059"/>
                  </a:lnTo>
                  <a:lnTo>
                    <a:pt x="3810" y="1512"/>
                  </a:lnTo>
                  <a:lnTo>
                    <a:pt x="3811" y="1059"/>
                  </a:lnTo>
                  <a:lnTo>
                    <a:pt x="3811" y="1815"/>
                  </a:lnTo>
                  <a:lnTo>
                    <a:pt x="3813" y="907"/>
                  </a:lnTo>
                  <a:lnTo>
                    <a:pt x="3814" y="1663"/>
                  </a:lnTo>
                  <a:lnTo>
                    <a:pt x="3814" y="756"/>
                  </a:lnTo>
                  <a:lnTo>
                    <a:pt x="3817" y="1966"/>
                  </a:lnTo>
                  <a:lnTo>
                    <a:pt x="3818" y="1210"/>
                  </a:lnTo>
                  <a:lnTo>
                    <a:pt x="3819" y="1966"/>
                  </a:lnTo>
                  <a:lnTo>
                    <a:pt x="3820" y="1210"/>
                  </a:lnTo>
                  <a:lnTo>
                    <a:pt x="3821" y="1966"/>
                  </a:lnTo>
                  <a:lnTo>
                    <a:pt x="3821" y="1210"/>
                  </a:lnTo>
                  <a:lnTo>
                    <a:pt x="3822" y="1361"/>
                  </a:lnTo>
                  <a:lnTo>
                    <a:pt x="3822" y="907"/>
                  </a:lnTo>
                  <a:lnTo>
                    <a:pt x="3825" y="1663"/>
                  </a:lnTo>
                  <a:lnTo>
                    <a:pt x="3825" y="1059"/>
                  </a:lnTo>
                  <a:lnTo>
                    <a:pt x="3826" y="1663"/>
                  </a:lnTo>
                  <a:lnTo>
                    <a:pt x="3827" y="907"/>
                  </a:lnTo>
                  <a:lnTo>
                    <a:pt x="3828" y="1210"/>
                  </a:lnTo>
                  <a:lnTo>
                    <a:pt x="3828" y="907"/>
                  </a:lnTo>
                  <a:lnTo>
                    <a:pt x="3830" y="1210"/>
                  </a:lnTo>
                  <a:lnTo>
                    <a:pt x="3830" y="1059"/>
                  </a:lnTo>
                  <a:lnTo>
                    <a:pt x="3831" y="1663"/>
                  </a:lnTo>
                  <a:lnTo>
                    <a:pt x="3832" y="1059"/>
                  </a:lnTo>
                  <a:lnTo>
                    <a:pt x="3833" y="1512"/>
                  </a:lnTo>
                  <a:lnTo>
                    <a:pt x="3834" y="1210"/>
                  </a:lnTo>
                  <a:lnTo>
                    <a:pt x="3834" y="1663"/>
                  </a:lnTo>
                  <a:lnTo>
                    <a:pt x="3835" y="605"/>
                  </a:lnTo>
                  <a:lnTo>
                    <a:pt x="3837" y="1512"/>
                  </a:lnTo>
                  <a:lnTo>
                    <a:pt x="3837" y="1361"/>
                  </a:lnTo>
                  <a:lnTo>
                    <a:pt x="3839" y="1815"/>
                  </a:lnTo>
                  <a:lnTo>
                    <a:pt x="3840" y="1210"/>
                  </a:lnTo>
                  <a:lnTo>
                    <a:pt x="3841" y="1361"/>
                  </a:lnTo>
                  <a:lnTo>
                    <a:pt x="3842" y="1210"/>
                  </a:lnTo>
                  <a:lnTo>
                    <a:pt x="3842" y="1966"/>
                  </a:lnTo>
                  <a:lnTo>
                    <a:pt x="3843" y="907"/>
                  </a:lnTo>
                  <a:lnTo>
                    <a:pt x="3844" y="1512"/>
                  </a:lnTo>
                  <a:lnTo>
                    <a:pt x="3845" y="1059"/>
                  </a:lnTo>
                  <a:lnTo>
                    <a:pt x="3847" y="1663"/>
                  </a:lnTo>
                  <a:lnTo>
                    <a:pt x="3847" y="1059"/>
                  </a:lnTo>
                  <a:lnTo>
                    <a:pt x="3848" y="1210"/>
                  </a:lnTo>
                  <a:lnTo>
                    <a:pt x="3848" y="907"/>
                  </a:lnTo>
                  <a:lnTo>
                    <a:pt x="3849" y="1663"/>
                  </a:lnTo>
                  <a:lnTo>
                    <a:pt x="3850" y="1059"/>
                  </a:lnTo>
                  <a:lnTo>
                    <a:pt x="3850" y="1663"/>
                  </a:lnTo>
                  <a:lnTo>
                    <a:pt x="3851" y="1210"/>
                  </a:lnTo>
                  <a:lnTo>
                    <a:pt x="3851" y="1512"/>
                  </a:lnTo>
                  <a:lnTo>
                    <a:pt x="3852" y="1210"/>
                  </a:lnTo>
                  <a:lnTo>
                    <a:pt x="3852" y="1815"/>
                  </a:lnTo>
                  <a:lnTo>
                    <a:pt x="3853" y="1210"/>
                  </a:lnTo>
                  <a:lnTo>
                    <a:pt x="3853" y="1512"/>
                  </a:lnTo>
                  <a:lnTo>
                    <a:pt x="3854" y="605"/>
                  </a:lnTo>
                  <a:lnTo>
                    <a:pt x="3855" y="1361"/>
                  </a:lnTo>
                  <a:lnTo>
                    <a:pt x="3855" y="1059"/>
                  </a:lnTo>
                  <a:lnTo>
                    <a:pt x="3856" y="1512"/>
                  </a:lnTo>
                  <a:lnTo>
                    <a:pt x="3856" y="1361"/>
                  </a:lnTo>
                  <a:lnTo>
                    <a:pt x="3858" y="1663"/>
                  </a:lnTo>
                  <a:lnTo>
                    <a:pt x="3859" y="756"/>
                  </a:lnTo>
                  <a:lnTo>
                    <a:pt x="3860" y="1210"/>
                  </a:lnTo>
                  <a:lnTo>
                    <a:pt x="3861" y="1059"/>
                  </a:lnTo>
                  <a:lnTo>
                    <a:pt x="3861" y="1210"/>
                  </a:lnTo>
                  <a:lnTo>
                    <a:pt x="3862" y="1059"/>
                  </a:lnTo>
                  <a:lnTo>
                    <a:pt x="3863" y="1815"/>
                  </a:lnTo>
                  <a:lnTo>
                    <a:pt x="3864" y="907"/>
                  </a:lnTo>
                  <a:lnTo>
                    <a:pt x="3864" y="1512"/>
                  </a:lnTo>
                  <a:lnTo>
                    <a:pt x="3865" y="1059"/>
                  </a:lnTo>
                  <a:lnTo>
                    <a:pt x="3865" y="1512"/>
                  </a:lnTo>
                  <a:lnTo>
                    <a:pt x="3866" y="756"/>
                  </a:lnTo>
                  <a:lnTo>
                    <a:pt x="3867" y="1512"/>
                  </a:lnTo>
                  <a:lnTo>
                    <a:pt x="3868" y="907"/>
                  </a:lnTo>
                  <a:lnTo>
                    <a:pt x="3870" y="1663"/>
                  </a:lnTo>
                  <a:lnTo>
                    <a:pt x="3870" y="1361"/>
                  </a:lnTo>
                  <a:lnTo>
                    <a:pt x="3871" y="1663"/>
                  </a:lnTo>
                  <a:lnTo>
                    <a:pt x="3871" y="756"/>
                  </a:lnTo>
                  <a:lnTo>
                    <a:pt x="3873" y="1512"/>
                  </a:lnTo>
                  <a:lnTo>
                    <a:pt x="3874" y="1059"/>
                  </a:lnTo>
                  <a:lnTo>
                    <a:pt x="3876" y="1512"/>
                  </a:lnTo>
                  <a:lnTo>
                    <a:pt x="3877" y="1059"/>
                  </a:lnTo>
                  <a:lnTo>
                    <a:pt x="3877" y="1815"/>
                  </a:lnTo>
                  <a:lnTo>
                    <a:pt x="3878" y="1361"/>
                  </a:lnTo>
                  <a:lnTo>
                    <a:pt x="3878" y="1663"/>
                  </a:lnTo>
                  <a:lnTo>
                    <a:pt x="3879" y="1210"/>
                  </a:lnTo>
                  <a:lnTo>
                    <a:pt x="3879" y="1512"/>
                  </a:lnTo>
                  <a:lnTo>
                    <a:pt x="3880" y="1059"/>
                  </a:lnTo>
                  <a:lnTo>
                    <a:pt x="3881" y="1512"/>
                  </a:lnTo>
                  <a:lnTo>
                    <a:pt x="3882" y="1059"/>
                  </a:lnTo>
                  <a:lnTo>
                    <a:pt x="3883" y="1966"/>
                  </a:lnTo>
                  <a:lnTo>
                    <a:pt x="3884" y="1210"/>
                  </a:lnTo>
                  <a:lnTo>
                    <a:pt x="3885" y="1361"/>
                  </a:lnTo>
                  <a:lnTo>
                    <a:pt x="3886" y="454"/>
                  </a:lnTo>
                  <a:lnTo>
                    <a:pt x="3887" y="1512"/>
                  </a:lnTo>
                  <a:lnTo>
                    <a:pt x="3887" y="907"/>
                  </a:lnTo>
                  <a:lnTo>
                    <a:pt x="3888" y="1512"/>
                  </a:lnTo>
                  <a:lnTo>
                    <a:pt x="3889" y="756"/>
                  </a:lnTo>
                  <a:lnTo>
                    <a:pt x="3890" y="1815"/>
                  </a:lnTo>
                  <a:lnTo>
                    <a:pt x="3891" y="1059"/>
                  </a:lnTo>
                  <a:lnTo>
                    <a:pt x="3893" y="1966"/>
                  </a:lnTo>
                  <a:lnTo>
                    <a:pt x="3894" y="907"/>
                  </a:lnTo>
                  <a:lnTo>
                    <a:pt x="3895" y="1512"/>
                  </a:lnTo>
                  <a:lnTo>
                    <a:pt x="3895" y="907"/>
                  </a:lnTo>
                  <a:lnTo>
                    <a:pt x="3897" y="1210"/>
                  </a:lnTo>
                  <a:lnTo>
                    <a:pt x="3897" y="756"/>
                  </a:lnTo>
                  <a:lnTo>
                    <a:pt x="3898" y="1059"/>
                  </a:lnTo>
                  <a:lnTo>
                    <a:pt x="3898" y="756"/>
                  </a:lnTo>
                  <a:lnTo>
                    <a:pt x="3899" y="1512"/>
                  </a:lnTo>
                  <a:lnTo>
                    <a:pt x="3899" y="1059"/>
                  </a:lnTo>
                  <a:lnTo>
                    <a:pt x="3900" y="1663"/>
                  </a:lnTo>
                  <a:lnTo>
                    <a:pt x="3901" y="907"/>
                  </a:lnTo>
                  <a:lnTo>
                    <a:pt x="3902" y="1512"/>
                  </a:lnTo>
                  <a:lnTo>
                    <a:pt x="3903" y="1210"/>
                  </a:lnTo>
                  <a:lnTo>
                    <a:pt x="3903" y="1512"/>
                  </a:lnTo>
                  <a:lnTo>
                    <a:pt x="3904" y="1361"/>
                  </a:lnTo>
                  <a:lnTo>
                    <a:pt x="3904" y="1512"/>
                  </a:lnTo>
                  <a:lnTo>
                    <a:pt x="3905" y="907"/>
                  </a:lnTo>
                  <a:lnTo>
                    <a:pt x="3906" y="1059"/>
                  </a:lnTo>
                  <a:lnTo>
                    <a:pt x="3906" y="756"/>
                  </a:lnTo>
                  <a:lnTo>
                    <a:pt x="3907" y="1512"/>
                  </a:lnTo>
                  <a:lnTo>
                    <a:pt x="3907" y="1361"/>
                  </a:lnTo>
                  <a:lnTo>
                    <a:pt x="3908" y="1815"/>
                  </a:lnTo>
                  <a:lnTo>
                    <a:pt x="3908" y="1361"/>
                  </a:lnTo>
                  <a:lnTo>
                    <a:pt x="3909" y="1512"/>
                  </a:lnTo>
                  <a:lnTo>
                    <a:pt x="3909" y="756"/>
                  </a:lnTo>
                  <a:lnTo>
                    <a:pt x="3910" y="1512"/>
                  </a:lnTo>
                  <a:lnTo>
                    <a:pt x="3911" y="907"/>
                  </a:lnTo>
                  <a:lnTo>
                    <a:pt x="3911" y="1361"/>
                  </a:lnTo>
                  <a:lnTo>
                    <a:pt x="3913" y="1059"/>
                  </a:lnTo>
                  <a:lnTo>
                    <a:pt x="3913" y="1361"/>
                  </a:lnTo>
                  <a:lnTo>
                    <a:pt x="3914" y="1210"/>
                  </a:lnTo>
                  <a:lnTo>
                    <a:pt x="3914" y="1663"/>
                  </a:lnTo>
                  <a:lnTo>
                    <a:pt x="3915" y="756"/>
                  </a:lnTo>
                  <a:lnTo>
                    <a:pt x="3916" y="1815"/>
                  </a:lnTo>
                  <a:lnTo>
                    <a:pt x="3917" y="907"/>
                  </a:lnTo>
                  <a:lnTo>
                    <a:pt x="3918" y="1210"/>
                  </a:lnTo>
                  <a:lnTo>
                    <a:pt x="3918" y="907"/>
                  </a:lnTo>
                  <a:lnTo>
                    <a:pt x="3919" y="1210"/>
                  </a:lnTo>
                  <a:lnTo>
                    <a:pt x="3919" y="756"/>
                  </a:lnTo>
                  <a:lnTo>
                    <a:pt x="3921" y="1663"/>
                  </a:lnTo>
                  <a:lnTo>
                    <a:pt x="3921" y="1059"/>
                  </a:lnTo>
                  <a:lnTo>
                    <a:pt x="3922" y="1210"/>
                  </a:lnTo>
                  <a:lnTo>
                    <a:pt x="3922" y="1059"/>
                  </a:lnTo>
                  <a:lnTo>
                    <a:pt x="3923" y="1512"/>
                  </a:lnTo>
                  <a:lnTo>
                    <a:pt x="3924" y="605"/>
                  </a:lnTo>
                  <a:lnTo>
                    <a:pt x="3926" y="1663"/>
                  </a:lnTo>
                  <a:lnTo>
                    <a:pt x="3927" y="756"/>
                  </a:lnTo>
                  <a:lnTo>
                    <a:pt x="3927" y="1361"/>
                  </a:lnTo>
                  <a:lnTo>
                    <a:pt x="3928" y="756"/>
                  </a:lnTo>
                  <a:lnTo>
                    <a:pt x="3928" y="1663"/>
                  </a:lnTo>
                  <a:lnTo>
                    <a:pt x="3929" y="756"/>
                  </a:lnTo>
                  <a:lnTo>
                    <a:pt x="3931" y="1361"/>
                  </a:lnTo>
                  <a:lnTo>
                    <a:pt x="3931" y="756"/>
                  </a:lnTo>
                  <a:lnTo>
                    <a:pt x="3932" y="1663"/>
                  </a:lnTo>
                  <a:lnTo>
                    <a:pt x="3933" y="907"/>
                  </a:lnTo>
                  <a:lnTo>
                    <a:pt x="3934" y="1361"/>
                  </a:lnTo>
                  <a:lnTo>
                    <a:pt x="3935" y="756"/>
                  </a:lnTo>
                  <a:lnTo>
                    <a:pt x="3937" y="1512"/>
                  </a:lnTo>
                  <a:lnTo>
                    <a:pt x="3938" y="907"/>
                  </a:lnTo>
                  <a:lnTo>
                    <a:pt x="3938" y="1210"/>
                  </a:lnTo>
                  <a:lnTo>
                    <a:pt x="3939" y="1059"/>
                  </a:lnTo>
                  <a:lnTo>
                    <a:pt x="3939" y="1512"/>
                  </a:lnTo>
                  <a:lnTo>
                    <a:pt x="3940" y="1210"/>
                  </a:lnTo>
                  <a:lnTo>
                    <a:pt x="3940" y="1361"/>
                  </a:lnTo>
                  <a:lnTo>
                    <a:pt x="3941" y="1210"/>
                  </a:lnTo>
                  <a:lnTo>
                    <a:pt x="3941" y="1663"/>
                  </a:lnTo>
                  <a:lnTo>
                    <a:pt x="3942" y="605"/>
                  </a:lnTo>
                  <a:lnTo>
                    <a:pt x="3943" y="1663"/>
                  </a:lnTo>
                  <a:lnTo>
                    <a:pt x="3944" y="605"/>
                  </a:lnTo>
                  <a:lnTo>
                    <a:pt x="3944" y="1815"/>
                  </a:lnTo>
                  <a:lnTo>
                    <a:pt x="3945" y="756"/>
                  </a:lnTo>
                  <a:lnTo>
                    <a:pt x="3946" y="1361"/>
                  </a:lnTo>
                  <a:lnTo>
                    <a:pt x="3947" y="1059"/>
                  </a:lnTo>
                  <a:lnTo>
                    <a:pt x="3948" y="1512"/>
                  </a:lnTo>
                  <a:lnTo>
                    <a:pt x="3948" y="1059"/>
                  </a:lnTo>
                  <a:lnTo>
                    <a:pt x="3949" y="1512"/>
                  </a:lnTo>
                  <a:lnTo>
                    <a:pt x="3950" y="1361"/>
                  </a:lnTo>
                  <a:lnTo>
                    <a:pt x="3950" y="1512"/>
                  </a:lnTo>
                  <a:lnTo>
                    <a:pt x="3951" y="756"/>
                  </a:lnTo>
                  <a:lnTo>
                    <a:pt x="3951" y="1663"/>
                  </a:lnTo>
                  <a:lnTo>
                    <a:pt x="3953" y="907"/>
                  </a:lnTo>
                  <a:lnTo>
                    <a:pt x="3955" y="1361"/>
                  </a:lnTo>
                  <a:lnTo>
                    <a:pt x="3955" y="605"/>
                  </a:lnTo>
                  <a:lnTo>
                    <a:pt x="3956" y="1512"/>
                  </a:lnTo>
                  <a:lnTo>
                    <a:pt x="3956" y="605"/>
                  </a:lnTo>
                  <a:lnTo>
                    <a:pt x="3957" y="1361"/>
                  </a:lnTo>
                  <a:lnTo>
                    <a:pt x="3958" y="907"/>
                  </a:lnTo>
                  <a:lnTo>
                    <a:pt x="3958" y="1512"/>
                  </a:lnTo>
                  <a:lnTo>
                    <a:pt x="3959" y="1361"/>
                  </a:lnTo>
                  <a:lnTo>
                    <a:pt x="3959" y="1512"/>
                  </a:lnTo>
                  <a:lnTo>
                    <a:pt x="3960" y="756"/>
                  </a:lnTo>
                  <a:lnTo>
                    <a:pt x="3961" y="1361"/>
                  </a:lnTo>
                  <a:lnTo>
                    <a:pt x="3962" y="756"/>
                  </a:lnTo>
                  <a:lnTo>
                    <a:pt x="3963" y="1815"/>
                  </a:lnTo>
                  <a:lnTo>
                    <a:pt x="3963" y="1210"/>
                  </a:lnTo>
                  <a:lnTo>
                    <a:pt x="3964" y="1512"/>
                  </a:lnTo>
                  <a:lnTo>
                    <a:pt x="3965" y="907"/>
                  </a:lnTo>
                  <a:lnTo>
                    <a:pt x="3965" y="1512"/>
                  </a:lnTo>
                  <a:lnTo>
                    <a:pt x="3967" y="1210"/>
                  </a:lnTo>
                  <a:lnTo>
                    <a:pt x="3967" y="1361"/>
                  </a:lnTo>
                  <a:lnTo>
                    <a:pt x="3968" y="1059"/>
                  </a:lnTo>
                  <a:lnTo>
                    <a:pt x="3968" y="1210"/>
                  </a:lnTo>
                  <a:lnTo>
                    <a:pt x="3969" y="756"/>
                  </a:lnTo>
                  <a:lnTo>
                    <a:pt x="3970" y="1210"/>
                  </a:lnTo>
                  <a:lnTo>
                    <a:pt x="3971" y="907"/>
                  </a:lnTo>
                  <a:lnTo>
                    <a:pt x="3972" y="1361"/>
                  </a:lnTo>
                  <a:lnTo>
                    <a:pt x="3973" y="907"/>
                  </a:lnTo>
                  <a:lnTo>
                    <a:pt x="3975" y="1663"/>
                  </a:lnTo>
                  <a:lnTo>
                    <a:pt x="3976" y="1059"/>
                  </a:lnTo>
                  <a:lnTo>
                    <a:pt x="3977" y="1210"/>
                  </a:lnTo>
                  <a:lnTo>
                    <a:pt x="3977" y="454"/>
                  </a:lnTo>
                  <a:lnTo>
                    <a:pt x="3978" y="907"/>
                  </a:lnTo>
                  <a:lnTo>
                    <a:pt x="3978" y="756"/>
                  </a:lnTo>
                  <a:lnTo>
                    <a:pt x="3979" y="1512"/>
                  </a:lnTo>
                  <a:lnTo>
                    <a:pt x="3980" y="907"/>
                  </a:lnTo>
                  <a:lnTo>
                    <a:pt x="3981" y="1361"/>
                  </a:lnTo>
                  <a:lnTo>
                    <a:pt x="3982" y="907"/>
                  </a:lnTo>
                  <a:lnTo>
                    <a:pt x="3982" y="1210"/>
                  </a:lnTo>
                  <a:lnTo>
                    <a:pt x="3983" y="756"/>
                  </a:lnTo>
                  <a:lnTo>
                    <a:pt x="3983" y="1361"/>
                  </a:lnTo>
                  <a:lnTo>
                    <a:pt x="3984" y="1210"/>
                  </a:lnTo>
                  <a:lnTo>
                    <a:pt x="3985" y="1512"/>
                  </a:lnTo>
                  <a:lnTo>
                    <a:pt x="3985" y="1210"/>
                  </a:lnTo>
                  <a:lnTo>
                    <a:pt x="3986" y="1512"/>
                  </a:lnTo>
                  <a:lnTo>
                    <a:pt x="3987" y="605"/>
                  </a:lnTo>
                  <a:lnTo>
                    <a:pt x="3987" y="1210"/>
                  </a:lnTo>
                  <a:lnTo>
                    <a:pt x="3988" y="605"/>
                  </a:lnTo>
                  <a:lnTo>
                    <a:pt x="3990" y="1512"/>
                  </a:lnTo>
                  <a:lnTo>
                    <a:pt x="3991" y="1059"/>
                  </a:lnTo>
                  <a:lnTo>
                    <a:pt x="3992" y="1361"/>
                  </a:lnTo>
                  <a:lnTo>
                    <a:pt x="3992" y="1210"/>
                  </a:lnTo>
                  <a:lnTo>
                    <a:pt x="3993" y="1512"/>
                  </a:lnTo>
                  <a:lnTo>
                    <a:pt x="3993" y="1210"/>
                  </a:lnTo>
                  <a:lnTo>
                    <a:pt x="3994" y="1663"/>
                  </a:lnTo>
                  <a:lnTo>
                    <a:pt x="3994" y="907"/>
                  </a:lnTo>
                  <a:lnTo>
                    <a:pt x="3995" y="1210"/>
                  </a:lnTo>
                  <a:lnTo>
                    <a:pt x="3995" y="907"/>
                  </a:lnTo>
                  <a:lnTo>
                    <a:pt x="3996" y="1512"/>
                  </a:lnTo>
                  <a:lnTo>
                    <a:pt x="3997" y="605"/>
                  </a:lnTo>
                  <a:lnTo>
                    <a:pt x="3998" y="1361"/>
                  </a:lnTo>
                  <a:lnTo>
                    <a:pt x="4000" y="605"/>
                  </a:lnTo>
                  <a:lnTo>
                    <a:pt x="4000" y="1512"/>
                  </a:lnTo>
                  <a:lnTo>
                    <a:pt x="4001" y="1059"/>
                  </a:lnTo>
                  <a:lnTo>
                    <a:pt x="4001" y="1512"/>
                  </a:lnTo>
                  <a:lnTo>
                    <a:pt x="4002" y="454"/>
                  </a:lnTo>
                  <a:lnTo>
                    <a:pt x="4003" y="1512"/>
                  </a:lnTo>
                  <a:lnTo>
                    <a:pt x="4004" y="756"/>
                  </a:lnTo>
                  <a:lnTo>
                    <a:pt x="4005" y="1663"/>
                  </a:lnTo>
                  <a:lnTo>
                    <a:pt x="4007" y="605"/>
                  </a:lnTo>
                  <a:lnTo>
                    <a:pt x="4007" y="1663"/>
                  </a:lnTo>
                  <a:lnTo>
                    <a:pt x="4008" y="756"/>
                  </a:lnTo>
                  <a:lnTo>
                    <a:pt x="4008" y="1059"/>
                  </a:lnTo>
                  <a:lnTo>
                    <a:pt x="4009" y="907"/>
                  </a:lnTo>
                  <a:lnTo>
                    <a:pt x="4011" y="1663"/>
                  </a:lnTo>
                  <a:lnTo>
                    <a:pt x="4012" y="1210"/>
                  </a:lnTo>
                  <a:lnTo>
                    <a:pt x="4012" y="1361"/>
                  </a:lnTo>
                  <a:lnTo>
                    <a:pt x="4013" y="1210"/>
                  </a:lnTo>
                  <a:lnTo>
                    <a:pt x="4013" y="1815"/>
                  </a:lnTo>
                  <a:lnTo>
                    <a:pt x="4014" y="907"/>
                  </a:lnTo>
                  <a:lnTo>
                    <a:pt x="4014" y="1361"/>
                  </a:lnTo>
                  <a:lnTo>
                    <a:pt x="4015" y="1059"/>
                  </a:lnTo>
                  <a:lnTo>
                    <a:pt x="4016" y="1512"/>
                  </a:lnTo>
                  <a:lnTo>
                    <a:pt x="4016" y="1059"/>
                  </a:lnTo>
                  <a:lnTo>
                    <a:pt x="4017" y="1815"/>
                  </a:lnTo>
                  <a:lnTo>
                    <a:pt x="4019" y="1210"/>
                  </a:lnTo>
                  <a:lnTo>
                    <a:pt x="4019" y="1512"/>
                  </a:lnTo>
                  <a:lnTo>
                    <a:pt x="4020" y="1059"/>
                  </a:lnTo>
                  <a:lnTo>
                    <a:pt x="4021" y="1512"/>
                  </a:lnTo>
                  <a:lnTo>
                    <a:pt x="4022" y="907"/>
                  </a:lnTo>
                  <a:lnTo>
                    <a:pt x="4023" y="1361"/>
                  </a:lnTo>
                  <a:lnTo>
                    <a:pt x="4023" y="907"/>
                  </a:lnTo>
                  <a:lnTo>
                    <a:pt x="4024" y="1210"/>
                  </a:lnTo>
                  <a:lnTo>
                    <a:pt x="4025" y="605"/>
                  </a:lnTo>
                  <a:lnTo>
                    <a:pt x="4026" y="1512"/>
                  </a:lnTo>
                  <a:lnTo>
                    <a:pt x="4027" y="1210"/>
                  </a:lnTo>
                  <a:lnTo>
                    <a:pt x="4028" y="1663"/>
                  </a:lnTo>
                  <a:lnTo>
                    <a:pt x="4028" y="756"/>
                  </a:lnTo>
                  <a:lnTo>
                    <a:pt x="4030" y="1663"/>
                  </a:lnTo>
                  <a:lnTo>
                    <a:pt x="4031" y="907"/>
                  </a:lnTo>
                  <a:lnTo>
                    <a:pt x="4032" y="1512"/>
                  </a:lnTo>
                  <a:lnTo>
                    <a:pt x="4033" y="605"/>
                  </a:lnTo>
                  <a:lnTo>
                    <a:pt x="4034" y="1512"/>
                  </a:lnTo>
                  <a:lnTo>
                    <a:pt x="4034" y="1361"/>
                  </a:lnTo>
                  <a:lnTo>
                    <a:pt x="4035" y="1512"/>
                  </a:lnTo>
                  <a:lnTo>
                    <a:pt x="4036" y="1059"/>
                  </a:lnTo>
                  <a:lnTo>
                    <a:pt x="4036" y="1361"/>
                  </a:lnTo>
                  <a:lnTo>
                    <a:pt x="4037" y="907"/>
                  </a:lnTo>
                  <a:lnTo>
                    <a:pt x="4037" y="1361"/>
                  </a:lnTo>
                  <a:lnTo>
                    <a:pt x="4039" y="1059"/>
                  </a:lnTo>
                  <a:lnTo>
                    <a:pt x="4040" y="1210"/>
                  </a:lnTo>
                  <a:lnTo>
                    <a:pt x="4041" y="907"/>
                  </a:lnTo>
                  <a:lnTo>
                    <a:pt x="4041" y="1210"/>
                  </a:lnTo>
                  <a:lnTo>
                    <a:pt x="4042" y="907"/>
                  </a:lnTo>
                  <a:lnTo>
                    <a:pt x="4043" y="1210"/>
                  </a:lnTo>
                  <a:lnTo>
                    <a:pt x="4045" y="1059"/>
                  </a:lnTo>
                  <a:lnTo>
                    <a:pt x="4046" y="1361"/>
                  </a:lnTo>
                  <a:lnTo>
                    <a:pt x="4047" y="1210"/>
                  </a:lnTo>
                  <a:lnTo>
                    <a:pt x="4047" y="1361"/>
                  </a:lnTo>
                  <a:lnTo>
                    <a:pt x="4048" y="1059"/>
                  </a:lnTo>
                  <a:lnTo>
                    <a:pt x="4048" y="1663"/>
                  </a:lnTo>
                  <a:lnTo>
                    <a:pt x="4049" y="907"/>
                  </a:lnTo>
                  <a:lnTo>
                    <a:pt x="4050" y="1512"/>
                  </a:lnTo>
                  <a:lnTo>
                    <a:pt x="4050" y="1210"/>
                  </a:lnTo>
                  <a:lnTo>
                    <a:pt x="4051" y="1512"/>
                  </a:lnTo>
                  <a:lnTo>
                    <a:pt x="4052" y="1059"/>
                  </a:lnTo>
                  <a:lnTo>
                    <a:pt x="4053" y="1815"/>
                  </a:lnTo>
                  <a:lnTo>
                    <a:pt x="4054" y="756"/>
                  </a:lnTo>
                  <a:lnTo>
                    <a:pt x="4054" y="1059"/>
                  </a:lnTo>
                  <a:lnTo>
                    <a:pt x="4055" y="605"/>
                  </a:lnTo>
                  <a:lnTo>
                    <a:pt x="4055" y="1361"/>
                  </a:lnTo>
                  <a:lnTo>
                    <a:pt x="4056" y="1210"/>
                  </a:lnTo>
                  <a:lnTo>
                    <a:pt x="4057" y="1361"/>
                  </a:lnTo>
                  <a:lnTo>
                    <a:pt x="4057" y="1210"/>
                  </a:lnTo>
                  <a:lnTo>
                    <a:pt x="4058" y="1815"/>
                  </a:lnTo>
                  <a:lnTo>
                    <a:pt x="4060" y="605"/>
                  </a:lnTo>
                  <a:lnTo>
                    <a:pt x="4061" y="1663"/>
                  </a:lnTo>
                  <a:lnTo>
                    <a:pt x="4062" y="1059"/>
                  </a:lnTo>
                  <a:lnTo>
                    <a:pt x="4062" y="1663"/>
                  </a:lnTo>
                  <a:lnTo>
                    <a:pt x="4063" y="756"/>
                  </a:lnTo>
                  <a:lnTo>
                    <a:pt x="4064" y="1512"/>
                  </a:lnTo>
                  <a:lnTo>
                    <a:pt x="4064" y="1210"/>
                  </a:lnTo>
                  <a:lnTo>
                    <a:pt x="4065" y="1361"/>
                  </a:lnTo>
                  <a:lnTo>
                    <a:pt x="4066" y="907"/>
                  </a:lnTo>
                  <a:lnTo>
                    <a:pt x="4068" y="1210"/>
                  </a:lnTo>
                  <a:lnTo>
                    <a:pt x="4069" y="1059"/>
                  </a:lnTo>
                  <a:lnTo>
                    <a:pt x="4070" y="1663"/>
                  </a:lnTo>
                  <a:lnTo>
                    <a:pt x="4070" y="605"/>
                  </a:lnTo>
                  <a:lnTo>
                    <a:pt x="4071" y="1361"/>
                  </a:lnTo>
                  <a:lnTo>
                    <a:pt x="4072" y="1210"/>
                  </a:lnTo>
                  <a:lnTo>
                    <a:pt x="4073" y="1512"/>
                  </a:lnTo>
                  <a:lnTo>
                    <a:pt x="4073" y="1059"/>
                  </a:lnTo>
                  <a:lnTo>
                    <a:pt x="4075" y="1512"/>
                  </a:lnTo>
                  <a:lnTo>
                    <a:pt x="4076" y="756"/>
                  </a:lnTo>
                  <a:lnTo>
                    <a:pt x="4078" y="1210"/>
                  </a:lnTo>
                  <a:lnTo>
                    <a:pt x="4078" y="907"/>
                  </a:lnTo>
                  <a:lnTo>
                    <a:pt x="4080" y="1663"/>
                  </a:lnTo>
                  <a:lnTo>
                    <a:pt x="4081" y="1059"/>
                  </a:lnTo>
                  <a:lnTo>
                    <a:pt x="4082" y="1361"/>
                  </a:lnTo>
                  <a:lnTo>
                    <a:pt x="4082" y="756"/>
                  </a:lnTo>
                  <a:lnTo>
                    <a:pt x="4083" y="1361"/>
                  </a:lnTo>
                  <a:lnTo>
                    <a:pt x="4084" y="1059"/>
                  </a:lnTo>
                  <a:lnTo>
                    <a:pt x="4087" y="1663"/>
                  </a:lnTo>
                  <a:lnTo>
                    <a:pt x="4088" y="907"/>
                  </a:lnTo>
                  <a:lnTo>
                    <a:pt x="4088" y="2116"/>
                  </a:lnTo>
                  <a:lnTo>
                    <a:pt x="4090" y="1210"/>
                  </a:lnTo>
                  <a:lnTo>
                    <a:pt x="4090" y="1512"/>
                  </a:lnTo>
                  <a:lnTo>
                    <a:pt x="4091" y="1210"/>
                  </a:lnTo>
                  <a:lnTo>
                    <a:pt x="4092" y="1663"/>
                  </a:lnTo>
                  <a:lnTo>
                    <a:pt x="4093" y="907"/>
                  </a:lnTo>
                  <a:lnTo>
                    <a:pt x="4094" y="1815"/>
                  </a:lnTo>
                  <a:lnTo>
                    <a:pt x="4095" y="1210"/>
                  </a:lnTo>
                  <a:lnTo>
                    <a:pt x="4096" y="1512"/>
                  </a:lnTo>
                  <a:lnTo>
                    <a:pt x="4097" y="1059"/>
                  </a:lnTo>
                  <a:lnTo>
                    <a:pt x="4098" y="1512"/>
                  </a:lnTo>
                  <a:lnTo>
                    <a:pt x="4098" y="1210"/>
                  </a:lnTo>
                  <a:lnTo>
                    <a:pt x="4099" y="1361"/>
                  </a:lnTo>
                  <a:lnTo>
                    <a:pt x="4099" y="1210"/>
                  </a:lnTo>
                  <a:lnTo>
                    <a:pt x="4100" y="1815"/>
                  </a:lnTo>
                  <a:lnTo>
                    <a:pt x="4100" y="907"/>
                  </a:lnTo>
                  <a:lnTo>
                    <a:pt x="4101" y="1361"/>
                  </a:lnTo>
                  <a:lnTo>
                    <a:pt x="4101" y="1210"/>
                  </a:lnTo>
                  <a:lnTo>
                    <a:pt x="4102" y="1512"/>
                  </a:lnTo>
                  <a:lnTo>
                    <a:pt x="4102" y="1361"/>
                  </a:lnTo>
                  <a:lnTo>
                    <a:pt x="4103" y="1663"/>
                  </a:lnTo>
                  <a:lnTo>
                    <a:pt x="4105" y="1210"/>
                  </a:lnTo>
                  <a:lnTo>
                    <a:pt x="4105" y="1512"/>
                  </a:lnTo>
                  <a:lnTo>
                    <a:pt x="4107" y="1210"/>
                  </a:lnTo>
                  <a:lnTo>
                    <a:pt x="4108" y="1663"/>
                  </a:lnTo>
                  <a:lnTo>
                    <a:pt x="4109" y="907"/>
                  </a:lnTo>
                  <a:lnTo>
                    <a:pt x="4109" y="1361"/>
                  </a:lnTo>
                  <a:lnTo>
                    <a:pt x="4110" y="907"/>
                  </a:lnTo>
                  <a:lnTo>
                    <a:pt x="4111" y="1966"/>
                  </a:lnTo>
                  <a:lnTo>
                    <a:pt x="4111" y="1512"/>
                  </a:lnTo>
                  <a:lnTo>
                    <a:pt x="4112" y="1815"/>
                  </a:lnTo>
                  <a:lnTo>
                    <a:pt x="4113" y="1361"/>
                  </a:lnTo>
                  <a:lnTo>
                    <a:pt x="4114" y="1512"/>
                  </a:lnTo>
                  <a:lnTo>
                    <a:pt x="4116" y="1059"/>
                  </a:lnTo>
                  <a:lnTo>
                    <a:pt x="4117" y="1815"/>
                  </a:lnTo>
                  <a:lnTo>
                    <a:pt x="4117" y="303"/>
                  </a:lnTo>
                  <a:lnTo>
                    <a:pt x="4118" y="1210"/>
                  </a:lnTo>
                  <a:lnTo>
                    <a:pt x="4118" y="907"/>
                  </a:lnTo>
                  <a:lnTo>
                    <a:pt x="4119" y="1361"/>
                  </a:lnTo>
                  <a:lnTo>
                    <a:pt x="4120" y="1210"/>
                  </a:lnTo>
                  <a:lnTo>
                    <a:pt x="4120" y="1663"/>
                  </a:lnTo>
                  <a:lnTo>
                    <a:pt x="4122" y="605"/>
                  </a:lnTo>
                  <a:lnTo>
                    <a:pt x="4123" y="1512"/>
                  </a:lnTo>
                  <a:lnTo>
                    <a:pt x="4123" y="1210"/>
                  </a:lnTo>
                  <a:lnTo>
                    <a:pt x="4124" y="1361"/>
                  </a:lnTo>
                  <a:lnTo>
                    <a:pt x="4125" y="1059"/>
                  </a:lnTo>
                  <a:lnTo>
                    <a:pt x="4126" y="1361"/>
                  </a:lnTo>
                  <a:lnTo>
                    <a:pt x="4127" y="1059"/>
                  </a:lnTo>
                  <a:lnTo>
                    <a:pt x="4128" y="1512"/>
                  </a:lnTo>
                  <a:lnTo>
                    <a:pt x="4128" y="907"/>
                  </a:lnTo>
                  <a:lnTo>
                    <a:pt x="4130" y="1512"/>
                  </a:lnTo>
                  <a:lnTo>
                    <a:pt x="4131" y="1210"/>
                  </a:lnTo>
                  <a:lnTo>
                    <a:pt x="4132" y="1512"/>
                  </a:lnTo>
                  <a:lnTo>
                    <a:pt x="4133" y="1059"/>
                  </a:lnTo>
                  <a:lnTo>
                    <a:pt x="4133" y="1512"/>
                  </a:lnTo>
                  <a:lnTo>
                    <a:pt x="4134" y="1059"/>
                  </a:lnTo>
                  <a:lnTo>
                    <a:pt x="4135" y="1663"/>
                  </a:lnTo>
                  <a:lnTo>
                    <a:pt x="4136" y="1059"/>
                  </a:lnTo>
                  <a:lnTo>
                    <a:pt x="4139" y="1815"/>
                  </a:lnTo>
                  <a:lnTo>
                    <a:pt x="4139" y="1059"/>
                  </a:lnTo>
                  <a:lnTo>
                    <a:pt x="4140" y="1361"/>
                  </a:lnTo>
                  <a:lnTo>
                    <a:pt x="4140" y="1059"/>
                  </a:lnTo>
                  <a:lnTo>
                    <a:pt x="4141" y="1210"/>
                  </a:lnTo>
                  <a:lnTo>
                    <a:pt x="4141" y="605"/>
                  </a:lnTo>
                  <a:lnTo>
                    <a:pt x="4142" y="1210"/>
                  </a:lnTo>
                  <a:lnTo>
                    <a:pt x="4143" y="756"/>
                  </a:lnTo>
                  <a:lnTo>
                    <a:pt x="4144" y="1512"/>
                  </a:lnTo>
                  <a:lnTo>
                    <a:pt x="4144" y="1059"/>
                  </a:lnTo>
                  <a:lnTo>
                    <a:pt x="4145" y="1361"/>
                  </a:lnTo>
                  <a:lnTo>
                    <a:pt x="4145" y="1059"/>
                  </a:lnTo>
                  <a:lnTo>
                    <a:pt x="4146" y="1361"/>
                  </a:lnTo>
                  <a:lnTo>
                    <a:pt x="4146" y="1210"/>
                  </a:lnTo>
                  <a:lnTo>
                    <a:pt x="4147" y="1512"/>
                  </a:lnTo>
                  <a:lnTo>
                    <a:pt x="4148" y="1210"/>
                  </a:lnTo>
                  <a:lnTo>
                    <a:pt x="4149" y="1815"/>
                  </a:lnTo>
                  <a:lnTo>
                    <a:pt x="4150" y="1512"/>
                  </a:lnTo>
                  <a:lnTo>
                    <a:pt x="4150" y="1663"/>
                  </a:lnTo>
                  <a:lnTo>
                    <a:pt x="4151" y="1210"/>
                  </a:lnTo>
                  <a:lnTo>
                    <a:pt x="4153" y="1663"/>
                  </a:lnTo>
                  <a:lnTo>
                    <a:pt x="4153" y="1512"/>
                  </a:lnTo>
                  <a:lnTo>
                    <a:pt x="4154" y="1815"/>
                  </a:lnTo>
                  <a:lnTo>
                    <a:pt x="4154" y="1361"/>
                  </a:lnTo>
                  <a:lnTo>
                    <a:pt x="4155" y="1512"/>
                  </a:lnTo>
                  <a:lnTo>
                    <a:pt x="4155" y="1059"/>
                  </a:lnTo>
                  <a:lnTo>
                    <a:pt x="4157" y="1815"/>
                  </a:lnTo>
                  <a:lnTo>
                    <a:pt x="4157" y="1512"/>
                  </a:lnTo>
                  <a:lnTo>
                    <a:pt x="4158" y="1663"/>
                  </a:lnTo>
                  <a:lnTo>
                    <a:pt x="4159" y="756"/>
                  </a:lnTo>
                  <a:lnTo>
                    <a:pt x="4160" y="1663"/>
                  </a:lnTo>
                  <a:lnTo>
                    <a:pt x="4160" y="1361"/>
                  </a:lnTo>
                  <a:lnTo>
                    <a:pt x="4161" y="1966"/>
                  </a:lnTo>
                  <a:lnTo>
                    <a:pt x="4163" y="1210"/>
                  </a:lnTo>
                  <a:lnTo>
                    <a:pt x="4164" y="1512"/>
                  </a:lnTo>
                  <a:lnTo>
                    <a:pt x="4164" y="1059"/>
                  </a:lnTo>
                  <a:lnTo>
                    <a:pt x="4165" y="1210"/>
                  </a:lnTo>
                  <a:lnTo>
                    <a:pt x="4165" y="1059"/>
                  </a:lnTo>
                  <a:lnTo>
                    <a:pt x="4167" y="1512"/>
                  </a:lnTo>
                  <a:lnTo>
                    <a:pt x="4168" y="1210"/>
                  </a:lnTo>
                  <a:lnTo>
                    <a:pt x="4168" y="1663"/>
                  </a:lnTo>
                  <a:lnTo>
                    <a:pt x="4169" y="756"/>
                  </a:lnTo>
                  <a:lnTo>
                    <a:pt x="4169" y="1512"/>
                  </a:lnTo>
                  <a:lnTo>
                    <a:pt x="4170" y="1361"/>
                  </a:lnTo>
                  <a:lnTo>
                    <a:pt x="4170" y="1815"/>
                  </a:lnTo>
                  <a:lnTo>
                    <a:pt x="4171" y="1512"/>
                  </a:lnTo>
                  <a:lnTo>
                    <a:pt x="4171" y="1815"/>
                  </a:lnTo>
                  <a:lnTo>
                    <a:pt x="4173" y="756"/>
                  </a:lnTo>
                  <a:lnTo>
                    <a:pt x="4173" y="1059"/>
                  </a:lnTo>
                  <a:lnTo>
                    <a:pt x="4174" y="756"/>
                  </a:lnTo>
                  <a:lnTo>
                    <a:pt x="4174" y="1210"/>
                  </a:lnTo>
                  <a:lnTo>
                    <a:pt x="4175" y="907"/>
                  </a:lnTo>
                  <a:lnTo>
                    <a:pt x="4175" y="1361"/>
                  </a:lnTo>
                  <a:lnTo>
                    <a:pt x="4176" y="1210"/>
                  </a:lnTo>
                  <a:lnTo>
                    <a:pt x="4176" y="1966"/>
                  </a:lnTo>
                  <a:lnTo>
                    <a:pt x="4177" y="1210"/>
                  </a:lnTo>
                  <a:lnTo>
                    <a:pt x="4177" y="1512"/>
                  </a:lnTo>
                  <a:lnTo>
                    <a:pt x="4178" y="1059"/>
                  </a:lnTo>
                  <a:lnTo>
                    <a:pt x="4179" y="1361"/>
                  </a:lnTo>
                  <a:lnTo>
                    <a:pt x="4179" y="1210"/>
                  </a:lnTo>
                  <a:lnTo>
                    <a:pt x="4180" y="1512"/>
                  </a:lnTo>
                  <a:lnTo>
                    <a:pt x="4181" y="907"/>
                  </a:lnTo>
                  <a:lnTo>
                    <a:pt x="4181" y="1512"/>
                  </a:lnTo>
                  <a:lnTo>
                    <a:pt x="4183" y="907"/>
                  </a:lnTo>
                  <a:lnTo>
                    <a:pt x="4185" y="1815"/>
                  </a:lnTo>
                  <a:lnTo>
                    <a:pt x="4185" y="1210"/>
                  </a:lnTo>
                  <a:lnTo>
                    <a:pt x="4186" y="1512"/>
                  </a:lnTo>
                  <a:lnTo>
                    <a:pt x="4188" y="756"/>
                  </a:lnTo>
                  <a:lnTo>
                    <a:pt x="4189" y="1512"/>
                  </a:lnTo>
                  <a:lnTo>
                    <a:pt x="4190" y="1059"/>
                  </a:lnTo>
                  <a:lnTo>
                    <a:pt x="4190" y="1210"/>
                  </a:lnTo>
                  <a:lnTo>
                    <a:pt x="4191" y="1059"/>
                  </a:lnTo>
                  <a:lnTo>
                    <a:pt x="4191" y="1512"/>
                  </a:lnTo>
                  <a:lnTo>
                    <a:pt x="4192" y="1210"/>
                  </a:lnTo>
                  <a:lnTo>
                    <a:pt x="4193" y="1512"/>
                  </a:lnTo>
                  <a:lnTo>
                    <a:pt x="4194" y="1059"/>
                  </a:lnTo>
                  <a:lnTo>
                    <a:pt x="4194" y="1512"/>
                  </a:lnTo>
                  <a:lnTo>
                    <a:pt x="4195" y="1059"/>
                  </a:lnTo>
                  <a:lnTo>
                    <a:pt x="4196" y="1512"/>
                  </a:lnTo>
                  <a:lnTo>
                    <a:pt x="4196" y="1361"/>
                  </a:lnTo>
                  <a:lnTo>
                    <a:pt x="4197" y="1663"/>
                  </a:lnTo>
                  <a:lnTo>
                    <a:pt x="4197" y="1059"/>
                  </a:lnTo>
                  <a:lnTo>
                    <a:pt x="4198" y="1663"/>
                  </a:lnTo>
                  <a:lnTo>
                    <a:pt x="4199" y="1210"/>
                  </a:lnTo>
                  <a:lnTo>
                    <a:pt x="4199" y="1512"/>
                  </a:lnTo>
                  <a:lnTo>
                    <a:pt x="4200" y="1210"/>
                  </a:lnTo>
                  <a:lnTo>
                    <a:pt x="4201" y="1512"/>
                  </a:lnTo>
                  <a:lnTo>
                    <a:pt x="4202" y="907"/>
                  </a:lnTo>
                  <a:lnTo>
                    <a:pt x="4204" y="1663"/>
                  </a:lnTo>
                  <a:lnTo>
                    <a:pt x="4205" y="1059"/>
                  </a:lnTo>
                  <a:lnTo>
                    <a:pt x="4206" y="1512"/>
                  </a:lnTo>
                  <a:lnTo>
                    <a:pt x="4207" y="907"/>
                  </a:lnTo>
                  <a:lnTo>
                    <a:pt x="4207" y="1361"/>
                  </a:lnTo>
                  <a:lnTo>
                    <a:pt x="4208" y="1210"/>
                  </a:lnTo>
                  <a:lnTo>
                    <a:pt x="4208" y="1512"/>
                  </a:lnTo>
                  <a:lnTo>
                    <a:pt x="4210" y="605"/>
                  </a:lnTo>
                  <a:lnTo>
                    <a:pt x="4212" y="1663"/>
                  </a:lnTo>
                  <a:lnTo>
                    <a:pt x="4213" y="1059"/>
                  </a:lnTo>
                  <a:lnTo>
                    <a:pt x="4214" y="1361"/>
                  </a:lnTo>
                  <a:lnTo>
                    <a:pt x="4214" y="756"/>
                  </a:lnTo>
                  <a:lnTo>
                    <a:pt x="4215" y="1512"/>
                  </a:lnTo>
                  <a:lnTo>
                    <a:pt x="4216" y="1059"/>
                  </a:lnTo>
                  <a:lnTo>
                    <a:pt x="4217" y="1663"/>
                  </a:lnTo>
                  <a:lnTo>
                    <a:pt x="4217" y="756"/>
                  </a:lnTo>
                  <a:lnTo>
                    <a:pt x="4218" y="1815"/>
                  </a:lnTo>
                  <a:lnTo>
                    <a:pt x="4218" y="1210"/>
                  </a:lnTo>
                  <a:lnTo>
                    <a:pt x="4219" y="1663"/>
                  </a:lnTo>
                  <a:lnTo>
                    <a:pt x="4220" y="1361"/>
                  </a:lnTo>
                  <a:lnTo>
                    <a:pt x="4220" y="1815"/>
                  </a:lnTo>
                  <a:lnTo>
                    <a:pt x="4221" y="1210"/>
                  </a:lnTo>
                  <a:lnTo>
                    <a:pt x="4221" y="1663"/>
                  </a:lnTo>
                  <a:lnTo>
                    <a:pt x="4222" y="454"/>
                  </a:lnTo>
                  <a:lnTo>
                    <a:pt x="4224" y="1663"/>
                  </a:lnTo>
                  <a:lnTo>
                    <a:pt x="4224" y="1059"/>
                  </a:lnTo>
                  <a:lnTo>
                    <a:pt x="4225" y="1512"/>
                  </a:lnTo>
                  <a:lnTo>
                    <a:pt x="4226" y="605"/>
                  </a:lnTo>
                  <a:lnTo>
                    <a:pt x="4227" y="1361"/>
                  </a:lnTo>
                  <a:lnTo>
                    <a:pt x="4228" y="756"/>
                  </a:lnTo>
                  <a:lnTo>
                    <a:pt x="4229" y="1512"/>
                  </a:lnTo>
                  <a:lnTo>
                    <a:pt x="4230" y="907"/>
                  </a:lnTo>
                  <a:lnTo>
                    <a:pt x="4231" y="1361"/>
                  </a:lnTo>
                  <a:lnTo>
                    <a:pt x="4231" y="1059"/>
                  </a:lnTo>
                  <a:lnTo>
                    <a:pt x="4232" y="1663"/>
                  </a:lnTo>
                  <a:lnTo>
                    <a:pt x="4232" y="756"/>
                  </a:lnTo>
                  <a:lnTo>
                    <a:pt x="4233" y="1361"/>
                  </a:lnTo>
                  <a:lnTo>
                    <a:pt x="4234" y="756"/>
                  </a:lnTo>
                  <a:lnTo>
                    <a:pt x="4235" y="1210"/>
                  </a:lnTo>
                  <a:lnTo>
                    <a:pt x="4236" y="1059"/>
                  </a:lnTo>
                  <a:lnTo>
                    <a:pt x="4237" y="1663"/>
                  </a:lnTo>
                  <a:lnTo>
                    <a:pt x="4239" y="907"/>
                  </a:lnTo>
                  <a:lnTo>
                    <a:pt x="4241" y="1512"/>
                  </a:lnTo>
                  <a:lnTo>
                    <a:pt x="4241" y="756"/>
                  </a:lnTo>
                  <a:lnTo>
                    <a:pt x="4242" y="1663"/>
                  </a:lnTo>
                  <a:lnTo>
                    <a:pt x="4243" y="1059"/>
                  </a:lnTo>
                  <a:lnTo>
                    <a:pt x="4244" y="1361"/>
                  </a:lnTo>
                  <a:lnTo>
                    <a:pt x="4245" y="1210"/>
                  </a:lnTo>
                  <a:lnTo>
                    <a:pt x="4246" y="1361"/>
                  </a:lnTo>
                  <a:lnTo>
                    <a:pt x="4246" y="1210"/>
                  </a:lnTo>
                  <a:lnTo>
                    <a:pt x="4247" y="1663"/>
                  </a:lnTo>
                  <a:lnTo>
                    <a:pt x="4248" y="1512"/>
                  </a:lnTo>
                  <a:lnTo>
                    <a:pt x="4248" y="1966"/>
                  </a:lnTo>
                  <a:lnTo>
                    <a:pt x="4249" y="1210"/>
                  </a:lnTo>
                  <a:lnTo>
                    <a:pt x="4249" y="1361"/>
                  </a:lnTo>
                  <a:lnTo>
                    <a:pt x="4250" y="1210"/>
                  </a:lnTo>
                  <a:lnTo>
                    <a:pt x="4250" y="1361"/>
                  </a:lnTo>
                  <a:lnTo>
                    <a:pt x="4251" y="1059"/>
                  </a:lnTo>
                  <a:lnTo>
                    <a:pt x="4251" y="1815"/>
                  </a:lnTo>
                  <a:lnTo>
                    <a:pt x="4252" y="1210"/>
                  </a:lnTo>
                  <a:lnTo>
                    <a:pt x="4253" y="1512"/>
                  </a:lnTo>
                  <a:lnTo>
                    <a:pt x="4253" y="1059"/>
                  </a:lnTo>
                  <a:lnTo>
                    <a:pt x="4254" y="1512"/>
                  </a:lnTo>
                  <a:lnTo>
                    <a:pt x="4254" y="1361"/>
                  </a:lnTo>
                  <a:lnTo>
                    <a:pt x="4255" y="1512"/>
                  </a:lnTo>
                  <a:lnTo>
                    <a:pt x="4255" y="1361"/>
                  </a:lnTo>
                  <a:lnTo>
                    <a:pt x="4256" y="1512"/>
                  </a:lnTo>
                  <a:lnTo>
                    <a:pt x="4256" y="907"/>
                  </a:lnTo>
                  <a:lnTo>
                    <a:pt x="4258" y="1512"/>
                  </a:lnTo>
                  <a:lnTo>
                    <a:pt x="4259" y="1059"/>
                  </a:lnTo>
                  <a:lnTo>
                    <a:pt x="4260" y="1210"/>
                  </a:lnTo>
                  <a:lnTo>
                    <a:pt x="4261" y="756"/>
                  </a:lnTo>
                  <a:lnTo>
                    <a:pt x="4263" y="1361"/>
                  </a:lnTo>
                  <a:lnTo>
                    <a:pt x="4263" y="756"/>
                  </a:lnTo>
                  <a:lnTo>
                    <a:pt x="4264" y="1361"/>
                  </a:lnTo>
                  <a:lnTo>
                    <a:pt x="4266" y="756"/>
                  </a:lnTo>
                  <a:lnTo>
                    <a:pt x="4267" y="1210"/>
                  </a:lnTo>
                  <a:lnTo>
                    <a:pt x="4268" y="907"/>
                  </a:lnTo>
                  <a:lnTo>
                    <a:pt x="4268" y="1663"/>
                  </a:lnTo>
                  <a:lnTo>
                    <a:pt x="4269" y="1361"/>
                  </a:lnTo>
                  <a:lnTo>
                    <a:pt x="4269" y="1663"/>
                  </a:lnTo>
                  <a:lnTo>
                    <a:pt x="4270" y="756"/>
                  </a:lnTo>
                  <a:lnTo>
                    <a:pt x="4270" y="1210"/>
                  </a:lnTo>
                  <a:lnTo>
                    <a:pt x="4272" y="756"/>
                  </a:lnTo>
                  <a:lnTo>
                    <a:pt x="4273" y="1361"/>
                  </a:lnTo>
                  <a:lnTo>
                    <a:pt x="4274" y="1210"/>
                  </a:lnTo>
                  <a:lnTo>
                    <a:pt x="4274" y="1815"/>
                  </a:lnTo>
                  <a:lnTo>
                    <a:pt x="4275" y="1059"/>
                  </a:lnTo>
                  <a:lnTo>
                    <a:pt x="4276" y="1512"/>
                  </a:lnTo>
                  <a:lnTo>
                    <a:pt x="4277" y="605"/>
                  </a:lnTo>
                  <a:lnTo>
                    <a:pt x="4278" y="1361"/>
                  </a:lnTo>
                  <a:lnTo>
                    <a:pt x="4280" y="1210"/>
                  </a:lnTo>
                  <a:lnTo>
                    <a:pt x="4280" y="1361"/>
                  </a:lnTo>
                  <a:lnTo>
                    <a:pt x="4281" y="1059"/>
                  </a:lnTo>
                  <a:lnTo>
                    <a:pt x="4282" y="1361"/>
                  </a:lnTo>
                  <a:lnTo>
                    <a:pt x="4282" y="907"/>
                  </a:lnTo>
                  <a:lnTo>
                    <a:pt x="4283" y="1512"/>
                  </a:lnTo>
                  <a:lnTo>
                    <a:pt x="4284" y="1210"/>
                  </a:lnTo>
                  <a:lnTo>
                    <a:pt x="4284" y="1361"/>
                  </a:lnTo>
                  <a:lnTo>
                    <a:pt x="4285" y="1059"/>
                  </a:lnTo>
                  <a:lnTo>
                    <a:pt x="4285" y="1512"/>
                  </a:lnTo>
                  <a:lnTo>
                    <a:pt x="4287" y="1059"/>
                  </a:lnTo>
                  <a:lnTo>
                    <a:pt x="4288" y="1663"/>
                  </a:lnTo>
                  <a:lnTo>
                    <a:pt x="4289" y="907"/>
                  </a:lnTo>
                  <a:lnTo>
                    <a:pt x="4291" y="1815"/>
                  </a:lnTo>
                  <a:lnTo>
                    <a:pt x="4292" y="1361"/>
                  </a:lnTo>
                  <a:lnTo>
                    <a:pt x="4293" y="1663"/>
                  </a:lnTo>
                  <a:lnTo>
                    <a:pt x="4293" y="1059"/>
                  </a:lnTo>
                  <a:lnTo>
                    <a:pt x="4294" y="1512"/>
                  </a:lnTo>
                  <a:lnTo>
                    <a:pt x="4295" y="1059"/>
                  </a:lnTo>
                  <a:lnTo>
                    <a:pt x="4297" y="1512"/>
                  </a:lnTo>
                  <a:lnTo>
                    <a:pt x="4297" y="907"/>
                  </a:lnTo>
                  <a:lnTo>
                    <a:pt x="4298" y="1512"/>
                  </a:lnTo>
                  <a:lnTo>
                    <a:pt x="4299" y="605"/>
                  </a:lnTo>
                  <a:lnTo>
                    <a:pt x="4300" y="1210"/>
                  </a:lnTo>
                  <a:lnTo>
                    <a:pt x="4301" y="1059"/>
                  </a:lnTo>
                  <a:lnTo>
                    <a:pt x="4301" y="1512"/>
                  </a:lnTo>
                  <a:lnTo>
                    <a:pt x="4302" y="1361"/>
                  </a:lnTo>
                  <a:lnTo>
                    <a:pt x="4303" y="1663"/>
                  </a:lnTo>
                  <a:lnTo>
                    <a:pt x="4303" y="1059"/>
                  </a:lnTo>
                  <a:lnTo>
                    <a:pt x="4304" y="1512"/>
                  </a:lnTo>
                  <a:lnTo>
                    <a:pt x="4304" y="1059"/>
                  </a:lnTo>
                  <a:lnTo>
                    <a:pt x="4305" y="1815"/>
                  </a:lnTo>
                  <a:lnTo>
                    <a:pt x="4306" y="1361"/>
                  </a:lnTo>
                  <a:lnTo>
                    <a:pt x="4306" y="1512"/>
                  </a:lnTo>
                  <a:lnTo>
                    <a:pt x="4307" y="1059"/>
                  </a:lnTo>
                  <a:lnTo>
                    <a:pt x="4308" y="1512"/>
                  </a:lnTo>
                  <a:lnTo>
                    <a:pt x="4309" y="1059"/>
                  </a:lnTo>
                  <a:lnTo>
                    <a:pt x="4310" y="1663"/>
                  </a:lnTo>
                  <a:lnTo>
                    <a:pt x="4312" y="1059"/>
                  </a:lnTo>
                  <a:lnTo>
                    <a:pt x="4312" y="1512"/>
                  </a:lnTo>
                  <a:lnTo>
                    <a:pt x="4313" y="756"/>
                  </a:lnTo>
                  <a:lnTo>
                    <a:pt x="4314" y="1210"/>
                  </a:lnTo>
                  <a:lnTo>
                    <a:pt x="4315" y="907"/>
                  </a:lnTo>
                  <a:lnTo>
                    <a:pt x="4315" y="1210"/>
                  </a:lnTo>
                  <a:lnTo>
                    <a:pt x="4316" y="605"/>
                  </a:lnTo>
                  <a:lnTo>
                    <a:pt x="4317" y="1361"/>
                  </a:lnTo>
                  <a:lnTo>
                    <a:pt x="4317" y="1059"/>
                  </a:lnTo>
                  <a:lnTo>
                    <a:pt x="4318" y="1512"/>
                  </a:lnTo>
                  <a:lnTo>
                    <a:pt x="4319" y="1210"/>
                  </a:lnTo>
                  <a:lnTo>
                    <a:pt x="4320" y="1512"/>
                  </a:lnTo>
                  <a:lnTo>
                    <a:pt x="4320" y="1210"/>
                  </a:lnTo>
                  <a:lnTo>
                    <a:pt x="4321" y="1663"/>
                  </a:lnTo>
                  <a:lnTo>
                    <a:pt x="4321" y="1059"/>
                  </a:lnTo>
                  <a:lnTo>
                    <a:pt x="4322" y="1512"/>
                  </a:lnTo>
                  <a:lnTo>
                    <a:pt x="4322" y="907"/>
                  </a:lnTo>
                  <a:lnTo>
                    <a:pt x="4323" y="1512"/>
                  </a:lnTo>
                  <a:lnTo>
                    <a:pt x="4324" y="907"/>
                  </a:lnTo>
                  <a:lnTo>
                    <a:pt x="4324" y="1361"/>
                  </a:lnTo>
                  <a:lnTo>
                    <a:pt x="4325" y="1210"/>
                  </a:lnTo>
                  <a:lnTo>
                    <a:pt x="4326" y="1663"/>
                  </a:lnTo>
                  <a:lnTo>
                    <a:pt x="4327" y="907"/>
                  </a:lnTo>
                  <a:lnTo>
                    <a:pt x="4328" y="1512"/>
                  </a:lnTo>
                  <a:lnTo>
                    <a:pt x="4328" y="1059"/>
                  </a:lnTo>
                  <a:lnTo>
                    <a:pt x="4329" y="1210"/>
                  </a:lnTo>
                  <a:lnTo>
                    <a:pt x="4329" y="605"/>
                  </a:lnTo>
                  <a:lnTo>
                    <a:pt x="4330" y="1512"/>
                  </a:lnTo>
                  <a:lnTo>
                    <a:pt x="4331" y="756"/>
                  </a:lnTo>
                  <a:lnTo>
                    <a:pt x="4332" y="1210"/>
                  </a:lnTo>
                  <a:lnTo>
                    <a:pt x="4332" y="907"/>
                  </a:lnTo>
                  <a:lnTo>
                    <a:pt x="4333" y="1059"/>
                  </a:lnTo>
                  <a:lnTo>
                    <a:pt x="4333" y="756"/>
                  </a:lnTo>
                  <a:lnTo>
                    <a:pt x="4334" y="1663"/>
                  </a:lnTo>
                  <a:lnTo>
                    <a:pt x="4336" y="756"/>
                  </a:lnTo>
                  <a:lnTo>
                    <a:pt x="4336" y="1210"/>
                  </a:lnTo>
                  <a:lnTo>
                    <a:pt x="4337" y="1059"/>
                  </a:lnTo>
                  <a:lnTo>
                    <a:pt x="4339" y="1512"/>
                  </a:lnTo>
                  <a:lnTo>
                    <a:pt x="4339" y="1210"/>
                  </a:lnTo>
                  <a:lnTo>
                    <a:pt x="4340" y="1361"/>
                  </a:lnTo>
                  <a:lnTo>
                    <a:pt x="4341" y="1210"/>
                  </a:lnTo>
                  <a:lnTo>
                    <a:pt x="4341" y="1663"/>
                  </a:lnTo>
                  <a:lnTo>
                    <a:pt x="4342" y="1059"/>
                  </a:lnTo>
                  <a:lnTo>
                    <a:pt x="4343" y="1210"/>
                  </a:lnTo>
                  <a:lnTo>
                    <a:pt x="4344" y="605"/>
                  </a:lnTo>
                  <a:lnTo>
                    <a:pt x="4344" y="1059"/>
                  </a:lnTo>
                  <a:lnTo>
                    <a:pt x="4345" y="605"/>
                  </a:lnTo>
                  <a:lnTo>
                    <a:pt x="4346" y="1210"/>
                  </a:lnTo>
                  <a:lnTo>
                    <a:pt x="4346" y="907"/>
                  </a:lnTo>
                  <a:lnTo>
                    <a:pt x="4348" y="1361"/>
                  </a:lnTo>
                  <a:lnTo>
                    <a:pt x="4350" y="1059"/>
                  </a:lnTo>
                  <a:lnTo>
                    <a:pt x="4350" y="1512"/>
                  </a:lnTo>
                  <a:lnTo>
                    <a:pt x="4351" y="756"/>
                  </a:lnTo>
                  <a:lnTo>
                    <a:pt x="4352" y="1512"/>
                  </a:lnTo>
                  <a:lnTo>
                    <a:pt x="4354" y="454"/>
                  </a:lnTo>
                  <a:lnTo>
                    <a:pt x="4354" y="1059"/>
                  </a:lnTo>
                  <a:lnTo>
                    <a:pt x="4355" y="756"/>
                  </a:lnTo>
                  <a:lnTo>
                    <a:pt x="4357" y="1815"/>
                  </a:lnTo>
                  <a:lnTo>
                    <a:pt x="4358" y="907"/>
                  </a:lnTo>
                  <a:lnTo>
                    <a:pt x="4359" y="1361"/>
                  </a:lnTo>
                  <a:lnTo>
                    <a:pt x="4359" y="1210"/>
                  </a:lnTo>
                  <a:lnTo>
                    <a:pt x="4360" y="1361"/>
                  </a:lnTo>
                  <a:lnTo>
                    <a:pt x="4360" y="1210"/>
                  </a:lnTo>
                  <a:lnTo>
                    <a:pt x="4361" y="1361"/>
                  </a:lnTo>
                  <a:lnTo>
                    <a:pt x="4362" y="1059"/>
                  </a:lnTo>
                  <a:lnTo>
                    <a:pt x="4363" y="1966"/>
                  </a:lnTo>
                  <a:lnTo>
                    <a:pt x="4364" y="1059"/>
                  </a:lnTo>
                  <a:lnTo>
                    <a:pt x="4365" y="1361"/>
                  </a:lnTo>
                  <a:lnTo>
                    <a:pt x="4366" y="1210"/>
                  </a:lnTo>
                  <a:lnTo>
                    <a:pt x="4366" y="1663"/>
                  </a:lnTo>
                  <a:lnTo>
                    <a:pt x="4368" y="1210"/>
                  </a:lnTo>
                  <a:lnTo>
                    <a:pt x="4369" y="1512"/>
                  </a:lnTo>
                  <a:lnTo>
                    <a:pt x="4369" y="1210"/>
                  </a:lnTo>
                  <a:lnTo>
                    <a:pt x="4372" y="1512"/>
                  </a:lnTo>
                  <a:lnTo>
                    <a:pt x="4372" y="1210"/>
                  </a:lnTo>
                  <a:lnTo>
                    <a:pt x="4373" y="1361"/>
                  </a:lnTo>
                  <a:lnTo>
                    <a:pt x="4373" y="1059"/>
                  </a:lnTo>
                  <a:lnTo>
                    <a:pt x="4375" y="1815"/>
                  </a:lnTo>
                  <a:lnTo>
                    <a:pt x="4376" y="1059"/>
                  </a:lnTo>
                  <a:lnTo>
                    <a:pt x="4376" y="1361"/>
                  </a:lnTo>
                  <a:lnTo>
                    <a:pt x="4377" y="907"/>
                  </a:lnTo>
                  <a:lnTo>
                    <a:pt x="4378" y="1210"/>
                  </a:lnTo>
                  <a:lnTo>
                    <a:pt x="4378" y="1059"/>
                  </a:lnTo>
                  <a:lnTo>
                    <a:pt x="4379" y="1966"/>
                  </a:lnTo>
                  <a:lnTo>
                    <a:pt x="4381" y="1512"/>
                  </a:lnTo>
                  <a:lnTo>
                    <a:pt x="4381" y="1663"/>
                  </a:lnTo>
                  <a:lnTo>
                    <a:pt x="4382" y="1361"/>
                  </a:lnTo>
                  <a:lnTo>
                    <a:pt x="4382" y="1663"/>
                  </a:lnTo>
                  <a:lnTo>
                    <a:pt x="4383" y="1361"/>
                  </a:lnTo>
                  <a:lnTo>
                    <a:pt x="4383" y="1663"/>
                  </a:lnTo>
                  <a:lnTo>
                    <a:pt x="4384" y="1361"/>
                  </a:lnTo>
                  <a:lnTo>
                    <a:pt x="4385" y="1663"/>
                  </a:lnTo>
                  <a:lnTo>
                    <a:pt x="4386" y="1210"/>
                  </a:lnTo>
                  <a:lnTo>
                    <a:pt x="4386" y="1512"/>
                  </a:lnTo>
                  <a:lnTo>
                    <a:pt x="4387" y="454"/>
                  </a:lnTo>
                  <a:lnTo>
                    <a:pt x="4388" y="1663"/>
                  </a:lnTo>
                  <a:lnTo>
                    <a:pt x="4388" y="1512"/>
                  </a:lnTo>
                  <a:lnTo>
                    <a:pt x="4389" y="1663"/>
                  </a:lnTo>
                  <a:lnTo>
                    <a:pt x="4390" y="1361"/>
                  </a:lnTo>
                  <a:lnTo>
                    <a:pt x="4391" y="1512"/>
                  </a:lnTo>
                  <a:lnTo>
                    <a:pt x="4391" y="1059"/>
                  </a:lnTo>
                  <a:lnTo>
                    <a:pt x="4392" y="1966"/>
                  </a:lnTo>
                  <a:lnTo>
                    <a:pt x="4393" y="756"/>
                  </a:lnTo>
                  <a:lnTo>
                    <a:pt x="4394" y="1512"/>
                  </a:lnTo>
                  <a:lnTo>
                    <a:pt x="4395" y="1210"/>
                  </a:lnTo>
                  <a:lnTo>
                    <a:pt x="4396" y="1815"/>
                  </a:lnTo>
                  <a:lnTo>
                    <a:pt x="4397" y="1059"/>
                  </a:lnTo>
                  <a:lnTo>
                    <a:pt x="4397" y="1361"/>
                  </a:lnTo>
                  <a:lnTo>
                    <a:pt x="4398" y="907"/>
                  </a:lnTo>
                  <a:lnTo>
                    <a:pt x="4398" y="1512"/>
                  </a:lnTo>
                  <a:lnTo>
                    <a:pt x="4399" y="1210"/>
                  </a:lnTo>
                  <a:lnTo>
                    <a:pt x="4399" y="1512"/>
                  </a:lnTo>
                  <a:lnTo>
                    <a:pt x="4400" y="1210"/>
                  </a:lnTo>
                  <a:lnTo>
                    <a:pt x="4401" y="1361"/>
                  </a:lnTo>
                  <a:lnTo>
                    <a:pt x="4403" y="1059"/>
                  </a:lnTo>
                  <a:lnTo>
                    <a:pt x="4404" y="1663"/>
                  </a:lnTo>
                  <a:lnTo>
                    <a:pt x="4405" y="1059"/>
                  </a:lnTo>
                  <a:lnTo>
                    <a:pt x="4406" y="1663"/>
                  </a:lnTo>
                  <a:lnTo>
                    <a:pt x="4407" y="1210"/>
                  </a:lnTo>
                  <a:lnTo>
                    <a:pt x="4407" y="1512"/>
                  </a:lnTo>
                  <a:lnTo>
                    <a:pt x="4408" y="1361"/>
                  </a:lnTo>
                  <a:lnTo>
                    <a:pt x="4409" y="1512"/>
                  </a:lnTo>
                  <a:lnTo>
                    <a:pt x="4410" y="1210"/>
                  </a:lnTo>
                  <a:lnTo>
                    <a:pt x="4410" y="1663"/>
                  </a:lnTo>
                  <a:lnTo>
                    <a:pt x="4412" y="756"/>
                  </a:lnTo>
                  <a:lnTo>
                    <a:pt x="4413" y="1512"/>
                  </a:lnTo>
                  <a:lnTo>
                    <a:pt x="4414" y="1059"/>
                  </a:lnTo>
                  <a:lnTo>
                    <a:pt x="4415" y="1663"/>
                  </a:lnTo>
                  <a:lnTo>
                    <a:pt x="4415" y="1512"/>
                  </a:lnTo>
                  <a:lnTo>
                    <a:pt x="4416" y="1966"/>
                  </a:lnTo>
                  <a:lnTo>
                    <a:pt x="4417" y="1361"/>
                  </a:lnTo>
                  <a:lnTo>
                    <a:pt x="4417" y="1966"/>
                  </a:lnTo>
                  <a:lnTo>
                    <a:pt x="4418" y="1512"/>
                  </a:lnTo>
                  <a:lnTo>
                    <a:pt x="4419" y="1815"/>
                  </a:lnTo>
                  <a:lnTo>
                    <a:pt x="4419" y="1512"/>
                  </a:lnTo>
                  <a:lnTo>
                    <a:pt x="4420" y="1663"/>
                  </a:lnTo>
                  <a:lnTo>
                    <a:pt x="4421" y="1361"/>
                  </a:lnTo>
                  <a:lnTo>
                    <a:pt x="4422" y="1663"/>
                  </a:lnTo>
                  <a:lnTo>
                    <a:pt x="4422" y="1361"/>
                  </a:lnTo>
                  <a:lnTo>
                    <a:pt x="4423" y="1966"/>
                  </a:lnTo>
                  <a:lnTo>
                    <a:pt x="4424" y="1210"/>
                  </a:lnTo>
                  <a:lnTo>
                    <a:pt x="4425" y="1663"/>
                  </a:lnTo>
                  <a:lnTo>
                    <a:pt x="4426" y="1210"/>
                  </a:lnTo>
                  <a:lnTo>
                    <a:pt x="4427" y="1512"/>
                  </a:lnTo>
                  <a:lnTo>
                    <a:pt x="4427" y="1210"/>
                  </a:lnTo>
                  <a:lnTo>
                    <a:pt x="4428" y="1815"/>
                  </a:lnTo>
                  <a:lnTo>
                    <a:pt x="4430" y="1059"/>
                  </a:lnTo>
                  <a:lnTo>
                    <a:pt x="4430" y="1210"/>
                  </a:lnTo>
                  <a:lnTo>
                    <a:pt x="4431" y="1059"/>
                  </a:lnTo>
                  <a:lnTo>
                    <a:pt x="4432" y="1815"/>
                  </a:lnTo>
                  <a:lnTo>
                    <a:pt x="4433" y="1361"/>
                  </a:lnTo>
                  <a:lnTo>
                    <a:pt x="4433" y="1663"/>
                  </a:lnTo>
                  <a:lnTo>
                    <a:pt x="4434" y="1059"/>
                  </a:lnTo>
                  <a:lnTo>
                    <a:pt x="4435" y="1512"/>
                  </a:lnTo>
                  <a:lnTo>
                    <a:pt x="4437" y="1059"/>
                  </a:lnTo>
                  <a:lnTo>
                    <a:pt x="4437" y="1663"/>
                  </a:lnTo>
                  <a:lnTo>
                    <a:pt x="4438" y="1059"/>
                  </a:lnTo>
                  <a:lnTo>
                    <a:pt x="4438" y="1663"/>
                  </a:lnTo>
                  <a:lnTo>
                    <a:pt x="4440" y="907"/>
                  </a:lnTo>
                  <a:lnTo>
                    <a:pt x="4441" y="1512"/>
                  </a:lnTo>
                  <a:lnTo>
                    <a:pt x="4442" y="454"/>
                  </a:lnTo>
                  <a:lnTo>
                    <a:pt x="4443" y="1512"/>
                  </a:lnTo>
                  <a:lnTo>
                    <a:pt x="4444" y="1059"/>
                  </a:lnTo>
                  <a:lnTo>
                    <a:pt x="4444" y="1210"/>
                  </a:lnTo>
                  <a:lnTo>
                    <a:pt x="4445" y="1059"/>
                  </a:lnTo>
                  <a:lnTo>
                    <a:pt x="4446" y="1815"/>
                  </a:lnTo>
                  <a:lnTo>
                    <a:pt x="4447" y="1210"/>
                  </a:lnTo>
                  <a:lnTo>
                    <a:pt x="4448" y="1663"/>
                  </a:lnTo>
                  <a:lnTo>
                    <a:pt x="4449" y="1361"/>
                  </a:lnTo>
                  <a:lnTo>
                    <a:pt x="4450" y="1512"/>
                  </a:lnTo>
                  <a:lnTo>
                    <a:pt x="4450" y="1361"/>
                  </a:lnTo>
                  <a:lnTo>
                    <a:pt x="4451" y="1663"/>
                  </a:lnTo>
                  <a:lnTo>
                    <a:pt x="4452" y="1512"/>
                  </a:lnTo>
                  <a:lnTo>
                    <a:pt x="4452" y="1663"/>
                  </a:lnTo>
                  <a:lnTo>
                    <a:pt x="4453" y="1361"/>
                  </a:lnTo>
                  <a:lnTo>
                    <a:pt x="4454" y="1663"/>
                  </a:lnTo>
                  <a:lnTo>
                    <a:pt x="4455" y="1059"/>
                  </a:lnTo>
                  <a:lnTo>
                    <a:pt x="4456" y="1966"/>
                  </a:lnTo>
                  <a:lnTo>
                    <a:pt x="4456" y="1361"/>
                  </a:lnTo>
                  <a:lnTo>
                    <a:pt x="4457" y="1663"/>
                  </a:lnTo>
                  <a:lnTo>
                    <a:pt x="4458" y="1210"/>
                  </a:lnTo>
                  <a:lnTo>
                    <a:pt x="4458" y="1361"/>
                  </a:lnTo>
                  <a:lnTo>
                    <a:pt x="4459" y="1059"/>
                  </a:lnTo>
                  <a:lnTo>
                    <a:pt x="4459" y="1663"/>
                  </a:lnTo>
                  <a:lnTo>
                    <a:pt x="4460" y="1210"/>
                  </a:lnTo>
                  <a:lnTo>
                    <a:pt x="4461" y="1512"/>
                  </a:lnTo>
                  <a:lnTo>
                    <a:pt x="4461" y="1361"/>
                  </a:lnTo>
                  <a:lnTo>
                    <a:pt x="4462" y="1663"/>
                  </a:lnTo>
                  <a:lnTo>
                    <a:pt x="4463" y="1059"/>
                  </a:lnTo>
                  <a:lnTo>
                    <a:pt x="4464" y="1361"/>
                  </a:lnTo>
                  <a:lnTo>
                    <a:pt x="4464" y="1059"/>
                  </a:lnTo>
                  <a:lnTo>
                    <a:pt x="4465" y="1815"/>
                  </a:lnTo>
                  <a:lnTo>
                    <a:pt x="4467" y="1059"/>
                  </a:lnTo>
                  <a:lnTo>
                    <a:pt x="4467" y="1361"/>
                  </a:lnTo>
                  <a:lnTo>
                    <a:pt x="4468" y="1210"/>
                  </a:lnTo>
                  <a:lnTo>
                    <a:pt x="4469" y="1663"/>
                  </a:lnTo>
                  <a:lnTo>
                    <a:pt x="4470" y="1361"/>
                  </a:lnTo>
                  <a:lnTo>
                    <a:pt x="4471" y="1663"/>
                  </a:lnTo>
                  <a:lnTo>
                    <a:pt x="4471" y="1210"/>
                  </a:lnTo>
                  <a:lnTo>
                    <a:pt x="4473" y="1663"/>
                  </a:lnTo>
                  <a:lnTo>
                    <a:pt x="4474" y="1210"/>
                  </a:lnTo>
                  <a:lnTo>
                    <a:pt x="4475" y="1663"/>
                  </a:lnTo>
                  <a:lnTo>
                    <a:pt x="4475" y="907"/>
                  </a:lnTo>
                  <a:lnTo>
                    <a:pt x="4476" y="1663"/>
                  </a:lnTo>
                  <a:lnTo>
                    <a:pt x="4477" y="1059"/>
                  </a:lnTo>
                  <a:lnTo>
                    <a:pt x="4478" y="1815"/>
                  </a:lnTo>
                  <a:lnTo>
                    <a:pt x="4480" y="1210"/>
                  </a:lnTo>
                  <a:lnTo>
                    <a:pt x="4481" y="1663"/>
                  </a:lnTo>
                  <a:lnTo>
                    <a:pt x="4481" y="1361"/>
                  </a:lnTo>
                  <a:lnTo>
                    <a:pt x="4482" y="1663"/>
                  </a:lnTo>
                  <a:lnTo>
                    <a:pt x="4482" y="1059"/>
                  </a:lnTo>
                  <a:lnTo>
                    <a:pt x="4484" y="1361"/>
                  </a:lnTo>
                  <a:lnTo>
                    <a:pt x="4485" y="1059"/>
                  </a:lnTo>
                  <a:lnTo>
                    <a:pt x="4485" y="1210"/>
                  </a:lnTo>
                  <a:lnTo>
                    <a:pt x="4486" y="907"/>
                  </a:lnTo>
                  <a:lnTo>
                    <a:pt x="4487" y="1815"/>
                  </a:lnTo>
                  <a:lnTo>
                    <a:pt x="4487" y="1512"/>
                  </a:lnTo>
                  <a:lnTo>
                    <a:pt x="4488" y="1663"/>
                  </a:lnTo>
                  <a:lnTo>
                    <a:pt x="4488" y="1361"/>
                  </a:lnTo>
                  <a:lnTo>
                    <a:pt x="4489" y="1663"/>
                  </a:lnTo>
                  <a:lnTo>
                    <a:pt x="4490" y="756"/>
                  </a:lnTo>
                  <a:lnTo>
                    <a:pt x="4491" y="1361"/>
                  </a:lnTo>
                  <a:lnTo>
                    <a:pt x="4491" y="1059"/>
                  </a:lnTo>
                  <a:lnTo>
                    <a:pt x="4493" y="1663"/>
                  </a:lnTo>
                  <a:lnTo>
                    <a:pt x="4494" y="907"/>
                  </a:lnTo>
                  <a:lnTo>
                    <a:pt x="4495" y="1663"/>
                  </a:lnTo>
                  <a:lnTo>
                    <a:pt x="4496" y="1361"/>
                  </a:lnTo>
                  <a:lnTo>
                    <a:pt x="4497" y="1815"/>
                  </a:lnTo>
                  <a:lnTo>
                    <a:pt x="4498" y="1059"/>
                  </a:lnTo>
                  <a:lnTo>
                    <a:pt x="4500" y="1512"/>
                  </a:lnTo>
                  <a:lnTo>
                    <a:pt x="4500" y="907"/>
                  </a:lnTo>
                  <a:lnTo>
                    <a:pt x="4501" y="1059"/>
                  </a:lnTo>
                  <a:lnTo>
                    <a:pt x="4501" y="907"/>
                  </a:lnTo>
                  <a:lnTo>
                    <a:pt x="4503" y="1815"/>
                  </a:lnTo>
                  <a:lnTo>
                    <a:pt x="4504" y="1059"/>
                  </a:lnTo>
                  <a:lnTo>
                    <a:pt x="4505" y="1512"/>
                  </a:lnTo>
                  <a:lnTo>
                    <a:pt x="4506" y="1210"/>
                  </a:lnTo>
                  <a:lnTo>
                    <a:pt x="4506" y="1663"/>
                  </a:lnTo>
                  <a:lnTo>
                    <a:pt x="4507" y="1059"/>
                  </a:lnTo>
                  <a:lnTo>
                    <a:pt x="4508" y="1361"/>
                  </a:lnTo>
                  <a:lnTo>
                    <a:pt x="4508" y="907"/>
                  </a:lnTo>
                  <a:lnTo>
                    <a:pt x="4509" y="1512"/>
                  </a:lnTo>
                  <a:lnTo>
                    <a:pt x="4510" y="1210"/>
                  </a:lnTo>
                  <a:lnTo>
                    <a:pt x="4510" y="1663"/>
                  </a:lnTo>
                  <a:lnTo>
                    <a:pt x="4511" y="1361"/>
                  </a:lnTo>
                  <a:lnTo>
                    <a:pt x="4511" y="1663"/>
                  </a:lnTo>
                  <a:lnTo>
                    <a:pt x="4512" y="1210"/>
                  </a:lnTo>
                  <a:lnTo>
                    <a:pt x="4512" y="1361"/>
                  </a:lnTo>
                  <a:lnTo>
                    <a:pt x="4513" y="1059"/>
                  </a:lnTo>
                  <a:lnTo>
                    <a:pt x="4514" y="1512"/>
                  </a:lnTo>
                  <a:lnTo>
                    <a:pt x="4515" y="1361"/>
                  </a:lnTo>
                  <a:lnTo>
                    <a:pt x="4516" y="1512"/>
                  </a:lnTo>
                  <a:lnTo>
                    <a:pt x="4516" y="1059"/>
                  </a:lnTo>
                  <a:lnTo>
                    <a:pt x="4518" y="1210"/>
                  </a:lnTo>
                  <a:lnTo>
                    <a:pt x="4518" y="907"/>
                  </a:lnTo>
                  <a:lnTo>
                    <a:pt x="4519" y="1512"/>
                  </a:lnTo>
                  <a:lnTo>
                    <a:pt x="4520" y="1361"/>
                  </a:lnTo>
                  <a:lnTo>
                    <a:pt x="4520" y="1663"/>
                  </a:lnTo>
                  <a:lnTo>
                    <a:pt x="4523" y="454"/>
                  </a:lnTo>
                  <a:lnTo>
                    <a:pt x="4525" y="1512"/>
                  </a:lnTo>
                  <a:lnTo>
                    <a:pt x="4525" y="1361"/>
                  </a:lnTo>
                  <a:lnTo>
                    <a:pt x="4526" y="1663"/>
                  </a:lnTo>
                  <a:lnTo>
                    <a:pt x="4527" y="1059"/>
                  </a:lnTo>
                  <a:lnTo>
                    <a:pt x="4528" y="1361"/>
                  </a:lnTo>
                  <a:lnTo>
                    <a:pt x="4528" y="1210"/>
                  </a:lnTo>
                  <a:lnTo>
                    <a:pt x="4529" y="1815"/>
                  </a:lnTo>
                  <a:lnTo>
                    <a:pt x="4529" y="907"/>
                  </a:lnTo>
                  <a:lnTo>
                    <a:pt x="4530" y="1663"/>
                  </a:lnTo>
                  <a:lnTo>
                    <a:pt x="4531" y="907"/>
                  </a:lnTo>
                  <a:lnTo>
                    <a:pt x="4531" y="1210"/>
                  </a:lnTo>
                  <a:lnTo>
                    <a:pt x="4532" y="907"/>
                  </a:lnTo>
                  <a:lnTo>
                    <a:pt x="4533" y="1210"/>
                  </a:lnTo>
                  <a:lnTo>
                    <a:pt x="4534" y="1059"/>
                  </a:lnTo>
                  <a:lnTo>
                    <a:pt x="4535" y="1512"/>
                  </a:lnTo>
                  <a:lnTo>
                    <a:pt x="4536" y="1059"/>
                  </a:lnTo>
                  <a:lnTo>
                    <a:pt x="4536" y="1663"/>
                  </a:lnTo>
                  <a:lnTo>
                    <a:pt x="4538" y="1059"/>
                  </a:lnTo>
                  <a:lnTo>
                    <a:pt x="4539" y="1966"/>
                  </a:lnTo>
                  <a:lnTo>
                    <a:pt x="4540" y="1210"/>
                  </a:lnTo>
                  <a:lnTo>
                    <a:pt x="4540" y="1663"/>
                  </a:lnTo>
                  <a:lnTo>
                    <a:pt x="4542" y="1059"/>
                  </a:lnTo>
                  <a:lnTo>
                    <a:pt x="4544" y="1815"/>
                  </a:lnTo>
                  <a:lnTo>
                    <a:pt x="4545" y="1059"/>
                  </a:lnTo>
                  <a:lnTo>
                    <a:pt x="4545" y="1361"/>
                  </a:lnTo>
                  <a:lnTo>
                    <a:pt x="4546" y="1210"/>
                  </a:lnTo>
                  <a:lnTo>
                    <a:pt x="4546" y="1361"/>
                  </a:lnTo>
                  <a:lnTo>
                    <a:pt x="4547" y="1210"/>
                  </a:lnTo>
                  <a:lnTo>
                    <a:pt x="4547" y="1966"/>
                  </a:lnTo>
                  <a:lnTo>
                    <a:pt x="4549" y="1059"/>
                  </a:lnTo>
                  <a:lnTo>
                    <a:pt x="4550" y="1663"/>
                  </a:lnTo>
                  <a:lnTo>
                    <a:pt x="4551" y="1361"/>
                  </a:lnTo>
                  <a:lnTo>
                    <a:pt x="4551" y="1966"/>
                  </a:lnTo>
                  <a:lnTo>
                    <a:pt x="4553" y="1361"/>
                  </a:lnTo>
                  <a:lnTo>
                    <a:pt x="4553" y="1512"/>
                  </a:lnTo>
                  <a:lnTo>
                    <a:pt x="4554" y="1361"/>
                  </a:lnTo>
                  <a:lnTo>
                    <a:pt x="4556" y="1966"/>
                  </a:lnTo>
                  <a:lnTo>
                    <a:pt x="4557" y="1210"/>
                  </a:lnTo>
                  <a:lnTo>
                    <a:pt x="4558" y="1815"/>
                  </a:lnTo>
                  <a:lnTo>
                    <a:pt x="4558" y="907"/>
                  </a:lnTo>
                  <a:lnTo>
                    <a:pt x="4559" y="1663"/>
                  </a:lnTo>
                  <a:lnTo>
                    <a:pt x="4560" y="1059"/>
                  </a:lnTo>
                  <a:lnTo>
                    <a:pt x="4561" y="1663"/>
                  </a:lnTo>
                  <a:lnTo>
                    <a:pt x="4561" y="1361"/>
                  </a:lnTo>
                  <a:lnTo>
                    <a:pt x="4562" y="1663"/>
                  </a:lnTo>
                  <a:lnTo>
                    <a:pt x="4563" y="907"/>
                  </a:lnTo>
                  <a:lnTo>
                    <a:pt x="4564" y="1512"/>
                  </a:lnTo>
                  <a:lnTo>
                    <a:pt x="4565" y="1210"/>
                  </a:lnTo>
                  <a:lnTo>
                    <a:pt x="4565" y="1512"/>
                  </a:lnTo>
                  <a:lnTo>
                    <a:pt x="4566" y="1361"/>
                  </a:lnTo>
                  <a:lnTo>
                    <a:pt x="4566" y="1663"/>
                  </a:lnTo>
                  <a:lnTo>
                    <a:pt x="4567" y="1361"/>
                  </a:lnTo>
                  <a:lnTo>
                    <a:pt x="4567" y="1663"/>
                  </a:lnTo>
                  <a:lnTo>
                    <a:pt x="4568" y="1059"/>
                  </a:lnTo>
                  <a:lnTo>
                    <a:pt x="4569" y="1966"/>
                  </a:lnTo>
                  <a:lnTo>
                    <a:pt x="4570" y="1059"/>
                  </a:lnTo>
                  <a:lnTo>
                    <a:pt x="4571" y="1512"/>
                  </a:lnTo>
                  <a:lnTo>
                    <a:pt x="4572" y="1361"/>
                  </a:lnTo>
                  <a:lnTo>
                    <a:pt x="4572" y="1815"/>
                  </a:lnTo>
                  <a:lnTo>
                    <a:pt x="4573" y="1210"/>
                  </a:lnTo>
                  <a:lnTo>
                    <a:pt x="4573" y="1663"/>
                  </a:lnTo>
                  <a:lnTo>
                    <a:pt x="4574" y="1210"/>
                  </a:lnTo>
                  <a:lnTo>
                    <a:pt x="4576" y="1663"/>
                  </a:lnTo>
                  <a:lnTo>
                    <a:pt x="4576" y="907"/>
                  </a:lnTo>
                  <a:lnTo>
                    <a:pt x="4577" y="1663"/>
                  </a:lnTo>
                  <a:lnTo>
                    <a:pt x="4577" y="1361"/>
                  </a:lnTo>
                  <a:lnTo>
                    <a:pt x="4578" y="1512"/>
                  </a:lnTo>
                  <a:lnTo>
                    <a:pt x="4579" y="1361"/>
                  </a:lnTo>
                  <a:lnTo>
                    <a:pt x="4579" y="1512"/>
                  </a:lnTo>
                  <a:lnTo>
                    <a:pt x="4580" y="756"/>
                  </a:lnTo>
                  <a:lnTo>
                    <a:pt x="4581" y="1512"/>
                  </a:lnTo>
                  <a:lnTo>
                    <a:pt x="4582" y="1059"/>
                  </a:lnTo>
                  <a:lnTo>
                    <a:pt x="4582" y="1815"/>
                  </a:lnTo>
                  <a:lnTo>
                    <a:pt x="4583" y="1210"/>
                  </a:lnTo>
                  <a:lnTo>
                    <a:pt x="4583" y="1512"/>
                  </a:lnTo>
                  <a:lnTo>
                    <a:pt x="4584" y="1059"/>
                  </a:lnTo>
                  <a:lnTo>
                    <a:pt x="4585" y="1663"/>
                  </a:lnTo>
                  <a:lnTo>
                    <a:pt x="4585" y="1512"/>
                  </a:lnTo>
                  <a:lnTo>
                    <a:pt x="4586" y="1663"/>
                  </a:lnTo>
                  <a:lnTo>
                    <a:pt x="4588" y="1059"/>
                  </a:lnTo>
                  <a:lnTo>
                    <a:pt x="4588" y="1663"/>
                  </a:lnTo>
                  <a:lnTo>
                    <a:pt x="4590" y="1210"/>
                  </a:lnTo>
                  <a:lnTo>
                    <a:pt x="4590" y="1361"/>
                  </a:lnTo>
                  <a:lnTo>
                    <a:pt x="4591" y="756"/>
                  </a:lnTo>
                  <a:lnTo>
                    <a:pt x="4591" y="1815"/>
                  </a:lnTo>
                  <a:lnTo>
                    <a:pt x="4593" y="756"/>
                  </a:lnTo>
                  <a:lnTo>
                    <a:pt x="4594" y="1663"/>
                  </a:lnTo>
                  <a:lnTo>
                    <a:pt x="4595" y="1059"/>
                  </a:lnTo>
                  <a:lnTo>
                    <a:pt x="4595" y="1663"/>
                  </a:lnTo>
                  <a:lnTo>
                    <a:pt x="4596" y="1361"/>
                  </a:lnTo>
                  <a:lnTo>
                    <a:pt x="4597" y="2116"/>
                  </a:lnTo>
                  <a:lnTo>
                    <a:pt x="4600" y="1210"/>
                  </a:lnTo>
                  <a:lnTo>
                    <a:pt x="4601" y="1512"/>
                  </a:lnTo>
                  <a:lnTo>
                    <a:pt x="4602" y="907"/>
                  </a:lnTo>
                  <a:lnTo>
                    <a:pt x="4602" y="1512"/>
                  </a:lnTo>
                  <a:lnTo>
                    <a:pt x="4603" y="1210"/>
                  </a:lnTo>
                  <a:lnTo>
                    <a:pt x="4605" y="1966"/>
                  </a:lnTo>
                  <a:lnTo>
                    <a:pt x="4606" y="1512"/>
                  </a:lnTo>
                  <a:lnTo>
                    <a:pt x="4607" y="1815"/>
                  </a:lnTo>
                  <a:lnTo>
                    <a:pt x="4608" y="1059"/>
                  </a:lnTo>
                  <a:lnTo>
                    <a:pt x="4608" y="1815"/>
                  </a:lnTo>
                  <a:lnTo>
                    <a:pt x="4609" y="1210"/>
                  </a:lnTo>
                  <a:lnTo>
                    <a:pt x="4610" y="1512"/>
                  </a:lnTo>
                  <a:lnTo>
                    <a:pt x="4610" y="1210"/>
                  </a:lnTo>
                  <a:lnTo>
                    <a:pt x="4611" y="1663"/>
                  </a:lnTo>
                  <a:lnTo>
                    <a:pt x="4611" y="1059"/>
                  </a:lnTo>
                  <a:lnTo>
                    <a:pt x="4612" y="1512"/>
                  </a:lnTo>
                  <a:lnTo>
                    <a:pt x="4613" y="1059"/>
                  </a:lnTo>
                  <a:lnTo>
                    <a:pt x="4614" y="1663"/>
                  </a:lnTo>
                  <a:lnTo>
                    <a:pt x="4614" y="1059"/>
                  </a:lnTo>
                  <a:lnTo>
                    <a:pt x="4615" y="1663"/>
                  </a:lnTo>
                  <a:lnTo>
                    <a:pt x="4616" y="1059"/>
                  </a:lnTo>
                  <a:lnTo>
                    <a:pt x="4617" y="1512"/>
                  </a:lnTo>
                  <a:lnTo>
                    <a:pt x="4618" y="1210"/>
                  </a:lnTo>
                  <a:lnTo>
                    <a:pt x="4619" y="1663"/>
                  </a:lnTo>
                  <a:lnTo>
                    <a:pt x="4620" y="1059"/>
                  </a:lnTo>
                  <a:lnTo>
                    <a:pt x="4620" y="1361"/>
                  </a:lnTo>
                  <a:lnTo>
                    <a:pt x="4621" y="1059"/>
                  </a:lnTo>
                  <a:lnTo>
                    <a:pt x="4622" y="1512"/>
                  </a:lnTo>
                  <a:lnTo>
                    <a:pt x="4622" y="1210"/>
                  </a:lnTo>
                  <a:lnTo>
                    <a:pt x="4623" y="1361"/>
                  </a:lnTo>
                  <a:lnTo>
                    <a:pt x="4623" y="756"/>
                  </a:lnTo>
                  <a:lnTo>
                    <a:pt x="4624" y="1512"/>
                  </a:lnTo>
                  <a:lnTo>
                    <a:pt x="4625" y="1361"/>
                  </a:lnTo>
                  <a:lnTo>
                    <a:pt x="4626" y="1512"/>
                  </a:lnTo>
                  <a:lnTo>
                    <a:pt x="4626" y="907"/>
                  </a:lnTo>
                  <a:lnTo>
                    <a:pt x="4627" y="1815"/>
                  </a:lnTo>
                  <a:lnTo>
                    <a:pt x="4628" y="1361"/>
                  </a:lnTo>
                  <a:lnTo>
                    <a:pt x="4629" y="1663"/>
                  </a:lnTo>
                  <a:lnTo>
                    <a:pt x="4629" y="1361"/>
                  </a:lnTo>
                  <a:lnTo>
                    <a:pt x="4631" y="1512"/>
                  </a:lnTo>
                  <a:lnTo>
                    <a:pt x="4631" y="1059"/>
                  </a:lnTo>
                  <a:lnTo>
                    <a:pt x="4632" y="1361"/>
                  </a:lnTo>
                  <a:lnTo>
                    <a:pt x="4633" y="1059"/>
                  </a:lnTo>
                  <a:lnTo>
                    <a:pt x="4634" y="1210"/>
                  </a:lnTo>
                  <a:lnTo>
                    <a:pt x="4634" y="756"/>
                  </a:lnTo>
                  <a:lnTo>
                    <a:pt x="4637" y="2116"/>
                  </a:lnTo>
                  <a:lnTo>
                    <a:pt x="4638" y="1059"/>
                  </a:lnTo>
                  <a:lnTo>
                    <a:pt x="4639" y="1815"/>
                  </a:lnTo>
                  <a:lnTo>
                    <a:pt x="4639" y="1210"/>
                  </a:lnTo>
                  <a:lnTo>
                    <a:pt x="4641" y="1815"/>
                  </a:lnTo>
                  <a:lnTo>
                    <a:pt x="4642" y="1059"/>
                  </a:lnTo>
                  <a:lnTo>
                    <a:pt x="4643" y="1361"/>
                  </a:lnTo>
                  <a:lnTo>
                    <a:pt x="4643" y="756"/>
                  </a:lnTo>
                  <a:lnTo>
                    <a:pt x="4645" y="1663"/>
                  </a:lnTo>
                  <a:lnTo>
                    <a:pt x="4645" y="1210"/>
                  </a:lnTo>
                  <a:lnTo>
                    <a:pt x="4646" y="1663"/>
                  </a:lnTo>
                  <a:lnTo>
                    <a:pt x="4646" y="1059"/>
                  </a:lnTo>
                  <a:lnTo>
                    <a:pt x="4647" y="1361"/>
                  </a:lnTo>
                  <a:lnTo>
                    <a:pt x="4648" y="756"/>
                  </a:lnTo>
                  <a:lnTo>
                    <a:pt x="4649" y="1663"/>
                  </a:lnTo>
                  <a:lnTo>
                    <a:pt x="4650" y="756"/>
                  </a:lnTo>
                  <a:lnTo>
                    <a:pt x="4650" y="1966"/>
                  </a:lnTo>
                  <a:lnTo>
                    <a:pt x="4651" y="1210"/>
                  </a:lnTo>
                  <a:lnTo>
                    <a:pt x="4652" y="1663"/>
                  </a:lnTo>
                  <a:lnTo>
                    <a:pt x="4654" y="1059"/>
                  </a:lnTo>
                  <a:lnTo>
                    <a:pt x="4654" y="1815"/>
                  </a:lnTo>
                  <a:lnTo>
                    <a:pt x="4655" y="1059"/>
                  </a:lnTo>
                  <a:lnTo>
                    <a:pt x="4656" y="1966"/>
                  </a:lnTo>
                  <a:lnTo>
                    <a:pt x="4658" y="454"/>
                  </a:lnTo>
                  <a:lnTo>
                    <a:pt x="4659" y="1966"/>
                  </a:lnTo>
                  <a:lnTo>
                    <a:pt x="4659" y="1512"/>
                  </a:lnTo>
                  <a:lnTo>
                    <a:pt x="4660" y="1663"/>
                  </a:lnTo>
                  <a:lnTo>
                    <a:pt x="4660" y="1210"/>
                  </a:lnTo>
                  <a:lnTo>
                    <a:pt x="4661" y="1361"/>
                  </a:lnTo>
                  <a:lnTo>
                    <a:pt x="4663" y="907"/>
                  </a:lnTo>
                  <a:lnTo>
                    <a:pt x="4663" y="1512"/>
                  </a:lnTo>
                  <a:lnTo>
                    <a:pt x="4664" y="756"/>
                  </a:lnTo>
                  <a:lnTo>
                    <a:pt x="4664" y="1663"/>
                  </a:lnTo>
                  <a:lnTo>
                    <a:pt x="4665" y="1059"/>
                  </a:lnTo>
                  <a:lnTo>
                    <a:pt x="4665" y="1210"/>
                  </a:lnTo>
                  <a:lnTo>
                    <a:pt x="4666" y="907"/>
                  </a:lnTo>
                  <a:lnTo>
                    <a:pt x="4668" y="1815"/>
                  </a:lnTo>
                  <a:lnTo>
                    <a:pt x="4669" y="907"/>
                  </a:lnTo>
                  <a:lnTo>
                    <a:pt x="4670" y="1512"/>
                  </a:lnTo>
                  <a:lnTo>
                    <a:pt x="4671" y="605"/>
                  </a:lnTo>
                  <a:lnTo>
                    <a:pt x="4673" y="1663"/>
                  </a:lnTo>
                  <a:lnTo>
                    <a:pt x="4673" y="1361"/>
                  </a:lnTo>
                  <a:lnTo>
                    <a:pt x="4674" y="1815"/>
                  </a:lnTo>
                  <a:lnTo>
                    <a:pt x="4675" y="1059"/>
                  </a:lnTo>
                  <a:lnTo>
                    <a:pt x="4676" y="1210"/>
                  </a:lnTo>
                  <a:lnTo>
                    <a:pt x="4676" y="756"/>
                  </a:lnTo>
                  <a:lnTo>
                    <a:pt x="4677" y="1815"/>
                  </a:lnTo>
                  <a:lnTo>
                    <a:pt x="4679" y="1059"/>
                  </a:lnTo>
                  <a:lnTo>
                    <a:pt x="4680" y="1663"/>
                  </a:lnTo>
                  <a:lnTo>
                    <a:pt x="4680" y="1059"/>
                  </a:lnTo>
                  <a:lnTo>
                    <a:pt x="4681" y="1663"/>
                  </a:lnTo>
                  <a:lnTo>
                    <a:pt x="4683" y="756"/>
                  </a:lnTo>
                  <a:lnTo>
                    <a:pt x="4685" y="1512"/>
                  </a:lnTo>
                  <a:lnTo>
                    <a:pt x="4686" y="907"/>
                  </a:lnTo>
                  <a:lnTo>
                    <a:pt x="4687" y="1663"/>
                  </a:lnTo>
                  <a:lnTo>
                    <a:pt x="4688" y="1210"/>
                  </a:lnTo>
                  <a:lnTo>
                    <a:pt x="4688" y="1815"/>
                  </a:lnTo>
                  <a:lnTo>
                    <a:pt x="4689" y="1663"/>
                  </a:lnTo>
                  <a:lnTo>
                    <a:pt x="4689" y="1815"/>
                  </a:lnTo>
                  <a:lnTo>
                    <a:pt x="4690" y="1059"/>
                  </a:lnTo>
                  <a:lnTo>
                    <a:pt x="4691" y="1361"/>
                  </a:lnTo>
                  <a:lnTo>
                    <a:pt x="4692" y="605"/>
                  </a:lnTo>
                  <a:lnTo>
                    <a:pt x="4694" y="1361"/>
                  </a:lnTo>
                  <a:lnTo>
                    <a:pt x="4694" y="907"/>
                  </a:lnTo>
                  <a:lnTo>
                    <a:pt x="4695" y="1815"/>
                  </a:lnTo>
                  <a:lnTo>
                    <a:pt x="4696" y="1210"/>
                  </a:lnTo>
                  <a:lnTo>
                    <a:pt x="4696" y="1512"/>
                  </a:lnTo>
                  <a:lnTo>
                    <a:pt x="4697" y="1059"/>
                  </a:lnTo>
                  <a:lnTo>
                    <a:pt x="4697" y="1663"/>
                  </a:lnTo>
                  <a:lnTo>
                    <a:pt x="4699" y="1059"/>
                  </a:lnTo>
                  <a:lnTo>
                    <a:pt x="4699" y="1663"/>
                  </a:lnTo>
                  <a:lnTo>
                    <a:pt x="4700" y="1361"/>
                  </a:lnTo>
                  <a:lnTo>
                    <a:pt x="4700" y="1663"/>
                  </a:lnTo>
                  <a:lnTo>
                    <a:pt x="4701" y="907"/>
                  </a:lnTo>
                  <a:lnTo>
                    <a:pt x="4701" y="1210"/>
                  </a:lnTo>
                  <a:lnTo>
                    <a:pt x="4702" y="907"/>
                  </a:lnTo>
                  <a:lnTo>
                    <a:pt x="4702" y="1663"/>
                  </a:lnTo>
                  <a:lnTo>
                    <a:pt x="4703" y="1210"/>
                  </a:lnTo>
                  <a:lnTo>
                    <a:pt x="4703" y="1512"/>
                  </a:lnTo>
                  <a:lnTo>
                    <a:pt x="4704" y="1059"/>
                  </a:lnTo>
                  <a:lnTo>
                    <a:pt x="4705" y="1210"/>
                  </a:lnTo>
                  <a:lnTo>
                    <a:pt x="4706" y="907"/>
                  </a:lnTo>
                  <a:lnTo>
                    <a:pt x="4707" y="1663"/>
                  </a:lnTo>
                  <a:lnTo>
                    <a:pt x="4708" y="1210"/>
                  </a:lnTo>
                  <a:lnTo>
                    <a:pt x="4709" y="1512"/>
                  </a:lnTo>
                  <a:lnTo>
                    <a:pt x="4711" y="1210"/>
                  </a:lnTo>
                  <a:lnTo>
                    <a:pt x="4713" y="1663"/>
                  </a:lnTo>
                  <a:lnTo>
                    <a:pt x="4715" y="907"/>
                  </a:lnTo>
                  <a:lnTo>
                    <a:pt x="4717" y="1663"/>
                  </a:lnTo>
                  <a:lnTo>
                    <a:pt x="4717" y="907"/>
                  </a:lnTo>
                  <a:lnTo>
                    <a:pt x="4717" y="1512"/>
                  </a:lnTo>
                  <a:lnTo>
                    <a:pt x="4718" y="1361"/>
                  </a:lnTo>
                  <a:lnTo>
                    <a:pt x="4719" y="1966"/>
                  </a:lnTo>
                  <a:lnTo>
                    <a:pt x="4720" y="1512"/>
                  </a:lnTo>
                  <a:lnTo>
                    <a:pt x="4720" y="1663"/>
                  </a:lnTo>
                  <a:lnTo>
                    <a:pt x="4721" y="1361"/>
                  </a:lnTo>
                  <a:lnTo>
                    <a:pt x="4721" y="1512"/>
                  </a:lnTo>
                  <a:lnTo>
                    <a:pt x="4723" y="1361"/>
                  </a:lnTo>
                  <a:lnTo>
                    <a:pt x="4723" y="1966"/>
                  </a:lnTo>
                  <a:lnTo>
                    <a:pt x="4725" y="907"/>
                  </a:lnTo>
                  <a:lnTo>
                    <a:pt x="4726" y="1512"/>
                  </a:lnTo>
                  <a:lnTo>
                    <a:pt x="4726" y="1210"/>
                  </a:lnTo>
                  <a:lnTo>
                    <a:pt x="4727" y="1512"/>
                  </a:lnTo>
                  <a:lnTo>
                    <a:pt x="4727" y="1210"/>
                  </a:lnTo>
                  <a:lnTo>
                    <a:pt x="4728" y="1512"/>
                  </a:lnTo>
                  <a:lnTo>
                    <a:pt x="4728" y="1059"/>
                  </a:lnTo>
                  <a:lnTo>
                    <a:pt x="4729" y="1663"/>
                  </a:lnTo>
                  <a:lnTo>
                    <a:pt x="4730" y="1210"/>
                  </a:lnTo>
                  <a:lnTo>
                    <a:pt x="4731" y="1512"/>
                  </a:lnTo>
                  <a:lnTo>
                    <a:pt x="4732" y="1210"/>
                  </a:lnTo>
                  <a:lnTo>
                    <a:pt x="4733" y="1815"/>
                  </a:lnTo>
                  <a:lnTo>
                    <a:pt x="4734" y="1210"/>
                  </a:lnTo>
                  <a:lnTo>
                    <a:pt x="4735" y="1966"/>
                  </a:lnTo>
                  <a:lnTo>
                    <a:pt x="4736" y="1361"/>
                  </a:lnTo>
                  <a:lnTo>
                    <a:pt x="4737" y="1663"/>
                  </a:lnTo>
                  <a:lnTo>
                    <a:pt x="4737" y="1361"/>
                  </a:lnTo>
                  <a:lnTo>
                    <a:pt x="4738" y="1966"/>
                  </a:lnTo>
                  <a:lnTo>
                    <a:pt x="4740" y="907"/>
                  </a:lnTo>
                  <a:lnTo>
                    <a:pt x="4740" y="1815"/>
                  </a:lnTo>
                  <a:lnTo>
                    <a:pt x="4741" y="1210"/>
                  </a:lnTo>
                  <a:lnTo>
                    <a:pt x="4741" y="1512"/>
                  </a:lnTo>
                  <a:lnTo>
                    <a:pt x="4742" y="1059"/>
                  </a:lnTo>
                  <a:lnTo>
                    <a:pt x="4742" y="2116"/>
                  </a:lnTo>
                  <a:lnTo>
                    <a:pt x="4743" y="1361"/>
                  </a:lnTo>
                  <a:lnTo>
                    <a:pt x="4743" y="1512"/>
                  </a:lnTo>
                  <a:lnTo>
                    <a:pt x="4744" y="1059"/>
                  </a:lnTo>
                  <a:lnTo>
                    <a:pt x="4744" y="1512"/>
                  </a:lnTo>
                  <a:lnTo>
                    <a:pt x="4745" y="1059"/>
                  </a:lnTo>
                  <a:lnTo>
                    <a:pt x="4746" y="1512"/>
                  </a:lnTo>
                  <a:lnTo>
                    <a:pt x="4746" y="1361"/>
                  </a:lnTo>
                  <a:lnTo>
                    <a:pt x="4747" y="1815"/>
                  </a:lnTo>
                  <a:lnTo>
                    <a:pt x="4748" y="1361"/>
                  </a:lnTo>
                  <a:lnTo>
                    <a:pt x="4749" y="1512"/>
                  </a:lnTo>
                  <a:lnTo>
                    <a:pt x="4750" y="1059"/>
                  </a:lnTo>
                  <a:lnTo>
                    <a:pt x="4751" y="1966"/>
                  </a:lnTo>
                  <a:lnTo>
                    <a:pt x="4752" y="1512"/>
                  </a:lnTo>
                  <a:lnTo>
                    <a:pt x="4752" y="1815"/>
                  </a:lnTo>
                  <a:lnTo>
                    <a:pt x="4753" y="1361"/>
                  </a:lnTo>
                  <a:lnTo>
                    <a:pt x="4755" y="1512"/>
                  </a:lnTo>
                  <a:lnTo>
                    <a:pt x="4755" y="1361"/>
                  </a:lnTo>
                  <a:lnTo>
                    <a:pt x="4756" y="1663"/>
                  </a:lnTo>
                  <a:lnTo>
                    <a:pt x="4756" y="1512"/>
                  </a:lnTo>
                  <a:lnTo>
                    <a:pt x="4757" y="1815"/>
                  </a:lnTo>
                  <a:lnTo>
                    <a:pt x="4758" y="907"/>
                  </a:lnTo>
                  <a:lnTo>
                    <a:pt x="4758" y="1815"/>
                  </a:lnTo>
                  <a:lnTo>
                    <a:pt x="4759" y="1663"/>
                  </a:lnTo>
                  <a:lnTo>
                    <a:pt x="4759" y="1815"/>
                  </a:lnTo>
                  <a:lnTo>
                    <a:pt x="4760" y="1512"/>
                  </a:lnTo>
                  <a:lnTo>
                    <a:pt x="4760" y="1815"/>
                  </a:lnTo>
                  <a:lnTo>
                    <a:pt x="4761" y="756"/>
                  </a:lnTo>
                  <a:lnTo>
                    <a:pt x="4762" y="1815"/>
                  </a:lnTo>
                  <a:lnTo>
                    <a:pt x="4762" y="1210"/>
                  </a:lnTo>
                  <a:lnTo>
                    <a:pt x="4763" y="1663"/>
                  </a:lnTo>
                  <a:lnTo>
                    <a:pt x="4763" y="907"/>
                  </a:lnTo>
                  <a:lnTo>
                    <a:pt x="4764" y="1210"/>
                  </a:lnTo>
                  <a:lnTo>
                    <a:pt x="4764" y="1059"/>
                  </a:lnTo>
                  <a:lnTo>
                    <a:pt x="4766" y="1815"/>
                  </a:lnTo>
                  <a:lnTo>
                    <a:pt x="4767" y="1210"/>
                  </a:lnTo>
                  <a:lnTo>
                    <a:pt x="4768" y="1663"/>
                  </a:lnTo>
                  <a:lnTo>
                    <a:pt x="4773" y="1059"/>
                  </a:lnTo>
                  <a:lnTo>
                    <a:pt x="4773" y="1512"/>
                  </a:lnTo>
                  <a:lnTo>
                    <a:pt x="4774" y="1210"/>
                  </a:lnTo>
                  <a:lnTo>
                    <a:pt x="4775" y="1815"/>
                  </a:lnTo>
                  <a:lnTo>
                    <a:pt x="4776" y="605"/>
                  </a:lnTo>
                  <a:lnTo>
                    <a:pt x="4777" y="1663"/>
                  </a:lnTo>
                  <a:lnTo>
                    <a:pt x="4778" y="1059"/>
                  </a:lnTo>
                  <a:lnTo>
                    <a:pt x="4778" y="1663"/>
                  </a:lnTo>
                  <a:lnTo>
                    <a:pt x="4779" y="1361"/>
                  </a:lnTo>
                  <a:lnTo>
                    <a:pt x="4780" y="1663"/>
                  </a:lnTo>
                  <a:lnTo>
                    <a:pt x="4781" y="1361"/>
                  </a:lnTo>
                  <a:lnTo>
                    <a:pt x="4781" y="1663"/>
                  </a:lnTo>
                  <a:lnTo>
                    <a:pt x="4783" y="1210"/>
                  </a:lnTo>
                  <a:lnTo>
                    <a:pt x="4783" y="1512"/>
                  </a:lnTo>
                  <a:lnTo>
                    <a:pt x="4784" y="1059"/>
                  </a:lnTo>
                  <a:lnTo>
                    <a:pt x="4784" y="1663"/>
                  </a:lnTo>
                  <a:lnTo>
                    <a:pt x="4787" y="1210"/>
                  </a:lnTo>
                  <a:lnTo>
                    <a:pt x="4788" y="1663"/>
                  </a:lnTo>
                  <a:lnTo>
                    <a:pt x="4788" y="1512"/>
                  </a:lnTo>
                  <a:lnTo>
                    <a:pt x="4789" y="1966"/>
                  </a:lnTo>
                  <a:lnTo>
                    <a:pt x="4791" y="907"/>
                  </a:lnTo>
                  <a:lnTo>
                    <a:pt x="4792" y="1512"/>
                  </a:lnTo>
                  <a:lnTo>
                    <a:pt x="4793" y="1059"/>
                  </a:lnTo>
                  <a:lnTo>
                    <a:pt x="4795" y="1663"/>
                  </a:lnTo>
                  <a:lnTo>
                    <a:pt x="4797" y="1059"/>
                  </a:lnTo>
                  <a:lnTo>
                    <a:pt x="4797" y="1210"/>
                  </a:lnTo>
                  <a:lnTo>
                    <a:pt x="4798" y="756"/>
                  </a:lnTo>
                  <a:lnTo>
                    <a:pt x="4800" y="1815"/>
                  </a:lnTo>
                  <a:lnTo>
                    <a:pt x="4801" y="1210"/>
                  </a:lnTo>
                  <a:lnTo>
                    <a:pt x="4802" y="1663"/>
                  </a:lnTo>
                  <a:lnTo>
                    <a:pt x="4804" y="1059"/>
                  </a:lnTo>
                  <a:lnTo>
                    <a:pt x="4804" y="1663"/>
                  </a:lnTo>
                  <a:lnTo>
                    <a:pt x="4805" y="1059"/>
                  </a:lnTo>
                  <a:lnTo>
                    <a:pt x="4806" y="1663"/>
                  </a:lnTo>
                  <a:lnTo>
                    <a:pt x="4806" y="1512"/>
                  </a:lnTo>
                  <a:lnTo>
                    <a:pt x="4807" y="1966"/>
                  </a:lnTo>
                  <a:lnTo>
                    <a:pt x="4808" y="1361"/>
                  </a:lnTo>
                  <a:lnTo>
                    <a:pt x="4809" y="1663"/>
                  </a:lnTo>
                  <a:lnTo>
                    <a:pt x="4810" y="1059"/>
                  </a:lnTo>
                  <a:lnTo>
                    <a:pt x="4811" y="1663"/>
                  </a:lnTo>
                  <a:lnTo>
                    <a:pt x="4813" y="1210"/>
                  </a:lnTo>
                  <a:lnTo>
                    <a:pt x="4813" y="1512"/>
                  </a:lnTo>
                  <a:lnTo>
                    <a:pt x="4813" y="1361"/>
                  </a:lnTo>
                  <a:lnTo>
                    <a:pt x="4814" y="1663"/>
                  </a:lnTo>
                  <a:lnTo>
                    <a:pt x="4814" y="1059"/>
                  </a:lnTo>
                  <a:lnTo>
                    <a:pt x="4815" y="1361"/>
                  </a:lnTo>
                  <a:lnTo>
                    <a:pt x="4815" y="1210"/>
                  </a:lnTo>
                  <a:lnTo>
                    <a:pt x="4816" y="1361"/>
                  </a:lnTo>
                  <a:lnTo>
                    <a:pt x="4817" y="907"/>
                  </a:lnTo>
                  <a:lnTo>
                    <a:pt x="4817" y="1512"/>
                  </a:lnTo>
                  <a:lnTo>
                    <a:pt x="4818" y="1210"/>
                  </a:lnTo>
                  <a:lnTo>
                    <a:pt x="4818" y="1512"/>
                  </a:lnTo>
                  <a:lnTo>
                    <a:pt x="4819" y="907"/>
                  </a:lnTo>
                  <a:lnTo>
                    <a:pt x="4820" y="1815"/>
                  </a:lnTo>
                  <a:lnTo>
                    <a:pt x="4822" y="1210"/>
                  </a:lnTo>
                  <a:lnTo>
                    <a:pt x="4823" y="1815"/>
                  </a:lnTo>
                  <a:lnTo>
                    <a:pt x="4823" y="1059"/>
                  </a:lnTo>
                  <a:lnTo>
                    <a:pt x="4824" y="1966"/>
                  </a:lnTo>
                  <a:lnTo>
                    <a:pt x="4826" y="1210"/>
                  </a:lnTo>
                  <a:lnTo>
                    <a:pt x="4828" y="1663"/>
                  </a:lnTo>
                  <a:lnTo>
                    <a:pt x="4829" y="1512"/>
                  </a:lnTo>
                  <a:lnTo>
                    <a:pt x="4829" y="1815"/>
                  </a:lnTo>
                  <a:lnTo>
                    <a:pt x="4831" y="1361"/>
                  </a:lnTo>
                  <a:lnTo>
                    <a:pt x="4832" y="1663"/>
                  </a:lnTo>
                  <a:lnTo>
                    <a:pt x="4834" y="1059"/>
                  </a:lnTo>
                  <a:lnTo>
                    <a:pt x="4835" y="1966"/>
                  </a:lnTo>
                  <a:lnTo>
                    <a:pt x="4837" y="1210"/>
                  </a:lnTo>
                  <a:lnTo>
                    <a:pt x="4838" y="1663"/>
                  </a:lnTo>
                  <a:lnTo>
                    <a:pt x="4838" y="1361"/>
                  </a:lnTo>
                  <a:lnTo>
                    <a:pt x="4840" y="1663"/>
                  </a:lnTo>
                  <a:lnTo>
                    <a:pt x="4841" y="1361"/>
                  </a:lnTo>
                  <a:lnTo>
                    <a:pt x="4842" y="1966"/>
                  </a:lnTo>
                  <a:lnTo>
                    <a:pt x="4843" y="1512"/>
                  </a:lnTo>
                  <a:lnTo>
                    <a:pt x="4845" y="1815"/>
                  </a:lnTo>
                  <a:lnTo>
                    <a:pt x="4845" y="1210"/>
                  </a:lnTo>
                  <a:lnTo>
                    <a:pt x="4846" y="1663"/>
                  </a:lnTo>
                  <a:lnTo>
                    <a:pt x="4848" y="1059"/>
                  </a:lnTo>
                  <a:lnTo>
                    <a:pt x="4848" y="1512"/>
                  </a:lnTo>
                  <a:lnTo>
                    <a:pt x="4849" y="1210"/>
                  </a:lnTo>
                  <a:lnTo>
                    <a:pt x="4850" y="1815"/>
                  </a:lnTo>
                  <a:lnTo>
                    <a:pt x="4850" y="1210"/>
                  </a:lnTo>
                  <a:lnTo>
                    <a:pt x="4851" y="1663"/>
                  </a:lnTo>
                  <a:lnTo>
                    <a:pt x="4852" y="1059"/>
                  </a:lnTo>
                  <a:lnTo>
                    <a:pt x="4853" y="1815"/>
                  </a:lnTo>
                  <a:lnTo>
                    <a:pt x="4853" y="1210"/>
                  </a:lnTo>
                  <a:lnTo>
                    <a:pt x="4855" y="1663"/>
                  </a:lnTo>
                  <a:lnTo>
                    <a:pt x="4856" y="1210"/>
                  </a:lnTo>
                  <a:lnTo>
                    <a:pt x="4856" y="1815"/>
                  </a:lnTo>
                  <a:lnTo>
                    <a:pt x="4858" y="1210"/>
                  </a:lnTo>
                  <a:lnTo>
                    <a:pt x="4859" y="1512"/>
                  </a:lnTo>
                  <a:lnTo>
                    <a:pt x="4859" y="1361"/>
                  </a:lnTo>
                  <a:lnTo>
                    <a:pt x="4860" y="1815"/>
                  </a:lnTo>
                  <a:lnTo>
                    <a:pt x="4860" y="1210"/>
                  </a:lnTo>
                  <a:lnTo>
                    <a:pt x="4863" y="1663"/>
                  </a:lnTo>
                  <a:lnTo>
                    <a:pt x="4863" y="1512"/>
                  </a:lnTo>
                  <a:lnTo>
                    <a:pt x="4864" y="1815"/>
                  </a:lnTo>
                  <a:lnTo>
                    <a:pt x="4865" y="1059"/>
                  </a:lnTo>
                  <a:lnTo>
                    <a:pt x="4867" y="1663"/>
                  </a:lnTo>
                  <a:lnTo>
                    <a:pt x="4868" y="1210"/>
                  </a:lnTo>
                  <a:lnTo>
                    <a:pt x="4869" y="1815"/>
                  </a:lnTo>
                  <a:lnTo>
                    <a:pt x="4870" y="1361"/>
                  </a:lnTo>
                  <a:lnTo>
                    <a:pt x="4870" y="1663"/>
                  </a:lnTo>
                  <a:lnTo>
                    <a:pt x="4871" y="1512"/>
                  </a:lnTo>
                  <a:lnTo>
                    <a:pt x="4871" y="1663"/>
                  </a:lnTo>
                  <a:lnTo>
                    <a:pt x="4872" y="1361"/>
                  </a:lnTo>
                  <a:lnTo>
                    <a:pt x="4874" y="1815"/>
                  </a:lnTo>
                  <a:lnTo>
                    <a:pt x="4874" y="1512"/>
                  </a:lnTo>
                  <a:lnTo>
                    <a:pt x="4875" y="1663"/>
                  </a:lnTo>
                  <a:lnTo>
                    <a:pt x="4875" y="1361"/>
                  </a:lnTo>
                  <a:lnTo>
                    <a:pt x="4877" y="1512"/>
                  </a:lnTo>
                  <a:lnTo>
                    <a:pt x="4877" y="1059"/>
                  </a:lnTo>
                  <a:lnTo>
                    <a:pt x="4879" y="1815"/>
                  </a:lnTo>
                  <a:lnTo>
                    <a:pt x="4880" y="1512"/>
                  </a:lnTo>
                  <a:lnTo>
                    <a:pt x="4881" y="1663"/>
                  </a:lnTo>
                  <a:lnTo>
                    <a:pt x="4882" y="1512"/>
                  </a:lnTo>
                  <a:lnTo>
                    <a:pt x="4882" y="1663"/>
                  </a:lnTo>
                  <a:lnTo>
                    <a:pt x="4884" y="1210"/>
                  </a:lnTo>
                  <a:lnTo>
                    <a:pt x="4884" y="1512"/>
                  </a:lnTo>
                  <a:lnTo>
                    <a:pt x="4885" y="1210"/>
                  </a:lnTo>
                  <a:lnTo>
                    <a:pt x="4885" y="1663"/>
                  </a:lnTo>
                  <a:lnTo>
                    <a:pt x="4886" y="1059"/>
                  </a:lnTo>
                  <a:lnTo>
                    <a:pt x="4887" y="1361"/>
                  </a:lnTo>
                  <a:lnTo>
                    <a:pt x="4888" y="1059"/>
                  </a:lnTo>
                  <a:lnTo>
                    <a:pt x="4889" y="1815"/>
                  </a:lnTo>
                  <a:lnTo>
                    <a:pt x="4892" y="1361"/>
                  </a:lnTo>
                  <a:lnTo>
                    <a:pt x="4893" y="1815"/>
                  </a:lnTo>
                  <a:lnTo>
                    <a:pt x="4894" y="756"/>
                  </a:lnTo>
                  <a:lnTo>
                    <a:pt x="4896" y="1512"/>
                  </a:lnTo>
                  <a:lnTo>
                    <a:pt x="4896" y="1361"/>
                  </a:lnTo>
                  <a:lnTo>
                    <a:pt x="4899" y="1663"/>
                  </a:lnTo>
                  <a:lnTo>
                    <a:pt x="4900" y="1361"/>
                  </a:lnTo>
                  <a:lnTo>
                    <a:pt x="4902" y="1663"/>
                  </a:lnTo>
                  <a:lnTo>
                    <a:pt x="4903" y="1361"/>
                  </a:lnTo>
                  <a:lnTo>
                    <a:pt x="4903" y="1663"/>
                  </a:lnTo>
                  <a:lnTo>
                    <a:pt x="4904" y="1210"/>
                  </a:lnTo>
                  <a:lnTo>
                    <a:pt x="4905" y="1815"/>
                  </a:lnTo>
                  <a:lnTo>
                    <a:pt x="4906" y="1361"/>
                  </a:lnTo>
                  <a:lnTo>
                    <a:pt x="4906" y="1966"/>
                  </a:lnTo>
                  <a:lnTo>
                    <a:pt x="4907" y="1210"/>
                  </a:lnTo>
                  <a:lnTo>
                    <a:pt x="4908" y="1663"/>
                  </a:lnTo>
                  <a:lnTo>
                    <a:pt x="4908" y="1361"/>
                  </a:lnTo>
                  <a:lnTo>
                    <a:pt x="4909" y="1663"/>
                  </a:lnTo>
                  <a:lnTo>
                    <a:pt x="4909" y="1210"/>
                  </a:lnTo>
                  <a:lnTo>
                    <a:pt x="4910" y="1815"/>
                  </a:lnTo>
                  <a:lnTo>
                    <a:pt x="4911" y="1210"/>
                  </a:lnTo>
                  <a:lnTo>
                    <a:pt x="4912" y="1663"/>
                  </a:lnTo>
                  <a:lnTo>
                    <a:pt x="4913" y="1059"/>
                  </a:lnTo>
                  <a:lnTo>
                    <a:pt x="4913" y="1512"/>
                  </a:lnTo>
                  <a:lnTo>
                    <a:pt x="4914" y="1210"/>
                  </a:lnTo>
                  <a:lnTo>
                    <a:pt x="4914" y="1512"/>
                  </a:lnTo>
                  <a:lnTo>
                    <a:pt x="4916" y="1210"/>
                  </a:lnTo>
                  <a:lnTo>
                    <a:pt x="4916" y="1663"/>
                  </a:lnTo>
                  <a:lnTo>
                    <a:pt x="4917" y="1361"/>
                  </a:lnTo>
                  <a:lnTo>
                    <a:pt x="4917" y="1663"/>
                  </a:lnTo>
                  <a:lnTo>
                    <a:pt x="4918" y="1512"/>
                  </a:lnTo>
                  <a:lnTo>
                    <a:pt x="4919" y="1966"/>
                  </a:lnTo>
                  <a:lnTo>
                    <a:pt x="4919" y="1512"/>
                  </a:lnTo>
                  <a:lnTo>
                    <a:pt x="4920" y="2116"/>
                  </a:lnTo>
                  <a:lnTo>
                    <a:pt x="4921" y="1210"/>
                  </a:lnTo>
                  <a:lnTo>
                    <a:pt x="4922" y="2116"/>
                  </a:lnTo>
                  <a:lnTo>
                    <a:pt x="4923" y="1512"/>
                  </a:lnTo>
                  <a:lnTo>
                    <a:pt x="4923" y="1815"/>
                  </a:lnTo>
                  <a:lnTo>
                    <a:pt x="4924" y="907"/>
                  </a:lnTo>
                  <a:lnTo>
                    <a:pt x="4925" y="1815"/>
                  </a:lnTo>
                  <a:lnTo>
                    <a:pt x="4926" y="1512"/>
                  </a:lnTo>
                  <a:lnTo>
                    <a:pt x="4927" y="1815"/>
                  </a:lnTo>
                  <a:lnTo>
                    <a:pt x="4929" y="1059"/>
                  </a:lnTo>
                  <a:lnTo>
                    <a:pt x="4930" y="1815"/>
                  </a:lnTo>
                  <a:lnTo>
                    <a:pt x="4931" y="1059"/>
                  </a:lnTo>
                  <a:lnTo>
                    <a:pt x="4933" y="1663"/>
                  </a:lnTo>
                  <a:lnTo>
                    <a:pt x="4933" y="1512"/>
                  </a:lnTo>
                  <a:lnTo>
                    <a:pt x="4934" y="1815"/>
                  </a:lnTo>
                  <a:lnTo>
                    <a:pt x="4934" y="1512"/>
                  </a:lnTo>
                  <a:lnTo>
                    <a:pt x="4935" y="1815"/>
                  </a:lnTo>
                  <a:lnTo>
                    <a:pt x="4936" y="1663"/>
                  </a:lnTo>
                  <a:lnTo>
                    <a:pt x="4936" y="1815"/>
                  </a:lnTo>
                  <a:lnTo>
                    <a:pt x="4937" y="1210"/>
                  </a:lnTo>
                  <a:lnTo>
                    <a:pt x="4938" y="2116"/>
                  </a:lnTo>
                  <a:lnTo>
                    <a:pt x="4938" y="1361"/>
                  </a:lnTo>
                  <a:lnTo>
                    <a:pt x="4939" y="1512"/>
                  </a:lnTo>
                  <a:lnTo>
                    <a:pt x="4939" y="1059"/>
                  </a:lnTo>
                  <a:lnTo>
                    <a:pt x="4941" y="2116"/>
                  </a:lnTo>
                  <a:lnTo>
                    <a:pt x="4941" y="1815"/>
                  </a:lnTo>
                  <a:lnTo>
                    <a:pt x="4942" y="1966"/>
                  </a:lnTo>
                  <a:lnTo>
                    <a:pt x="4942" y="1210"/>
                  </a:lnTo>
                  <a:lnTo>
                    <a:pt x="4943" y="1361"/>
                  </a:lnTo>
                  <a:lnTo>
                    <a:pt x="4943" y="1210"/>
                  </a:lnTo>
                  <a:lnTo>
                    <a:pt x="4945" y="1663"/>
                  </a:lnTo>
                  <a:lnTo>
                    <a:pt x="4946" y="1210"/>
                  </a:lnTo>
                  <a:lnTo>
                    <a:pt x="4947" y="1815"/>
                  </a:lnTo>
                  <a:lnTo>
                    <a:pt x="4949" y="1210"/>
                  </a:lnTo>
                  <a:lnTo>
                    <a:pt x="4950" y="1512"/>
                  </a:lnTo>
                  <a:lnTo>
                    <a:pt x="4950" y="1210"/>
                  </a:lnTo>
                  <a:lnTo>
                    <a:pt x="4951" y="1663"/>
                  </a:lnTo>
                  <a:lnTo>
                    <a:pt x="4952" y="907"/>
                  </a:lnTo>
                  <a:lnTo>
                    <a:pt x="4953" y="1663"/>
                  </a:lnTo>
                  <a:lnTo>
                    <a:pt x="4954" y="1210"/>
                  </a:lnTo>
                  <a:lnTo>
                    <a:pt x="4955" y="1663"/>
                  </a:lnTo>
                  <a:lnTo>
                    <a:pt x="4956" y="1210"/>
                  </a:lnTo>
                  <a:lnTo>
                    <a:pt x="4957" y="1966"/>
                  </a:lnTo>
                  <a:lnTo>
                    <a:pt x="4957" y="1361"/>
                  </a:lnTo>
                  <a:lnTo>
                    <a:pt x="4959" y="1815"/>
                  </a:lnTo>
                  <a:lnTo>
                    <a:pt x="4959" y="1512"/>
                  </a:lnTo>
                  <a:lnTo>
                    <a:pt x="4960" y="1815"/>
                  </a:lnTo>
                  <a:lnTo>
                    <a:pt x="4960" y="1059"/>
                  </a:lnTo>
                  <a:lnTo>
                    <a:pt x="4961" y="1966"/>
                  </a:lnTo>
                  <a:lnTo>
                    <a:pt x="4962" y="1512"/>
                  </a:lnTo>
                  <a:lnTo>
                    <a:pt x="4965" y="1815"/>
                  </a:lnTo>
                  <a:lnTo>
                    <a:pt x="4965" y="1361"/>
                  </a:lnTo>
                  <a:lnTo>
                    <a:pt x="4966" y="1815"/>
                  </a:lnTo>
                  <a:lnTo>
                    <a:pt x="4967" y="1361"/>
                  </a:lnTo>
                  <a:lnTo>
                    <a:pt x="4968" y="1815"/>
                  </a:lnTo>
                  <a:lnTo>
                    <a:pt x="4968" y="1210"/>
                  </a:lnTo>
                  <a:lnTo>
                    <a:pt x="4969" y="1966"/>
                  </a:lnTo>
                  <a:lnTo>
                    <a:pt x="4970" y="1815"/>
                  </a:lnTo>
                  <a:lnTo>
                    <a:pt x="4970" y="1966"/>
                  </a:lnTo>
                  <a:lnTo>
                    <a:pt x="4972" y="1210"/>
                  </a:lnTo>
                  <a:lnTo>
                    <a:pt x="4972" y="1966"/>
                  </a:lnTo>
                  <a:lnTo>
                    <a:pt x="4974" y="1361"/>
                  </a:lnTo>
                  <a:lnTo>
                    <a:pt x="4974" y="1815"/>
                  </a:lnTo>
                  <a:lnTo>
                    <a:pt x="4975" y="1361"/>
                  </a:lnTo>
                  <a:lnTo>
                    <a:pt x="4976" y="1966"/>
                  </a:lnTo>
                  <a:lnTo>
                    <a:pt x="4978" y="1361"/>
                  </a:lnTo>
                  <a:lnTo>
                    <a:pt x="4978" y="1663"/>
                  </a:lnTo>
                  <a:lnTo>
                    <a:pt x="4979" y="1361"/>
                  </a:lnTo>
                  <a:lnTo>
                    <a:pt x="4981" y="1663"/>
                  </a:lnTo>
                  <a:lnTo>
                    <a:pt x="4981" y="1361"/>
                  </a:lnTo>
                  <a:lnTo>
                    <a:pt x="4982" y="1663"/>
                  </a:lnTo>
                  <a:lnTo>
                    <a:pt x="4982" y="1512"/>
                  </a:lnTo>
                  <a:lnTo>
                    <a:pt x="4984" y="1663"/>
                  </a:lnTo>
                  <a:lnTo>
                    <a:pt x="4985" y="1210"/>
                  </a:lnTo>
                  <a:lnTo>
                    <a:pt x="4986" y="1815"/>
                  </a:lnTo>
                  <a:lnTo>
                    <a:pt x="4987" y="1059"/>
                  </a:lnTo>
                  <a:lnTo>
                    <a:pt x="4988" y="1512"/>
                  </a:lnTo>
                  <a:lnTo>
                    <a:pt x="4989" y="1361"/>
                  </a:lnTo>
                  <a:lnTo>
                    <a:pt x="4990" y="1815"/>
                  </a:lnTo>
                  <a:lnTo>
                    <a:pt x="4991" y="1361"/>
                  </a:lnTo>
                  <a:lnTo>
                    <a:pt x="4992" y="1815"/>
                  </a:lnTo>
                  <a:lnTo>
                    <a:pt x="4993" y="1512"/>
                  </a:lnTo>
                  <a:lnTo>
                    <a:pt x="4993" y="1815"/>
                  </a:lnTo>
                  <a:lnTo>
                    <a:pt x="4995" y="1361"/>
                  </a:lnTo>
                  <a:lnTo>
                    <a:pt x="4995" y="1966"/>
                  </a:lnTo>
                  <a:lnTo>
                    <a:pt x="4996" y="1512"/>
                  </a:lnTo>
                  <a:lnTo>
                    <a:pt x="4996" y="1663"/>
                  </a:lnTo>
                  <a:lnTo>
                    <a:pt x="4997" y="1361"/>
                  </a:lnTo>
                  <a:lnTo>
                    <a:pt x="4998" y="1815"/>
                  </a:lnTo>
                  <a:lnTo>
                    <a:pt x="4999" y="907"/>
                  </a:lnTo>
                  <a:lnTo>
                    <a:pt x="4999" y="1059"/>
                  </a:lnTo>
                  <a:lnTo>
                    <a:pt x="5000" y="907"/>
                  </a:lnTo>
                  <a:lnTo>
                    <a:pt x="5000" y="1512"/>
                  </a:lnTo>
                  <a:lnTo>
                    <a:pt x="5001" y="1210"/>
                  </a:lnTo>
                  <a:lnTo>
                    <a:pt x="5001" y="1663"/>
                  </a:lnTo>
                  <a:lnTo>
                    <a:pt x="5002" y="1512"/>
                  </a:lnTo>
                  <a:lnTo>
                    <a:pt x="5002" y="1663"/>
                  </a:lnTo>
                  <a:lnTo>
                    <a:pt x="5003" y="1059"/>
                  </a:lnTo>
                  <a:lnTo>
                    <a:pt x="5004" y="1663"/>
                  </a:lnTo>
                  <a:lnTo>
                    <a:pt x="5005" y="756"/>
                  </a:lnTo>
                  <a:lnTo>
                    <a:pt x="5005" y="1663"/>
                  </a:lnTo>
                  <a:lnTo>
                    <a:pt x="5006" y="1512"/>
                  </a:lnTo>
                  <a:lnTo>
                    <a:pt x="5006" y="1663"/>
                  </a:lnTo>
                  <a:lnTo>
                    <a:pt x="5007" y="1361"/>
                  </a:lnTo>
                  <a:lnTo>
                    <a:pt x="5007" y="1663"/>
                  </a:lnTo>
                  <a:lnTo>
                    <a:pt x="5009" y="1210"/>
                  </a:lnTo>
                  <a:lnTo>
                    <a:pt x="5009" y="1512"/>
                  </a:lnTo>
                  <a:lnTo>
                    <a:pt x="5010" y="1361"/>
                  </a:lnTo>
                  <a:lnTo>
                    <a:pt x="5011" y="1815"/>
                  </a:lnTo>
                  <a:lnTo>
                    <a:pt x="5012" y="1059"/>
                  </a:lnTo>
                  <a:lnTo>
                    <a:pt x="5013" y="1663"/>
                  </a:lnTo>
                  <a:lnTo>
                    <a:pt x="5013" y="1059"/>
                  </a:lnTo>
                  <a:lnTo>
                    <a:pt x="5014" y="1512"/>
                  </a:lnTo>
                  <a:lnTo>
                    <a:pt x="5014" y="1210"/>
                  </a:lnTo>
                  <a:lnTo>
                    <a:pt x="5015" y="1663"/>
                  </a:lnTo>
                  <a:lnTo>
                    <a:pt x="5016" y="907"/>
                  </a:lnTo>
                  <a:lnTo>
                    <a:pt x="5019" y="1815"/>
                  </a:lnTo>
                  <a:lnTo>
                    <a:pt x="5020" y="1361"/>
                  </a:lnTo>
                  <a:lnTo>
                    <a:pt x="5020" y="1815"/>
                  </a:lnTo>
                  <a:lnTo>
                    <a:pt x="5021" y="1210"/>
                  </a:lnTo>
                  <a:lnTo>
                    <a:pt x="5022" y="1512"/>
                  </a:lnTo>
                  <a:lnTo>
                    <a:pt x="5023" y="1210"/>
                  </a:lnTo>
                  <a:lnTo>
                    <a:pt x="5024" y="1663"/>
                  </a:lnTo>
                  <a:lnTo>
                    <a:pt x="5025" y="1210"/>
                  </a:lnTo>
                  <a:lnTo>
                    <a:pt x="5025" y="1512"/>
                  </a:lnTo>
                  <a:lnTo>
                    <a:pt x="5026" y="1361"/>
                  </a:lnTo>
                  <a:lnTo>
                    <a:pt x="5026" y="1966"/>
                  </a:lnTo>
                  <a:lnTo>
                    <a:pt x="5027" y="1210"/>
                  </a:lnTo>
                  <a:lnTo>
                    <a:pt x="5028" y="1512"/>
                  </a:lnTo>
                  <a:lnTo>
                    <a:pt x="5029" y="1361"/>
                  </a:lnTo>
                  <a:lnTo>
                    <a:pt x="5029" y="1815"/>
                  </a:lnTo>
                  <a:lnTo>
                    <a:pt x="5032" y="1361"/>
                  </a:lnTo>
                  <a:lnTo>
                    <a:pt x="5033" y="1663"/>
                  </a:lnTo>
                  <a:lnTo>
                    <a:pt x="5034" y="1210"/>
                  </a:lnTo>
                  <a:lnTo>
                    <a:pt x="5036" y="1815"/>
                  </a:lnTo>
                  <a:lnTo>
                    <a:pt x="5036" y="1059"/>
                  </a:lnTo>
                  <a:lnTo>
                    <a:pt x="5037" y="1663"/>
                  </a:lnTo>
                  <a:lnTo>
                    <a:pt x="5037" y="1210"/>
                  </a:lnTo>
                  <a:lnTo>
                    <a:pt x="5038" y="1815"/>
                  </a:lnTo>
                  <a:lnTo>
                    <a:pt x="5039" y="1512"/>
                  </a:lnTo>
                  <a:lnTo>
                    <a:pt x="5039" y="1966"/>
                  </a:lnTo>
                  <a:lnTo>
                    <a:pt x="5040" y="1663"/>
                  </a:lnTo>
                  <a:lnTo>
                    <a:pt x="5040" y="1815"/>
                  </a:lnTo>
                  <a:lnTo>
                    <a:pt x="5041" y="1512"/>
                  </a:lnTo>
                  <a:lnTo>
                    <a:pt x="5041" y="1815"/>
                  </a:lnTo>
                  <a:lnTo>
                    <a:pt x="5042" y="1059"/>
                  </a:lnTo>
                  <a:lnTo>
                    <a:pt x="5042" y="1512"/>
                  </a:lnTo>
                  <a:lnTo>
                    <a:pt x="5043" y="1361"/>
                  </a:lnTo>
                  <a:lnTo>
                    <a:pt x="5043" y="1663"/>
                  </a:lnTo>
                  <a:lnTo>
                    <a:pt x="5044" y="1059"/>
                  </a:lnTo>
                  <a:lnTo>
                    <a:pt x="5045" y="1663"/>
                  </a:lnTo>
                  <a:lnTo>
                    <a:pt x="5046" y="1210"/>
                  </a:lnTo>
                  <a:lnTo>
                    <a:pt x="5047" y="1663"/>
                  </a:lnTo>
                  <a:lnTo>
                    <a:pt x="5048" y="1361"/>
                  </a:lnTo>
                  <a:lnTo>
                    <a:pt x="5049" y="1512"/>
                  </a:lnTo>
                  <a:lnTo>
                    <a:pt x="5049" y="1210"/>
                  </a:lnTo>
                  <a:lnTo>
                    <a:pt x="5049" y="1663"/>
                  </a:lnTo>
                  <a:lnTo>
                    <a:pt x="5050" y="1059"/>
                  </a:lnTo>
                  <a:lnTo>
                    <a:pt x="5051" y="1815"/>
                  </a:lnTo>
                  <a:lnTo>
                    <a:pt x="5052" y="1210"/>
                  </a:lnTo>
                  <a:lnTo>
                    <a:pt x="5053" y="1815"/>
                  </a:lnTo>
                  <a:lnTo>
                    <a:pt x="5054" y="1210"/>
                  </a:lnTo>
                  <a:lnTo>
                    <a:pt x="5055" y="1512"/>
                  </a:lnTo>
                  <a:lnTo>
                    <a:pt x="5056" y="1059"/>
                  </a:lnTo>
                  <a:lnTo>
                    <a:pt x="5057" y="1663"/>
                  </a:lnTo>
                  <a:lnTo>
                    <a:pt x="5058" y="1059"/>
                  </a:lnTo>
                  <a:lnTo>
                    <a:pt x="5059" y="1663"/>
                  </a:lnTo>
                  <a:lnTo>
                    <a:pt x="5059" y="1361"/>
                  </a:lnTo>
                  <a:lnTo>
                    <a:pt x="5061" y="1512"/>
                  </a:lnTo>
                  <a:lnTo>
                    <a:pt x="5061" y="605"/>
                  </a:lnTo>
                  <a:lnTo>
                    <a:pt x="5062" y="1361"/>
                  </a:lnTo>
                  <a:lnTo>
                    <a:pt x="5063" y="1210"/>
                  </a:lnTo>
                  <a:lnTo>
                    <a:pt x="5063" y="1361"/>
                  </a:lnTo>
                  <a:lnTo>
                    <a:pt x="5064" y="1059"/>
                  </a:lnTo>
                  <a:lnTo>
                    <a:pt x="5064" y="1361"/>
                  </a:lnTo>
                  <a:lnTo>
                    <a:pt x="5066" y="1059"/>
                  </a:lnTo>
                  <a:lnTo>
                    <a:pt x="5066" y="1512"/>
                  </a:lnTo>
                  <a:lnTo>
                    <a:pt x="5068" y="1361"/>
                  </a:lnTo>
                  <a:lnTo>
                    <a:pt x="5068" y="1512"/>
                  </a:lnTo>
                  <a:lnTo>
                    <a:pt x="5070" y="907"/>
                  </a:lnTo>
                  <a:lnTo>
                    <a:pt x="5071" y="1512"/>
                  </a:lnTo>
                  <a:lnTo>
                    <a:pt x="5071" y="1059"/>
                  </a:lnTo>
                  <a:lnTo>
                    <a:pt x="5072" y="1815"/>
                  </a:lnTo>
                  <a:lnTo>
                    <a:pt x="5073" y="1512"/>
                  </a:lnTo>
                  <a:lnTo>
                    <a:pt x="5074" y="1663"/>
                  </a:lnTo>
                  <a:lnTo>
                    <a:pt x="5074" y="1210"/>
                  </a:lnTo>
                  <a:lnTo>
                    <a:pt x="5075" y="1512"/>
                  </a:lnTo>
                  <a:lnTo>
                    <a:pt x="5076" y="756"/>
                  </a:lnTo>
                  <a:lnTo>
                    <a:pt x="5077" y="1815"/>
                  </a:lnTo>
                  <a:lnTo>
                    <a:pt x="5078" y="1059"/>
                  </a:lnTo>
                  <a:lnTo>
                    <a:pt x="5079" y="1663"/>
                  </a:lnTo>
                  <a:lnTo>
                    <a:pt x="5080" y="1361"/>
                  </a:lnTo>
                  <a:lnTo>
                    <a:pt x="5081" y="1815"/>
                  </a:lnTo>
                  <a:lnTo>
                    <a:pt x="5082" y="907"/>
                  </a:lnTo>
                  <a:lnTo>
                    <a:pt x="5083" y="1663"/>
                  </a:lnTo>
                  <a:lnTo>
                    <a:pt x="5083" y="1361"/>
                  </a:lnTo>
                  <a:lnTo>
                    <a:pt x="5084" y="1966"/>
                  </a:lnTo>
                  <a:lnTo>
                    <a:pt x="5085" y="1361"/>
                  </a:lnTo>
                  <a:lnTo>
                    <a:pt x="5086" y="1663"/>
                  </a:lnTo>
                  <a:lnTo>
                    <a:pt x="5086" y="1059"/>
                  </a:lnTo>
                  <a:lnTo>
                    <a:pt x="5087" y="1966"/>
                  </a:lnTo>
                  <a:lnTo>
                    <a:pt x="5089" y="1059"/>
                  </a:lnTo>
                  <a:lnTo>
                    <a:pt x="5090" y="1361"/>
                  </a:lnTo>
                  <a:lnTo>
                    <a:pt x="5090" y="1210"/>
                  </a:lnTo>
                  <a:lnTo>
                    <a:pt x="5091" y="1512"/>
                  </a:lnTo>
                  <a:lnTo>
                    <a:pt x="5091" y="1210"/>
                  </a:lnTo>
                  <a:lnTo>
                    <a:pt x="5092" y="1512"/>
                  </a:lnTo>
                  <a:lnTo>
                    <a:pt x="5093" y="1210"/>
                  </a:lnTo>
                  <a:lnTo>
                    <a:pt x="5093" y="1361"/>
                  </a:lnTo>
                  <a:lnTo>
                    <a:pt x="5094" y="1210"/>
                  </a:lnTo>
                  <a:lnTo>
                    <a:pt x="5095" y="1815"/>
                  </a:lnTo>
                  <a:lnTo>
                    <a:pt x="5095" y="1210"/>
                  </a:lnTo>
                  <a:lnTo>
                    <a:pt x="5097" y="1512"/>
                  </a:lnTo>
                  <a:lnTo>
                    <a:pt x="5097" y="1361"/>
                  </a:lnTo>
                  <a:lnTo>
                    <a:pt x="5098" y="1815"/>
                  </a:lnTo>
                  <a:lnTo>
                    <a:pt x="5099" y="1210"/>
                  </a:lnTo>
                  <a:lnTo>
                    <a:pt x="5101" y="1815"/>
                  </a:lnTo>
                  <a:lnTo>
                    <a:pt x="5102" y="1210"/>
                  </a:lnTo>
                  <a:lnTo>
                    <a:pt x="5104" y="1512"/>
                  </a:lnTo>
                  <a:lnTo>
                    <a:pt x="5104" y="1361"/>
                  </a:lnTo>
                  <a:lnTo>
                    <a:pt x="5105" y="1815"/>
                  </a:lnTo>
                  <a:lnTo>
                    <a:pt x="5106" y="907"/>
                  </a:lnTo>
                  <a:lnTo>
                    <a:pt x="5108" y="1663"/>
                  </a:lnTo>
                  <a:lnTo>
                    <a:pt x="5109" y="1512"/>
                  </a:lnTo>
                  <a:lnTo>
                    <a:pt x="5109" y="1815"/>
                  </a:lnTo>
                  <a:lnTo>
                    <a:pt x="5109" y="1663"/>
                  </a:lnTo>
                  <a:lnTo>
                    <a:pt x="5110" y="1966"/>
                  </a:lnTo>
                  <a:lnTo>
                    <a:pt x="5110" y="1663"/>
                  </a:lnTo>
                  <a:lnTo>
                    <a:pt x="5111" y="1815"/>
                  </a:lnTo>
                  <a:lnTo>
                    <a:pt x="5111" y="1663"/>
                  </a:lnTo>
                  <a:lnTo>
                    <a:pt x="5112" y="1966"/>
                  </a:lnTo>
                  <a:lnTo>
                    <a:pt x="5113" y="1361"/>
                  </a:lnTo>
                  <a:lnTo>
                    <a:pt x="5114" y="1815"/>
                  </a:lnTo>
                  <a:lnTo>
                    <a:pt x="5116" y="1361"/>
                  </a:lnTo>
                  <a:lnTo>
                    <a:pt x="5116" y="2116"/>
                  </a:lnTo>
                  <a:lnTo>
                    <a:pt x="5117" y="1361"/>
                  </a:lnTo>
                  <a:lnTo>
                    <a:pt x="5117" y="1663"/>
                  </a:lnTo>
                  <a:lnTo>
                    <a:pt x="5118" y="1361"/>
                  </a:lnTo>
                  <a:lnTo>
                    <a:pt x="5120" y="1663"/>
                  </a:lnTo>
                  <a:lnTo>
                    <a:pt x="5122" y="1210"/>
                  </a:lnTo>
                  <a:lnTo>
                    <a:pt x="5124" y="1815"/>
                  </a:lnTo>
                  <a:lnTo>
                    <a:pt x="5125" y="1512"/>
                  </a:lnTo>
                  <a:lnTo>
                    <a:pt x="5125" y="1815"/>
                  </a:lnTo>
                  <a:lnTo>
                    <a:pt x="5126" y="1361"/>
                  </a:lnTo>
                  <a:lnTo>
                    <a:pt x="5126" y="1663"/>
                  </a:lnTo>
                  <a:lnTo>
                    <a:pt x="5127" y="1210"/>
                  </a:lnTo>
                  <a:lnTo>
                    <a:pt x="5129" y="2116"/>
                  </a:lnTo>
                  <a:lnTo>
                    <a:pt x="5130" y="1210"/>
                  </a:lnTo>
                  <a:lnTo>
                    <a:pt x="5131" y="1966"/>
                  </a:lnTo>
                  <a:lnTo>
                    <a:pt x="5131" y="1361"/>
                  </a:lnTo>
                  <a:lnTo>
                    <a:pt x="5131" y="1966"/>
                  </a:lnTo>
                  <a:lnTo>
                    <a:pt x="5132" y="1059"/>
                  </a:lnTo>
                  <a:lnTo>
                    <a:pt x="5133" y="1663"/>
                  </a:lnTo>
                  <a:lnTo>
                    <a:pt x="5135" y="1361"/>
                  </a:lnTo>
                  <a:lnTo>
                    <a:pt x="5136" y="1512"/>
                  </a:lnTo>
                  <a:lnTo>
                    <a:pt x="5137" y="1361"/>
                  </a:lnTo>
                  <a:lnTo>
                    <a:pt x="5138" y="1815"/>
                  </a:lnTo>
                  <a:lnTo>
                    <a:pt x="5138" y="1361"/>
                  </a:lnTo>
                  <a:lnTo>
                    <a:pt x="5140" y="1663"/>
                  </a:lnTo>
                  <a:lnTo>
                    <a:pt x="5142" y="1059"/>
                  </a:lnTo>
                  <a:lnTo>
                    <a:pt x="5142" y="1966"/>
                  </a:lnTo>
                  <a:lnTo>
                    <a:pt x="5142" y="1361"/>
                  </a:lnTo>
                  <a:lnTo>
                    <a:pt x="5143" y="1512"/>
                  </a:lnTo>
                  <a:lnTo>
                    <a:pt x="5143" y="1059"/>
                  </a:lnTo>
                  <a:lnTo>
                    <a:pt x="5144" y="1512"/>
                  </a:lnTo>
                  <a:lnTo>
                    <a:pt x="5144" y="1361"/>
                  </a:lnTo>
                  <a:lnTo>
                    <a:pt x="5145" y="1815"/>
                  </a:lnTo>
                  <a:lnTo>
                    <a:pt x="5146" y="1512"/>
                  </a:lnTo>
                  <a:lnTo>
                    <a:pt x="5146" y="1663"/>
                  </a:lnTo>
                  <a:lnTo>
                    <a:pt x="5147" y="1361"/>
                  </a:lnTo>
                  <a:lnTo>
                    <a:pt x="5148" y="1512"/>
                  </a:lnTo>
                  <a:lnTo>
                    <a:pt x="5148" y="907"/>
                  </a:lnTo>
                  <a:lnTo>
                    <a:pt x="5149" y="1361"/>
                  </a:lnTo>
                  <a:lnTo>
                    <a:pt x="5150" y="907"/>
                  </a:lnTo>
                  <a:lnTo>
                    <a:pt x="5152" y="1512"/>
                  </a:lnTo>
                  <a:lnTo>
                    <a:pt x="5152" y="1361"/>
                  </a:lnTo>
                  <a:lnTo>
                    <a:pt x="5153" y="1512"/>
                  </a:lnTo>
                  <a:lnTo>
                    <a:pt x="5153" y="1361"/>
                  </a:lnTo>
                  <a:lnTo>
                    <a:pt x="5155" y="1663"/>
                  </a:lnTo>
                  <a:lnTo>
                    <a:pt x="5156" y="1210"/>
                  </a:lnTo>
                  <a:lnTo>
                    <a:pt x="5157" y="1815"/>
                  </a:lnTo>
                  <a:lnTo>
                    <a:pt x="5157" y="1361"/>
                  </a:lnTo>
                  <a:lnTo>
                    <a:pt x="5159" y="1815"/>
                  </a:lnTo>
                  <a:lnTo>
                    <a:pt x="5160" y="1210"/>
                  </a:lnTo>
                  <a:lnTo>
                    <a:pt x="5161" y="1512"/>
                  </a:lnTo>
                  <a:lnTo>
                    <a:pt x="5162" y="1361"/>
                  </a:lnTo>
                  <a:lnTo>
                    <a:pt x="5163" y="1815"/>
                  </a:lnTo>
                  <a:lnTo>
                    <a:pt x="5163" y="1059"/>
                  </a:lnTo>
                  <a:lnTo>
                    <a:pt x="5163" y="1512"/>
                  </a:lnTo>
                  <a:lnTo>
                    <a:pt x="5164" y="907"/>
                  </a:lnTo>
                  <a:lnTo>
                    <a:pt x="5165" y="1663"/>
                  </a:lnTo>
                  <a:lnTo>
                    <a:pt x="5166" y="1512"/>
                  </a:lnTo>
                  <a:lnTo>
                    <a:pt x="5167" y="1663"/>
                  </a:lnTo>
                  <a:lnTo>
                    <a:pt x="5168" y="907"/>
                  </a:lnTo>
                  <a:lnTo>
                    <a:pt x="5169" y="1815"/>
                  </a:lnTo>
                  <a:lnTo>
                    <a:pt x="5170" y="907"/>
                  </a:lnTo>
                  <a:lnTo>
                    <a:pt x="5172" y="1815"/>
                  </a:lnTo>
                  <a:lnTo>
                    <a:pt x="5173" y="1210"/>
                  </a:lnTo>
                  <a:lnTo>
                    <a:pt x="5175" y="1966"/>
                  </a:lnTo>
                  <a:lnTo>
                    <a:pt x="5176" y="1512"/>
                  </a:lnTo>
                  <a:lnTo>
                    <a:pt x="5176" y="1815"/>
                  </a:lnTo>
                  <a:lnTo>
                    <a:pt x="5177" y="1512"/>
                  </a:lnTo>
                  <a:lnTo>
                    <a:pt x="5178" y="1815"/>
                  </a:lnTo>
                  <a:lnTo>
                    <a:pt x="5179" y="1210"/>
                  </a:lnTo>
                  <a:lnTo>
                    <a:pt x="5179" y="1815"/>
                  </a:lnTo>
                  <a:lnTo>
                    <a:pt x="5180" y="1512"/>
                  </a:lnTo>
                  <a:lnTo>
                    <a:pt x="5181" y="1815"/>
                  </a:lnTo>
                  <a:lnTo>
                    <a:pt x="5183" y="1210"/>
                  </a:lnTo>
                  <a:lnTo>
                    <a:pt x="5183" y="1512"/>
                  </a:lnTo>
                  <a:lnTo>
                    <a:pt x="5184" y="756"/>
                  </a:lnTo>
                  <a:lnTo>
                    <a:pt x="5184" y="1512"/>
                  </a:lnTo>
                  <a:lnTo>
                    <a:pt x="5185" y="1361"/>
                  </a:lnTo>
                  <a:lnTo>
                    <a:pt x="5185" y="1512"/>
                  </a:lnTo>
                  <a:lnTo>
                    <a:pt x="5186" y="1361"/>
                  </a:lnTo>
                  <a:lnTo>
                    <a:pt x="5186" y="1512"/>
                  </a:lnTo>
                  <a:lnTo>
                    <a:pt x="5187" y="1059"/>
                  </a:lnTo>
                  <a:lnTo>
                    <a:pt x="5188" y="1663"/>
                  </a:lnTo>
                  <a:lnTo>
                    <a:pt x="5189" y="1059"/>
                  </a:lnTo>
                  <a:lnTo>
                    <a:pt x="5190" y="1815"/>
                  </a:lnTo>
                  <a:lnTo>
                    <a:pt x="5190" y="1512"/>
                  </a:lnTo>
                  <a:lnTo>
                    <a:pt x="5191" y="1663"/>
                  </a:lnTo>
                  <a:lnTo>
                    <a:pt x="5192" y="1210"/>
                  </a:lnTo>
                  <a:lnTo>
                    <a:pt x="5193" y="1815"/>
                  </a:lnTo>
                  <a:lnTo>
                    <a:pt x="5193" y="1663"/>
                  </a:lnTo>
                  <a:lnTo>
                    <a:pt x="5194" y="1966"/>
                  </a:lnTo>
                  <a:lnTo>
                    <a:pt x="5195" y="1059"/>
                  </a:lnTo>
                  <a:lnTo>
                    <a:pt x="5196" y="1815"/>
                  </a:lnTo>
                  <a:lnTo>
                    <a:pt x="5196" y="1059"/>
                  </a:lnTo>
                  <a:lnTo>
                    <a:pt x="5197" y="1966"/>
                  </a:lnTo>
                  <a:lnTo>
                    <a:pt x="5198" y="1663"/>
                  </a:lnTo>
                  <a:lnTo>
                    <a:pt x="5199" y="2116"/>
                  </a:lnTo>
                  <a:lnTo>
                    <a:pt x="5199" y="1512"/>
                  </a:lnTo>
                  <a:lnTo>
                    <a:pt x="5201" y="1815"/>
                  </a:lnTo>
                  <a:lnTo>
                    <a:pt x="5202" y="1663"/>
                  </a:lnTo>
                  <a:lnTo>
                    <a:pt x="5203" y="1815"/>
                  </a:lnTo>
                  <a:lnTo>
                    <a:pt x="5203" y="1059"/>
                  </a:lnTo>
                  <a:lnTo>
                    <a:pt x="5205" y="1512"/>
                  </a:lnTo>
                  <a:lnTo>
                    <a:pt x="5205" y="1361"/>
                  </a:lnTo>
                  <a:lnTo>
                    <a:pt x="5206" y="1815"/>
                  </a:lnTo>
                  <a:lnTo>
                    <a:pt x="5207" y="1059"/>
                  </a:lnTo>
                  <a:lnTo>
                    <a:pt x="5207" y="1512"/>
                  </a:lnTo>
                  <a:lnTo>
                    <a:pt x="5208" y="1361"/>
                  </a:lnTo>
                  <a:lnTo>
                    <a:pt x="5209" y="1663"/>
                  </a:lnTo>
                  <a:lnTo>
                    <a:pt x="5209" y="1512"/>
                  </a:lnTo>
                  <a:lnTo>
                    <a:pt x="5210" y="1815"/>
                  </a:lnTo>
                  <a:lnTo>
                    <a:pt x="5210" y="907"/>
                  </a:lnTo>
                  <a:lnTo>
                    <a:pt x="5212" y="1966"/>
                  </a:lnTo>
                  <a:lnTo>
                    <a:pt x="5213" y="1512"/>
                  </a:lnTo>
                  <a:lnTo>
                    <a:pt x="5213" y="1815"/>
                  </a:lnTo>
                  <a:lnTo>
                    <a:pt x="5214" y="1361"/>
                  </a:lnTo>
                  <a:lnTo>
                    <a:pt x="5214" y="1512"/>
                  </a:lnTo>
                  <a:lnTo>
                    <a:pt x="5215" y="1210"/>
                  </a:lnTo>
                  <a:lnTo>
                    <a:pt x="5215" y="1663"/>
                  </a:lnTo>
                  <a:lnTo>
                    <a:pt x="5216" y="907"/>
                  </a:lnTo>
                  <a:lnTo>
                    <a:pt x="5217" y="1815"/>
                  </a:lnTo>
                  <a:lnTo>
                    <a:pt x="5218" y="1512"/>
                  </a:lnTo>
                  <a:lnTo>
                    <a:pt x="5219" y="1815"/>
                  </a:lnTo>
                  <a:lnTo>
                    <a:pt x="5221" y="1210"/>
                  </a:lnTo>
                  <a:lnTo>
                    <a:pt x="5222" y="1512"/>
                  </a:lnTo>
                  <a:lnTo>
                    <a:pt x="5223" y="1210"/>
                  </a:lnTo>
                  <a:lnTo>
                    <a:pt x="5224" y="1663"/>
                  </a:lnTo>
                  <a:lnTo>
                    <a:pt x="5225" y="1512"/>
                  </a:lnTo>
                  <a:lnTo>
                    <a:pt x="5226" y="1663"/>
                  </a:lnTo>
                  <a:lnTo>
                    <a:pt x="5227" y="1059"/>
                  </a:lnTo>
                  <a:lnTo>
                    <a:pt x="5228" y="1966"/>
                  </a:lnTo>
                  <a:lnTo>
                    <a:pt x="5229" y="1210"/>
                  </a:lnTo>
                  <a:lnTo>
                    <a:pt x="5231" y="1361"/>
                  </a:lnTo>
                  <a:lnTo>
                    <a:pt x="5232" y="1059"/>
                  </a:lnTo>
                  <a:lnTo>
                    <a:pt x="5232" y="1815"/>
                  </a:lnTo>
                  <a:lnTo>
                    <a:pt x="5233" y="1361"/>
                  </a:lnTo>
                  <a:lnTo>
                    <a:pt x="5233" y="1512"/>
                  </a:lnTo>
                  <a:lnTo>
                    <a:pt x="5234" y="1361"/>
                  </a:lnTo>
                  <a:lnTo>
                    <a:pt x="5236" y="1966"/>
                  </a:lnTo>
                  <a:lnTo>
                    <a:pt x="5237" y="1512"/>
                  </a:lnTo>
                  <a:lnTo>
                    <a:pt x="5238" y="1815"/>
                  </a:lnTo>
                  <a:lnTo>
                    <a:pt x="5238" y="1059"/>
                  </a:lnTo>
                  <a:lnTo>
                    <a:pt x="5240" y="1663"/>
                  </a:lnTo>
                  <a:lnTo>
                    <a:pt x="5241" y="907"/>
                  </a:lnTo>
                  <a:lnTo>
                    <a:pt x="5241" y="1815"/>
                  </a:lnTo>
                  <a:lnTo>
                    <a:pt x="5242" y="1361"/>
                  </a:lnTo>
                  <a:lnTo>
                    <a:pt x="5242" y="1663"/>
                  </a:lnTo>
                  <a:lnTo>
                    <a:pt x="5243" y="1210"/>
                  </a:lnTo>
                  <a:lnTo>
                    <a:pt x="5245" y="1663"/>
                  </a:lnTo>
                  <a:lnTo>
                    <a:pt x="5245" y="1059"/>
                  </a:lnTo>
                  <a:lnTo>
                    <a:pt x="5246" y="1966"/>
                  </a:lnTo>
                  <a:lnTo>
                    <a:pt x="5246" y="1512"/>
                  </a:lnTo>
                  <a:lnTo>
                    <a:pt x="5247" y="2116"/>
                  </a:lnTo>
                  <a:lnTo>
                    <a:pt x="5249" y="1210"/>
                  </a:lnTo>
                  <a:lnTo>
                    <a:pt x="5250" y="2116"/>
                  </a:lnTo>
                  <a:lnTo>
                    <a:pt x="5250" y="1663"/>
                  </a:lnTo>
                  <a:lnTo>
                    <a:pt x="5250" y="1966"/>
                  </a:lnTo>
                  <a:lnTo>
                    <a:pt x="5251" y="1059"/>
                  </a:lnTo>
                  <a:lnTo>
                    <a:pt x="5251" y="1512"/>
                  </a:lnTo>
                  <a:lnTo>
                    <a:pt x="5252" y="1361"/>
                  </a:lnTo>
                  <a:lnTo>
                    <a:pt x="5252" y="1512"/>
                  </a:lnTo>
                  <a:lnTo>
                    <a:pt x="5253" y="1361"/>
                  </a:lnTo>
                  <a:lnTo>
                    <a:pt x="5254" y="1815"/>
                  </a:lnTo>
                  <a:lnTo>
                    <a:pt x="5254" y="1210"/>
                  </a:lnTo>
                  <a:lnTo>
                    <a:pt x="5255" y="1815"/>
                  </a:lnTo>
                  <a:lnTo>
                    <a:pt x="5256" y="1361"/>
                  </a:lnTo>
                  <a:lnTo>
                    <a:pt x="5258" y="1815"/>
                  </a:lnTo>
                  <a:lnTo>
                    <a:pt x="5259" y="1059"/>
                  </a:lnTo>
                  <a:lnTo>
                    <a:pt x="5259" y="1361"/>
                  </a:lnTo>
                  <a:lnTo>
                    <a:pt x="5260" y="907"/>
                  </a:lnTo>
                  <a:lnTo>
                    <a:pt x="5261" y="1663"/>
                  </a:lnTo>
                  <a:lnTo>
                    <a:pt x="5262" y="1361"/>
                  </a:lnTo>
                  <a:lnTo>
                    <a:pt x="5262" y="1966"/>
                  </a:lnTo>
                  <a:lnTo>
                    <a:pt x="5263" y="907"/>
                  </a:lnTo>
                  <a:lnTo>
                    <a:pt x="5265" y="1663"/>
                  </a:lnTo>
                  <a:lnTo>
                    <a:pt x="5265" y="1361"/>
                  </a:lnTo>
                  <a:lnTo>
                    <a:pt x="5268" y="1815"/>
                  </a:lnTo>
                  <a:lnTo>
                    <a:pt x="5268" y="1210"/>
                  </a:lnTo>
                  <a:lnTo>
                    <a:pt x="5268" y="1512"/>
                  </a:lnTo>
                  <a:lnTo>
                    <a:pt x="5269" y="1210"/>
                  </a:lnTo>
                  <a:lnTo>
                    <a:pt x="5269" y="1512"/>
                  </a:lnTo>
                  <a:lnTo>
                    <a:pt x="5270" y="1210"/>
                  </a:lnTo>
                  <a:lnTo>
                    <a:pt x="5271" y="1815"/>
                  </a:lnTo>
                  <a:lnTo>
                    <a:pt x="5272" y="1361"/>
                  </a:lnTo>
                  <a:lnTo>
                    <a:pt x="5273" y="1512"/>
                  </a:lnTo>
                  <a:lnTo>
                    <a:pt x="5273" y="1361"/>
                  </a:lnTo>
                  <a:lnTo>
                    <a:pt x="5274" y="1815"/>
                  </a:lnTo>
                  <a:lnTo>
                    <a:pt x="5276" y="1512"/>
                  </a:lnTo>
                  <a:lnTo>
                    <a:pt x="5276" y="1815"/>
                  </a:lnTo>
                  <a:lnTo>
                    <a:pt x="5277" y="1512"/>
                  </a:lnTo>
                  <a:lnTo>
                    <a:pt x="5278" y="1663"/>
                  </a:lnTo>
                  <a:lnTo>
                    <a:pt x="5279" y="1361"/>
                  </a:lnTo>
                  <a:lnTo>
                    <a:pt x="5280" y="1512"/>
                  </a:lnTo>
                  <a:lnTo>
                    <a:pt x="5281" y="1361"/>
                  </a:lnTo>
                  <a:lnTo>
                    <a:pt x="5282" y="1966"/>
                  </a:lnTo>
                  <a:lnTo>
                    <a:pt x="5283" y="1210"/>
                  </a:lnTo>
                  <a:lnTo>
                    <a:pt x="5285" y="1815"/>
                  </a:lnTo>
                  <a:lnTo>
                    <a:pt x="5285" y="1210"/>
                  </a:lnTo>
                  <a:lnTo>
                    <a:pt x="5286" y="1815"/>
                  </a:lnTo>
                  <a:lnTo>
                    <a:pt x="5287" y="1210"/>
                  </a:lnTo>
                  <a:lnTo>
                    <a:pt x="5287" y="1966"/>
                  </a:lnTo>
                  <a:lnTo>
                    <a:pt x="5288" y="1512"/>
                  </a:lnTo>
                  <a:lnTo>
                    <a:pt x="5288" y="1663"/>
                  </a:lnTo>
                  <a:lnTo>
                    <a:pt x="5289" y="1361"/>
                  </a:lnTo>
                  <a:lnTo>
                    <a:pt x="5290" y="1966"/>
                  </a:lnTo>
                  <a:lnTo>
                    <a:pt x="5290" y="1210"/>
                  </a:lnTo>
                  <a:lnTo>
                    <a:pt x="5291" y="1512"/>
                  </a:lnTo>
                  <a:lnTo>
                    <a:pt x="5293" y="1210"/>
                  </a:lnTo>
                  <a:lnTo>
                    <a:pt x="5294" y="1815"/>
                  </a:lnTo>
                  <a:lnTo>
                    <a:pt x="5294" y="1512"/>
                  </a:lnTo>
                  <a:lnTo>
                    <a:pt x="5295" y="1663"/>
                  </a:lnTo>
                  <a:lnTo>
                    <a:pt x="5295" y="1512"/>
                  </a:lnTo>
                  <a:lnTo>
                    <a:pt x="5296" y="1815"/>
                  </a:lnTo>
                  <a:lnTo>
                    <a:pt x="5297" y="1512"/>
                  </a:lnTo>
                  <a:lnTo>
                    <a:pt x="5298" y="1815"/>
                  </a:lnTo>
                  <a:lnTo>
                    <a:pt x="5299" y="1210"/>
                  </a:lnTo>
                  <a:lnTo>
                    <a:pt x="5300" y="1815"/>
                  </a:lnTo>
                  <a:lnTo>
                    <a:pt x="5300" y="1663"/>
                  </a:lnTo>
                  <a:lnTo>
                    <a:pt x="5302" y="1966"/>
                  </a:lnTo>
                  <a:lnTo>
                    <a:pt x="5304" y="1512"/>
                  </a:lnTo>
                  <a:lnTo>
                    <a:pt x="5304" y="1966"/>
                  </a:lnTo>
                  <a:lnTo>
                    <a:pt x="5305" y="1059"/>
                  </a:lnTo>
                  <a:lnTo>
                    <a:pt x="5307" y="1966"/>
                  </a:lnTo>
                  <a:lnTo>
                    <a:pt x="5308" y="1512"/>
                  </a:lnTo>
                  <a:lnTo>
                    <a:pt x="5309" y="2116"/>
                  </a:lnTo>
                  <a:lnTo>
                    <a:pt x="5311" y="1210"/>
                  </a:lnTo>
                  <a:lnTo>
                    <a:pt x="5311" y="1663"/>
                  </a:lnTo>
                  <a:lnTo>
                    <a:pt x="5312" y="1210"/>
                  </a:lnTo>
                  <a:lnTo>
                    <a:pt x="5313" y="1815"/>
                  </a:lnTo>
                  <a:lnTo>
                    <a:pt x="5313" y="1210"/>
                  </a:lnTo>
                  <a:lnTo>
                    <a:pt x="5314" y="1815"/>
                  </a:lnTo>
                  <a:lnTo>
                    <a:pt x="5315" y="1361"/>
                  </a:lnTo>
                  <a:lnTo>
                    <a:pt x="5316" y="1512"/>
                  </a:lnTo>
                  <a:lnTo>
                    <a:pt x="5316" y="1361"/>
                  </a:lnTo>
                  <a:lnTo>
                    <a:pt x="5318" y="1966"/>
                  </a:lnTo>
                  <a:lnTo>
                    <a:pt x="5319" y="1059"/>
                  </a:lnTo>
                  <a:lnTo>
                    <a:pt x="5319" y="1815"/>
                  </a:lnTo>
                  <a:lnTo>
                    <a:pt x="5320" y="1663"/>
                  </a:lnTo>
                  <a:lnTo>
                    <a:pt x="5321" y="1966"/>
                  </a:lnTo>
                  <a:lnTo>
                    <a:pt x="5321" y="1059"/>
                  </a:lnTo>
                  <a:lnTo>
                    <a:pt x="5322" y="1512"/>
                  </a:lnTo>
                  <a:lnTo>
                    <a:pt x="5323" y="1361"/>
                  </a:lnTo>
                  <a:lnTo>
                    <a:pt x="5324" y="1815"/>
                  </a:lnTo>
                  <a:lnTo>
                    <a:pt x="5324" y="1512"/>
                  </a:lnTo>
                  <a:lnTo>
                    <a:pt x="5327" y="1966"/>
                  </a:lnTo>
                  <a:lnTo>
                    <a:pt x="5327" y="1663"/>
                  </a:lnTo>
                  <a:lnTo>
                    <a:pt x="5328" y="1966"/>
                  </a:lnTo>
                  <a:lnTo>
                    <a:pt x="5329" y="1361"/>
                  </a:lnTo>
                  <a:lnTo>
                    <a:pt x="5330" y="1512"/>
                  </a:lnTo>
                  <a:lnTo>
                    <a:pt x="5330" y="1361"/>
                  </a:lnTo>
                  <a:lnTo>
                    <a:pt x="5331" y="1815"/>
                  </a:lnTo>
                  <a:lnTo>
                    <a:pt x="5332" y="1361"/>
                  </a:lnTo>
                  <a:lnTo>
                    <a:pt x="5333" y="1815"/>
                  </a:lnTo>
                  <a:lnTo>
                    <a:pt x="5333" y="1663"/>
                  </a:lnTo>
                  <a:lnTo>
                    <a:pt x="5335" y="1815"/>
                  </a:lnTo>
                  <a:lnTo>
                    <a:pt x="5335" y="1361"/>
                  </a:lnTo>
                  <a:lnTo>
                    <a:pt x="5336" y="1663"/>
                  </a:lnTo>
                  <a:lnTo>
                    <a:pt x="5337" y="1059"/>
                  </a:lnTo>
                  <a:lnTo>
                    <a:pt x="5338" y="1966"/>
                  </a:lnTo>
                  <a:lnTo>
                    <a:pt x="5338" y="1361"/>
                  </a:lnTo>
                  <a:lnTo>
                    <a:pt x="5339" y="1512"/>
                  </a:lnTo>
                  <a:lnTo>
                    <a:pt x="5339" y="1059"/>
                  </a:lnTo>
                  <a:lnTo>
                    <a:pt x="5340" y="1663"/>
                  </a:lnTo>
                  <a:lnTo>
                    <a:pt x="5343" y="907"/>
                  </a:lnTo>
                  <a:lnTo>
                    <a:pt x="5343" y="1663"/>
                  </a:lnTo>
                  <a:lnTo>
                    <a:pt x="5343" y="1512"/>
                  </a:lnTo>
                  <a:lnTo>
                    <a:pt x="5345" y="1663"/>
                  </a:lnTo>
                  <a:lnTo>
                    <a:pt x="5345" y="1512"/>
                  </a:lnTo>
                  <a:lnTo>
                    <a:pt x="5346" y="1663"/>
                  </a:lnTo>
                  <a:lnTo>
                    <a:pt x="5346" y="1361"/>
                  </a:lnTo>
                  <a:lnTo>
                    <a:pt x="5347" y="1512"/>
                  </a:lnTo>
                  <a:lnTo>
                    <a:pt x="5347" y="1361"/>
                  </a:lnTo>
                  <a:lnTo>
                    <a:pt x="5349" y="2116"/>
                  </a:lnTo>
                  <a:lnTo>
                    <a:pt x="5349" y="1361"/>
                  </a:lnTo>
                  <a:lnTo>
                    <a:pt x="5351" y="1966"/>
                  </a:lnTo>
                  <a:lnTo>
                    <a:pt x="5351" y="1361"/>
                  </a:lnTo>
                  <a:lnTo>
                    <a:pt x="5351" y="1815"/>
                  </a:lnTo>
                  <a:lnTo>
                    <a:pt x="5352" y="1512"/>
                  </a:lnTo>
                  <a:lnTo>
                    <a:pt x="5352" y="1966"/>
                  </a:lnTo>
                  <a:lnTo>
                    <a:pt x="5353" y="1512"/>
                  </a:lnTo>
                  <a:lnTo>
                    <a:pt x="5354" y="2116"/>
                  </a:lnTo>
                  <a:lnTo>
                    <a:pt x="5355" y="1210"/>
                  </a:lnTo>
                  <a:lnTo>
                    <a:pt x="5356" y="1815"/>
                  </a:lnTo>
                  <a:lnTo>
                    <a:pt x="5356" y="1512"/>
                  </a:lnTo>
                  <a:lnTo>
                    <a:pt x="5359" y="1815"/>
                  </a:lnTo>
                  <a:lnTo>
                    <a:pt x="5359" y="907"/>
                  </a:lnTo>
                  <a:lnTo>
                    <a:pt x="5359" y="1663"/>
                  </a:lnTo>
                  <a:lnTo>
                    <a:pt x="5360" y="1512"/>
                  </a:lnTo>
                  <a:lnTo>
                    <a:pt x="5360" y="1815"/>
                  </a:lnTo>
                  <a:lnTo>
                    <a:pt x="5361" y="1512"/>
                  </a:lnTo>
                  <a:lnTo>
                    <a:pt x="5363" y="1663"/>
                  </a:lnTo>
                  <a:lnTo>
                    <a:pt x="5364" y="1361"/>
                  </a:lnTo>
                  <a:lnTo>
                    <a:pt x="5364" y="1815"/>
                  </a:lnTo>
                  <a:lnTo>
                    <a:pt x="5365" y="907"/>
                  </a:lnTo>
                  <a:lnTo>
                    <a:pt x="5365" y="1512"/>
                  </a:lnTo>
                  <a:lnTo>
                    <a:pt x="5367" y="907"/>
                  </a:lnTo>
                  <a:lnTo>
                    <a:pt x="5367" y="1815"/>
                  </a:lnTo>
                  <a:lnTo>
                    <a:pt x="5368" y="1059"/>
                  </a:lnTo>
                  <a:lnTo>
                    <a:pt x="5369" y="1815"/>
                  </a:lnTo>
                  <a:lnTo>
                    <a:pt x="5370" y="1361"/>
                  </a:lnTo>
                  <a:lnTo>
                    <a:pt x="5371" y="1815"/>
                  </a:lnTo>
                  <a:lnTo>
                    <a:pt x="5373" y="1663"/>
                  </a:lnTo>
                  <a:lnTo>
                    <a:pt x="5375" y="1815"/>
                  </a:lnTo>
                  <a:lnTo>
                    <a:pt x="5375" y="1361"/>
                  </a:lnTo>
                  <a:lnTo>
                    <a:pt x="5376" y="1815"/>
                  </a:lnTo>
                  <a:lnTo>
                    <a:pt x="5377" y="1361"/>
                  </a:lnTo>
                  <a:lnTo>
                    <a:pt x="5377" y="1815"/>
                  </a:lnTo>
                  <a:lnTo>
                    <a:pt x="5378" y="1361"/>
                  </a:lnTo>
                  <a:lnTo>
                    <a:pt x="5379" y="1815"/>
                  </a:lnTo>
                  <a:lnTo>
                    <a:pt x="5379" y="1210"/>
                  </a:lnTo>
                  <a:lnTo>
                    <a:pt x="5380" y="1663"/>
                  </a:lnTo>
                  <a:lnTo>
                    <a:pt x="5380" y="1210"/>
                  </a:lnTo>
                  <a:lnTo>
                    <a:pt x="5382" y="1966"/>
                  </a:lnTo>
                  <a:lnTo>
                    <a:pt x="5383" y="1361"/>
                  </a:lnTo>
                  <a:lnTo>
                    <a:pt x="5383" y="1663"/>
                  </a:lnTo>
                  <a:lnTo>
                    <a:pt x="5384" y="1361"/>
                  </a:lnTo>
                  <a:lnTo>
                    <a:pt x="5384" y="1815"/>
                  </a:lnTo>
                  <a:lnTo>
                    <a:pt x="5385" y="1210"/>
                  </a:lnTo>
                  <a:lnTo>
                    <a:pt x="5386" y="1815"/>
                  </a:lnTo>
                  <a:lnTo>
                    <a:pt x="5387" y="1210"/>
                  </a:lnTo>
                  <a:lnTo>
                    <a:pt x="5387" y="1512"/>
                  </a:lnTo>
                  <a:lnTo>
                    <a:pt x="5388" y="1361"/>
                  </a:lnTo>
                  <a:lnTo>
                    <a:pt x="5388" y="1815"/>
                  </a:lnTo>
                  <a:lnTo>
                    <a:pt x="5390" y="1059"/>
                  </a:lnTo>
                  <a:lnTo>
                    <a:pt x="5392" y="1663"/>
                  </a:lnTo>
                  <a:lnTo>
                    <a:pt x="5392" y="1361"/>
                  </a:lnTo>
                  <a:lnTo>
                    <a:pt x="5393" y="1966"/>
                  </a:lnTo>
                  <a:lnTo>
                    <a:pt x="5394" y="1210"/>
                  </a:lnTo>
                  <a:lnTo>
                    <a:pt x="5395" y="1663"/>
                  </a:lnTo>
                  <a:lnTo>
                    <a:pt x="5395" y="1059"/>
                  </a:lnTo>
                  <a:lnTo>
                    <a:pt x="5397" y="1815"/>
                  </a:lnTo>
                  <a:lnTo>
                    <a:pt x="5398" y="1512"/>
                  </a:lnTo>
                  <a:lnTo>
                    <a:pt x="5398" y="1815"/>
                  </a:lnTo>
                  <a:lnTo>
                    <a:pt x="5398" y="1663"/>
                  </a:lnTo>
                  <a:lnTo>
                    <a:pt x="5399" y="1966"/>
                  </a:lnTo>
                  <a:lnTo>
                    <a:pt x="5400" y="1512"/>
                  </a:lnTo>
                  <a:lnTo>
                    <a:pt x="5400" y="1815"/>
                  </a:lnTo>
                  <a:lnTo>
                    <a:pt x="5401" y="1361"/>
                  </a:lnTo>
                  <a:lnTo>
                    <a:pt x="5402" y="1815"/>
                  </a:lnTo>
                  <a:lnTo>
                    <a:pt x="5402" y="1210"/>
                  </a:lnTo>
                  <a:lnTo>
                    <a:pt x="5405" y="1815"/>
                  </a:lnTo>
                  <a:lnTo>
                    <a:pt x="5405" y="1361"/>
                  </a:lnTo>
                  <a:lnTo>
                    <a:pt x="5405" y="1815"/>
                  </a:lnTo>
                  <a:lnTo>
                    <a:pt x="5406" y="1210"/>
                  </a:lnTo>
                  <a:lnTo>
                    <a:pt x="5407" y="1815"/>
                  </a:lnTo>
                  <a:lnTo>
                    <a:pt x="5408" y="1663"/>
                  </a:lnTo>
                  <a:lnTo>
                    <a:pt x="5409" y="1966"/>
                  </a:lnTo>
                  <a:lnTo>
                    <a:pt x="5409" y="1210"/>
                  </a:lnTo>
                  <a:lnTo>
                    <a:pt x="5412" y="1663"/>
                  </a:lnTo>
                  <a:lnTo>
                    <a:pt x="5413" y="1361"/>
                  </a:lnTo>
                  <a:lnTo>
                    <a:pt x="5414" y="1815"/>
                  </a:lnTo>
                  <a:lnTo>
                    <a:pt x="5414" y="1210"/>
                  </a:lnTo>
                  <a:lnTo>
                    <a:pt x="5415" y="1815"/>
                  </a:lnTo>
                  <a:lnTo>
                    <a:pt x="5415" y="1210"/>
                  </a:lnTo>
                  <a:lnTo>
                    <a:pt x="5416" y="1815"/>
                  </a:lnTo>
                  <a:lnTo>
                    <a:pt x="5417" y="1361"/>
                  </a:lnTo>
                  <a:lnTo>
                    <a:pt x="5417" y="2116"/>
                  </a:lnTo>
                  <a:lnTo>
                    <a:pt x="5418" y="1361"/>
                  </a:lnTo>
                  <a:lnTo>
                    <a:pt x="5420" y="1512"/>
                  </a:lnTo>
                  <a:lnTo>
                    <a:pt x="5420" y="1210"/>
                  </a:lnTo>
                  <a:lnTo>
                    <a:pt x="5421" y="1663"/>
                  </a:lnTo>
                  <a:lnTo>
                    <a:pt x="5421" y="1512"/>
                  </a:lnTo>
                  <a:lnTo>
                    <a:pt x="5422" y="1815"/>
                  </a:lnTo>
                  <a:lnTo>
                    <a:pt x="5423" y="1059"/>
                  </a:lnTo>
                  <a:lnTo>
                    <a:pt x="5424" y="1966"/>
                  </a:lnTo>
                  <a:lnTo>
                    <a:pt x="5425" y="1361"/>
                  </a:lnTo>
                  <a:lnTo>
                    <a:pt x="5427" y="1663"/>
                  </a:lnTo>
                  <a:lnTo>
                    <a:pt x="5428" y="1361"/>
                  </a:lnTo>
                  <a:lnTo>
                    <a:pt x="5429" y="1663"/>
                  </a:lnTo>
                  <a:lnTo>
                    <a:pt x="5430" y="1059"/>
                  </a:lnTo>
                  <a:lnTo>
                    <a:pt x="5431" y="1663"/>
                  </a:lnTo>
                  <a:lnTo>
                    <a:pt x="5432" y="1059"/>
                  </a:lnTo>
                  <a:lnTo>
                    <a:pt x="5433" y="1663"/>
                  </a:lnTo>
                  <a:lnTo>
                    <a:pt x="5435" y="1210"/>
                  </a:lnTo>
                  <a:lnTo>
                    <a:pt x="5436" y="1663"/>
                  </a:lnTo>
                  <a:lnTo>
                    <a:pt x="5436" y="1059"/>
                  </a:lnTo>
                  <a:lnTo>
                    <a:pt x="5437" y="1815"/>
                  </a:lnTo>
                  <a:lnTo>
                    <a:pt x="5438" y="1512"/>
                  </a:lnTo>
                  <a:lnTo>
                    <a:pt x="5439" y="1966"/>
                  </a:lnTo>
                  <a:lnTo>
                    <a:pt x="5442" y="1059"/>
                  </a:lnTo>
                  <a:lnTo>
                    <a:pt x="5443" y="1815"/>
                  </a:lnTo>
                  <a:lnTo>
                    <a:pt x="5443" y="1059"/>
                  </a:lnTo>
                  <a:lnTo>
                    <a:pt x="5444" y="1361"/>
                  </a:lnTo>
                  <a:lnTo>
                    <a:pt x="5444" y="1210"/>
                  </a:lnTo>
                  <a:lnTo>
                    <a:pt x="5445" y="1512"/>
                  </a:lnTo>
                  <a:lnTo>
                    <a:pt x="5446" y="1210"/>
                  </a:lnTo>
                  <a:lnTo>
                    <a:pt x="5446" y="1815"/>
                  </a:lnTo>
                  <a:lnTo>
                    <a:pt x="5447" y="1059"/>
                  </a:lnTo>
                  <a:lnTo>
                    <a:pt x="5447" y="1361"/>
                  </a:lnTo>
                  <a:lnTo>
                    <a:pt x="5449" y="1210"/>
                  </a:lnTo>
                  <a:lnTo>
                    <a:pt x="5449" y="2116"/>
                  </a:lnTo>
                  <a:lnTo>
                    <a:pt x="5449" y="1210"/>
                  </a:lnTo>
                  <a:lnTo>
                    <a:pt x="5450" y="1663"/>
                  </a:lnTo>
                  <a:lnTo>
                    <a:pt x="5450" y="1210"/>
                  </a:lnTo>
                  <a:lnTo>
                    <a:pt x="5451" y="1966"/>
                  </a:lnTo>
                  <a:lnTo>
                    <a:pt x="5454" y="1210"/>
                  </a:lnTo>
                  <a:lnTo>
                    <a:pt x="5456" y="1815"/>
                  </a:lnTo>
                  <a:lnTo>
                    <a:pt x="5456" y="1512"/>
                  </a:lnTo>
                  <a:lnTo>
                    <a:pt x="5457" y="1663"/>
                  </a:lnTo>
                  <a:lnTo>
                    <a:pt x="5458" y="1210"/>
                  </a:lnTo>
                  <a:lnTo>
                    <a:pt x="5458" y="1663"/>
                  </a:lnTo>
                  <a:lnTo>
                    <a:pt x="5459" y="1361"/>
                  </a:lnTo>
                  <a:lnTo>
                    <a:pt x="5459" y="1663"/>
                  </a:lnTo>
                  <a:lnTo>
                    <a:pt x="5460" y="1210"/>
                  </a:lnTo>
                  <a:lnTo>
                    <a:pt x="5463" y="1815"/>
                  </a:lnTo>
                  <a:lnTo>
                    <a:pt x="5464" y="1512"/>
                  </a:lnTo>
                  <a:lnTo>
                    <a:pt x="5464" y="1815"/>
                  </a:lnTo>
                  <a:lnTo>
                    <a:pt x="5465" y="1059"/>
                  </a:lnTo>
                  <a:lnTo>
                    <a:pt x="5466" y="1966"/>
                  </a:lnTo>
                  <a:lnTo>
                    <a:pt x="5467" y="1210"/>
                  </a:lnTo>
                  <a:lnTo>
                    <a:pt x="5468" y="1663"/>
                  </a:lnTo>
                  <a:lnTo>
                    <a:pt x="5468" y="15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57" name="Rectangle 5"/>
            <p:cNvSpPr>
              <a:spLocks noChangeArrowheads="1"/>
            </p:cNvSpPr>
            <p:nvPr/>
          </p:nvSpPr>
          <p:spPr bwMode="auto">
            <a:xfrm>
              <a:off x="5367" y="3350"/>
              <a:ext cx="5" cy="4"/>
            </a:xfrm>
            <a:prstGeom prst="rect">
              <a:avLst/>
            </a:prstGeom>
            <a:solidFill>
              <a:srgbClr val="FFFFFF"/>
            </a:solidFill>
            <a:ln w="0">
              <a:solidFill>
                <a:srgbClr val="000000"/>
              </a:solidFill>
              <a:miter lim="800000"/>
              <a:headEnd/>
              <a:tailEnd/>
            </a:ln>
          </p:spPr>
          <p:txBody>
            <a:bodyPr/>
            <a:lstStyle/>
            <a:p>
              <a:endParaRPr lang="cs-CZ"/>
            </a:p>
          </p:txBody>
        </p:sp>
        <p:sp>
          <p:nvSpPr>
            <p:cNvPr id="74758" name="Rectangle 6"/>
            <p:cNvSpPr>
              <a:spLocks noChangeArrowheads="1"/>
            </p:cNvSpPr>
            <p:nvPr/>
          </p:nvSpPr>
          <p:spPr bwMode="auto">
            <a:xfrm>
              <a:off x="692" y="2966"/>
              <a:ext cx="4" cy="4"/>
            </a:xfrm>
            <a:prstGeom prst="rect">
              <a:avLst/>
            </a:prstGeom>
            <a:solidFill>
              <a:srgbClr val="FFFFFF"/>
            </a:solidFill>
            <a:ln w="0">
              <a:solidFill>
                <a:srgbClr val="000000"/>
              </a:solidFill>
              <a:miter lim="800000"/>
              <a:headEnd/>
              <a:tailEnd/>
            </a:ln>
          </p:spPr>
          <p:txBody>
            <a:bodyPr/>
            <a:lstStyle/>
            <a:p>
              <a:endParaRPr lang="cs-CZ"/>
            </a:p>
          </p:txBody>
        </p:sp>
        <p:sp>
          <p:nvSpPr>
            <p:cNvPr id="74759" name="Freeform 7"/>
            <p:cNvSpPr>
              <a:spLocks/>
            </p:cNvSpPr>
            <p:nvPr/>
          </p:nvSpPr>
          <p:spPr bwMode="auto">
            <a:xfrm>
              <a:off x="692" y="3867"/>
              <a:ext cx="4681" cy="43"/>
            </a:xfrm>
            <a:custGeom>
              <a:avLst/>
              <a:gdLst>
                <a:gd name="T0" fmla="*/ 44 w 5469"/>
                <a:gd name="T1" fmla="*/ 0 h 51"/>
                <a:gd name="T2" fmla="*/ 202 w 5469"/>
                <a:gd name="T3" fmla="*/ 0 h 51"/>
                <a:gd name="T4" fmla="*/ 282 w 5469"/>
                <a:gd name="T5" fmla="*/ 41 h 51"/>
                <a:gd name="T6" fmla="*/ 361 w 5469"/>
                <a:gd name="T7" fmla="*/ 0 h 51"/>
                <a:gd name="T8" fmla="*/ 519 w 5469"/>
                <a:gd name="T9" fmla="*/ 0 h 51"/>
                <a:gd name="T10" fmla="*/ 599 w 5469"/>
                <a:gd name="T11" fmla="*/ 26 h 51"/>
                <a:gd name="T12" fmla="*/ 678 w 5469"/>
                <a:gd name="T13" fmla="*/ 0 h 51"/>
                <a:gd name="T14" fmla="*/ 836 w 5469"/>
                <a:gd name="T15" fmla="*/ 0 h 51"/>
                <a:gd name="T16" fmla="*/ 916 w 5469"/>
                <a:gd name="T17" fmla="*/ 26 h 51"/>
                <a:gd name="T18" fmla="*/ 995 w 5469"/>
                <a:gd name="T19" fmla="*/ 0 h 51"/>
                <a:gd name="T20" fmla="*/ 1153 w 5469"/>
                <a:gd name="T21" fmla="*/ 0 h 51"/>
                <a:gd name="T22" fmla="*/ 1233 w 5469"/>
                <a:gd name="T23" fmla="*/ 26 h 51"/>
                <a:gd name="T24" fmla="*/ 1312 w 5469"/>
                <a:gd name="T25" fmla="*/ 0 h 51"/>
                <a:gd name="T26" fmla="*/ 1471 w 5469"/>
                <a:gd name="T27" fmla="*/ 0 h 51"/>
                <a:gd name="T28" fmla="*/ 1550 w 5469"/>
                <a:gd name="T29" fmla="*/ 26 h 51"/>
                <a:gd name="T30" fmla="*/ 1629 w 5469"/>
                <a:gd name="T31" fmla="*/ 0 h 51"/>
                <a:gd name="T32" fmla="*/ 1788 w 5469"/>
                <a:gd name="T33" fmla="*/ 0 h 51"/>
                <a:gd name="T34" fmla="*/ 1867 w 5469"/>
                <a:gd name="T35" fmla="*/ 41 h 51"/>
                <a:gd name="T36" fmla="*/ 1946 w 5469"/>
                <a:gd name="T37" fmla="*/ 0 h 51"/>
                <a:gd name="T38" fmla="*/ 2105 w 5469"/>
                <a:gd name="T39" fmla="*/ 0 h 51"/>
                <a:gd name="T40" fmla="*/ 2184 w 5469"/>
                <a:gd name="T41" fmla="*/ 26 h 51"/>
                <a:gd name="T42" fmla="*/ 2263 w 5469"/>
                <a:gd name="T43" fmla="*/ 0 h 51"/>
                <a:gd name="T44" fmla="*/ 2422 w 5469"/>
                <a:gd name="T45" fmla="*/ 0 h 51"/>
                <a:gd name="T46" fmla="*/ 2501 w 5469"/>
                <a:gd name="T47" fmla="*/ 26 h 51"/>
                <a:gd name="T48" fmla="*/ 2580 w 5469"/>
                <a:gd name="T49" fmla="*/ 0 h 51"/>
                <a:gd name="T50" fmla="*/ 2739 w 5469"/>
                <a:gd name="T51" fmla="*/ 0 h 51"/>
                <a:gd name="T52" fmla="*/ 2818 w 5469"/>
                <a:gd name="T53" fmla="*/ 26 h 51"/>
                <a:gd name="T54" fmla="*/ 2897 w 5469"/>
                <a:gd name="T55" fmla="*/ 0 h 51"/>
                <a:gd name="T56" fmla="*/ 3056 w 5469"/>
                <a:gd name="T57" fmla="*/ 0 h 51"/>
                <a:gd name="T58" fmla="*/ 3135 w 5469"/>
                <a:gd name="T59" fmla="*/ 26 h 51"/>
                <a:gd name="T60" fmla="*/ 3214 w 5469"/>
                <a:gd name="T61" fmla="*/ 0 h 51"/>
                <a:gd name="T62" fmla="*/ 3373 w 5469"/>
                <a:gd name="T63" fmla="*/ 0 h 51"/>
                <a:gd name="T64" fmla="*/ 3452 w 5469"/>
                <a:gd name="T65" fmla="*/ 41 h 51"/>
                <a:gd name="T66" fmla="*/ 3531 w 5469"/>
                <a:gd name="T67" fmla="*/ 0 h 51"/>
                <a:gd name="T68" fmla="*/ 3690 w 5469"/>
                <a:gd name="T69" fmla="*/ 0 h 51"/>
                <a:gd name="T70" fmla="*/ 3769 w 5469"/>
                <a:gd name="T71" fmla="*/ 26 h 51"/>
                <a:gd name="T72" fmla="*/ 3848 w 5469"/>
                <a:gd name="T73" fmla="*/ 0 h 51"/>
                <a:gd name="T74" fmla="*/ 4007 w 5469"/>
                <a:gd name="T75" fmla="*/ 0 h 51"/>
                <a:gd name="T76" fmla="*/ 4086 w 5469"/>
                <a:gd name="T77" fmla="*/ 26 h 51"/>
                <a:gd name="T78" fmla="*/ 4165 w 5469"/>
                <a:gd name="T79" fmla="*/ 0 h 51"/>
                <a:gd name="T80" fmla="*/ 4324 w 5469"/>
                <a:gd name="T81" fmla="*/ 0 h 51"/>
                <a:gd name="T82" fmla="*/ 4403 w 5469"/>
                <a:gd name="T83" fmla="*/ 26 h 51"/>
                <a:gd name="T84" fmla="*/ 4482 w 5469"/>
                <a:gd name="T85" fmla="*/ 0 h 51"/>
                <a:gd name="T86" fmla="*/ 4641 w 5469"/>
                <a:gd name="T87" fmla="*/ 0 h 51"/>
                <a:gd name="T88" fmla="*/ 4720 w 5469"/>
                <a:gd name="T89" fmla="*/ 26 h 51"/>
                <a:gd name="T90" fmla="*/ 4799 w 5469"/>
                <a:gd name="T91" fmla="*/ 0 h 51"/>
                <a:gd name="T92" fmla="*/ 4958 w 5469"/>
                <a:gd name="T93" fmla="*/ 0 h 51"/>
                <a:gd name="T94" fmla="*/ 5037 w 5469"/>
                <a:gd name="T95" fmla="*/ 41 h 51"/>
                <a:gd name="T96" fmla="*/ 5116 w 5469"/>
                <a:gd name="T97" fmla="*/ 0 h 51"/>
                <a:gd name="T98" fmla="*/ 5275 w 5469"/>
                <a:gd name="T99" fmla="*/ 0 h 51"/>
                <a:gd name="T100" fmla="*/ 5354 w 5469"/>
                <a:gd name="T101" fmla="*/ 26 h 51"/>
                <a:gd name="T102" fmla="*/ 5433 w 5469"/>
                <a:gd name="T10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69" h="51">
                  <a:moveTo>
                    <a:pt x="0" y="0"/>
                  </a:moveTo>
                  <a:lnTo>
                    <a:pt x="44" y="0"/>
                  </a:lnTo>
                  <a:lnTo>
                    <a:pt x="44" y="26"/>
                  </a:lnTo>
                  <a:lnTo>
                    <a:pt x="44" y="0"/>
                  </a:lnTo>
                  <a:lnTo>
                    <a:pt x="123" y="0"/>
                  </a:lnTo>
                  <a:lnTo>
                    <a:pt x="123" y="26"/>
                  </a:lnTo>
                  <a:lnTo>
                    <a:pt x="123" y="0"/>
                  </a:lnTo>
                  <a:lnTo>
                    <a:pt x="202" y="0"/>
                  </a:lnTo>
                  <a:lnTo>
                    <a:pt x="202" y="26"/>
                  </a:lnTo>
                  <a:lnTo>
                    <a:pt x="202" y="0"/>
                  </a:lnTo>
                  <a:lnTo>
                    <a:pt x="282" y="0"/>
                  </a:lnTo>
                  <a:lnTo>
                    <a:pt x="282" y="41"/>
                  </a:lnTo>
                  <a:lnTo>
                    <a:pt x="282" y="0"/>
                  </a:lnTo>
                  <a:lnTo>
                    <a:pt x="361" y="0"/>
                  </a:lnTo>
                  <a:lnTo>
                    <a:pt x="361" y="26"/>
                  </a:lnTo>
                  <a:lnTo>
                    <a:pt x="361" y="0"/>
                  </a:lnTo>
                  <a:lnTo>
                    <a:pt x="440" y="0"/>
                  </a:lnTo>
                  <a:lnTo>
                    <a:pt x="440" y="26"/>
                  </a:lnTo>
                  <a:lnTo>
                    <a:pt x="440" y="0"/>
                  </a:lnTo>
                  <a:lnTo>
                    <a:pt x="519" y="0"/>
                  </a:lnTo>
                  <a:lnTo>
                    <a:pt x="519" y="26"/>
                  </a:lnTo>
                  <a:lnTo>
                    <a:pt x="519" y="0"/>
                  </a:lnTo>
                  <a:lnTo>
                    <a:pt x="599" y="0"/>
                  </a:lnTo>
                  <a:lnTo>
                    <a:pt x="599" y="26"/>
                  </a:lnTo>
                  <a:lnTo>
                    <a:pt x="599" y="0"/>
                  </a:lnTo>
                  <a:lnTo>
                    <a:pt x="678" y="0"/>
                  </a:lnTo>
                  <a:lnTo>
                    <a:pt x="678" y="51"/>
                  </a:lnTo>
                  <a:lnTo>
                    <a:pt x="678" y="0"/>
                  </a:lnTo>
                  <a:lnTo>
                    <a:pt x="757" y="0"/>
                  </a:lnTo>
                  <a:lnTo>
                    <a:pt x="757" y="26"/>
                  </a:lnTo>
                  <a:lnTo>
                    <a:pt x="757" y="0"/>
                  </a:lnTo>
                  <a:lnTo>
                    <a:pt x="836" y="0"/>
                  </a:lnTo>
                  <a:lnTo>
                    <a:pt x="836" y="26"/>
                  </a:lnTo>
                  <a:lnTo>
                    <a:pt x="836" y="0"/>
                  </a:lnTo>
                  <a:lnTo>
                    <a:pt x="916" y="0"/>
                  </a:lnTo>
                  <a:lnTo>
                    <a:pt x="916" y="26"/>
                  </a:lnTo>
                  <a:lnTo>
                    <a:pt x="916" y="0"/>
                  </a:lnTo>
                  <a:lnTo>
                    <a:pt x="995" y="0"/>
                  </a:lnTo>
                  <a:lnTo>
                    <a:pt x="995" y="26"/>
                  </a:lnTo>
                  <a:lnTo>
                    <a:pt x="995" y="0"/>
                  </a:lnTo>
                  <a:lnTo>
                    <a:pt x="1074" y="0"/>
                  </a:lnTo>
                  <a:lnTo>
                    <a:pt x="1074" y="41"/>
                  </a:lnTo>
                  <a:lnTo>
                    <a:pt x="1074" y="0"/>
                  </a:lnTo>
                  <a:lnTo>
                    <a:pt x="1153" y="0"/>
                  </a:lnTo>
                  <a:lnTo>
                    <a:pt x="1153" y="26"/>
                  </a:lnTo>
                  <a:lnTo>
                    <a:pt x="1153" y="0"/>
                  </a:lnTo>
                  <a:lnTo>
                    <a:pt x="1233" y="0"/>
                  </a:lnTo>
                  <a:lnTo>
                    <a:pt x="1233" y="26"/>
                  </a:lnTo>
                  <a:lnTo>
                    <a:pt x="1233" y="0"/>
                  </a:lnTo>
                  <a:lnTo>
                    <a:pt x="1312" y="0"/>
                  </a:lnTo>
                  <a:lnTo>
                    <a:pt x="1312" y="26"/>
                  </a:lnTo>
                  <a:lnTo>
                    <a:pt x="1312" y="0"/>
                  </a:lnTo>
                  <a:lnTo>
                    <a:pt x="1391" y="0"/>
                  </a:lnTo>
                  <a:lnTo>
                    <a:pt x="1391" y="26"/>
                  </a:lnTo>
                  <a:lnTo>
                    <a:pt x="1391" y="0"/>
                  </a:lnTo>
                  <a:lnTo>
                    <a:pt x="1471" y="0"/>
                  </a:lnTo>
                  <a:lnTo>
                    <a:pt x="1471" y="51"/>
                  </a:lnTo>
                  <a:lnTo>
                    <a:pt x="1471" y="0"/>
                  </a:lnTo>
                  <a:lnTo>
                    <a:pt x="1550" y="0"/>
                  </a:lnTo>
                  <a:lnTo>
                    <a:pt x="1550" y="26"/>
                  </a:lnTo>
                  <a:lnTo>
                    <a:pt x="1550" y="0"/>
                  </a:lnTo>
                  <a:lnTo>
                    <a:pt x="1629" y="0"/>
                  </a:lnTo>
                  <a:lnTo>
                    <a:pt x="1629" y="26"/>
                  </a:lnTo>
                  <a:lnTo>
                    <a:pt x="1629" y="0"/>
                  </a:lnTo>
                  <a:lnTo>
                    <a:pt x="1708" y="0"/>
                  </a:lnTo>
                  <a:lnTo>
                    <a:pt x="1708" y="26"/>
                  </a:lnTo>
                  <a:lnTo>
                    <a:pt x="1708" y="0"/>
                  </a:lnTo>
                  <a:lnTo>
                    <a:pt x="1788" y="0"/>
                  </a:lnTo>
                  <a:lnTo>
                    <a:pt x="1788" y="26"/>
                  </a:lnTo>
                  <a:lnTo>
                    <a:pt x="1788" y="0"/>
                  </a:lnTo>
                  <a:lnTo>
                    <a:pt x="1867" y="0"/>
                  </a:lnTo>
                  <a:lnTo>
                    <a:pt x="1867" y="41"/>
                  </a:lnTo>
                  <a:lnTo>
                    <a:pt x="1867" y="0"/>
                  </a:lnTo>
                  <a:lnTo>
                    <a:pt x="1946" y="0"/>
                  </a:lnTo>
                  <a:lnTo>
                    <a:pt x="1946" y="26"/>
                  </a:lnTo>
                  <a:lnTo>
                    <a:pt x="1946" y="0"/>
                  </a:lnTo>
                  <a:lnTo>
                    <a:pt x="2025" y="0"/>
                  </a:lnTo>
                  <a:lnTo>
                    <a:pt x="2025" y="26"/>
                  </a:lnTo>
                  <a:lnTo>
                    <a:pt x="2025" y="0"/>
                  </a:lnTo>
                  <a:lnTo>
                    <a:pt x="2105" y="0"/>
                  </a:lnTo>
                  <a:lnTo>
                    <a:pt x="2105" y="26"/>
                  </a:lnTo>
                  <a:lnTo>
                    <a:pt x="2105" y="0"/>
                  </a:lnTo>
                  <a:lnTo>
                    <a:pt x="2184" y="0"/>
                  </a:lnTo>
                  <a:lnTo>
                    <a:pt x="2184" y="26"/>
                  </a:lnTo>
                  <a:lnTo>
                    <a:pt x="2184" y="0"/>
                  </a:lnTo>
                  <a:lnTo>
                    <a:pt x="2263" y="0"/>
                  </a:lnTo>
                  <a:lnTo>
                    <a:pt x="2263" y="51"/>
                  </a:lnTo>
                  <a:lnTo>
                    <a:pt x="2263" y="0"/>
                  </a:lnTo>
                  <a:lnTo>
                    <a:pt x="2342" y="0"/>
                  </a:lnTo>
                  <a:lnTo>
                    <a:pt x="2342" y="26"/>
                  </a:lnTo>
                  <a:lnTo>
                    <a:pt x="2342" y="0"/>
                  </a:lnTo>
                  <a:lnTo>
                    <a:pt x="2422" y="0"/>
                  </a:lnTo>
                  <a:lnTo>
                    <a:pt x="2422" y="26"/>
                  </a:lnTo>
                  <a:lnTo>
                    <a:pt x="2422" y="0"/>
                  </a:lnTo>
                  <a:lnTo>
                    <a:pt x="2501" y="0"/>
                  </a:lnTo>
                  <a:lnTo>
                    <a:pt x="2501" y="26"/>
                  </a:lnTo>
                  <a:lnTo>
                    <a:pt x="2501" y="0"/>
                  </a:lnTo>
                  <a:lnTo>
                    <a:pt x="2580" y="0"/>
                  </a:lnTo>
                  <a:lnTo>
                    <a:pt x="2580" y="26"/>
                  </a:lnTo>
                  <a:lnTo>
                    <a:pt x="2580" y="0"/>
                  </a:lnTo>
                  <a:lnTo>
                    <a:pt x="2659" y="0"/>
                  </a:lnTo>
                  <a:lnTo>
                    <a:pt x="2659" y="41"/>
                  </a:lnTo>
                  <a:lnTo>
                    <a:pt x="2659" y="0"/>
                  </a:lnTo>
                  <a:lnTo>
                    <a:pt x="2739" y="0"/>
                  </a:lnTo>
                  <a:lnTo>
                    <a:pt x="2739" y="26"/>
                  </a:lnTo>
                  <a:lnTo>
                    <a:pt x="2739" y="0"/>
                  </a:lnTo>
                  <a:lnTo>
                    <a:pt x="2818" y="0"/>
                  </a:lnTo>
                  <a:lnTo>
                    <a:pt x="2818" y="26"/>
                  </a:lnTo>
                  <a:lnTo>
                    <a:pt x="2818" y="0"/>
                  </a:lnTo>
                  <a:lnTo>
                    <a:pt x="2897" y="0"/>
                  </a:lnTo>
                  <a:lnTo>
                    <a:pt x="2897" y="26"/>
                  </a:lnTo>
                  <a:lnTo>
                    <a:pt x="2897" y="0"/>
                  </a:lnTo>
                  <a:lnTo>
                    <a:pt x="2976" y="0"/>
                  </a:lnTo>
                  <a:lnTo>
                    <a:pt x="2976" y="26"/>
                  </a:lnTo>
                  <a:lnTo>
                    <a:pt x="2976" y="0"/>
                  </a:lnTo>
                  <a:lnTo>
                    <a:pt x="3056" y="0"/>
                  </a:lnTo>
                  <a:lnTo>
                    <a:pt x="3056" y="51"/>
                  </a:lnTo>
                  <a:lnTo>
                    <a:pt x="3056" y="0"/>
                  </a:lnTo>
                  <a:lnTo>
                    <a:pt x="3135" y="0"/>
                  </a:lnTo>
                  <a:lnTo>
                    <a:pt x="3135" y="26"/>
                  </a:lnTo>
                  <a:lnTo>
                    <a:pt x="3135" y="0"/>
                  </a:lnTo>
                  <a:lnTo>
                    <a:pt x="3214" y="0"/>
                  </a:lnTo>
                  <a:lnTo>
                    <a:pt x="3214" y="26"/>
                  </a:lnTo>
                  <a:lnTo>
                    <a:pt x="3214" y="0"/>
                  </a:lnTo>
                  <a:lnTo>
                    <a:pt x="3293" y="0"/>
                  </a:lnTo>
                  <a:lnTo>
                    <a:pt x="3293" y="26"/>
                  </a:lnTo>
                  <a:lnTo>
                    <a:pt x="3293" y="0"/>
                  </a:lnTo>
                  <a:lnTo>
                    <a:pt x="3373" y="0"/>
                  </a:lnTo>
                  <a:lnTo>
                    <a:pt x="3373" y="26"/>
                  </a:lnTo>
                  <a:lnTo>
                    <a:pt x="3373" y="0"/>
                  </a:lnTo>
                  <a:lnTo>
                    <a:pt x="3452" y="0"/>
                  </a:lnTo>
                  <a:lnTo>
                    <a:pt x="3452" y="41"/>
                  </a:lnTo>
                  <a:lnTo>
                    <a:pt x="3452" y="0"/>
                  </a:lnTo>
                  <a:lnTo>
                    <a:pt x="3531" y="0"/>
                  </a:lnTo>
                  <a:lnTo>
                    <a:pt x="3531" y="26"/>
                  </a:lnTo>
                  <a:lnTo>
                    <a:pt x="3531" y="0"/>
                  </a:lnTo>
                  <a:lnTo>
                    <a:pt x="3610" y="0"/>
                  </a:lnTo>
                  <a:lnTo>
                    <a:pt x="3610" y="26"/>
                  </a:lnTo>
                  <a:lnTo>
                    <a:pt x="3610" y="0"/>
                  </a:lnTo>
                  <a:lnTo>
                    <a:pt x="3690" y="0"/>
                  </a:lnTo>
                  <a:lnTo>
                    <a:pt x="3690" y="26"/>
                  </a:lnTo>
                  <a:lnTo>
                    <a:pt x="3690" y="0"/>
                  </a:lnTo>
                  <a:lnTo>
                    <a:pt x="3769" y="0"/>
                  </a:lnTo>
                  <a:lnTo>
                    <a:pt x="3769" y="26"/>
                  </a:lnTo>
                  <a:lnTo>
                    <a:pt x="3769" y="0"/>
                  </a:lnTo>
                  <a:lnTo>
                    <a:pt x="3848" y="0"/>
                  </a:lnTo>
                  <a:lnTo>
                    <a:pt x="3848" y="51"/>
                  </a:lnTo>
                  <a:lnTo>
                    <a:pt x="3848" y="0"/>
                  </a:lnTo>
                  <a:lnTo>
                    <a:pt x="3928" y="0"/>
                  </a:lnTo>
                  <a:lnTo>
                    <a:pt x="3928" y="26"/>
                  </a:lnTo>
                  <a:lnTo>
                    <a:pt x="3928" y="0"/>
                  </a:lnTo>
                  <a:lnTo>
                    <a:pt x="4007" y="0"/>
                  </a:lnTo>
                  <a:lnTo>
                    <a:pt x="4007" y="26"/>
                  </a:lnTo>
                  <a:lnTo>
                    <a:pt x="4007" y="0"/>
                  </a:lnTo>
                  <a:lnTo>
                    <a:pt x="4086" y="0"/>
                  </a:lnTo>
                  <a:lnTo>
                    <a:pt x="4086" y="26"/>
                  </a:lnTo>
                  <a:lnTo>
                    <a:pt x="4086" y="0"/>
                  </a:lnTo>
                  <a:lnTo>
                    <a:pt x="4165" y="0"/>
                  </a:lnTo>
                  <a:lnTo>
                    <a:pt x="4165" y="26"/>
                  </a:lnTo>
                  <a:lnTo>
                    <a:pt x="4165" y="0"/>
                  </a:lnTo>
                  <a:lnTo>
                    <a:pt x="4245" y="0"/>
                  </a:lnTo>
                  <a:lnTo>
                    <a:pt x="4245" y="41"/>
                  </a:lnTo>
                  <a:lnTo>
                    <a:pt x="4245" y="0"/>
                  </a:lnTo>
                  <a:lnTo>
                    <a:pt x="4324" y="0"/>
                  </a:lnTo>
                  <a:lnTo>
                    <a:pt x="4324" y="26"/>
                  </a:lnTo>
                  <a:lnTo>
                    <a:pt x="4324" y="0"/>
                  </a:lnTo>
                  <a:lnTo>
                    <a:pt x="4403" y="0"/>
                  </a:lnTo>
                  <a:lnTo>
                    <a:pt x="4403" y="26"/>
                  </a:lnTo>
                  <a:lnTo>
                    <a:pt x="4403" y="0"/>
                  </a:lnTo>
                  <a:lnTo>
                    <a:pt x="4482" y="0"/>
                  </a:lnTo>
                  <a:lnTo>
                    <a:pt x="4482" y="26"/>
                  </a:lnTo>
                  <a:lnTo>
                    <a:pt x="4482" y="0"/>
                  </a:lnTo>
                  <a:lnTo>
                    <a:pt x="4562" y="0"/>
                  </a:lnTo>
                  <a:lnTo>
                    <a:pt x="4562" y="26"/>
                  </a:lnTo>
                  <a:lnTo>
                    <a:pt x="4562" y="0"/>
                  </a:lnTo>
                  <a:lnTo>
                    <a:pt x="4641" y="0"/>
                  </a:lnTo>
                  <a:lnTo>
                    <a:pt x="4641" y="51"/>
                  </a:lnTo>
                  <a:lnTo>
                    <a:pt x="4641" y="0"/>
                  </a:lnTo>
                  <a:lnTo>
                    <a:pt x="4720" y="0"/>
                  </a:lnTo>
                  <a:lnTo>
                    <a:pt x="4720" y="26"/>
                  </a:lnTo>
                  <a:lnTo>
                    <a:pt x="4720" y="0"/>
                  </a:lnTo>
                  <a:lnTo>
                    <a:pt x="4799" y="0"/>
                  </a:lnTo>
                  <a:lnTo>
                    <a:pt x="4799" y="26"/>
                  </a:lnTo>
                  <a:lnTo>
                    <a:pt x="4799" y="0"/>
                  </a:lnTo>
                  <a:lnTo>
                    <a:pt x="4879" y="0"/>
                  </a:lnTo>
                  <a:lnTo>
                    <a:pt x="4879" y="26"/>
                  </a:lnTo>
                  <a:lnTo>
                    <a:pt x="4879" y="0"/>
                  </a:lnTo>
                  <a:lnTo>
                    <a:pt x="4958" y="0"/>
                  </a:lnTo>
                  <a:lnTo>
                    <a:pt x="4958" y="26"/>
                  </a:lnTo>
                  <a:lnTo>
                    <a:pt x="4958" y="0"/>
                  </a:lnTo>
                  <a:lnTo>
                    <a:pt x="5037" y="0"/>
                  </a:lnTo>
                  <a:lnTo>
                    <a:pt x="5037" y="41"/>
                  </a:lnTo>
                  <a:lnTo>
                    <a:pt x="5037" y="0"/>
                  </a:lnTo>
                  <a:lnTo>
                    <a:pt x="5116" y="0"/>
                  </a:lnTo>
                  <a:lnTo>
                    <a:pt x="5116" y="26"/>
                  </a:lnTo>
                  <a:lnTo>
                    <a:pt x="5116" y="0"/>
                  </a:lnTo>
                  <a:lnTo>
                    <a:pt x="5196" y="0"/>
                  </a:lnTo>
                  <a:lnTo>
                    <a:pt x="5196" y="26"/>
                  </a:lnTo>
                  <a:lnTo>
                    <a:pt x="5196" y="0"/>
                  </a:lnTo>
                  <a:lnTo>
                    <a:pt x="5275" y="0"/>
                  </a:lnTo>
                  <a:lnTo>
                    <a:pt x="5275" y="26"/>
                  </a:lnTo>
                  <a:lnTo>
                    <a:pt x="5275" y="0"/>
                  </a:lnTo>
                  <a:lnTo>
                    <a:pt x="5354" y="0"/>
                  </a:lnTo>
                  <a:lnTo>
                    <a:pt x="5354" y="26"/>
                  </a:lnTo>
                  <a:lnTo>
                    <a:pt x="5354" y="0"/>
                  </a:lnTo>
                  <a:lnTo>
                    <a:pt x="5433" y="0"/>
                  </a:lnTo>
                  <a:lnTo>
                    <a:pt x="5433" y="51"/>
                  </a:lnTo>
                  <a:lnTo>
                    <a:pt x="5433" y="0"/>
                  </a:lnTo>
                  <a:lnTo>
                    <a:pt x="54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60" name="Rectangle 8"/>
            <p:cNvSpPr>
              <a:spLocks noChangeArrowheads="1"/>
            </p:cNvSpPr>
            <p:nvPr/>
          </p:nvSpPr>
          <p:spPr bwMode="auto">
            <a:xfrm>
              <a:off x="1163" y="3927"/>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20000</a:t>
              </a:r>
              <a:endParaRPr lang="cs-CZ" altLang="cs-CZ"/>
            </a:p>
          </p:txBody>
        </p:sp>
        <p:sp>
          <p:nvSpPr>
            <p:cNvPr id="74761" name="Rectangle 9"/>
            <p:cNvSpPr>
              <a:spLocks noChangeArrowheads="1"/>
            </p:cNvSpPr>
            <p:nvPr/>
          </p:nvSpPr>
          <p:spPr bwMode="auto">
            <a:xfrm>
              <a:off x="1841" y="3927"/>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30000</a:t>
              </a:r>
              <a:endParaRPr lang="cs-CZ" altLang="cs-CZ"/>
            </a:p>
          </p:txBody>
        </p:sp>
        <p:sp>
          <p:nvSpPr>
            <p:cNvPr id="74762" name="Rectangle 10"/>
            <p:cNvSpPr>
              <a:spLocks noChangeArrowheads="1"/>
            </p:cNvSpPr>
            <p:nvPr/>
          </p:nvSpPr>
          <p:spPr bwMode="auto">
            <a:xfrm>
              <a:off x="2520" y="3927"/>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40000</a:t>
              </a:r>
              <a:endParaRPr lang="cs-CZ" altLang="cs-CZ"/>
            </a:p>
          </p:txBody>
        </p:sp>
        <p:sp>
          <p:nvSpPr>
            <p:cNvPr id="74763" name="Rectangle 11"/>
            <p:cNvSpPr>
              <a:spLocks noChangeArrowheads="1"/>
            </p:cNvSpPr>
            <p:nvPr/>
          </p:nvSpPr>
          <p:spPr bwMode="auto">
            <a:xfrm>
              <a:off x="3198" y="3927"/>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50000</a:t>
              </a:r>
              <a:endParaRPr lang="cs-CZ" altLang="cs-CZ"/>
            </a:p>
          </p:txBody>
        </p:sp>
        <p:sp>
          <p:nvSpPr>
            <p:cNvPr id="74764" name="Rectangle 12"/>
            <p:cNvSpPr>
              <a:spLocks noChangeArrowheads="1"/>
            </p:cNvSpPr>
            <p:nvPr/>
          </p:nvSpPr>
          <p:spPr bwMode="auto">
            <a:xfrm>
              <a:off x="3876" y="3927"/>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60000</a:t>
              </a:r>
              <a:endParaRPr lang="cs-CZ" altLang="cs-CZ"/>
            </a:p>
          </p:txBody>
        </p:sp>
        <p:sp>
          <p:nvSpPr>
            <p:cNvPr id="74765" name="Rectangle 13"/>
            <p:cNvSpPr>
              <a:spLocks noChangeArrowheads="1"/>
            </p:cNvSpPr>
            <p:nvPr/>
          </p:nvSpPr>
          <p:spPr bwMode="auto">
            <a:xfrm>
              <a:off x="4555" y="3927"/>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70000</a:t>
              </a:r>
              <a:endParaRPr lang="cs-CZ" altLang="cs-CZ"/>
            </a:p>
          </p:txBody>
        </p:sp>
        <p:sp>
          <p:nvSpPr>
            <p:cNvPr id="74766" name="Rectangle 14"/>
            <p:cNvSpPr>
              <a:spLocks noChangeArrowheads="1"/>
            </p:cNvSpPr>
            <p:nvPr/>
          </p:nvSpPr>
          <p:spPr bwMode="auto">
            <a:xfrm>
              <a:off x="5242" y="3927"/>
              <a:ext cx="13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m/z</a:t>
              </a:r>
              <a:endParaRPr lang="cs-CZ" altLang="cs-CZ"/>
            </a:p>
          </p:txBody>
        </p:sp>
        <p:sp>
          <p:nvSpPr>
            <p:cNvPr id="74767" name="Freeform 15"/>
            <p:cNvSpPr>
              <a:spLocks/>
            </p:cNvSpPr>
            <p:nvPr/>
          </p:nvSpPr>
          <p:spPr bwMode="auto">
            <a:xfrm>
              <a:off x="645" y="279"/>
              <a:ext cx="44" cy="3585"/>
            </a:xfrm>
            <a:custGeom>
              <a:avLst/>
              <a:gdLst>
                <a:gd name="T0" fmla="*/ 51 w 51"/>
                <a:gd name="T1" fmla="*/ 4083 h 4233"/>
                <a:gd name="T2" fmla="*/ 51 w 51"/>
                <a:gd name="T3" fmla="*/ 4083 h 4233"/>
                <a:gd name="T4" fmla="*/ 10 w 51"/>
                <a:gd name="T5" fmla="*/ 3932 h 4233"/>
                <a:gd name="T6" fmla="*/ 51 w 51"/>
                <a:gd name="T7" fmla="*/ 3780 h 4233"/>
                <a:gd name="T8" fmla="*/ 51 w 51"/>
                <a:gd name="T9" fmla="*/ 3780 h 4233"/>
                <a:gd name="T10" fmla="*/ 0 w 51"/>
                <a:gd name="T11" fmla="*/ 3629 h 4233"/>
                <a:gd name="T12" fmla="*/ 51 w 51"/>
                <a:gd name="T13" fmla="*/ 3478 h 4233"/>
                <a:gd name="T14" fmla="*/ 51 w 51"/>
                <a:gd name="T15" fmla="*/ 3478 h 4233"/>
                <a:gd name="T16" fmla="*/ 10 w 51"/>
                <a:gd name="T17" fmla="*/ 3327 h 4233"/>
                <a:gd name="T18" fmla="*/ 51 w 51"/>
                <a:gd name="T19" fmla="*/ 3176 h 4233"/>
                <a:gd name="T20" fmla="*/ 51 w 51"/>
                <a:gd name="T21" fmla="*/ 3176 h 4233"/>
                <a:gd name="T22" fmla="*/ 0 w 51"/>
                <a:gd name="T23" fmla="*/ 3024 h 4233"/>
                <a:gd name="T24" fmla="*/ 51 w 51"/>
                <a:gd name="T25" fmla="*/ 2873 h 4233"/>
                <a:gd name="T26" fmla="*/ 51 w 51"/>
                <a:gd name="T27" fmla="*/ 2873 h 4233"/>
                <a:gd name="T28" fmla="*/ 10 w 51"/>
                <a:gd name="T29" fmla="*/ 2722 h 4233"/>
                <a:gd name="T30" fmla="*/ 51 w 51"/>
                <a:gd name="T31" fmla="*/ 2571 h 4233"/>
                <a:gd name="T32" fmla="*/ 51 w 51"/>
                <a:gd name="T33" fmla="*/ 2571 h 4233"/>
                <a:gd name="T34" fmla="*/ 0 w 51"/>
                <a:gd name="T35" fmla="*/ 2420 h 4233"/>
                <a:gd name="T36" fmla="*/ 51 w 51"/>
                <a:gd name="T37" fmla="*/ 2268 h 4233"/>
                <a:gd name="T38" fmla="*/ 51 w 51"/>
                <a:gd name="T39" fmla="*/ 2268 h 4233"/>
                <a:gd name="T40" fmla="*/ 10 w 51"/>
                <a:gd name="T41" fmla="*/ 2117 h 4233"/>
                <a:gd name="T42" fmla="*/ 51 w 51"/>
                <a:gd name="T43" fmla="*/ 1966 h 4233"/>
                <a:gd name="T44" fmla="*/ 51 w 51"/>
                <a:gd name="T45" fmla="*/ 1966 h 4233"/>
                <a:gd name="T46" fmla="*/ 0 w 51"/>
                <a:gd name="T47" fmla="*/ 1815 h 4233"/>
                <a:gd name="T48" fmla="*/ 51 w 51"/>
                <a:gd name="T49" fmla="*/ 1663 h 4233"/>
                <a:gd name="T50" fmla="*/ 51 w 51"/>
                <a:gd name="T51" fmla="*/ 1663 h 4233"/>
                <a:gd name="T52" fmla="*/ 10 w 51"/>
                <a:gd name="T53" fmla="*/ 1512 h 4233"/>
                <a:gd name="T54" fmla="*/ 51 w 51"/>
                <a:gd name="T55" fmla="*/ 1361 h 4233"/>
                <a:gd name="T56" fmla="*/ 51 w 51"/>
                <a:gd name="T57" fmla="*/ 1361 h 4233"/>
                <a:gd name="T58" fmla="*/ 0 w 51"/>
                <a:gd name="T59" fmla="*/ 1210 h 4233"/>
                <a:gd name="T60" fmla="*/ 51 w 51"/>
                <a:gd name="T61" fmla="*/ 1059 h 4233"/>
                <a:gd name="T62" fmla="*/ 51 w 51"/>
                <a:gd name="T63" fmla="*/ 1059 h 4233"/>
                <a:gd name="T64" fmla="*/ 10 w 51"/>
                <a:gd name="T65" fmla="*/ 907 h 4233"/>
                <a:gd name="T66" fmla="*/ 51 w 51"/>
                <a:gd name="T67" fmla="*/ 756 h 4233"/>
                <a:gd name="T68" fmla="*/ 51 w 51"/>
                <a:gd name="T69" fmla="*/ 756 h 4233"/>
                <a:gd name="T70" fmla="*/ 0 w 51"/>
                <a:gd name="T71" fmla="*/ 605 h 4233"/>
                <a:gd name="T72" fmla="*/ 51 w 51"/>
                <a:gd name="T73" fmla="*/ 454 h 4233"/>
                <a:gd name="T74" fmla="*/ 51 w 51"/>
                <a:gd name="T75" fmla="*/ 454 h 4233"/>
                <a:gd name="T76" fmla="*/ 10 w 51"/>
                <a:gd name="T77" fmla="*/ 303 h 4233"/>
                <a:gd name="T78" fmla="*/ 51 w 51"/>
                <a:gd name="T79" fmla="*/ 151 h 4233"/>
                <a:gd name="T80" fmla="*/ 51 w 51"/>
                <a:gd name="T81" fmla="*/ 151 h 4233"/>
                <a:gd name="T82" fmla="*/ 0 w 51"/>
                <a:gd name="T83" fmla="*/ 0 h 4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233">
                  <a:moveTo>
                    <a:pt x="51" y="4233"/>
                  </a:moveTo>
                  <a:lnTo>
                    <a:pt x="51" y="4083"/>
                  </a:lnTo>
                  <a:lnTo>
                    <a:pt x="25" y="4083"/>
                  </a:lnTo>
                  <a:lnTo>
                    <a:pt x="51" y="4083"/>
                  </a:lnTo>
                  <a:lnTo>
                    <a:pt x="51" y="3932"/>
                  </a:lnTo>
                  <a:lnTo>
                    <a:pt x="10" y="3932"/>
                  </a:lnTo>
                  <a:lnTo>
                    <a:pt x="51" y="3932"/>
                  </a:lnTo>
                  <a:lnTo>
                    <a:pt x="51" y="3780"/>
                  </a:lnTo>
                  <a:lnTo>
                    <a:pt x="25" y="3780"/>
                  </a:lnTo>
                  <a:lnTo>
                    <a:pt x="51" y="3780"/>
                  </a:lnTo>
                  <a:lnTo>
                    <a:pt x="51" y="3629"/>
                  </a:lnTo>
                  <a:lnTo>
                    <a:pt x="0" y="3629"/>
                  </a:lnTo>
                  <a:lnTo>
                    <a:pt x="51" y="3629"/>
                  </a:lnTo>
                  <a:lnTo>
                    <a:pt x="51" y="3478"/>
                  </a:lnTo>
                  <a:lnTo>
                    <a:pt x="25" y="3478"/>
                  </a:lnTo>
                  <a:lnTo>
                    <a:pt x="51" y="3478"/>
                  </a:lnTo>
                  <a:lnTo>
                    <a:pt x="51" y="3327"/>
                  </a:lnTo>
                  <a:lnTo>
                    <a:pt x="10" y="3327"/>
                  </a:lnTo>
                  <a:lnTo>
                    <a:pt x="51" y="3327"/>
                  </a:lnTo>
                  <a:lnTo>
                    <a:pt x="51" y="3176"/>
                  </a:lnTo>
                  <a:lnTo>
                    <a:pt x="25" y="3176"/>
                  </a:lnTo>
                  <a:lnTo>
                    <a:pt x="51" y="3176"/>
                  </a:lnTo>
                  <a:lnTo>
                    <a:pt x="51" y="3024"/>
                  </a:lnTo>
                  <a:lnTo>
                    <a:pt x="0" y="3024"/>
                  </a:lnTo>
                  <a:lnTo>
                    <a:pt x="51" y="3024"/>
                  </a:lnTo>
                  <a:lnTo>
                    <a:pt x="51" y="2873"/>
                  </a:lnTo>
                  <a:lnTo>
                    <a:pt x="25" y="2873"/>
                  </a:lnTo>
                  <a:lnTo>
                    <a:pt x="51" y="2873"/>
                  </a:lnTo>
                  <a:lnTo>
                    <a:pt x="51" y="2722"/>
                  </a:lnTo>
                  <a:lnTo>
                    <a:pt x="10" y="2722"/>
                  </a:lnTo>
                  <a:lnTo>
                    <a:pt x="51" y="2722"/>
                  </a:lnTo>
                  <a:lnTo>
                    <a:pt x="51" y="2571"/>
                  </a:lnTo>
                  <a:lnTo>
                    <a:pt x="25" y="2571"/>
                  </a:lnTo>
                  <a:lnTo>
                    <a:pt x="51" y="2571"/>
                  </a:lnTo>
                  <a:lnTo>
                    <a:pt x="51" y="2420"/>
                  </a:lnTo>
                  <a:lnTo>
                    <a:pt x="0" y="2420"/>
                  </a:lnTo>
                  <a:lnTo>
                    <a:pt x="51" y="2420"/>
                  </a:lnTo>
                  <a:lnTo>
                    <a:pt x="51" y="2268"/>
                  </a:lnTo>
                  <a:lnTo>
                    <a:pt x="25" y="2268"/>
                  </a:lnTo>
                  <a:lnTo>
                    <a:pt x="51" y="2268"/>
                  </a:lnTo>
                  <a:lnTo>
                    <a:pt x="51" y="2117"/>
                  </a:lnTo>
                  <a:lnTo>
                    <a:pt x="10" y="2117"/>
                  </a:lnTo>
                  <a:lnTo>
                    <a:pt x="51" y="2117"/>
                  </a:lnTo>
                  <a:lnTo>
                    <a:pt x="51" y="1966"/>
                  </a:lnTo>
                  <a:lnTo>
                    <a:pt x="25" y="1966"/>
                  </a:lnTo>
                  <a:lnTo>
                    <a:pt x="51" y="1966"/>
                  </a:lnTo>
                  <a:lnTo>
                    <a:pt x="51" y="1815"/>
                  </a:lnTo>
                  <a:lnTo>
                    <a:pt x="0" y="1815"/>
                  </a:lnTo>
                  <a:lnTo>
                    <a:pt x="51" y="1815"/>
                  </a:lnTo>
                  <a:lnTo>
                    <a:pt x="51" y="1663"/>
                  </a:lnTo>
                  <a:lnTo>
                    <a:pt x="25" y="1663"/>
                  </a:lnTo>
                  <a:lnTo>
                    <a:pt x="51" y="1663"/>
                  </a:lnTo>
                  <a:lnTo>
                    <a:pt x="51" y="1512"/>
                  </a:lnTo>
                  <a:lnTo>
                    <a:pt x="10" y="1512"/>
                  </a:lnTo>
                  <a:lnTo>
                    <a:pt x="51" y="1512"/>
                  </a:lnTo>
                  <a:lnTo>
                    <a:pt x="51" y="1361"/>
                  </a:lnTo>
                  <a:lnTo>
                    <a:pt x="25" y="1361"/>
                  </a:lnTo>
                  <a:lnTo>
                    <a:pt x="51" y="1361"/>
                  </a:lnTo>
                  <a:lnTo>
                    <a:pt x="51" y="1210"/>
                  </a:lnTo>
                  <a:lnTo>
                    <a:pt x="0" y="1210"/>
                  </a:lnTo>
                  <a:lnTo>
                    <a:pt x="51" y="1210"/>
                  </a:lnTo>
                  <a:lnTo>
                    <a:pt x="51" y="1059"/>
                  </a:lnTo>
                  <a:lnTo>
                    <a:pt x="25" y="1059"/>
                  </a:lnTo>
                  <a:lnTo>
                    <a:pt x="51" y="1059"/>
                  </a:lnTo>
                  <a:lnTo>
                    <a:pt x="51" y="907"/>
                  </a:lnTo>
                  <a:lnTo>
                    <a:pt x="10" y="907"/>
                  </a:lnTo>
                  <a:lnTo>
                    <a:pt x="51" y="907"/>
                  </a:lnTo>
                  <a:lnTo>
                    <a:pt x="51" y="756"/>
                  </a:lnTo>
                  <a:lnTo>
                    <a:pt x="25" y="756"/>
                  </a:lnTo>
                  <a:lnTo>
                    <a:pt x="51" y="756"/>
                  </a:lnTo>
                  <a:lnTo>
                    <a:pt x="51" y="605"/>
                  </a:lnTo>
                  <a:lnTo>
                    <a:pt x="0" y="605"/>
                  </a:lnTo>
                  <a:lnTo>
                    <a:pt x="51" y="605"/>
                  </a:lnTo>
                  <a:lnTo>
                    <a:pt x="51" y="454"/>
                  </a:lnTo>
                  <a:lnTo>
                    <a:pt x="25" y="454"/>
                  </a:lnTo>
                  <a:lnTo>
                    <a:pt x="51" y="454"/>
                  </a:lnTo>
                  <a:lnTo>
                    <a:pt x="51" y="303"/>
                  </a:lnTo>
                  <a:lnTo>
                    <a:pt x="10" y="303"/>
                  </a:lnTo>
                  <a:lnTo>
                    <a:pt x="51" y="303"/>
                  </a:lnTo>
                  <a:lnTo>
                    <a:pt x="51" y="151"/>
                  </a:lnTo>
                  <a:lnTo>
                    <a:pt x="25" y="151"/>
                  </a:lnTo>
                  <a:lnTo>
                    <a:pt x="51" y="151"/>
                  </a:lnTo>
                  <a:lnTo>
                    <a:pt x="51" y="0"/>
                  </a:lnTo>
                  <a:lnTo>
                    <a:pt x="0" y="0"/>
                  </a:lnTo>
                  <a:lnTo>
                    <a:pt x="5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68" name="Rectangle 16"/>
            <p:cNvSpPr>
              <a:spLocks noChangeArrowheads="1"/>
            </p:cNvSpPr>
            <p:nvPr/>
          </p:nvSpPr>
          <p:spPr bwMode="auto">
            <a:xfrm>
              <a:off x="385" y="3832"/>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0</a:t>
              </a:r>
              <a:endParaRPr lang="cs-CZ" altLang="cs-CZ"/>
            </a:p>
          </p:txBody>
        </p:sp>
        <p:sp>
          <p:nvSpPr>
            <p:cNvPr id="74769" name="Rectangle 17"/>
            <p:cNvSpPr>
              <a:spLocks noChangeArrowheads="1"/>
            </p:cNvSpPr>
            <p:nvPr/>
          </p:nvSpPr>
          <p:spPr bwMode="auto">
            <a:xfrm>
              <a:off x="385" y="3319"/>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20</a:t>
              </a:r>
              <a:endParaRPr lang="cs-CZ" altLang="cs-CZ"/>
            </a:p>
          </p:txBody>
        </p:sp>
        <p:sp>
          <p:nvSpPr>
            <p:cNvPr id="74770" name="Rectangle 18"/>
            <p:cNvSpPr>
              <a:spLocks noChangeArrowheads="1"/>
            </p:cNvSpPr>
            <p:nvPr/>
          </p:nvSpPr>
          <p:spPr bwMode="auto">
            <a:xfrm>
              <a:off x="385" y="2807"/>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40</a:t>
              </a:r>
              <a:endParaRPr lang="cs-CZ" altLang="cs-CZ"/>
            </a:p>
          </p:txBody>
        </p:sp>
        <p:sp>
          <p:nvSpPr>
            <p:cNvPr id="74771" name="Rectangle 19"/>
            <p:cNvSpPr>
              <a:spLocks noChangeArrowheads="1"/>
            </p:cNvSpPr>
            <p:nvPr/>
          </p:nvSpPr>
          <p:spPr bwMode="auto">
            <a:xfrm>
              <a:off x="385" y="2295"/>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60</a:t>
              </a:r>
              <a:endParaRPr lang="cs-CZ" altLang="cs-CZ"/>
            </a:p>
          </p:txBody>
        </p:sp>
        <p:sp>
          <p:nvSpPr>
            <p:cNvPr id="74772" name="Rectangle 20"/>
            <p:cNvSpPr>
              <a:spLocks noChangeArrowheads="1"/>
            </p:cNvSpPr>
            <p:nvPr/>
          </p:nvSpPr>
          <p:spPr bwMode="auto">
            <a:xfrm>
              <a:off x="385" y="1783"/>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80</a:t>
              </a:r>
              <a:endParaRPr lang="cs-CZ" altLang="cs-CZ"/>
            </a:p>
          </p:txBody>
        </p:sp>
        <p:sp>
          <p:nvSpPr>
            <p:cNvPr id="74773" name="Rectangle 21"/>
            <p:cNvSpPr>
              <a:spLocks noChangeArrowheads="1"/>
            </p:cNvSpPr>
            <p:nvPr/>
          </p:nvSpPr>
          <p:spPr bwMode="auto">
            <a:xfrm>
              <a:off x="385" y="1270"/>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100</a:t>
              </a:r>
              <a:endParaRPr lang="cs-CZ" altLang="cs-CZ"/>
            </a:p>
          </p:txBody>
        </p:sp>
        <p:sp>
          <p:nvSpPr>
            <p:cNvPr id="74774" name="Rectangle 22"/>
            <p:cNvSpPr>
              <a:spLocks noChangeArrowheads="1"/>
            </p:cNvSpPr>
            <p:nvPr/>
          </p:nvSpPr>
          <p:spPr bwMode="auto">
            <a:xfrm>
              <a:off x="385" y="758"/>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120</a:t>
              </a:r>
              <a:endParaRPr lang="cs-CZ" altLang="cs-CZ"/>
            </a:p>
          </p:txBody>
        </p:sp>
        <p:sp>
          <p:nvSpPr>
            <p:cNvPr id="74775" name="Rectangle 23"/>
            <p:cNvSpPr>
              <a:spLocks noChangeArrowheads="1"/>
            </p:cNvSpPr>
            <p:nvPr/>
          </p:nvSpPr>
          <p:spPr bwMode="auto">
            <a:xfrm>
              <a:off x="428" y="282"/>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a.i.</a:t>
              </a:r>
              <a:endParaRPr lang="cs-CZ" altLang="cs-CZ"/>
            </a:p>
          </p:txBody>
        </p:sp>
        <p:sp>
          <p:nvSpPr>
            <p:cNvPr id="74776" name="Text Box 24"/>
            <p:cNvSpPr txBox="1">
              <a:spLocks noChangeArrowheads="1"/>
            </p:cNvSpPr>
            <p:nvPr/>
          </p:nvSpPr>
          <p:spPr bwMode="auto">
            <a:xfrm>
              <a:off x="1371" y="698"/>
              <a:ext cx="3238"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t>DH (E. coli, 3 mg/ml, glycine buffer 100 mM)</a:t>
              </a:r>
              <a:endParaRPr lang="cs-CZ" altLang="cs-CZ" sz="2000"/>
            </a:p>
          </p:txBody>
        </p:sp>
      </p:grpSp>
      <p:grpSp>
        <p:nvGrpSpPr>
          <p:cNvPr id="74777" name="Group 25"/>
          <p:cNvGrpSpPr>
            <a:grpSpLocks/>
          </p:cNvGrpSpPr>
          <p:nvPr/>
        </p:nvGrpSpPr>
        <p:grpSpPr bwMode="auto">
          <a:xfrm>
            <a:off x="663575" y="815975"/>
            <a:ext cx="7848600" cy="5737225"/>
            <a:chOff x="288" y="192"/>
            <a:chExt cx="5177" cy="3936"/>
          </a:xfrm>
        </p:grpSpPr>
        <p:sp>
          <p:nvSpPr>
            <p:cNvPr id="74778" name="Rectangle 26"/>
            <p:cNvSpPr>
              <a:spLocks noChangeArrowheads="1"/>
            </p:cNvSpPr>
            <p:nvPr/>
          </p:nvSpPr>
          <p:spPr bwMode="auto">
            <a:xfrm>
              <a:off x="288" y="192"/>
              <a:ext cx="5177" cy="3936"/>
            </a:xfrm>
            <a:prstGeom prst="rect">
              <a:avLst/>
            </a:prstGeom>
            <a:solidFill>
              <a:srgbClr val="FFFFCC"/>
            </a:solidFill>
            <a:ln w="0">
              <a:solidFill>
                <a:srgbClr val="000000"/>
              </a:solidFill>
              <a:miter lim="800000"/>
              <a:headEnd/>
              <a:tailEnd/>
            </a:ln>
          </p:spPr>
          <p:txBody>
            <a:bodyPr/>
            <a:lstStyle/>
            <a:p>
              <a:endParaRPr lang="cs-CZ"/>
            </a:p>
          </p:txBody>
        </p:sp>
        <p:sp>
          <p:nvSpPr>
            <p:cNvPr id="74779" name="Freeform 27"/>
            <p:cNvSpPr>
              <a:spLocks/>
            </p:cNvSpPr>
            <p:nvPr/>
          </p:nvSpPr>
          <p:spPr bwMode="auto">
            <a:xfrm>
              <a:off x="650" y="942"/>
              <a:ext cx="4762" cy="2835"/>
            </a:xfrm>
            <a:custGeom>
              <a:avLst/>
              <a:gdLst>
                <a:gd name="T0" fmla="*/ 72 w 5469"/>
                <a:gd name="T1" fmla="*/ 3181 h 3299"/>
                <a:gd name="T2" fmla="*/ 147 w 5469"/>
                <a:gd name="T3" fmla="*/ 3198 h 3299"/>
                <a:gd name="T4" fmla="*/ 212 w 5469"/>
                <a:gd name="T5" fmla="*/ 3192 h 3299"/>
                <a:gd name="T6" fmla="*/ 275 w 5469"/>
                <a:gd name="T7" fmla="*/ 3188 h 3299"/>
                <a:gd name="T8" fmla="*/ 355 w 5469"/>
                <a:gd name="T9" fmla="*/ 3213 h 3299"/>
                <a:gd name="T10" fmla="*/ 446 w 5469"/>
                <a:gd name="T11" fmla="*/ 3059 h 3299"/>
                <a:gd name="T12" fmla="*/ 522 w 5469"/>
                <a:gd name="T13" fmla="*/ 3126 h 3299"/>
                <a:gd name="T14" fmla="*/ 590 w 5469"/>
                <a:gd name="T15" fmla="*/ 3221 h 3299"/>
                <a:gd name="T16" fmla="*/ 671 w 5469"/>
                <a:gd name="T17" fmla="*/ 3202 h 3299"/>
                <a:gd name="T18" fmla="*/ 748 w 5469"/>
                <a:gd name="T19" fmla="*/ 3238 h 3299"/>
                <a:gd name="T20" fmla="*/ 816 w 5469"/>
                <a:gd name="T21" fmla="*/ 3216 h 3299"/>
                <a:gd name="T22" fmla="*/ 902 w 5469"/>
                <a:gd name="T23" fmla="*/ 3226 h 3299"/>
                <a:gd name="T24" fmla="*/ 975 w 5469"/>
                <a:gd name="T25" fmla="*/ 3132 h 3299"/>
                <a:gd name="T26" fmla="*/ 1046 w 5469"/>
                <a:gd name="T27" fmla="*/ 3185 h 3299"/>
                <a:gd name="T28" fmla="*/ 1132 w 5469"/>
                <a:gd name="T29" fmla="*/ 3168 h 3299"/>
                <a:gd name="T30" fmla="*/ 1214 w 5469"/>
                <a:gd name="T31" fmla="*/ 3154 h 3299"/>
                <a:gd name="T32" fmla="*/ 1283 w 5469"/>
                <a:gd name="T33" fmla="*/ 3102 h 3299"/>
                <a:gd name="T34" fmla="*/ 1369 w 5469"/>
                <a:gd name="T35" fmla="*/ 3181 h 3299"/>
                <a:gd name="T36" fmla="*/ 1446 w 5469"/>
                <a:gd name="T37" fmla="*/ 3143 h 3299"/>
                <a:gd name="T38" fmla="*/ 1532 w 5469"/>
                <a:gd name="T39" fmla="*/ 3115 h 3299"/>
                <a:gd name="T40" fmla="*/ 1615 w 5469"/>
                <a:gd name="T41" fmla="*/ 3052 h 3299"/>
                <a:gd name="T42" fmla="*/ 1707 w 5469"/>
                <a:gd name="T43" fmla="*/ 2876 h 3299"/>
                <a:gd name="T44" fmla="*/ 1849 w 5469"/>
                <a:gd name="T45" fmla="*/ 2554 h 3299"/>
                <a:gd name="T46" fmla="*/ 1931 w 5469"/>
                <a:gd name="T47" fmla="*/ 2818 h 3299"/>
                <a:gd name="T48" fmla="*/ 2036 w 5469"/>
                <a:gd name="T49" fmla="*/ 3046 h 3299"/>
                <a:gd name="T50" fmla="*/ 2108 w 5469"/>
                <a:gd name="T51" fmla="*/ 3064 h 3299"/>
                <a:gd name="T52" fmla="*/ 2173 w 5469"/>
                <a:gd name="T53" fmla="*/ 3119 h 3299"/>
                <a:gd name="T54" fmla="*/ 2249 w 5469"/>
                <a:gd name="T55" fmla="*/ 3119 h 3299"/>
                <a:gd name="T56" fmla="*/ 2327 w 5469"/>
                <a:gd name="T57" fmla="*/ 3109 h 3299"/>
                <a:gd name="T58" fmla="*/ 2407 w 5469"/>
                <a:gd name="T59" fmla="*/ 3191 h 3299"/>
                <a:gd name="T60" fmla="*/ 2514 w 5469"/>
                <a:gd name="T61" fmla="*/ 3189 h 3299"/>
                <a:gd name="T62" fmla="*/ 2609 w 5469"/>
                <a:gd name="T63" fmla="*/ 3161 h 3299"/>
                <a:gd name="T64" fmla="*/ 2687 w 5469"/>
                <a:gd name="T65" fmla="*/ 3135 h 3299"/>
                <a:gd name="T66" fmla="*/ 2773 w 5469"/>
                <a:gd name="T67" fmla="*/ 3212 h 3299"/>
                <a:gd name="T68" fmla="*/ 2872 w 5469"/>
                <a:gd name="T69" fmla="*/ 3217 h 3299"/>
                <a:gd name="T70" fmla="*/ 2962 w 5469"/>
                <a:gd name="T71" fmla="*/ 3223 h 3299"/>
                <a:gd name="T72" fmla="*/ 3048 w 5469"/>
                <a:gd name="T73" fmla="*/ 3141 h 3299"/>
                <a:gd name="T74" fmla="*/ 3146 w 5469"/>
                <a:gd name="T75" fmla="*/ 3120 h 3299"/>
                <a:gd name="T76" fmla="*/ 3226 w 5469"/>
                <a:gd name="T77" fmla="*/ 3188 h 3299"/>
                <a:gd name="T78" fmla="*/ 3295 w 5469"/>
                <a:gd name="T79" fmla="*/ 3140 h 3299"/>
                <a:gd name="T80" fmla="*/ 3372 w 5469"/>
                <a:gd name="T81" fmla="*/ 3146 h 3299"/>
                <a:gd name="T82" fmla="*/ 3455 w 5469"/>
                <a:gd name="T83" fmla="*/ 3183 h 3299"/>
                <a:gd name="T84" fmla="*/ 3556 w 5469"/>
                <a:gd name="T85" fmla="*/ 3228 h 3299"/>
                <a:gd name="T86" fmla="*/ 3653 w 5469"/>
                <a:gd name="T87" fmla="*/ 3212 h 3299"/>
                <a:gd name="T88" fmla="*/ 3747 w 5469"/>
                <a:gd name="T89" fmla="*/ 3155 h 3299"/>
                <a:gd name="T90" fmla="*/ 3834 w 5469"/>
                <a:gd name="T91" fmla="*/ 3173 h 3299"/>
                <a:gd name="T92" fmla="*/ 3946 w 5469"/>
                <a:gd name="T93" fmla="*/ 3191 h 3299"/>
                <a:gd name="T94" fmla="*/ 4040 w 5469"/>
                <a:gd name="T95" fmla="*/ 3225 h 3299"/>
                <a:gd name="T96" fmla="*/ 4141 w 5469"/>
                <a:gd name="T97" fmla="*/ 3200 h 3299"/>
                <a:gd name="T98" fmla="*/ 4226 w 5469"/>
                <a:gd name="T99" fmla="*/ 3218 h 3299"/>
                <a:gd name="T100" fmla="*/ 4322 w 5469"/>
                <a:gd name="T101" fmla="*/ 3176 h 3299"/>
                <a:gd name="T102" fmla="*/ 4410 w 5469"/>
                <a:gd name="T103" fmla="*/ 3094 h 3299"/>
                <a:gd name="T104" fmla="*/ 4494 w 5469"/>
                <a:gd name="T105" fmla="*/ 2787 h 3299"/>
                <a:gd name="T106" fmla="*/ 4590 w 5469"/>
                <a:gd name="T107" fmla="*/ 3068 h 3299"/>
                <a:gd name="T108" fmla="*/ 4686 w 5469"/>
                <a:gd name="T109" fmla="*/ 3110 h 3299"/>
                <a:gd name="T110" fmla="*/ 4782 w 5469"/>
                <a:gd name="T111" fmla="*/ 3142 h 3299"/>
                <a:gd name="T112" fmla="*/ 4879 w 5469"/>
                <a:gd name="T113" fmla="*/ 3225 h 3299"/>
                <a:gd name="T114" fmla="*/ 4995 w 5469"/>
                <a:gd name="T115" fmla="*/ 3169 h 3299"/>
                <a:gd name="T116" fmla="*/ 5088 w 5469"/>
                <a:gd name="T117" fmla="*/ 3174 h 3299"/>
                <a:gd name="T118" fmla="*/ 5196 w 5469"/>
                <a:gd name="T119" fmla="*/ 3232 h 3299"/>
                <a:gd name="T120" fmla="*/ 5284 w 5469"/>
                <a:gd name="T121" fmla="*/ 3240 h 3299"/>
                <a:gd name="T122" fmla="*/ 5374 w 5469"/>
                <a:gd name="T123" fmla="*/ 3236 h 3299"/>
                <a:gd name="T124" fmla="*/ 5465 w 5469"/>
                <a:gd name="T125" fmla="*/ 3260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69" h="3299">
                  <a:moveTo>
                    <a:pt x="0" y="3189"/>
                  </a:moveTo>
                  <a:lnTo>
                    <a:pt x="0" y="3179"/>
                  </a:lnTo>
                  <a:lnTo>
                    <a:pt x="2" y="3153"/>
                  </a:lnTo>
                  <a:lnTo>
                    <a:pt x="5" y="3213"/>
                  </a:lnTo>
                  <a:lnTo>
                    <a:pt x="7" y="3174"/>
                  </a:lnTo>
                  <a:lnTo>
                    <a:pt x="7" y="3195"/>
                  </a:lnTo>
                  <a:lnTo>
                    <a:pt x="9" y="3152"/>
                  </a:lnTo>
                  <a:lnTo>
                    <a:pt x="12" y="3218"/>
                  </a:lnTo>
                  <a:lnTo>
                    <a:pt x="13" y="3195"/>
                  </a:lnTo>
                  <a:lnTo>
                    <a:pt x="14" y="3201"/>
                  </a:lnTo>
                  <a:lnTo>
                    <a:pt x="15" y="3173"/>
                  </a:lnTo>
                  <a:lnTo>
                    <a:pt x="16" y="3191"/>
                  </a:lnTo>
                  <a:lnTo>
                    <a:pt x="17" y="3187"/>
                  </a:lnTo>
                  <a:lnTo>
                    <a:pt x="17" y="3192"/>
                  </a:lnTo>
                  <a:lnTo>
                    <a:pt x="19" y="3143"/>
                  </a:lnTo>
                  <a:lnTo>
                    <a:pt x="20" y="3182"/>
                  </a:lnTo>
                  <a:lnTo>
                    <a:pt x="21" y="3180"/>
                  </a:lnTo>
                  <a:lnTo>
                    <a:pt x="21" y="3192"/>
                  </a:lnTo>
                  <a:lnTo>
                    <a:pt x="22" y="3178"/>
                  </a:lnTo>
                  <a:lnTo>
                    <a:pt x="22" y="3189"/>
                  </a:lnTo>
                  <a:lnTo>
                    <a:pt x="23" y="3180"/>
                  </a:lnTo>
                  <a:lnTo>
                    <a:pt x="25" y="3213"/>
                  </a:lnTo>
                  <a:lnTo>
                    <a:pt x="26" y="3198"/>
                  </a:lnTo>
                  <a:lnTo>
                    <a:pt x="27" y="3215"/>
                  </a:lnTo>
                  <a:lnTo>
                    <a:pt x="27" y="3208"/>
                  </a:lnTo>
                  <a:lnTo>
                    <a:pt x="29" y="3226"/>
                  </a:lnTo>
                  <a:lnTo>
                    <a:pt x="29" y="3218"/>
                  </a:lnTo>
                  <a:lnTo>
                    <a:pt x="30" y="3220"/>
                  </a:lnTo>
                  <a:lnTo>
                    <a:pt x="32" y="3151"/>
                  </a:lnTo>
                  <a:lnTo>
                    <a:pt x="34" y="3198"/>
                  </a:lnTo>
                  <a:lnTo>
                    <a:pt x="35" y="3183"/>
                  </a:lnTo>
                  <a:lnTo>
                    <a:pt x="35" y="3215"/>
                  </a:lnTo>
                  <a:lnTo>
                    <a:pt x="36" y="3207"/>
                  </a:lnTo>
                  <a:lnTo>
                    <a:pt x="37" y="3220"/>
                  </a:lnTo>
                  <a:lnTo>
                    <a:pt x="37" y="3211"/>
                  </a:lnTo>
                  <a:lnTo>
                    <a:pt x="38" y="3215"/>
                  </a:lnTo>
                  <a:lnTo>
                    <a:pt x="38" y="3187"/>
                  </a:lnTo>
                  <a:lnTo>
                    <a:pt x="39" y="3212"/>
                  </a:lnTo>
                  <a:lnTo>
                    <a:pt x="42" y="3173"/>
                  </a:lnTo>
                  <a:lnTo>
                    <a:pt x="43" y="3181"/>
                  </a:lnTo>
                  <a:lnTo>
                    <a:pt x="43" y="3173"/>
                  </a:lnTo>
                  <a:lnTo>
                    <a:pt x="44" y="3163"/>
                  </a:lnTo>
                  <a:lnTo>
                    <a:pt x="45" y="3180"/>
                  </a:lnTo>
                  <a:lnTo>
                    <a:pt x="46" y="3167"/>
                  </a:lnTo>
                  <a:lnTo>
                    <a:pt x="47" y="3178"/>
                  </a:lnTo>
                  <a:lnTo>
                    <a:pt x="47" y="3168"/>
                  </a:lnTo>
                  <a:lnTo>
                    <a:pt x="48" y="3178"/>
                  </a:lnTo>
                  <a:lnTo>
                    <a:pt x="48" y="3160"/>
                  </a:lnTo>
                  <a:lnTo>
                    <a:pt x="49" y="3172"/>
                  </a:lnTo>
                  <a:lnTo>
                    <a:pt x="50" y="3160"/>
                  </a:lnTo>
                  <a:lnTo>
                    <a:pt x="52" y="3230"/>
                  </a:lnTo>
                  <a:lnTo>
                    <a:pt x="53" y="3223"/>
                  </a:lnTo>
                  <a:lnTo>
                    <a:pt x="54" y="3234"/>
                  </a:lnTo>
                  <a:lnTo>
                    <a:pt x="57" y="3140"/>
                  </a:lnTo>
                  <a:lnTo>
                    <a:pt x="58" y="3198"/>
                  </a:lnTo>
                  <a:lnTo>
                    <a:pt x="59" y="3190"/>
                  </a:lnTo>
                  <a:lnTo>
                    <a:pt x="60" y="3239"/>
                  </a:lnTo>
                  <a:lnTo>
                    <a:pt x="61" y="3211"/>
                  </a:lnTo>
                  <a:lnTo>
                    <a:pt x="62" y="3217"/>
                  </a:lnTo>
                  <a:lnTo>
                    <a:pt x="63" y="3197"/>
                  </a:lnTo>
                  <a:lnTo>
                    <a:pt x="64" y="3216"/>
                  </a:lnTo>
                  <a:lnTo>
                    <a:pt x="65" y="3200"/>
                  </a:lnTo>
                  <a:lnTo>
                    <a:pt x="65" y="3210"/>
                  </a:lnTo>
                  <a:lnTo>
                    <a:pt x="68" y="3284"/>
                  </a:lnTo>
                  <a:lnTo>
                    <a:pt x="72" y="3181"/>
                  </a:lnTo>
                  <a:lnTo>
                    <a:pt x="72" y="3198"/>
                  </a:lnTo>
                  <a:lnTo>
                    <a:pt x="73" y="3220"/>
                  </a:lnTo>
                  <a:lnTo>
                    <a:pt x="74" y="3218"/>
                  </a:lnTo>
                  <a:lnTo>
                    <a:pt x="75" y="3254"/>
                  </a:lnTo>
                  <a:lnTo>
                    <a:pt x="77" y="3167"/>
                  </a:lnTo>
                  <a:lnTo>
                    <a:pt x="79" y="3234"/>
                  </a:lnTo>
                  <a:lnTo>
                    <a:pt x="81" y="3198"/>
                  </a:lnTo>
                  <a:lnTo>
                    <a:pt x="82" y="3241"/>
                  </a:lnTo>
                  <a:lnTo>
                    <a:pt x="85" y="3145"/>
                  </a:lnTo>
                  <a:lnTo>
                    <a:pt x="88" y="3242"/>
                  </a:lnTo>
                  <a:lnTo>
                    <a:pt x="89" y="3225"/>
                  </a:lnTo>
                  <a:lnTo>
                    <a:pt x="89" y="3241"/>
                  </a:lnTo>
                  <a:lnTo>
                    <a:pt x="90" y="3233"/>
                  </a:lnTo>
                  <a:lnTo>
                    <a:pt x="91" y="3247"/>
                  </a:lnTo>
                  <a:lnTo>
                    <a:pt x="93" y="3173"/>
                  </a:lnTo>
                  <a:lnTo>
                    <a:pt x="96" y="3273"/>
                  </a:lnTo>
                  <a:lnTo>
                    <a:pt x="99" y="3205"/>
                  </a:lnTo>
                  <a:lnTo>
                    <a:pt x="99" y="3224"/>
                  </a:lnTo>
                  <a:lnTo>
                    <a:pt x="100" y="3218"/>
                  </a:lnTo>
                  <a:lnTo>
                    <a:pt x="100" y="3236"/>
                  </a:lnTo>
                  <a:lnTo>
                    <a:pt x="101" y="3210"/>
                  </a:lnTo>
                  <a:lnTo>
                    <a:pt x="102" y="3218"/>
                  </a:lnTo>
                  <a:lnTo>
                    <a:pt x="104" y="3247"/>
                  </a:lnTo>
                  <a:lnTo>
                    <a:pt x="106" y="3171"/>
                  </a:lnTo>
                  <a:lnTo>
                    <a:pt x="108" y="3207"/>
                  </a:lnTo>
                  <a:lnTo>
                    <a:pt x="109" y="3188"/>
                  </a:lnTo>
                  <a:lnTo>
                    <a:pt x="110" y="3253"/>
                  </a:lnTo>
                  <a:lnTo>
                    <a:pt x="112" y="3229"/>
                  </a:lnTo>
                  <a:lnTo>
                    <a:pt x="112" y="3237"/>
                  </a:lnTo>
                  <a:lnTo>
                    <a:pt x="113" y="3233"/>
                  </a:lnTo>
                  <a:lnTo>
                    <a:pt x="113" y="3259"/>
                  </a:lnTo>
                  <a:lnTo>
                    <a:pt x="114" y="3274"/>
                  </a:lnTo>
                  <a:lnTo>
                    <a:pt x="115" y="3225"/>
                  </a:lnTo>
                  <a:lnTo>
                    <a:pt x="116" y="3216"/>
                  </a:lnTo>
                  <a:lnTo>
                    <a:pt x="117" y="3222"/>
                  </a:lnTo>
                  <a:lnTo>
                    <a:pt x="117" y="3208"/>
                  </a:lnTo>
                  <a:lnTo>
                    <a:pt x="118" y="3217"/>
                  </a:lnTo>
                  <a:lnTo>
                    <a:pt x="119" y="3193"/>
                  </a:lnTo>
                  <a:lnTo>
                    <a:pt x="121" y="3239"/>
                  </a:lnTo>
                  <a:lnTo>
                    <a:pt x="121" y="3229"/>
                  </a:lnTo>
                  <a:lnTo>
                    <a:pt x="122" y="3237"/>
                  </a:lnTo>
                  <a:lnTo>
                    <a:pt x="122" y="3220"/>
                  </a:lnTo>
                  <a:lnTo>
                    <a:pt x="123" y="3222"/>
                  </a:lnTo>
                  <a:lnTo>
                    <a:pt x="123" y="3214"/>
                  </a:lnTo>
                  <a:lnTo>
                    <a:pt x="124" y="3236"/>
                  </a:lnTo>
                  <a:lnTo>
                    <a:pt x="125" y="3230"/>
                  </a:lnTo>
                  <a:lnTo>
                    <a:pt x="125" y="3245"/>
                  </a:lnTo>
                  <a:lnTo>
                    <a:pt x="126" y="3228"/>
                  </a:lnTo>
                  <a:lnTo>
                    <a:pt x="126" y="3236"/>
                  </a:lnTo>
                  <a:lnTo>
                    <a:pt x="127" y="3214"/>
                  </a:lnTo>
                  <a:lnTo>
                    <a:pt x="129" y="3198"/>
                  </a:lnTo>
                  <a:lnTo>
                    <a:pt x="130" y="3226"/>
                  </a:lnTo>
                  <a:lnTo>
                    <a:pt x="133" y="3160"/>
                  </a:lnTo>
                  <a:lnTo>
                    <a:pt x="134" y="3188"/>
                  </a:lnTo>
                  <a:lnTo>
                    <a:pt x="135" y="3196"/>
                  </a:lnTo>
                  <a:lnTo>
                    <a:pt x="136" y="3177"/>
                  </a:lnTo>
                  <a:lnTo>
                    <a:pt x="137" y="3157"/>
                  </a:lnTo>
                  <a:lnTo>
                    <a:pt x="139" y="3236"/>
                  </a:lnTo>
                  <a:lnTo>
                    <a:pt x="140" y="3215"/>
                  </a:lnTo>
                  <a:lnTo>
                    <a:pt x="142" y="3232"/>
                  </a:lnTo>
                  <a:lnTo>
                    <a:pt x="142" y="3210"/>
                  </a:lnTo>
                  <a:lnTo>
                    <a:pt x="143" y="3220"/>
                  </a:lnTo>
                  <a:lnTo>
                    <a:pt x="144" y="3196"/>
                  </a:lnTo>
                  <a:lnTo>
                    <a:pt x="145" y="3225"/>
                  </a:lnTo>
                  <a:lnTo>
                    <a:pt x="147" y="3198"/>
                  </a:lnTo>
                  <a:lnTo>
                    <a:pt x="147" y="3211"/>
                  </a:lnTo>
                  <a:lnTo>
                    <a:pt x="148" y="3205"/>
                  </a:lnTo>
                  <a:lnTo>
                    <a:pt x="149" y="3256"/>
                  </a:lnTo>
                  <a:lnTo>
                    <a:pt x="150" y="3233"/>
                  </a:lnTo>
                  <a:lnTo>
                    <a:pt x="151" y="3244"/>
                  </a:lnTo>
                  <a:lnTo>
                    <a:pt x="153" y="3181"/>
                  </a:lnTo>
                  <a:lnTo>
                    <a:pt x="154" y="3234"/>
                  </a:lnTo>
                  <a:lnTo>
                    <a:pt x="155" y="3230"/>
                  </a:lnTo>
                  <a:lnTo>
                    <a:pt x="155" y="3240"/>
                  </a:lnTo>
                  <a:lnTo>
                    <a:pt x="156" y="3232"/>
                  </a:lnTo>
                  <a:lnTo>
                    <a:pt x="156" y="3240"/>
                  </a:lnTo>
                  <a:lnTo>
                    <a:pt x="158" y="3214"/>
                  </a:lnTo>
                  <a:lnTo>
                    <a:pt x="159" y="3236"/>
                  </a:lnTo>
                  <a:lnTo>
                    <a:pt x="159" y="3216"/>
                  </a:lnTo>
                  <a:lnTo>
                    <a:pt x="161" y="3243"/>
                  </a:lnTo>
                  <a:lnTo>
                    <a:pt x="163" y="3157"/>
                  </a:lnTo>
                  <a:lnTo>
                    <a:pt x="164" y="3200"/>
                  </a:lnTo>
                  <a:lnTo>
                    <a:pt x="165" y="3233"/>
                  </a:lnTo>
                  <a:lnTo>
                    <a:pt x="168" y="3165"/>
                  </a:lnTo>
                  <a:lnTo>
                    <a:pt x="170" y="3204"/>
                  </a:lnTo>
                  <a:lnTo>
                    <a:pt x="170" y="3184"/>
                  </a:lnTo>
                  <a:lnTo>
                    <a:pt x="171" y="3199"/>
                  </a:lnTo>
                  <a:lnTo>
                    <a:pt x="172" y="3193"/>
                  </a:lnTo>
                  <a:lnTo>
                    <a:pt x="174" y="3287"/>
                  </a:lnTo>
                  <a:lnTo>
                    <a:pt x="174" y="3261"/>
                  </a:lnTo>
                  <a:lnTo>
                    <a:pt x="175" y="3265"/>
                  </a:lnTo>
                  <a:lnTo>
                    <a:pt x="177" y="3170"/>
                  </a:lnTo>
                  <a:lnTo>
                    <a:pt x="178" y="3199"/>
                  </a:lnTo>
                  <a:lnTo>
                    <a:pt x="179" y="3192"/>
                  </a:lnTo>
                  <a:lnTo>
                    <a:pt x="179" y="3212"/>
                  </a:lnTo>
                  <a:lnTo>
                    <a:pt x="181" y="3177"/>
                  </a:lnTo>
                  <a:lnTo>
                    <a:pt x="182" y="3204"/>
                  </a:lnTo>
                  <a:lnTo>
                    <a:pt x="182" y="3196"/>
                  </a:lnTo>
                  <a:lnTo>
                    <a:pt x="183" y="3200"/>
                  </a:lnTo>
                  <a:lnTo>
                    <a:pt x="183" y="3186"/>
                  </a:lnTo>
                  <a:lnTo>
                    <a:pt x="184" y="3192"/>
                  </a:lnTo>
                  <a:lnTo>
                    <a:pt x="185" y="3170"/>
                  </a:lnTo>
                  <a:lnTo>
                    <a:pt x="185" y="3184"/>
                  </a:lnTo>
                  <a:lnTo>
                    <a:pt x="187" y="3144"/>
                  </a:lnTo>
                  <a:lnTo>
                    <a:pt x="190" y="3183"/>
                  </a:lnTo>
                  <a:lnTo>
                    <a:pt x="190" y="3174"/>
                  </a:lnTo>
                  <a:lnTo>
                    <a:pt x="191" y="3177"/>
                  </a:lnTo>
                  <a:lnTo>
                    <a:pt x="192" y="3172"/>
                  </a:lnTo>
                  <a:lnTo>
                    <a:pt x="192" y="3184"/>
                  </a:lnTo>
                  <a:lnTo>
                    <a:pt x="193" y="3181"/>
                  </a:lnTo>
                  <a:lnTo>
                    <a:pt x="193" y="3189"/>
                  </a:lnTo>
                  <a:lnTo>
                    <a:pt x="194" y="3182"/>
                  </a:lnTo>
                  <a:lnTo>
                    <a:pt x="194" y="3198"/>
                  </a:lnTo>
                  <a:lnTo>
                    <a:pt x="195" y="3182"/>
                  </a:lnTo>
                  <a:lnTo>
                    <a:pt x="197" y="3232"/>
                  </a:lnTo>
                  <a:lnTo>
                    <a:pt x="198" y="3227"/>
                  </a:lnTo>
                  <a:lnTo>
                    <a:pt x="198" y="3240"/>
                  </a:lnTo>
                  <a:lnTo>
                    <a:pt x="202" y="3152"/>
                  </a:lnTo>
                  <a:lnTo>
                    <a:pt x="203" y="3205"/>
                  </a:lnTo>
                  <a:lnTo>
                    <a:pt x="204" y="3198"/>
                  </a:lnTo>
                  <a:lnTo>
                    <a:pt x="204" y="3209"/>
                  </a:lnTo>
                  <a:lnTo>
                    <a:pt x="205" y="3182"/>
                  </a:lnTo>
                  <a:lnTo>
                    <a:pt x="207" y="3208"/>
                  </a:lnTo>
                  <a:lnTo>
                    <a:pt x="207" y="3187"/>
                  </a:lnTo>
                  <a:lnTo>
                    <a:pt x="208" y="3195"/>
                  </a:lnTo>
                  <a:lnTo>
                    <a:pt x="208" y="3186"/>
                  </a:lnTo>
                  <a:lnTo>
                    <a:pt x="210" y="3205"/>
                  </a:lnTo>
                  <a:lnTo>
                    <a:pt x="211" y="3187"/>
                  </a:lnTo>
                  <a:lnTo>
                    <a:pt x="212" y="3204"/>
                  </a:lnTo>
                  <a:lnTo>
                    <a:pt x="212" y="3192"/>
                  </a:lnTo>
                  <a:lnTo>
                    <a:pt x="214" y="3228"/>
                  </a:lnTo>
                  <a:lnTo>
                    <a:pt x="215" y="3202"/>
                  </a:lnTo>
                  <a:lnTo>
                    <a:pt x="216" y="3251"/>
                  </a:lnTo>
                  <a:lnTo>
                    <a:pt x="218" y="3187"/>
                  </a:lnTo>
                  <a:lnTo>
                    <a:pt x="219" y="3155"/>
                  </a:lnTo>
                  <a:lnTo>
                    <a:pt x="221" y="3222"/>
                  </a:lnTo>
                  <a:lnTo>
                    <a:pt x="221" y="3200"/>
                  </a:lnTo>
                  <a:lnTo>
                    <a:pt x="222" y="3203"/>
                  </a:lnTo>
                  <a:lnTo>
                    <a:pt x="222" y="3193"/>
                  </a:lnTo>
                  <a:lnTo>
                    <a:pt x="224" y="3176"/>
                  </a:lnTo>
                  <a:lnTo>
                    <a:pt x="225" y="3197"/>
                  </a:lnTo>
                  <a:lnTo>
                    <a:pt x="225" y="3184"/>
                  </a:lnTo>
                  <a:lnTo>
                    <a:pt x="228" y="3236"/>
                  </a:lnTo>
                  <a:lnTo>
                    <a:pt x="230" y="3199"/>
                  </a:lnTo>
                  <a:lnTo>
                    <a:pt x="231" y="3230"/>
                  </a:lnTo>
                  <a:lnTo>
                    <a:pt x="232" y="3225"/>
                  </a:lnTo>
                  <a:lnTo>
                    <a:pt x="232" y="3232"/>
                  </a:lnTo>
                  <a:lnTo>
                    <a:pt x="233" y="3228"/>
                  </a:lnTo>
                  <a:lnTo>
                    <a:pt x="233" y="3236"/>
                  </a:lnTo>
                  <a:lnTo>
                    <a:pt x="234" y="3231"/>
                  </a:lnTo>
                  <a:lnTo>
                    <a:pt x="234" y="3246"/>
                  </a:lnTo>
                  <a:lnTo>
                    <a:pt x="235" y="3231"/>
                  </a:lnTo>
                  <a:lnTo>
                    <a:pt x="235" y="3255"/>
                  </a:lnTo>
                  <a:lnTo>
                    <a:pt x="236" y="3241"/>
                  </a:lnTo>
                  <a:lnTo>
                    <a:pt x="237" y="3245"/>
                  </a:lnTo>
                  <a:lnTo>
                    <a:pt x="239" y="3145"/>
                  </a:lnTo>
                  <a:lnTo>
                    <a:pt x="242" y="3251"/>
                  </a:lnTo>
                  <a:lnTo>
                    <a:pt x="244" y="3261"/>
                  </a:lnTo>
                  <a:lnTo>
                    <a:pt x="244" y="3245"/>
                  </a:lnTo>
                  <a:lnTo>
                    <a:pt x="246" y="3214"/>
                  </a:lnTo>
                  <a:lnTo>
                    <a:pt x="246" y="3226"/>
                  </a:lnTo>
                  <a:lnTo>
                    <a:pt x="247" y="3222"/>
                  </a:lnTo>
                  <a:lnTo>
                    <a:pt x="247" y="3231"/>
                  </a:lnTo>
                  <a:lnTo>
                    <a:pt x="248" y="3227"/>
                  </a:lnTo>
                  <a:lnTo>
                    <a:pt x="248" y="3237"/>
                  </a:lnTo>
                  <a:lnTo>
                    <a:pt x="250" y="3186"/>
                  </a:lnTo>
                  <a:lnTo>
                    <a:pt x="250" y="3202"/>
                  </a:lnTo>
                  <a:lnTo>
                    <a:pt x="251" y="3211"/>
                  </a:lnTo>
                  <a:lnTo>
                    <a:pt x="252" y="3205"/>
                  </a:lnTo>
                  <a:lnTo>
                    <a:pt x="253" y="3221"/>
                  </a:lnTo>
                  <a:lnTo>
                    <a:pt x="254" y="3188"/>
                  </a:lnTo>
                  <a:lnTo>
                    <a:pt x="254" y="3196"/>
                  </a:lnTo>
                  <a:lnTo>
                    <a:pt x="255" y="3194"/>
                  </a:lnTo>
                  <a:lnTo>
                    <a:pt x="255" y="3204"/>
                  </a:lnTo>
                  <a:lnTo>
                    <a:pt x="256" y="3190"/>
                  </a:lnTo>
                  <a:lnTo>
                    <a:pt x="256" y="3208"/>
                  </a:lnTo>
                  <a:lnTo>
                    <a:pt x="257" y="3220"/>
                  </a:lnTo>
                  <a:lnTo>
                    <a:pt x="258" y="3190"/>
                  </a:lnTo>
                  <a:lnTo>
                    <a:pt x="259" y="3210"/>
                  </a:lnTo>
                  <a:lnTo>
                    <a:pt x="263" y="3166"/>
                  </a:lnTo>
                  <a:lnTo>
                    <a:pt x="265" y="3207"/>
                  </a:lnTo>
                  <a:lnTo>
                    <a:pt x="265" y="3191"/>
                  </a:lnTo>
                  <a:lnTo>
                    <a:pt x="266" y="3205"/>
                  </a:lnTo>
                  <a:lnTo>
                    <a:pt x="266" y="3186"/>
                  </a:lnTo>
                  <a:lnTo>
                    <a:pt x="267" y="3194"/>
                  </a:lnTo>
                  <a:lnTo>
                    <a:pt x="268" y="3172"/>
                  </a:lnTo>
                  <a:lnTo>
                    <a:pt x="269" y="3164"/>
                  </a:lnTo>
                  <a:lnTo>
                    <a:pt x="270" y="3169"/>
                  </a:lnTo>
                  <a:lnTo>
                    <a:pt x="271" y="3154"/>
                  </a:lnTo>
                  <a:lnTo>
                    <a:pt x="272" y="3201"/>
                  </a:lnTo>
                  <a:lnTo>
                    <a:pt x="273" y="3194"/>
                  </a:lnTo>
                  <a:lnTo>
                    <a:pt x="273" y="3205"/>
                  </a:lnTo>
                  <a:lnTo>
                    <a:pt x="274" y="3202"/>
                  </a:lnTo>
                  <a:lnTo>
                    <a:pt x="274" y="3208"/>
                  </a:lnTo>
                  <a:lnTo>
                    <a:pt x="275" y="3188"/>
                  </a:lnTo>
                  <a:lnTo>
                    <a:pt x="277" y="3213"/>
                  </a:lnTo>
                  <a:lnTo>
                    <a:pt x="277" y="3175"/>
                  </a:lnTo>
                  <a:lnTo>
                    <a:pt x="278" y="3178"/>
                  </a:lnTo>
                  <a:lnTo>
                    <a:pt x="278" y="3163"/>
                  </a:lnTo>
                  <a:lnTo>
                    <a:pt x="279" y="3173"/>
                  </a:lnTo>
                  <a:lnTo>
                    <a:pt x="280" y="3171"/>
                  </a:lnTo>
                  <a:lnTo>
                    <a:pt x="281" y="3195"/>
                  </a:lnTo>
                  <a:lnTo>
                    <a:pt x="282" y="3156"/>
                  </a:lnTo>
                  <a:lnTo>
                    <a:pt x="283" y="3159"/>
                  </a:lnTo>
                  <a:lnTo>
                    <a:pt x="283" y="3150"/>
                  </a:lnTo>
                  <a:lnTo>
                    <a:pt x="285" y="3209"/>
                  </a:lnTo>
                  <a:lnTo>
                    <a:pt x="286" y="3191"/>
                  </a:lnTo>
                  <a:lnTo>
                    <a:pt x="287" y="3204"/>
                  </a:lnTo>
                  <a:lnTo>
                    <a:pt x="287" y="3186"/>
                  </a:lnTo>
                  <a:lnTo>
                    <a:pt x="289" y="3233"/>
                  </a:lnTo>
                  <a:lnTo>
                    <a:pt x="290" y="3229"/>
                  </a:lnTo>
                  <a:lnTo>
                    <a:pt x="290" y="3238"/>
                  </a:lnTo>
                  <a:lnTo>
                    <a:pt x="292" y="3205"/>
                  </a:lnTo>
                  <a:lnTo>
                    <a:pt x="293" y="3237"/>
                  </a:lnTo>
                  <a:lnTo>
                    <a:pt x="294" y="3224"/>
                  </a:lnTo>
                  <a:lnTo>
                    <a:pt x="295" y="3257"/>
                  </a:lnTo>
                  <a:lnTo>
                    <a:pt x="296" y="3239"/>
                  </a:lnTo>
                  <a:lnTo>
                    <a:pt x="297" y="3262"/>
                  </a:lnTo>
                  <a:lnTo>
                    <a:pt x="299" y="3196"/>
                  </a:lnTo>
                  <a:lnTo>
                    <a:pt x="301" y="3178"/>
                  </a:lnTo>
                  <a:lnTo>
                    <a:pt x="302" y="3218"/>
                  </a:lnTo>
                  <a:lnTo>
                    <a:pt x="304" y="3200"/>
                  </a:lnTo>
                  <a:lnTo>
                    <a:pt x="304" y="3206"/>
                  </a:lnTo>
                  <a:lnTo>
                    <a:pt x="305" y="3189"/>
                  </a:lnTo>
                  <a:lnTo>
                    <a:pt x="307" y="3242"/>
                  </a:lnTo>
                  <a:lnTo>
                    <a:pt x="309" y="3205"/>
                  </a:lnTo>
                  <a:lnTo>
                    <a:pt x="310" y="3227"/>
                  </a:lnTo>
                  <a:lnTo>
                    <a:pt x="312" y="3244"/>
                  </a:lnTo>
                  <a:lnTo>
                    <a:pt x="313" y="3219"/>
                  </a:lnTo>
                  <a:lnTo>
                    <a:pt x="315" y="3252"/>
                  </a:lnTo>
                  <a:lnTo>
                    <a:pt x="316" y="3228"/>
                  </a:lnTo>
                  <a:lnTo>
                    <a:pt x="317" y="3233"/>
                  </a:lnTo>
                  <a:lnTo>
                    <a:pt x="318" y="3197"/>
                  </a:lnTo>
                  <a:lnTo>
                    <a:pt x="319" y="3193"/>
                  </a:lnTo>
                  <a:lnTo>
                    <a:pt x="320" y="3202"/>
                  </a:lnTo>
                  <a:lnTo>
                    <a:pt x="321" y="3187"/>
                  </a:lnTo>
                  <a:lnTo>
                    <a:pt x="322" y="3221"/>
                  </a:lnTo>
                  <a:lnTo>
                    <a:pt x="323" y="3231"/>
                  </a:lnTo>
                  <a:lnTo>
                    <a:pt x="324" y="3225"/>
                  </a:lnTo>
                  <a:lnTo>
                    <a:pt x="324" y="3235"/>
                  </a:lnTo>
                  <a:lnTo>
                    <a:pt x="325" y="3209"/>
                  </a:lnTo>
                  <a:lnTo>
                    <a:pt x="326" y="3214"/>
                  </a:lnTo>
                  <a:lnTo>
                    <a:pt x="327" y="3205"/>
                  </a:lnTo>
                  <a:lnTo>
                    <a:pt x="328" y="3230"/>
                  </a:lnTo>
                  <a:lnTo>
                    <a:pt x="328" y="3214"/>
                  </a:lnTo>
                  <a:lnTo>
                    <a:pt x="329" y="3199"/>
                  </a:lnTo>
                  <a:lnTo>
                    <a:pt x="331" y="3189"/>
                  </a:lnTo>
                  <a:lnTo>
                    <a:pt x="333" y="3213"/>
                  </a:lnTo>
                  <a:lnTo>
                    <a:pt x="334" y="3179"/>
                  </a:lnTo>
                  <a:lnTo>
                    <a:pt x="335" y="3198"/>
                  </a:lnTo>
                  <a:lnTo>
                    <a:pt x="336" y="3182"/>
                  </a:lnTo>
                  <a:lnTo>
                    <a:pt x="340" y="3238"/>
                  </a:lnTo>
                  <a:lnTo>
                    <a:pt x="341" y="3213"/>
                  </a:lnTo>
                  <a:lnTo>
                    <a:pt x="342" y="3216"/>
                  </a:lnTo>
                  <a:lnTo>
                    <a:pt x="342" y="3203"/>
                  </a:lnTo>
                  <a:lnTo>
                    <a:pt x="343" y="3216"/>
                  </a:lnTo>
                  <a:lnTo>
                    <a:pt x="346" y="3133"/>
                  </a:lnTo>
                  <a:lnTo>
                    <a:pt x="349" y="3211"/>
                  </a:lnTo>
                  <a:lnTo>
                    <a:pt x="352" y="3143"/>
                  </a:lnTo>
                  <a:lnTo>
                    <a:pt x="355" y="3213"/>
                  </a:lnTo>
                  <a:lnTo>
                    <a:pt x="357" y="3151"/>
                  </a:lnTo>
                  <a:lnTo>
                    <a:pt x="359" y="3225"/>
                  </a:lnTo>
                  <a:lnTo>
                    <a:pt x="365" y="3134"/>
                  </a:lnTo>
                  <a:lnTo>
                    <a:pt x="365" y="3147"/>
                  </a:lnTo>
                  <a:lnTo>
                    <a:pt x="366" y="3143"/>
                  </a:lnTo>
                  <a:lnTo>
                    <a:pt x="368" y="3181"/>
                  </a:lnTo>
                  <a:lnTo>
                    <a:pt x="368" y="3163"/>
                  </a:lnTo>
                  <a:lnTo>
                    <a:pt x="369" y="3169"/>
                  </a:lnTo>
                  <a:lnTo>
                    <a:pt x="370" y="3137"/>
                  </a:lnTo>
                  <a:lnTo>
                    <a:pt x="373" y="3186"/>
                  </a:lnTo>
                  <a:lnTo>
                    <a:pt x="375" y="3153"/>
                  </a:lnTo>
                  <a:lnTo>
                    <a:pt x="376" y="3177"/>
                  </a:lnTo>
                  <a:lnTo>
                    <a:pt x="378" y="3200"/>
                  </a:lnTo>
                  <a:lnTo>
                    <a:pt x="378" y="3194"/>
                  </a:lnTo>
                  <a:lnTo>
                    <a:pt x="379" y="3207"/>
                  </a:lnTo>
                  <a:lnTo>
                    <a:pt x="380" y="3181"/>
                  </a:lnTo>
                  <a:lnTo>
                    <a:pt x="381" y="3193"/>
                  </a:lnTo>
                  <a:lnTo>
                    <a:pt x="382" y="3168"/>
                  </a:lnTo>
                  <a:lnTo>
                    <a:pt x="383" y="3180"/>
                  </a:lnTo>
                  <a:lnTo>
                    <a:pt x="383" y="3174"/>
                  </a:lnTo>
                  <a:lnTo>
                    <a:pt x="384" y="3178"/>
                  </a:lnTo>
                  <a:lnTo>
                    <a:pt x="384" y="3162"/>
                  </a:lnTo>
                  <a:lnTo>
                    <a:pt x="386" y="3207"/>
                  </a:lnTo>
                  <a:lnTo>
                    <a:pt x="388" y="3144"/>
                  </a:lnTo>
                  <a:lnTo>
                    <a:pt x="388" y="3153"/>
                  </a:lnTo>
                  <a:lnTo>
                    <a:pt x="390" y="3137"/>
                  </a:lnTo>
                  <a:lnTo>
                    <a:pt x="390" y="3144"/>
                  </a:lnTo>
                  <a:lnTo>
                    <a:pt x="391" y="3133"/>
                  </a:lnTo>
                  <a:lnTo>
                    <a:pt x="393" y="3161"/>
                  </a:lnTo>
                  <a:lnTo>
                    <a:pt x="395" y="3099"/>
                  </a:lnTo>
                  <a:lnTo>
                    <a:pt x="395" y="3115"/>
                  </a:lnTo>
                  <a:lnTo>
                    <a:pt x="396" y="3110"/>
                  </a:lnTo>
                  <a:lnTo>
                    <a:pt x="397" y="3131"/>
                  </a:lnTo>
                  <a:lnTo>
                    <a:pt x="397" y="3115"/>
                  </a:lnTo>
                  <a:lnTo>
                    <a:pt x="400" y="3075"/>
                  </a:lnTo>
                  <a:lnTo>
                    <a:pt x="400" y="3093"/>
                  </a:lnTo>
                  <a:lnTo>
                    <a:pt x="401" y="3085"/>
                  </a:lnTo>
                  <a:lnTo>
                    <a:pt x="401" y="3102"/>
                  </a:lnTo>
                  <a:lnTo>
                    <a:pt x="403" y="3055"/>
                  </a:lnTo>
                  <a:lnTo>
                    <a:pt x="404" y="3030"/>
                  </a:lnTo>
                  <a:lnTo>
                    <a:pt x="405" y="3013"/>
                  </a:lnTo>
                  <a:lnTo>
                    <a:pt x="406" y="3016"/>
                  </a:lnTo>
                  <a:lnTo>
                    <a:pt x="407" y="3000"/>
                  </a:lnTo>
                  <a:lnTo>
                    <a:pt x="408" y="3022"/>
                  </a:lnTo>
                  <a:lnTo>
                    <a:pt x="409" y="3017"/>
                  </a:lnTo>
                  <a:lnTo>
                    <a:pt x="409" y="3027"/>
                  </a:lnTo>
                  <a:lnTo>
                    <a:pt x="415" y="2574"/>
                  </a:lnTo>
                  <a:lnTo>
                    <a:pt x="417" y="2262"/>
                  </a:lnTo>
                  <a:lnTo>
                    <a:pt x="420" y="2389"/>
                  </a:lnTo>
                  <a:lnTo>
                    <a:pt x="422" y="2311"/>
                  </a:lnTo>
                  <a:lnTo>
                    <a:pt x="426" y="2541"/>
                  </a:lnTo>
                  <a:lnTo>
                    <a:pt x="427" y="2535"/>
                  </a:lnTo>
                  <a:lnTo>
                    <a:pt x="431" y="2775"/>
                  </a:lnTo>
                  <a:lnTo>
                    <a:pt x="432" y="2756"/>
                  </a:lnTo>
                  <a:lnTo>
                    <a:pt x="433" y="2766"/>
                  </a:lnTo>
                  <a:lnTo>
                    <a:pt x="433" y="2750"/>
                  </a:lnTo>
                  <a:lnTo>
                    <a:pt x="437" y="2964"/>
                  </a:lnTo>
                  <a:lnTo>
                    <a:pt x="438" y="2947"/>
                  </a:lnTo>
                  <a:lnTo>
                    <a:pt x="442" y="3039"/>
                  </a:lnTo>
                  <a:lnTo>
                    <a:pt x="442" y="3030"/>
                  </a:lnTo>
                  <a:lnTo>
                    <a:pt x="443" y="3037"/>
                  </a:lnTo>
                  <a:lnTo>
                    <a:pt x="443" y="3032"/>
                  </a:lnTo>
                  <a:lnTo>
                    <a:pt x="444" y="3052"/>
                  </a:lnTo>
                  <a:lnTo>
                    <a:pt x="445" y="3070"/>
                  </a:lnTo>
                  <a:lnTo>
                    <a:pt x="446" y="3059"/>
                  </a:lnTo>
                  <a:lnTo>
                    <a:pt x="446" y="3071"/>
                  </a:lnTo>
                  <a:lnTo>
                    <a:pt x="447" y="3068"/>
                  </a:lnTo>
                  <a:lnTo>
                    <a:pt x="449" y="3132"/>
                  </a:lnTo>
                  <a:lnTo>
                    <a:pt x="452" y="3050"/>
                  </a:lnTo>
                  <a:lnTo>
                    <a:pt x="453" y="3058"/>
                  </a:lnTo>
                  <a:lnTo>
                    <a:pt x="454" y="3045"/>
                  </a:lnTo>
                  <a:lnTo>
                    <a:pt x="458" y="3149"/>
                  </a:lnTo>
                  <a:lnTo>
                    <a:pt x="459" y="3136"/>
                  </a:lnTo>
                  <a:lnTo>
                    <a:pt x="460" y="3129"/>
                  </a:lnTo>
                  <a:lnTo>
                    <a:pt x="460" y="3135"/>
                  </a:lnTo>
                  <a:lnTo>
                    <a:pt x="461" y="3125"/>
                  </a:lnTo>
                  <a:lnTo>
                    <a:pt x="462" y="3150"/>
                  </a:lnTo>
                  <a:lnTo>
                    <a:pt x="464" y="3107"/>
                  </a:lnTo>
                  <a:lnTo>
                    <a:pt x="465" y="3114"/>
                  </a:lnTo>
                  <a:lnTo>
                    <a:pt x="465" y="3100"/>
                  </a:lnTo>
                  <a:lnTo>
                    <a:pt x="466" y="3106"/>
                  </a:lnTo>
                  <a:lnTo>
                    <a:pt x="468" y="3090"/>
                  </a:lnTo>
                  <a:lnTo>
                    <a:pt x="469" y="3119"/>
                  </a:lnTo>
                  <a:lnTo>
                    <a:pt x="470" y="3109"/>
                  </a:lnTo>
                  <a:lnTo>
                    <a:pt x="471" y="3118"/>
                  </a:lnTo>
                  <a:lnTo>
                    <a:pt x="471" y="3101"/>
                  </a:lnTo>
                  <a:lnTo>
                    <a:pt x="472" y="3110"/>
                  </a:lnTo>
                  <a:lnTo>
                    <a:pt x="472" y="3100"/>
                  </a:lnTo>
                  <a:lnTo>
                    <a:pt x="474" y="3156"/>
                  </a:lnTo>
                  <a:lnTo>
                    <a:pt x="478" y="3083"/>
                  </a:lnTo>
                  <a:lnTo>
                    <a:pt x="479" y="3109"/>
                  </a:lnTo>
                  <a:lnTo>
                    <a:pt x="479" y="3104"/>
                  </a:lnTo>
                  <a:lnTo>
                    <a:pt x="481" y="3135"/>
                  </a:lnTo>
                  <a:lnTo>
                    <a:pt x="482" y="3122"/>
                  </a:lnTo>
                  <a:lnTo>
                    <a:pt x="485" y="3188"/>
                  </a:lnTo>
                  <a:lnTo>
                    <a:pt x="487" y="3151"/>
                  </a:lnTo>
                  <a:lnTo>
                    <a:pt x="487" y="3164"/>
                  </a:lnTo>
                  <a:lnTo>
                    <a:pt x="490" y="3107"/>
                  </a:lnTo>
                  <a:lnTo>
                    <a:pt x="493" y="3160"/>
                  </a:lnTo>
                  <a:lnTo>
                    <a:pt x="494" y="3148"/>
                  </a:lnTo>
                  <a:lnTo>
                    <a:pt x="494" y="3153"/>
                  </a:lnTo>
                  <a:lnTo>
                    <a:pt x="495" y="3167"/>
                  </a:lnTo>
                  <a:lnTo>
                    <a:pt x="498" y="3113"/>
                  </a:lnTo>
                  <a:lnTo>
                    <a:pt x="499" y="3116"/>
                  </a:lnTo>
                  <a:lnTo>
                    <a:pt x="499" y="3112"/>
                  </a:lnTo>
                  <a:lnTo>
                    <a:pt x="500" y="3143"/>
                  </a:lnTo>
                  <a:lnTo>
                    <a:pt x="501" y="3135"/>
                  </a:lnTo>
                  <a:lnTo>
                    <a:pt x="502" y="3150"/>
                  </a:lnTo>
                  <a:lnTo>
                    <a:pt x="503" y="3123"/>
                  </a:lnTo>
                  <a:lnTo>
                    <a:pt x="504" y="3137"/>
                  </a:lnTo>
                  <a:lnTo>
                    <a:pt x="504" y="3119"/>
                  </a:lnTo>
                  <a:lnTo>
                    <a:pt x="505" y="3137"/>
                  </a:lnTo>
                  <a:lnTo>
                    <a:pt x="506" y="3108"/>
                  </a:lnTo>
                  <a:lnTo>
                    <a:pt x="507" y="3122"/>
                  </a:lnTo>
                  <a:lnTo>
                    <a:pt x="508" y="3115"/>
                  </a:lnTo>
                  <a:lnTo>
                    <a:pt x="508" y="3139"/>
                  </a:lnTo>
                  <a:lnTo>
                    <a:pt x="509" y="3137"/>
                  </a:lnTo>
                  <a:lnTo>
                    <a:pt x="510" y="3152"/>
                  </a:lnTo>
                  <a:lnTo>
                    <a:pt x="510" y="3139"/>
                  </a:lnTo>
                  <a:lnTo>
                    <a:pt x="511" y="3143"/>
                  </a:lnTo>
                  <a:lnTo>
                    <a:pt x="511" y="3137"/>
                  </a:lnTo>
                  <a:lnTo>
                    <a:pt x="512" y="3146"/>
                  </a:lnTo>
                  <a:lnTo>
                    <a:pt x="514" y="3099"/>
                  </a:lnTo>
                  <a:lnTo>
                    <a:pt x="516" y="3147"/>
                  </a:lnTo>
                  <a:lnTo>
                    <a:pt x="518" y="3177"/>
                  </a:lnTo>
                  <a:lnTo>
                    <a:pt x="518" y="3171"/>
                  </a:lnTo>
                  <a:lnTo>
                    <a:pt x="519" y="3173"/>
                  </a:lnTo>
                  <a:lnTo>
                    <a:pt x="519" y="3166"/>
                  </a:lnTo>
                  <a:lnTo>
                    <a:pt x="520" y="3175"/>
                  </a:lnTo>
                  <a:lnTo>
                    <a:pt x="522" y="3126"/>
                  </a:lnTo>
                  <a:lnTo>
                    <a:pt x="522" y="3139"/>
                  </a:lnTo>
                  <a:lnTo>
                    <a:pt x="523" y="3121"/>
                  </a:lnTo>
                  <a:lnTo>
                    <a:pt x="526" y="3181"/>
                  </a:lnTo>
                  <a:lnTo>
                    <a:pt x="526" y="3178"/>
                  </a:lnTo>
                  <a:lnTo>
                    <a:pt x="527" y="3183"/>
                  </a:lnTo>
                  <a:lnTo>
                    <a:pt x="527" y="3169"/>
                  </a:lnTo>
                  <a:lnTo>
                    <a:pt x="529" y="3192"/>
                  </a:lnTo>
                  <a:lnTo>
                    <a:pt x="529" y="3186"/>
                  </a:lnTo>
                  <a:lnTo>
                    <a:pt x="531" y="3223"/>
                  </a:lnTo>
                  <a:lnTo>
                    <a:pt x="532" y="3206"/>
                  </a:lnTo>
                  <a:lnTo>
                    <a:pt x="533" y="3230"/>
                  </a:lnTo>
                  <a:lnTo>
                    <a:pt x="534" y="3214"/>
                  </a:lnTo>
                  <a:lnTo>
                    <a:pt x="537" y="3189"/>
                  </a:lnTo>
                  <a:lnTo>
                    <a:pt x="537" y="3194"/>
                  </a:lnTo>
                  <a:lnTo>
                    <a:pt x="538" y="3212"/>
                  </a:lnTo>
                  <a:lnTo>
                    <a:pt x="540" y="3178"/>
                  </a:lnTo>
                  <a:lnTo>
                    <a:pt x="540" y="3187"/>
                  </a:lnTo>
                  <a:lnTo>
                    <a:pt x="542" y="3155"/>
                  </a:lnTo>
                  <a:lnTo>
                    <a:pt x="543" y="3161"/>
                  </a:lnTo>
                  <a:lnTo>
                    <a:pt x="545" y="3187"/>
                  </a:lnTo>
                  <a:lnTo>
                    <a:pt x="547" y="3154"/>
                  </a:lnTo>
                  <a:lnTo>
                    <a:pt x="547" y="3168"/>
                  </a:lnTo>
                  <a:lnTo>
                    <a:pt x="548" y="3162"/>
                  </a:lnTo>
                  <a:lnTo>
                    <a:pt x="549" y="3221"/>
                  </a:lnTo>
                  <a:lnTo>
                    <a:pt x="550" y="3223"/>
                  </a:lnTo>
                  <a:lnTo>
                    <a:pt x="551" y="3221"/>
                  </a:lnTo>
                  <a:lnTo>
                    <a:pt x="551" y="3230"/>
                  </a:lnTo>
                  <a:lnTo>
                    <a:pt x="553" y="3186"/>
                  </a:lnTo>
                  <a:lnTo>
                    <a:pt x="553" y="3195"/>
                  </a:lnTo>
                  <a:lnTo>
                    <a:pt x="554" y="3188"/>
                  </a:lnTo>
                  <a:lnTo>
                    <a:pt x="555" y="3207"/>
                  </a:lnTo>
                  <a:lnTo>
                    <a:pt x="557" y="3162"/>
                  </a:lnTo>
                  <a:lnTo>
                    <a:pt x="558" y="3183"/>
                  </a:lnTo>
                  <a:lnTo>
                    <a:pt x="559" y="3175"/>
                  </a:lnTo>
                  <a:lnTo>
                    <a:pt x="560" y="3213"/>
                  </a:lnTo>
                  <a:lnTo>
                    <a:pt x="560" y="3205"/>
                  </a:lnTo>
                  <a:lnTo>
                    <a:pt x="561" y="3211"/>
                  </a:lnTo>
                  <a:lnTo>
                    <a:pt x="561" y="3191"/>
                  </a:lnTo>
                  <a:lnTo>
                    <a:pt x="562" y="3197"/>
                  </a:lnTo>
                  <a:lnTo>
                    <a:pt x="564" y="3143"/>
                  </a:lnTo>
                  <a:lnTo>
                    <a:pt x="567" y="3196"/>
                  </a:lnTo>
                  <a:lnTo>
                    <a:pt x="568" y="3188"/>
                  </a:lnTo>
                  <a:lnTo>
                    <a:pt x="568" y="3208"/>
                  </a:lnTo>
                  <a:lnTo>
                    <a:pt x="569" y="3204"/>
                  </a:lnTo>
                  <a:lnTo>
                    <a:pt x="570" y="3222"/>
                  </a:lnTo>
                  <a:lnTo>
                    <a:pt x="571" y="3176"/>
                  </a:lnTo>
                  <a:lnTo>
                    <a:pt x="572" y="3187"/>
                  </a:lnTo>
                  <a:lnTo>
                    <a:pt x="573" y="3174"/>
                  </a:lnTo>
                  <a:lnTo>
                    <a:pt x="573" y="3183"/>
                  </a:lnTo>
                  <a:lnTo>
                    <a:pt x="574" y="3171"/>
                  </a:lnTo>
                  <a:lnTo>
                    <a:pt x="575" y="3182"/>
                  </a:lnTo>
                  <a:lnTo>
                    <a:pt x="576" y="3151"/>
                  </a:lnTo>
                  <a:lnTo>
                    <a:pt x="576" y="3157"/>
                  </a:lnTo>
                  <a:lnTo>
                    <a:pt x="577" y="3166"/>
                  </a:lnTo>
                  <a:lnTo>
                    <a:pt x="580" y="3211"/>
                  </a:lnTo>
                  <a:lnTo>
                    <a:pt x="581" y="3200"/>
                  </a:lnTo>
                  <a:lnTo>
                    <a:pt x="581" y="3215"/>
                  </a:lnTo>
                  <a:lnTo>
                    <a:pt x="582" y="3186"/>
                  </a:lnTo>
                  <a:lnTo>
                    <a:pt x="584" y="3216"/>
                  </a:lnTo>
                  <a:lnTo>
                    <a:pt x="584" y="3212"/>
                  </a:lnTo>
                  <a:lnTo>
                    <a:pt x="586" y="3252"/>
                  </a:lnTo>
                  <a:lnTo>
                    <a:pt x="587" y="3223"/>
                  </a:lnTo>
                  <a:lnTo>
                    <a:pt x="588" y="3243"/>
                  </a:lnTo>
                  <a:lnTo>
                    <a:pt x="588" y="3234"/>
                  </a:lnTo>
                  <a:lnTo>
                    <a:pt x="590" y="3221"/>
                  </a:lnTo>
                  <a:lnTo>
                    <a:pt x="591" y="3225"/>
                  </a:lnTo>
                  <a:lnTo>
                    <a:pt x="592" y="3205"/>
                  </a:lnTo>
                  <a:lnTo>
                    <a:pt x="592" y="3213"/>
                  </a:lnTo>
                  <a:lnTo>
                    <a:pt x="594" y="3202"/>
                  </a:lnTo>
                  <a:lnTo>
                    <a:pt x="596" y="3228"/>
                  </a:lnTo>
                  <a:lnTo>
                    <a:pt x="597" y="3236"/>
                  </a:lnTo>
                  <a:lnTo>
                    <a:pt x="599" y="3170"/>
                  </a:lnTo>
                  <a:lnTo>
                    <a:pt x="602" y="3242"/>
                  </a:lnTo>
                  <a:lnTo>
                    <a:pt x="604" y="3198"/>
                  </a:lnTo>
                  <a:lnTo>
                    <a:pt x="606" y="3229"/>
                  </a:lnTo>
                  <a:lnTo>
                    <a:pt x="606" y="3222"/>
                  </a:lnTo>
                  <a:lnTo>
                    <a:pt x="607" y="3228"/>
                  </a:lnTo>
                  <a:lnTo>
                    <a:pt x="607" y="3223"/>
                  </a:lnTo>
                  <a:lnTo>
                    <a:pt x="608" y="3228"/>
                  </a:lnTo>
                  <a:lnTo>
                    <a:pt x="609" y="3222"/>
                  </a:lnTo>
                  <a:lnTo>
                    <a:pt x="610" y="3244"/>
                  </a:lnTo>
                  <a:lnTo>
                    <a:pt x="610" y="3236"/>
                  </a:lnTo>
                  <a:lnTo>
                    <a:pt x="611" y="3247"/>
                  </a:lnTo>
                  <a:lnTo>
                    <a:pt x="611" y="3238"/>
                  </a:lnTo>
                  <a:lnTo>
                    <a:pt x="613" y="3219"/>
                  </a:lnTo>
                  <a:lnTo>
                    <a:pt x="616" y="3274"/>
                  </a:lnTo>
                  <a:lnTo>
                    <a:pt x="618" y="3204"/>
                  </a:lnTo>
                  <a:lnTo>
                    <a:pt x="619" y="3222"/>
                  </a:lnTo>
                  <a:lnTo>
                    <a:pt x="620" y="3218"/>
                  </a:lnTo>
                  <a:lnTo>
                    <a:pt x="620" y="3233"/>
                  </a:lnTo>
                  <a:lnTo>
                    <a:pt x="621" y="3219"/>
                  </a:lnTo>
                  <a:lnTo>
                    <a:pt x="622" y="3199"/>
                  </a:lnTo>
                  <a:lnTo>
                    <a:pt x="625" y="3241"/>
                  </a:lnTo>
                  <a:lnTo>
                    <a:pt x="626" y="3222"/>
                  </a:lnTo>
                  <a:lnTo>
                    <a:pt x="628" y="3231"/>
                  </a:lnTo>
                  <a:lnTo>
                    <a:pt x="628" y="3222"/>
                  </a:lnTo>
                  <a:lnTo>
                    <a:pt x="630" y="3270"/>
                  </a:lnTo>
                  <a:lnTo>
                    <a:pt x="633" y="3135"/>
                  </a:lnTo>
                  <a:lnTo>
                    <a:pt x="636" y="3189"/>
                  </a:lnTo>
                  <a:lnTo>
                    <a:pt x="636" y="3177"/>
                  </a:lnTo>
                  <a:lnTo>
                    <a:pt x="637" y="3190"/>
                  </a:lnTo>
                  <a:lnTo>
                    <a:pt x="637" y="3178"/>
                  </a:lnTo>
                  <a:lnTo>
                    <a:pt x="638" y="3181"/>
                  </a:lnTo>
                  <a:lnTo>
                    <a:pt x="639" y="3152"/>
                  </a:lnTo>
                  <a:lnTo>
                    <a:pt x="642" y="3244"/>
                  </a:lnTo>
                  <a:lnTo>
                    <a:pt x="643" y="3251"/>
                  </a:lnTo>
                  <a:lnTo>
                    <a:pt x="644" y="3230"/>
                  </a:lnTo>
                  <a:lnTo>
                    <a:pt x="645" y="3243"/>
                  </a:lnTo>
                  <a:lnTo>
                    <a:pt x="646" y="3216"/>
                  </a:lnTo>
                  <a:lnTo>
                    <a:pt x="647" y="3246"/>
                  </a:lnTo>
                  <a:lnTo>
                    <a:pt x="647" y="3214"/>
                  </a:lnTo>
                  <a:lnTo>
                    <a:pt x="650" y="3252"/>
                  </a:lnTo>
                  <a:lnTo>
                    <a:pt x="651" y="3222"/>
                  </a:lnTo>
                  <a:lnTo>
                    <a:pt x="651" y="3231"/>
                  </a:lnTo>
                  <a:lnTo>
                    <a:pt x="654" y="3155"/>
                  </a:lnTo>
                  <a:lnTo>
                    <a:pt x="656" y="3243"/>
                  </a:lnTo>
                  <a:lnTo>
                    <a:pt x="657" y="3217"/>
                  </a:lnTo>
                  <a:lnTo>
                    <a:pt x="657" y="3227"/>
                  </a:lnTo>
                  <a:lnTo>
                    <a:pt x="659" y="3194"/>
                  </a:lnTo>
                  <a:lnTo>
                    <a:pt x="661" y="3245"/>
                  </a:lnTo>
                  <a:lnTo>
                    <a:pt x="662" y="3232"/>
                  </a:lnTo>
                  <a:lnTo>
                    <a:pt x="663" y="3250"/>
                  </a:lnTo>
                  <a:lnTo>
                    <a:pt x="663" y="3226"/>
                  </a:lnTo>
                  <a:lnTo>
                    <a:pt x="664" y="3232"/>
                  </a:lnTo>
                  <a:lnTo>
                    <a:pt x="665" y="3200"/>
                  </a:lnTo>
                  <a:lnTo>
                    <a:pt x="666" y="3218"/>
                  </a:lnTo>
                  <a:lnTo>
                    <a:pt x="667" y="3209"/>
                  </a:lnTo>
                  <a:lnTo>
                    <a:pt x="668" y="3225"/>
                  </a:lnTo>
                  <a:lnTo>
                    <a:pt x="670" y="3188"/>
                  </a:lnTo>
                  <a:lnTo>
                    <a:pt x="671" y="3202"/>
                  </a:lnTo>
                  <a:lnTo>
                    <a:pt x="672" y="3182"/>
                  </a:lnTo>
                  <a:lnTo>
                    <a:pt x="673" y="3204"/>
                  </a:lnTo>
                  <a:lnTo>
                    <a:pt x="674" y="3185"/>
                  </a:lnTo>
                  <a:lnTo>
                    <a:pt x="675" y="3216"/>
                  </a:lnTo>
                  <a:lnTo>
                    <a:pt x="677" y="3196"/>
                  </a:lnTo>
                  <a:lnTo>
                    <a:pt x="677" y="3212"/>
                  </a:lnTo>
                  <a:lnTo>
                    <a:pt x="679" y="3185"/>
                  </a:lnTo>
                  <a:lnTo>
                    <a:pt x="681" y="3229"/>
                  </a:lnTo>
                  <a:lnTo>
                    <a:pt x="681" y="3220"/>
                  </a:lnTo>
                  <a:lnTo>
                    <a:pt x="683" y="3255"/>
                  </a:lnTo>
                  <a:lnTo>
                    <a:pt x="683" y="3246"/>
                  </a:lnTo>
                  <a:lnTo>
                    <a:pt x="684" y="3237"/>
                  </a:lnTo>
                  <a:lnTo>
                    <a:pt x="685" y="3249"/>
                  </a:lnTo>
                  <a:lnTo>
                    <a:pt x="685" y="3244"/>
                  </a:lnTo>
                  <a:lnTo>
                    <a:pt x="686" y="3253"/>
                  </a:lnTo>
                  <a:lnTo>
                    <a:pt x="687" y="3227"/>
                  </a:lnTo>
                  <a:lnTo>
                    <a:pt x="688" y="3237"/>
                  </a:lnTo>
                  <a:lnTo>
                    <a:pt x="689" y="3205"/>
                  </a:lnTo>
                  <a:lnTo>
                    <a:pt x="692" y="3265"/>
                  </a:lnTo>
                  <a:lnTo>
                    <a:pt x="694" y="3198"/>
                  </a:lnTo>
                  <a:lnTo>
                    <a:pt x="694" y="3205"/>
                  </a:lnTo>
                  <a:lnTo>
                    <a:pt x="695" y="3207"/>
                  </a:lnTo>
                  <a:lnTo>
                    <a:pt x="696" y="3199"/>
                  </a:lnTo>
                  <a:lnTo>
                    <a:pt x="698" y="3220"/>
                  </a:lnTo>
                  <a:lnTo>
                    <a:pt x="699" y="3191"/>
                  </a:lnTo>
                  <a:lnTo>
                    <a:pt x="700" y="3203"/>
                  </a:lnTo>
                  <a:lnTo>
                    <a:pt x="701" y="3189"/>
                  </a:lnTo>
                  <a:lnTo>
                    <a:pt x="703" y="3237"/>
                  </a:lnTo>
                  <a:lnTo>
                    <a:pt x="705" y="3203"/>
                  </a:lnTo>
                  <a:lnTo>
                    <a:pt x="705" y="3210"/>
                  </a:lnTo>
                  <a:lnTo>
                    <a:pt x="706" y="3190"/>
                  </a:lnTo>
                  <a:lnTo>
                    <a:pt x="707" y="3201"/>
                  </a:lnTo>
                  <a:lnTo>
                    <a:pt x="708" y="3197"/>
                  </a:lnTo>
                  <a:lnTo>
                    <a:pt x="710" y="3232"/>
                  </a:lnTo>
                  <a:lnTo>
                    <a:pt x="712" y="3215"/>
                  </a:lnTo>
                  <a:lnTo>
                    <a:pt x="714" y="3239"/>
                  </a:lnTo>
                  <a:lnTo>
                    <a:pt x="717" y="3179"/>
                  </a:lnTo>
                  <a:lnTo>
                    <a:pt x="719" y="3219"/>
                  </a:lnTo>
                  <a:lnTo>
                    <a:pt x="720" y="3190"/>
                  </a:lnTo>
                  <a:lnTo>
                    <a:pt x="721" y="3199"/>
                  </a:lnTo>
                  <a:lnTo>
                    <a:pt x="722" y="3183"/>
                  </a:lnTo>
                  <a:lnTo>
                    <a:pt x="725" y="3219"/>
                  </a:lnTo>
                  <a:lnTo>
                    <a:pt x="725" y="3215"/>
                  </a:lnTo>
                  <a:lnTo>
                    <a:pt x="726" y="3220"/>
                  </a:lnTo>
                  <a:lnTo>
                    <a:pt x="728" y="3155"/>
                  </a:lnTo>
                  <a:lnTo>
                    <a:pt x="728" y="3162"/>
                  </a:lnTo>
                  <a:lnTo>
                    <a:pt x="729" y="3156"/>
                  </a:lnTo>
                  <a:lnTo>
                    <a:pt x="730" y="3167"/>
                  </a:lnTo>
                  <a:lnTo>
                    <a:pt x="730" y="3160"/>
                  </a:lnTo>
                  <a:lnTo>
                    <a:pt x="731" y="3177"/>
                  </a:lnTo>
                  <a:lnTo>
                    <a:pt x="732" y="3158"/>
                  </a:lnTo>
                  <a:lnTo>
                    <a:pt x="733" y="3180"/>
                  </a:lnTo>
                  <a:lnTo>
                    <a:pt x="735" y="3194"/>
                  </a:lnTo>
                  <a:lnTo>
                    <a:pt x="735" y="3190"/>
                  </a:lnTo>
                  <a:lnTo>
                    <a:pt x="737" y="3209"/>
                  </a:lnTo>
                  <a:lnTo>
                    <a:pt x="737" y="3195"/>
                  </a:lnTo>
                  <a:lnTo>
                    <a:pt x="738" y="3209"/>
                  </a:lnTo>
                  <a:lnTo>
                    <a:pt x="739" y="3205"/>
                  </a:lnTo>
                  <a:lnTo>
                    <a:pt x="741" y="3280"/>
                  </a:lnTo>
                  <a:lnTo>
                    <a:pt x="744" y="3215"/>
                  </a:lnTo>
                  <a:lnTo>
                    <a:pt x="744" y="3227"/>
                  </a:lnTo>
                  <a:lnTo>
                    <a:pt x="746" y="3219"/>
                  </a:lnTo>
                  <a:lnTo>
                    <a:pt x="746" y="3241"/>
                  </a:lnTo>
                  <a:lnTo>
                    <a:pt x="747" y="3222"/>
                  </a:lnTo>
                  <a:lnTo>
                    <a:pt x="748" y="3238"/>
                  </a:lnTo>
                  <a:lnTo>
                    <a:pt x="749" y="3207"/>
                  </a:lnTo>
                  <a:lnTo>
                    <a:pt x="749" y="3222"/>
                  </a:lnTo>
                  <a:lnTo>
                    <a:pt x="750" y="3198"/>
                  </a:lnTo>
                  <a:lnTo>
                    <a:pt x="751" y="3213"/>
                  </a:lnTo>
                  <a:lnTo>
                    <a:pt x="752" y="3198"/>
                  </a:lnTo>
                  <a:lnTo>
                    <a:pt x="753" y="3214"/>
                  </a:lnTo>
                  <a:lnTo>
                    <a:pt x="754" y="3192"/>
                  </a:lnTo>
                  <a:lnTo>
                    <a:pt x="755" y="3201"/>
                  </a:lnTo>
                  <a:lnTo>
                    <a:pt x="755" y="3176"/>
                  </a:lnTo>
                  <a:lnTo>
                    <a:pt x="756" y="3186"/>
                  </a:lnTo>
                  <a:lnTo>
                    <a:pt x="757" y="3179"/>
                  </a:lnTo>
                  <a:lnTo>
                    <a:pt x="757" y="3192"/>
                  </a:lnTo>
                  <a:lnTo>
                    <a:pt x="758" y="3187"/>
                  </a:lnTo>
                  <a:lnTo>
                    <a:pt x="760" y="3234"/>
                  </a:lnTo>
                  <a:lnTo>
                    <a:pt x="761" y="3227"/>
                  </a:lnTo>
                  <a:lnTo>
                    <a:pt x="762" y="3247"/>
                  </a:lnTo>
                  <a:lnTo>
                    <a:pt x="762" y="3237"/>
                  </a:lnTo>
                  <a:lnTo>
                    <a:pt x="764" y="3208"/>
                  </a:lnTo>
                  <a:lnTo>
                    <a:pt x="765" y="3218"/>
                  </a:lnTo>
                  <a:lnTo>
                    <a:pt x="766" y="3207"/>
                  </a:lnTo>
                  <a:lnTo>
                    <a:pt x="767" y="3224"/>
                  </a:lnTo>
                  <a:lnTo>
                    <a:pt x="769" y="3163"/>
                  </a:lnTo>
                  <a:lnTo>
                    <a:pt x="770" y="3180"/>
                  </a:lnTo>
                  <a:lnTo>
                    <a:pt x="771" y="3174"/>
                  </a:lnTo>
                  <a:lnTo>
                    <a:pt x="773" y="3210"/>
                  </a:lnTo>
                  <a:lnTo>
                    <a:pt x="774" y="3232"/>
                  </a:lnTo>
                  <a:lnTo>
                    <a:pt x="775" y="3226"/>
                  </a:lnTo>
                  <a:lnTo>
                    <a:pt x="775" y="3238"/>
                  </a:lnTo>
                  <a:lnTo>
                    <a:pt x="776" y="3226"/>
                  </a:lnTo>
                  <a:lnTo>
                    <a:pt x="776" y="3238"/>
                  </a:lnTo>
                  <a:lnTo>
                    <a:pt x="777" y="3234"/>
                  </a:lnTo>
                  <a:lnTo>
                    <a:pt x="778" y="3246"/>
                  </a:lnTo>
                  <a:lnTo>
                    <a:pt x="780" y="3213"/>
                  </a:lnTo>
                  <a:lnTo>
                    <a:pt x="782" y="3277"/>
                  </a:lnTo>
                  <a:lnTo>
                    <a:pt x="783" y="3264"/>
                  </a:lnTo>
                  <a:lnTo>
                    <a:pt x="785" y="3230"/>
                  </a:lnTo>
                  <a:lnTo>
                    <a:pt x="785" y="3242"/>
                  </a:lnTo>
                  <a:lnTo>
                    <a:pt x="786" y="3232"/>
                  </a:lnTo>
                  <a:lnTo>
                    <a:pt x="788" y="3261"/>
                  </a:lnTo>
                  <a:lnTo>
                    <a:pt x="788" y="3230"/>
                  </a:lnTo>
                  <a:lnTo>
                    <a:pt x="789" y="3259"/>
                  </a:lnTo>
                  <a:lnTo>
                    <a:pt x="790" y="3243"/>
                  </a:lnTo>
                  <a:lnTo>
                    <a:pt x="791" y="3254"/>
                  </a:lnTo>
                  <a:lnTo>
                    <a:pt x="791" y="3249"/>
                  </a:lnTo>
                  <a:lnTo>
                    <a:pt x="792" y="3256"/>
                  </a:lnTo>
                  <a:lnTo>
                    <a:pt x="793" y="3248"/>
                  </a:lnTo>
                  <a:lnTo>
                    <a:pt x="794" y="3274"/>
                  </a:lnTo>
                  <a:lnTo>
                    <a:pt x="795" y="3239"/>
                  </a:lnTo>
                  <a:lnTo>
                    <a:pt x="798" y="3199"/>
                  </a:lnTo>
                  <a:lnTo>
                    <a:pt x="799" y="3234"/>
                  </a:lnTo>
                  <a:lnTo>
                    <a:pt x="800" y="3230"/>
                  </a:lnTo>
                  <a:lnTo>
                    <a:pt x="802" y="3276"/>
                  </a:lnTo>
                  <a:lnTo>
                    <a:pt x="804" y="3209"/>
                  </a:lnTo>
                  <a:lnTo>
                    <a:pt x="805" y="3215"/>
                  </a:lnTo>
                  <a:lnTo>
                    <a:pt x="805" y="3210"/>
                  </a:lnTo>
                  <a:lnTo>
                    <a:pt x="806" y="3232"/>
                  </a:lnTo>
                  <a:lnTo>
                    <a:pt x="808" y="3240"/>
                  </a:lnTo>
                  <a:lnTo>
                    <a:pt x="809" y="3204"/>
                  </a:lnTo>
                  <a:lnTo>
                    <a:pt x="810" y="3226"/>
                  </a:lnTo>
                  <a:lnTo>
                    <a:pt x="811" y="3224"/>
                  </a:lnTo>
                  <a:lnTo>
                    <a:pt x="811" y="3254"/>
                  </a:lnTo>
                  <a:lnTo>
                    <a:pt x="812" y="3235"/>
                  </a:lnTo>
                  <a:lnTo>
                    <a:pt x="814" y="3209"/>
                  </a:lnTo>
                  <a:lnTo>
                    <a:pt x="815" y="3229"/>
                  </a:lnTo>
                  <a:lnTo>
                    <a:pt x="816" y="3216"/>
                  </a:lnTo>
                  <a:lnTo>
                    <a:pt x="817" y="3220"/>
                  </a:lnTo>
                  <a:lnTo>
                    <a:pt x="818" y="3193"/>
                  </a:lnTo>
                  <a:lnTo>
                    <a:pt x="819" y="3198"/>
                  </a:lnTo>
                  <a:lnTo>
                    <a:pt x="819" y="3189"/>
                  </a:lnTo>
                  <a:lnTo>
                    <a:pt x="821" y="3217"/>
                  </a:lnTo>
                  <a:lnTo>
                    <a:pt x="821" y="3205"/>
                  </a:lnTo>
                  <a:lnTo>
                    <a:pt x="823" y="3234"/>
                  </a:lnTo>
                  <a:lnTo>
                    <a:pt x="825" y="3224"/>
                  </a:lnTo>
                  <a:lnTo>
                    <a:pt x="825" y="3234"/>
                  </a:lnTo>
                  <a:lnTo>
                    <a:pt x="827" y="3202"/>
                  </a:lnTo>
                  <a:lnTo>
                    <a:pt x="827" y="3209"/>
                  </a:lnTo>
                  <a:lnTo>
                    <a:pt x="828" y="3206"/>
                  </a:lnTo>
                  <a:lnTo>
                    <a:pt x="829" y="3222"/>
                  </a:lnTo>
                  <a:lnTo>
                    <a:pt x="829" y="3214"/>
                  </a:lnTo>
                  <a:lnTo>
                    <a:pt x="830" y="3221"/>
                  </a:lnTo>
                  <a:lnTo>
                    <a:pt x="831" y="3205"/>
                  </a:lnTo>
                  <a:lnTo>
                    <a:pt x="833" y="3251"/>
                  </a:lnTo>
                  <a:lnTo>
                    <a:pt x="834" y="3248"/>
                  </a:lnTo>
                  <a:lnTo>
                    <a:pt x="834" y="3265"/>
                  </a:lnTo>
                  <a:lnTo>
                    <a:pt x="836" y="3205"/>
                  </a:lnTo>
                  <a:lnTo>
                    <a:pt x="839" y="3250"/>
                  </a:lnTo>
                  <a:lnTo>
                    <a:pt x="842" y="3174"/>
                  </a:lnTo>
                  <a:lnTo>
                    <a:pt x="845" y="3240"/>
                  </a:lnTo>
                  <a:lnTo>
                    <a:pt x="845" y="3231"/>
                  </a:lnTo>
                  <a:lnTo>
                    <a:pt x="846" y="3240"/>
                  </a:lnTo>
                  <a:lnTo>
                    <a:pt x="847" y="3203"/>
                  </a:lnTo>
                  <a:lnTo>
                    <a:pt x="849" y="3225"/>
                  </a:lnTo>
                  <a:lnTo>
                    <a:pt x="850" y="3218"/>
                  </a:lnTo>
                  <a:lnTo>
                    <a:pt x="852" y="3250"/>
                  </a:lnTo>
                  <a:lnTo>
                    <a:pt x="853" y="3213"/>
                  </a:lnTo>
                  <a:lnTo>
                    <a:pt x="855" y="3198"/>
                  </a:lnTo>
                  <a:lnTo>
                    <a:pt x="857" y="3250"/>
                  </a:lnTo>
                  <a:lnTo>
                    <a:pt x="860" y="3209"/>
                  </a:lnTo>
                  <a:lnTo>
                    <a:pt x="860" y="3217"/>
                  </a:lnTo>
                  <a:lnTo>
                    <a:pt x="862" y="3205"/>
                  </a:lnTo>
                  <a:lnTo>
                    <a:pt x="864" y="3241"/>
                  </a:lnTo>
                  <a:lnTo>
                    <a:pt x="865" y="3222"/>
                  </a:lnTo>
                  <a:lnTo>
                    <a:pt x="866" y="3225"/>
                  </a:lnTo>
                  <a:lnTo>
                    <a:pt x="867" y="3201"/>
                  </a:lnTo>
                  <a:lnTo>
                    <a:pt x="868" y="3210"/>
                  </a:lnTo>
                  <a:lnTo>
                    <a:pt x="870" y="3152"/>
                  </a:lnTo>
                  <a:lnTo>
                    <a:pt x="873" y="3234"/>
                  </a:lnTo>
                  <a:lnTo>
                    <a:pt x="876" y="3166"/>
                  </a:lnTo>
                  <a:lnTo>
                    <a:pt x="877" y="3176"/>
                  </a:lnTo>
                  <a:lnTo>
                    <a:pt x="877" y="3165"/>
                  </a:lnTo>
                  <a:lnTo>
                    <a:pt x="879" y="3185"/>
                  </a:lnTo>
                  <a:lnTo>
                    <a:pt x="880" y="3151"/>
                  </a:lnTo>
                  <a:lnTo>
                    <a:pt x="881" y="3158"/>
                  </a:lnTo>
                  <a:lnTo>
                    <a:pt x="881" y="3154"/>
                  </a:lnTo>
                  <a:lnTo>
                    <a:pt x="882" y="3186"/>
                  </a:lnTo>
                  <a:lnTo>
                    <a:pt x="883" y="3160"/>
                  </a:lnTo>
                  <a:lnTo>
                    <a:pt x="885" y="3164"/>
                  </a:lnTo>
                  <a:lnTo>
                    <a:pt x="885" y="3155"/>
                  </a:lnTo>
                  <a:lnTo>
                    <a:pt x="887" y="3212"/>
                  </a:lnTo>
                  <a:lnTo>
                    <a:pt x="892" y="3130"/>
                  </a:lnTo>
                  <a:lnTo>
                    <a:pt x="893" y="3183"/>
                  </a:lnTo>
                  <a:lnTo>
                    <a:pt x="894" y="3180"/>
                  </a:lnTo>
                  <a:lnTo>
                    <a:pt x="894" y="3198"/>
                  </a:lnTo>
                  <a:lnTo>
                    <a:pt x="895" y="3188"/>
                  </a:lnTo>
                  <a:lnTo>
                    <a:pt x="895" y="3195"/>
                  </a:lnTo>
                  <a:lnTo>
                    <a:pt x="898" y="3152"/>
                  </a:lnTo>
                  <a:lnTo>
                    <a:pt x="898" y="3170"/>
                  </a:lnTo>
                  <a:lnTo>
                    <a:pt x="899" y="3156"/>
                  </a:lnTo>
                  <a:lnTo>
                    <a:pt x="901" y="3229"/>
                  </a:lnTo>
                  <a:lnTo>
                    <a:pt x="902" y="3226"/>
                  </a:lnTo>
                  <a:lnTo>
                    <a:pt x="902" y="3232"/>
                  </a:lnTo>
                  <a:lnTo>
                    <a:pt x="905" y="3145"/>
                  </a:lnTo>
                  <a:lnTo>
                    <a:pt x="908" y="3219"/>
                  </a:lnTo>
                  <a:lnTo>
                    <a:pt x="910" y="3206"/>
                  </a:lnTo>
                  <a:lnTo>
                    <a:pt x="910" y="3216"/>
                  </a:lnTo>
                  <a:lnTo>
                    <a:pt x="911" y="3210"/>
                  </a:lnTo>
                  <a:lnTo>
                    <a:pt x="912" y="3214"/>
                  </a:lnTo>
                  <a:lnTo>
                    <a:pt x="912" y="3202"/>
                  </a:lnTo>
                  <a:lnTo>
                    <a:pt x="913" y="3205"/>
                  </a:lnTo>
                  <a:lnTo>
                    <a:pt x="915" y="3184"/>
                  </a:lnTo>
                  <a:lnTo>
                    <a:pt x="915" y="3199"/>
                  </a:lnTo>
                  <a:lnTo>
                    <a:pt x="916" y="3190"/>
                  </a:lnTo>
                  <a:lnTo>
                    <a:pt x="916" y="3201"/>
                  </a:lnTo>
                  <a:lnTo>
                    <a:pt x="917" y="3187"/>
                  </a:lnTo>
                  <a:lnTo>
                    <a:pt x="918" y="3209"/>
                  </a:lnTo>
                  <a:lnTo>
                    <a:pt x="920" y="3195"/>
                  </a:lnTo>
                  <a:lnTo>
                    <a:pt x="921" y="3250"/>
                  </a:lnTo>
                  <a:lnTo>
                    <a:pt x="921" y="3243"/>
                  </a:lnTo>
                  <a:lnTo>
                    <a:pt x="925" y="3195"/>
                  </a:lnTo>
                  <a:lnTo>
                    <a:pt x="926" y="3256"/>
                  </a:lnTo>
                  <a:lnTo>
                    <a:pt x="927" y="3264"/>
                  </a:lnTo>
                  <a:lnTo>
                    <a:pt x="928" y="3261"/>
                  </a:lnTo>
                  <a:lnTo>
                    <a:pt x="928" y="3268"/>
                  </a:lnTo>
                  <a:lnTo>
                    <a:pt x="931" y="3186"/>
                  </a:lnTo>
                  <a:lnTo>
                    <a:pt x="932" y="3210"/>
                  </a:lnTo>
                  <a:lnTo>
                    <a:pt x="933" y="3204"/>
                  </a:lnTo>
                  <a:lnTo>
                    <a:pt x="934" y="3217"/>
                  </a:lnTo>
                  <a:lnTo>
                    <a:pt x="934" y="3198"/>
                  </a:lnTo>
                  <a:lnTo>
                    <a:pt x="936" y="3217"/>
                  </a:lnTo>
                  <a:lnTo>
                    <a:pt x="936" y="3212"/>
                  </a:lnTo>
                  <a:lnTo>
                    <a:pt x="937" y="3228"/>
                  </a:lnTo>
                  <a:lnTo>
                    <a:pt x="938" y="3220"/>
                  </a:lnTo>
                  <a:lnTo>
                    <a:pt x="938" y="3230"/>
                  </a:lnTo>
                  <a:lnTo>
                    <a:pt x="939" y="3214"/>
                  </a:lnTo>
                  <a:lnTo>
                    <a:pt x="939" y="3225"/>
                  </a:lnTo>
                  <a:lnTo>
                    <a:pt x="940" y="3206"/>
                  </a:lnTo>
                  <a:lnTo>
                    <a:pt x="941" y="3221"/>
                  </a:lnTo>
                  <a:lnTo>
                    <a:pt x="942" y="3212"/>
                  </a:lnTo>
                  <a:lnTo>
                    <a:pt x="944" y="3246"/>
                  </a:lnTo>
                  <a:lnTo>
                    <a:pt x="946" y="3211"/>
                  </a:lnTo>
                  <a:lnTo>
                    <a:pt x="946" y="3218"/>
                  </a:lnTo>
                  <a:lnTo>
                    <a:pt x="947" y="3205"/>
                  </a:lnTo>
                  <a:lnTo>
                    <a:pt x="948" y="3209"/>
                  </a:lnTo>
                  <a:lnTo>
                    <a:pt x="949" y="3206"/>
                  </a:lnTo>
                  <a:lnTo>
                    <a:pt x="950" y="3224"/>
                  </a:lnTo>
                  <a:lnTo>
                    <a:pt x="951" y="3222"/>
                  </a:lnTo>
                  <a:lnTo>
                    <a:pt x="952" y="3254"/>
                  </a:lnTo>
                  <a:lnTo>
                    <a:pt x="953" y="3246"/>
                  </a:lnTo>
                  <a:lnTo>
                    <a:pt x="953" y="3256"/>
                  </a:lnTo>
                  <a:lnTo>
                    <a:pt x="954" y="3245"/>
                  </a:lnTo>
                  <a:lnTo>
                    <a:pt x="955" y="3263"/>
                  </a:lnTo>
                  <a:lnTo>
                    <a:pt x="957" y="3226"/>
                  </a:lnTo>
                  <a:lnTo>
                    <a:pt x="959" y="3210"/>
                  </a:lnTo>
                  <a:lnTo>
                    <a:pt x="960" y="3222"/>
                  </a:lnTo>
                  <a:lnTo>
                    <a:pt x="961" y="3218"/>
                  </a:lnTo>
                  <a:lnTo>
                    <a:pt x="961" y="3225"/>
                  </a:lnTo>
                  <a:lnTo>
                    <a:pt x="963" y="3203"/>
                  </a:lnTo>
                  <a:lnTo>
                    <a:pt x="964" y="3217"/>
                  </a:lnTo>
                  <a:lnTo>
                    <a:pt x="965" y="3200"/>
                  </a:lnTo>
                  <a:lnTo>
                    <a:pt x="966" y="3209"/>
                  </a:lnTo>
                  <a:lnTo>
                    <a:pt x="967" y="3183"/>
                  </a:lnTo>
                  <a:lnTo>
                    <a:pt x="969" y="3250"/>
                  </a:lnTo>
                  <a:lnTo>
                    <a:pt x="973" y="3139"/>
                  </a:lnTo>
                  <a:lnTo>
                    <a:pt x="974" y="3146"/>
                  </a:lnTo>
                  <a:lnTo>
                    <a:pt x="975" y="3132"/>
                  </a:lnTo>
                  <a:lnTo>
                    <a:pt x="977" y="3185"/>
                  </a:lnTo>
                  <a:lnTo>
                    <a:pt x="978" y="3169"/>
                  </a:lnTo>
                  <a:lnTo>
                    <a:pt x="978" y="3177"/>
                  </a:lnTo>
                  <a:lnTo>
                    <a:pt x="980" y="3190"/>
                  </a:lnTo>
                  <a:lnTo>
                    <a:pt x="981" y="3186"/>
                  </a:lnTo>
                  <a:lnTo>
                    <a:pt x="981" y="3196"/>
                  </a:lnTo>
                  <a:lnTo>
                    <a:pt x="982" y="3193"/>
                  </a:lnTo>
                  <a:lnTo>
                    <a:pt x="982" y="3201"/>
                  </a:lnTo>
                  <a:lnTo>
                    <a:pt x="984" y="3184"/>
                  </a:lnTo>
                  <a:lnTo>
                    <a:pt x="985" y="3205"/>
                  </a:lnTo>
                  <a:lnTo>
                    <a:pt x="986" y="3200"/>
                  </a:lnTo>
                  <a:lnTo>
                    <a:pt x="988" y="3210"/>
                  </a:lnTo>
                  <a:lnTo>
                    <a:pt x="990" y="3165"/>
                  </a:lnTo>
                  <a:lnTo>
                    <a:pt x="991" y="3175"/>
                  </a:lnTo>
                  <a:lnTo>
                    <a:pt x="991" y="3170"/>
                  </a:lnTo>
                  <a:lnTo>
                    <a:pt x="992" y="3189"/>
                  </a:lnTo>
                  <a:lnTo>
                    <a:pt x="994" y="3208"/>
                  </a:lnTo>
                  <a:lnTo>
                    <a:pt x="994" y="3199"/>
                  </a:lnTo>
                  <a:lnTo>
                    <a:pt x="997" y="3153"/>
                  </a:lnTo>
                  <a:lnTo>
                    <a:pt x="1001" y="3220"/>
                  </a:lnTo>
                  <a:lnTo>
                    <a:pt x="1002" y="3188"/>
                  </a:lnTo>
                  <a:lnTo>
                    <a:pt x="1003" y="3209"/>
                  </a:lnTo>
                  <a:lnTo>
                    <a:pt x="1004" y="3200"/>
                  </a:lnTo>
                  <a:lnTo>
                    <a:pt x="1005" y="3206"/>
                  </a:lnTo>
                  <a:lnTo>
                    <a:pt x="1008" y="3116"/>
                  </a:lnTo>
                  <a:lnTo>
                    <a:pt x="1009" y="3136"/>
                  </a:lnTo>
                  <a:lnTo>
                    <a:pt x="1010" y="3133"/>
                  </a:lnTo>
                  <a:lnTo>
                    <a:pt x="1012" y="3170"/>
                  </a:lnTo>
                  <a:lnTo>
                    <a:pt x="1013" y="3167"/>
                  </a:lnTo>
                  <a:lnTo>
                    <a:pt x="1013" y="3180"/>
                  </a:lnTo>
                  <a:lnTo>
                    <a:pt x="1014" y="3177"/>
                  </a:lnTo>
                  <a:lnTo>
                    <a:pt x="1014" y="3189"/>
                  </a:lnTo>
                  <a:lnTo>
                    <a:pt x="1015" y="3163"/>
                  </a:lnTo>
                  <a:lnTo>
                    <a:pt x="1016" y="3194"/>
                  </a:lnTo>
                  <a:lnTo>
                    <a:pt x="1017" y="3180"/>
                  </a:lnTo>
                  <a:lnTo>
                    <a:pt x="1019" y="3217"/>
                  </a:lnTo>
                  <a:lnTo>
                    <a:pt x="1020" y="3206"/>
                  </a:lnTo>
                  <a:lnTo>
                    <a:pt x="1020" y="3226"/>
                  </a:lnTo>
                  <a:lnTo>
                    <a:pt x="1021" y="3224"/>
                  </a:lnTo>
                  <a:lnTo>
                    <a:pt x="1022" y="3248"/>
                  </a:lnTo>
                  <a:lnTo>
                    <a:pt x="1024" y="3189"/>
                  </a:lnTo>
                  <a:lnTo>
                    <a:pt x="1026" y="3168"/>
                  </a:lnTo>
                  <a:lnTo>
                    <a:pt x="1027" y="3184"/>
                  </a:lnTo>
                  <a:lnTo>
                    <a:pt x="1028" y="3188"/>
                  </a:lnTo>
                  <a:lnTo>
                    <a:pt x="1028" y="3175"/>
                  </a:lnTo>
                  <a:lnTo>
                    <a:pt x="1030" y="3190"/>
                  </a:lnTo>
                  <a:lnTo>
                    <a:pt x="1030" y="3185"/>
                  </a:lnTo>
                  <a:lnTo>
                    <a:pt x="1031" y="3198"/>
                  </a:lnTo>
                  <a:lnTo>
                    <a:pt x="1032" y="3187"/>
                  </a:lnTo>
                  <a:lnTo>
                    <a:pt x="1032" y="3192"/>
                  </a:lnTo>
                  <a:lnTo>
                    <a:pt x="1034" y="3165"/>
                  </a:lnTo>
                  <a:lnTo>
                    <a:pt x="1034" y="3188"/>
                  </a:lnTo>
                  <a:lnTo>
                    <a:pt x="1035" y="3185"/>
                  </a:lnTo>
                  <a:lnTo>
                    <a:pt x="1036" y="3207"/>
                  </a:lnTo>
                  <a:lnTo>
                    <a:pt x="1036" y="3201"/>
                  </a:lnTo>
                  <a:lnTo>
                    <a:pt x="1037" y="3204"/>
                  </a:lnTo>
                  <a:lnTo>
                    <a:pt x="1038" y="3176"/>
                  </a:lnTo>
                  <a:lnTo>
                    <a:pt x="1040" y="3204"/>
                  </a:lnTo>
                  <a:lnTo>
                    <a:pt x="1041" y="3188"/>
                  </a:lnTo>
                  <a:lnTo>
                    <a:pt x="1043" y="3216"/>
                  </a:lnTo>
                  <a:lnTo>
                    <a:pt x="1043" y="3175"/>
                  </a:lnTo>
                  <a:lnTo>
                    <a:pt x="1044" y="3180"/>
                  </a:lnTo>
                  <a:lnTo>
                    <a:pt x="1045" y="3187"/>
                  </a:lnTo>
                  <a:lnTo>
                    <a:pt x="1046" y="3177"/>
                  </a:lnTo>
                  <a:lnTo>
                    <a:pt x="1046" y="3185"/>
                  </a:lnTo>
                  <a:lnTo>
                    <a:pt x="1047" y="3170"/>
                  </a:lnTo>
                  <a:lnTo>
                    <a:pt x="1048" y="3190"/>
                  </a:lnTo>
                  <a:lnTo>
                    <a:pt x="1049" y="3149"/>
                  </a:lnTo>
                  <a:lnTo>
                    <a:pt x="1051" y="3162"/>
                  </a:lnTo>
                  <a:lnTo>
                    <a:pt x="1052" y="3176"/>
                  </a:lnTo>
                  <a:lnTo>
                    <a:pt x="1053" y="3172"/>
                  </a:lnTo>
                  <a:lnTo>
                    <a:pt x="1053" y="3187"/>
                  </a:lnTo>
                  <a:lnTo>
                    <a:pt x="1054" y="3179"/>
                  </a:lnTo>
                  <a:lnTo>
                    <a:pt x="1055" y="3170"/>
                  </a:lnTo>
                  <a:lnTo>
                    <a:pt x="1057" y="3150"/>
                  </a:lnTo>
                  <a:lnTo>
                    <a:pt x="1059" y="3172"/>
                  </a:lnTo>
                  <a:lnTo>
                    <a:pt x="1060" y="3164"/>
                  </a:lnTo>
                  <a:lnTo>
                    <a:pt x="1061" y="3180"/>
                  </a:lnTo>
                  <a:lnTo>
                    <a:pt x="1061" y="3173"/>
                  </a:lnTo>
                  <a:lnTo>
                    <a:pt x="1062" y="3178"/>
                  </a:lnTo>
                  <a:lnTo>
                    <a:pt x="1062" y="3167"/>
                  </a:lnTo>
                  <a:lnTo>
                    <a:pt x="1065" y="3210"/>
                  </a:lnTo>
                  <a:lnTo>
                    <a:pt x="1065" y="3199"/>
                  </a:lnTo>
                  <a:lnTo>
                    <a:pt x="1066" y="3225"/>
                  </a:lnTo>
                  <a:lnTo>
                    <a:pt x="1068" y="3204"/>
                  </a:lnTo>
                  <a:lnTo>
                    <a:pt x="1069" y="3227"/>
                  </a:lnTo>
                  <a:lnTo>
                    <a:pt x="1070" y="3214"/>
                  </a:lnTo>
                  <a:lnTo>
                    <a:pt x="1070" y="3224"/>
                  </a:lnTo>
                  <a:lnTo>
                    <a:pt x="1071" y="3211"/>
                  </a:lnTo>
                  <a:lnTo>
                    <a:pt x="1071" y="3223"/>
                  </a:lnTo>
                  <a:lnTo>
                    <a:pt x="1074" y="3169"/>
                  </a:lnTo>
                  <a:lnTo>
                    <a:pt x="1074" y="3175"/>
                  </a:lnTo>
                  <a:lnTo>
                    <a:pt x="1076" y="3139"/>
                  </a:lnTo>
                  <a:lnTo>
                    <a:pt x="1076" y="3155"/>
                  </a:lnTo>
                  <a:lnTo>
                    <a:pt x="1077" y="3150"/>
                  </a:lnTo>
                  <a:lnTo>
                    <a:pt x="1077" y="3180"/>
                  </a:lnTo>
                  <a:lnTo>
                    <a:pt x="1078" y="3177"/>
                  </a:lnTo>
                  <a:lnTo>
                    <a:pt x="1078" y="3183"/>
                  </a:lnTo>
                  <a:lnTo>
                    <a:pt x="1082" y="3155"/>
                  </a:lnTo>
                  <a:lnTo>
                    <a:pt x="1082" y="3160"/>
                  </a:lnTo>
                  <a:lnTo>
                    <a:pt x="1083" y="3151"/>
                  </a:lnTo>
                  <a:lnTo>
                    <a:pt x="1085" y="3196"/>
                  </a:lnTo>
                  <a:lnTo>
                    <a:pt x="1086" y="3192"/>
                  </a:lnTo>
                  <a:lnTo>
                    <a:pt x="1086" y="3196"/>
                  </a:lnTo>
                  <a:lnTo>
                    <a:pt x="1088" y="3204"/>
                  </a:lnTo>
                  <a:lnTo>
                    <a:pt x="1091" y="3232"/>
                  </a:lnTo>
                  <a:lnTo>
                    <a:pt x="1091" y="3223"/>
                  </a:lnTo>
                  <a:lnTo>
                    <a:pt x="1093" y="3217"/>
                  </a:lnTo>
                  <a:lnTo>
                    <a:pt x="1095" y="3236"/>
                  </a:lnTo>
                  <a:lnTo>
                    <a:pt x="1097" y="3203"/>
                  </a:lnTo>
                  <a:lnTo>
                    <a:pt x="1097" y="3209"/>
                  </a:lnTo>
                  <a:lnTo>
                    <a:pt x="1098" y="3193"/>
                  </a:lnTo>
                  <a:lnTo>
                    <a:pt x="1100" y="3228"/>
                  </a:lnTo>
                  <a:lnTo>
                    <a:pt x="1102" y="3241"/>
                  </a:lnTo>
                  <a:lnTo>
                    <a:pt x="1104" y="3176"/>
                  </a:lnTo>
                  <a:lnTo>
                    <a:pt x="1106" y="3217"/>
                  </a:lnTo>
                  <a:lnTo>
                    <a:pt x="1109" y="3147"/>
                  </a:lnTo>
                  <a:lnTo>
                    <a:pt x="1111" y="3177"/>
                  </a:lnTo>
                  <a:lnTo>
                    <a:pt x="1112" y="3173"/>
                  </a:lnTo>
                  <a:lnTo>
                    <a:pt x="1112" y="3181"/>
                  </a:lnTo>
                  <a:lnTo>
                    <a:pt x="1114" y="3193"/>
                  </a:lnTo>
                  <a:lnTo>
                    <a:pt x="1115" y="3179"/>
                  </a:lnTo>
                  <a:lnTo>
                    <a:pt x="1116" y="3208"/>
                  </a:lnTo>
                  <a:lnTo>
                    <a:pt x="1119" y="3160"/>
                  </a:lnTo>
                  <a:lnTo>
                    <a:pt x="1121" y="3220"/>
                  </a:lnTo>
                  <a:lnTo>
                    <a:pt x="1122" y="3205"/>
                  </a:lnTo>
                  <a:lnTo>
                    <a:pt x="1125" y="3158"/>
                  </a:lnTo>
                  <a:lnTo>
                    <a:pt x="1129" y="3211"/>
                  </a:lnTo>
                  <a:lnTo>
                    <a:pt x="1131" y="3165"/>
                  </a:lnTo>
                  <a:lnTo>
                    <a:pt x="1132" y="3168"/>
                  </a:lnTo>
                  <a:lnTo>
                    <a:pt x="1132" y="3160"/>
                  </a:lnTo>
                  <a:lnTo>
                    <a:pt x="1134" y="3172"/>
                  </a:lnTo>
                  <a:lnTo>
                    <a:pt x="1136" y="3122"/>
                  </a:lnTo>
                  <a:lnTo>
                    <a:pt x="1137" y="3137"/>
                  </a:lnTo>
                  <a:lnTo>
                    <a:pt x="1138" y="3142"/>
                  </a:lnTo>
                  <a:lnTo>
                    <a:pt x="1139" y="3140"/>
                  </a:lnTo>
                  <a:lnTo>
                    <a:pt x="1140" y="3144"/>
                  </a:lnTo>
                  <a:lnTo>
                    <a:pt x="1141" y="3112"/>
                  </a:lnTo>
                  <a:lnTo>
                    <a:pt x="1142" y="3115"/>
                  </a:lnTo>
                  <a:lnTo>
                    <a:pt x="1142" y="3103"/>
                  </a:lnTo>
                  <a:lnTo>
                    <a:pt x="1147" y="3192"/>
                  </a:lnTo>
                  <a:lnTo>
                    <a:pt x="1150" y="3145"/>
                  </a:lnTo>
                  <a:lnTo>
                    <a:pt x="1153" y="3178"/>
                  </a:lnTo>
                  <a:lnTo>
                    <a:pt x="1153" y="3162"/>
                  </a:lnTo>
                  <a:lnTo>
                    <a:pt x="1154" y="3166"/>
                  </a:lnTo>
                  <a:lnTo>
                    <a:pt x="1156" y="3154"/>
                  </a:lnTo>
                  <a:lnTo>
                    <a:pt x="1158" y="3195"/>
                  </a:lnTo>
                  <a:lnTo>
                    <a:pt x="1162" y="3147"/>
                  </a:lnTo>
                  <a:lnTo>
                    <a:pt x="1163" y="3166"/>
                  </a:lnTo>
                  <a:lnTo>
                    <a:pt x="1163" y="3152"/>
                  </a:lnTo>
                  <a:lnTo>
                    <a:pt x="1167" y="3219"/>
                  </a:lnTo>
                  <a:lnTo>
                    <a:pt x="1168" y="3216"/>
                  </a:lnTo>
                  <a:lnTo>
                    <a:pt x="1168" y="3220"/>
                  </a:lnTo>
                  <a:lnTo>
                    <a:pt x="1171" y="3159"/>
                  </a:lnTo>
                  <a:lnTo>
                    <a:pt x="1172" y="3152"/>
                  </a:lnTo>
                  <a:lnTo>
                    <a:pt x="1174" y="3145"/>
                  </a:lnTo>
                  <a:lnTo>
                    <a:pt x="1174" y="3154"/>
                  </a:lnTo>
                  <a:lnTo>
                    <a:pt x="1176" y="3167"/>
                  </a:lnTo>
                  <a:lnTo>
                    <a:pt x="1176" y="3162"/>
                  </a:lnTo>
                  <a:lnTo>
                    <a:pt x="1178" y="3196"/>
                  </a:lnTo>
                  <a:lnTo>
                    <a:pt x="1178" y="3188"/>
                  </a:lnTo>
                  <a:lnTo>
                    <a:pt x="1179" y="3191"/>
                  </a:lnTo>
                  <a:lnTo>
                    <a:pt x="1180" y="3185"/>
                  </a:lnTo>
                  <a:lnTo>
                    <a:pt x="1180" y="3196"/>
                  </a:lnTo>
                  <a:lnTo>
                    <a:pt x="1181" y="3184"/>
                  </a:lnTo>
                  <a:lnTo>
                    <a:pt x="1182" y="3200"/>
                  </a:lnTo>
                  <a:lnTo>
                    <a:pt x="1183" y="3193"/>
                  </a:lnTo>
                  <a:lnTo>
                    <a:pt x="1184" y="3202"/>
                  </a:lnTo>
                  <a:lnTo>
                    <a:pt x="1184" y="3175"/>
                  </a:lnTo>
                  <a:lnTo>
                    <a:pt x="1185" y="3170"/>
                  </a:lnTo>
                  <a:lnTo>
                    <a:pt x="1186" y="3182"/>
                  </a:lnTo>
                  <a:lnTo>
                    <a:pt x="1187" y="3172"/>
                  </a:lnTo>
                  <a:lnTo>
                    <a:pt x="1188" y="3204"/>
                  </a:lnTo>
                  <a:lnTo>
                    <a:pt x="1189" y="3164"/>
                  </a:lnTo>
                  <a:lnTo>
                    <a:pt x="1190" y="3169"/>
                  </a:lnTo>
                  <a:lnTo>
                    <a:pt x="1190" y="3145"/>
                  </a:lnTo>
                  <a:lnTo>
                    <a:pt x="1191" y="3155"/>
                  </a:lnTo>
                  <a:lnTo>
                    <a:pt x="1192" y="3141"/>
                  </a:lnTo>
                  <a:lnTo>
                    <a:pt x="1193" y="3161"/>
                  </a:lnTo>
                  <a:lnTo>
                    <a:pt x="1194" y="3159"/>
                  </a:lnTo>
                  <a:lnTo>
                    <a:pt x="1196" y="3181"/>
                  </a:lnTo>
                  <a:lnTo>
                    <a:pt x="1196" y="3176"/>
                  </a:lnTo>
                  <a:lnTo>
                    <a:pt x="1197" y="3187"/>
                  </a:lnTo>
                  <a:lnTo>
                    <a:pt x="1200" y="3132"/>
                  </a:lnTo>
                  <a:lnTo>
                    <a:pt x="1201" y="3150"/>
                  </a:lnTo>
                  <a:lnTo>
                    <a:pt x="1201" y="3134"/>
                  </a:lnTo>
                  <a:lnTo>
                    <a:pt x="1203" y="3195"/>
                  </a:lnTo>
                  <a:lnTo>
                    <a:pt x="1207" y="3135"/>
                  </a:lnTo>
                  <a:lnTo>
                    <a:pt x="1209" y="3164"/>
                  </a:lnTo>
                  <a:lnTo>
                    <a:pt x="1209" y="3156"/>
                  </a:lnTo>
                  <a:lnTo>
                    <a:pt x="1210" y="3161"/>
                  </a:lnTo>
                  <a:lnTo>
                    <a:pt x="1212" y="3125"/>
                  </a:lnTo>
                  <a:lnTo>
                    <a:pt x="1212" y="3135"/>
                  </a:lnTo>
                  <a:lnTo>
                    <a:pt x="1213" y="3131"/>
                  </a:lnTo>
                  <a:lnTo>
                    <a:pt x="1214" y="3154"/>
                  </a:lnTo>
                  <a:lnTo>
                    <a:pt x="1215" y="3147"/>
                  </a:lnTo>
                  <a:lnTo>
                    <a:pt x="1216" y="3199"/>
                  </a:lnTo>
                  <a:lnTo>
                    <a:pt x="1218" y="3162"/>
                  </a:lnTo>
                  <a:lnTo>
                    <a:pt x="1218" y="3169"/>
                  </a:lnTo>
                  <a:lnTo>
                    <a:pt x="1219" y="3154"/>
                  </a:lnTo>
                  <a:lnTo>
                    <a:pt x="1220" y="3162"/>
                  </a:lnTo>
                  <a:lnTo>
                    <a:pt x="1221" y="3141"/>
                  </a:lnTo>
                  <a:lnTo>
                    <a:pt x="1222" y="3188"/>
                  </a:lnTo>
                  <a:lnTo>
                    <a:pt x="1222" y="3174"/>
                  </a:lnTo>
                  <a:lnTo>
                    <a:pt x="1224" y="3185"/>
                  </a:lnTo>
                  <a:lnTo>
                    <a:pt x="1224" y="3175"/>
                  </a:lnTo>
                  <a:lnTo>
                    <a:pt x="1225" y="3177"/>
                  </a:lnTo>
                  <a:lnTo>
                    <a:pt x="1225" y="3159"/>
                  </a:lnTo>
                  <a:lnTo>
                    <a:pt x="1226" y="3165"/>
                  </a:lnTo>
                  <a:lnTo>
                    <a:pt x="1227" y="3139"/>
                  </a:lnTo>
                  <a:lnTo>
                    <a:pt x="1227" y="3160"/>
                  </a:lnTo>
                  <a:lnTo>
                    <a:pt x="1229" y="3132"/>
                  </a:lnTo>
                  <a:lnTo>
                    <a:pt x="1231" y="3197"/>
                  </a:lnTo>
                  <a:lnTo>
                    <a:pt x="1232" y="3180"/>
                  </a:lnTo>
                  <a:lnTo>
                    <a:pt x="1233" y="3208"/>
                  </a:lnTo>
                  <a:lnTo>
                    <a:pt x="1236" y="3171"/>
                  </a:lnTo>
                  <a:lnTo>
                    <a:pt x="1237" y="3174"/>
                  </a:lnTo>
                  <a:lnTo>
                    <a:pt x="1238" y="3128"/>
                  </a:lnTo>
                  <a:lnTo>
                    <a:pt x="1241" y="3162"/>
                  </a:lnTo>
                  <a:lnTo>
                    <a:pt x="1241" y="3147"/>
                  </a:lnTo>
                  <a:lnTo>
                    <a:pt x="1243" y="3191"/>
                  </a:lnTo>
                  <a:lnTo>
                    <a:pt x="1246" y="3147"/>
                  </a:lnTo>
                  <a:lnTo>
                    <a:pt x="1246" y="3155"/>
                  </a:lnTo>
                  <a:lnTo>
                    <a:pt x="1248" y="3133"/>
                  </a:lnTo>
                  <a:lnTo>
                    <a:pt x="1249" y="3171"/>
                  </a:lnTo>
                  <a:lnTo>
                    <a:pt x="1250" y="3169"/>
                  </a:lnTo>
                  <a:lnTo>
                    <a:pt x="1251" y="3188"/>
                  </a:lnTo>
                  <a:lnTo>
                    <a:pt x="1251" y="3187"/>
                  </a:lnTo>
                  <a:lnTo>
                    <a:pt x="1253" y="3170"/>
                  </a:lnTo>
                  <a:lnTo>
                    <a:pt x="1253" y="3176"/>
                  </a:lnTo>
                  <a:lnTo>
                    <a:pt x="1255" y="3162"/>
                  </a:lnTo>
                  <a:lnTo>
                    <a:pt x="1255" y="3171"/>
                  </a:lnTo>
                  <a:lnTo>
                    <a:pt x="1256" y="3164"/>
                  </a:lnTo>
                  <a:lnTo>
                    <a:pt x="1256" y="3177"/>
                  </a:lnTo>
                  <a:lnTo>
                    <a:pt x="1258" y="3156"/>
                  </a:lnTo>
                  <a:lnTo>
                    <a:pt x="1260" y="3165"/>
                  </a:lnTo>
                  <a:lnTo>
                    <a:pt x="1260" y="3154"/>
                  </a:lnTo>
                  <a:lnTo>
                    <a:pt x="1261" y="3159"/>
                  </a:lnTo>
                  <a:lnTo>
                    <a:pt x="1262" y="3124"/>
                  </a:lnTo>
                  <a:lnTo>
                    <a:pt x="1263" y="3128"/>
                  </a:lnTo>
                  <a:lnTo>
                    <a:pt x="1263" y="3111"/>
                  </a:lnTo>
                  <a:lnTo>
                    <a:pt x="1264" y="3114"/>
                  </a:lnTo>
                  <a:lnTo>
                    <a:pt x="1264" y="3107"/>
                  </a:lnTo>
                  <a:lnTo>
                    <a:pt x="1265" y="3111"/>
                  </a:lnTo>
                  <a:lnTo>
                    <a:pt x="1266" y="3100"/>
                  </a:lnTo>
                  <a:lnTo>
                    <a:pt x="1267" y="3147"/>
                  </a:lnTo>
                  <a:lnTo>
                    <a:pt x="1268" y="3144"/>
                  </a:lnTo>
                  <a:lnTo>
                    <a:pt x="1268" y="3161"/>
                  </a:lnTo>
                  <a:lnTo>
                    <a:pt x="1269" y="3155"/>
                  </a:lnTo>
                  <a:lnTo>
                    <a:pt x="1270" y="3179"/>
                  </a:lnTo>
                  <a:lnTo>
                    <a:pt x="1271" y="3163"/>
                  </a:lnTo>
                  <a:lnTo>
                    <a:pt x="1272" y="3166"/>
                  </a:lnTo>
                  <a:lnTo>
                    <a:pt x="1275" y="3109"/>
                  </a:lnTo>
                  <a:lnTo>
                    <a:pt x="1275" y="3118"/>
                  </a:lnTo>
                  <a:lnTo>
                    <a:pt x="1276" y="3110"/>
                  </a:lnTo>
                  <a:lnTo>
                    <a:pt x="1279" y="3161"/>
                  </a:lnTo>
                  <a:lnTo>
                    <a:pt x="1279" y="3140"/>
                  </a:lnTo>
                  <a:lnTo>
                    <a:pt x="1282" y="3100"/>
                  </a:lnTo>
                  <a:lnTo>
                    <a:pt x="1283" y="3109"/>
                  </a:lnTo>
                  <a:lnTo>
                    <a:pt x="1283" y="3102"/>
                  </a:lnTo>
                  <a:lnTo>
                    <a:pt x="1285" y="3131"/>
                  </a:lnTo>
                  <a:lnTo>
                    <a:pt x="1285" y="3117"/>
                  </a:lnTo>
                  <a:lnTo>
                    <a:pt x="1286" y="3131"/>
                  </a:lnTo>
                  <a:lnTo>
                    <a:pt x="1287" y="3124"/>
                  </a:lnTo>
                  <a:lnTo>
                    <a:pt x="1288" y="3153"/>
                  </a:lnTo>
                  <a:lnTo>
                    <a:pt x="1290" y="3163"/>
                  </a:lnTo>
                  <a:lnTo>
                    <a:pt x="1292" y="3113"/>
                  </a:lnTo>
                  <a:lnTo>
                    <a:pt x="1294" y="3150"/>
                  </a:lnTo>
                  <a:lnTo>
                    <a:pt x="1295" y="3136"/>
                  </a:lnTo>
                  <a:lnTo>
                    <a:pt x="1296" y="3159"/>
                  </a:lnTo>
                  <a:lnTo>
                    <a:pt x="1297" y="3151"/>
                  </a:lnTo>
                  <a:lnTo>
                    <a:pt x="1299" y="3172"/>
                  </a:lnTo>
                  <a:lnTo>
                    <a:pt x="1301" y="3105"/>
                  </a:lnTo>
                  <a:lnTo>
                    <a:pt x="1302" y="3126"/>
                  </a:lnTo>
                  <a:lnTo>
                    <a:pt x="1303" y="3121"/>
                  </a:lnTo>
                  <a:lnTo>
                    <a:pt x="1305" y="3157"/>
                  </a:lnTo>
                  <a:lnTo>
                    <a:pt x="1306" y="3166"/>
                  </a:lnTo>
                  <a:lnTo>
                    <a:pt x="1308" y="3119"/>
                  </a:lnTo>
                  <a:lnTo>
                    <a:pt x="1309" y="3127"/>
                  </a:lnTo>
                  <a:lnTo>
                    <a:pt x="1309" y="3120"/>
                  </a:lnTo>
                  <a:lnTo>
                    <a:pt x="1313" y="3167"/>
                  </a:lnTo>
                  <a:lnTo>
                    <a:pt x="1314" y="3151"/>
                  </a:lnTo>
                  <a:lnTo>
                    <a:pt x="1316" y="3187"/>
                  </a:lnTo>
                  <a:lnTo>
                    <a:pt x="1318" y="3153"/>
                  </a:lnTo>
                  <a:lnTo>
                    <a:pt x="1318" y="3158"/>
                  </a:lnTo>
                  <a:lnTo>
                    <a:pt x="1320" y="3169"/>
                  </a:lnTo>
                  <a:lnTo>
                    <a:pt x="1321" y="3153"/>
                  </a:lnTo>
                  <a:lnTo>
                    <a:pt x="1322" y="3177"/>
                  </a:lnTo>
                  <a:lnTo>
                    <a:pt x="1322" y="3155"/>
                  </a:lnTo>
                  <a:lnTo>
                    <a:pt x="1323" y="3158"/>
                  </a:lnTo>
                  <a:lnTo>
                    <a:pt x="1323" y="3148"/>
                  </a:lnTo>
                  <a:lnTo>
                    <a:pt x="1326" y="3169"/>
                  </a:lnTo>
                  <a:lnTo>
                    <a:pt x="1327" y="3144"/>
                  </a:lnTo>
                  <a:lnTo>
                    <a:pt x="1330" y="3094"/>
                  </a:lnTo>
                  <a:lnTo>
                    <a:pt x="1330" y="3100"/>
                  </a:lnTo>
                  <a:lnTo>
                    <a:pt x="1332" y="3128"/>
                  </a:lnTo>
                  <a:lnTo>
                    <a:pt x="1332" y="3118"/>
                  </a:lnTo>
                  <a:lnTo>
                    <a:pt x="1334" y="3137"/>
                  </a:lnTo>
                  <a:lnTo>
                    <a:pt x="1336" y="3123"/>
                  </a:lnTo>
                  <a:lnTo>
                    <a:pt x="1338" y="3159"/>
                  </a:lnTo>
                  <a:lnTo>
                    <a:pt x="1339" y="3154"/>
                  </a:lnTo>
                  <a:lnTo>
                    <a:pt x="1340" y="3170"/>
                  </a:lnTo>
                  <a:lnTo>
                    <a:pt x="1341" y="3154"/>
                  </a:lnTo>
                  <a:lnTo>
                    <a:pt x="1342" y="3158"/>
                  </a:lnTo>
                  <a:lnTo>
                    <a:pt x="1343" y="3149"/>
                  </a:lnTo>
                  <a:lnTo>
                    <a:pt x="1344" y="3163"/>
                  </a:lnTo>
                  <a:lnTo>
                    <a:pt x="1345" y="3152"/>
                  </a:lnTo>
                  <a:lnTo>
                    <a:pt x="1346" y="3163"/>
                  </a:lnTo>
                  <a:lnTo>
                    <a:pt x="1347" y="3147"/>
                  </a:lnTo>
                  <a:lnTo>
                    <a:pt x="1349" y="3171"/>
                  </a:lnTo>
                  <a:lnTo>
                    <a:pt x="1351" y="3151"/>
                  </a:lnTo>
                  <a:lnTo>
                    <a:pt x="1352" y="3158"/>
                  </a:lnTo>
                  <a:lnTo>
                    <a:pt x="1352" y="3147"/>
                  </a:lnTo>
                  <a:lnTo>
                    <a:pt x="1354" y="3115"/>
                  </a:lnTo>
                  <a:lnTo>
                    <a:pt x="1355" y="3122"/>
                  </a:lnTo>
                  <a:lnTo>
                    <a:pt x="1357" y="3097"/>
                  </a:lnTo>
                  <a:lnTo>
                    <a:pt x="1360" y="3158"/>
                  </a:lnTo>
                  <a:lnTo>
                    <a:pt x="1361" y="3160"/>
                  </a:lnTo>
                  <a:lnTo>
                    <a:pt x="1363" y="3139"/>
                  </a:lnTo>
                  <a:lnTo>
                    <a:pt x="1365" y="3172"/>
                  </a:lnTo>
                  <a:lnTo>
                    <a:pt x="1366" y="3163"/>
                  </a:lnTo>
                  <a:lnTo>
                    <a:pt x="1366" y="3170"/>
                  </a:lnTo>
                  <a:lnTo>
                    <a:pt x="1367" y="3164"/>
                  </a:lnTo>
                  <a:lnTo>
                    <a:pt x="1369" y="3186"/>
                  </a:lnTo>
                  <a:lnTo>
                    <a:pt x="1369" y="3181"/>
                  </a:lnTo>
                  <a:lnTo>
                    <a:pt x="1370" y="3190"/>
                  </a:lnTo>
                  <a:lnTo>
                    <a:pt x="1372" y="3197"/>
                  </a:lnTo>
                  <a:lnTo>
                    <a:pt x="1372" y="3188"/>
                  </a:lnTo>
                  <a:lnTo>
                    <a:pt x="1373" y="3198"/>
                  </a:lnTo>
                  <a:lnTo>
                    <a:pt x="1377" y="3106"/>
                  </a:lnTo>
                  <a:lnTo>
                    <a:pt x="1378" y="3143"/>
                  </a:lnTo>
                  <a:lnTo>
                    <a:pt x="1380" y="3201"/>
                  </a:lnTo>
                  <a:lnTo>
                    <a:pt x="1381" y="3197"/>
                  </a:lnTo>
                  <a:lnTo>
                    <a:pt x="1381" y="3201"/>
                  </a:lnTo>
                  <a:lnTo>
                    <a:pt x="1383" y="3153"/>
                  </a:lnTo>
                  <a:lnTo>
                    <a:pt x="1385" y="3180"/>
                  </a:lnTo>
                  <a:lnTo>
                    <a:pt x="1387" y="3161"/>
                  </a:lnTo>
                  <a:lnTo>
                    <a:pt x="1387" y="3167"/>
                  </a:lnTo>
                  <a:lnTo>
                    <a:pt x="1390" y="3141"/>
                  </a:lnTo>
                  <a:lnTo>
                    <a:pt x="1391" y="3154"/>
                  </a:lnTo>
                  <a:lnTo>
                    <a:pt x="1392" y="3150"/>
                  </a:lnTo>
                  <a:lnTo>
                    <a:pt x="1392" y="3158"/>
                  </a:lnTo>
                  <a:lnTo>
                    <a:pt x="1394" y="3154"/>
                  </a:lnTo>
                  <a:lnTo>
                    <a:pt x="1395" y="3145"/>
                  </a:lnTo>
                  <a:lnTo>
                    <a:pt x="1397" y="3135"/>
                  </a:lnTo>
                  <a:lnTo>
                    <a:pt x="1397" y="3151"/>
                  </a:lnTo>
                  <a:lnTo>
                    <a:pt x="1398" y="3140"/>
                  </a:lnTo>
                  <a:lnTo>
                    <a:pt x="1400" y="3184"/>
                  </a:lnTo>
                  <a:lnTo>
                    <a:pt x="1402" y="3162"/>
                  </a:lnTo>
                  <a:lnTo>
                    <a:pt x="1402" y="3171"/>
                  </a:lnTo>
                  <a:lnTo>
                    <a:pt x="1403" y="3167"/>
                  </a:lnTo>
                  <a:lnTo>
                    <a:pt x="1404" y="3189"/>
                  </a:lnTo>
                  <a:lnTo>
                    <a:pt x="1405" y="3178"/>
                  </a:lnTo>
                  <a:lnTo>
                    <a:pt x="1406" y="3211"/>
                  </a:lnTo>
                  <a:lnTo>
                    <a:pt x="1407" y="3172"/>
                  </a:lnTo>
                  <a:lnTo>
                    <a:pt x="1408" y="3186"/>
                  </a:lnTo>
                  <a:lnTo>
                    <a:pt x="1409" y="3180"/>
                  </a:lnTo>
                  <a:lnTo>
                    <a:pt x="1410" y="3175"/>
                  </a:lnTo>
                  <a:lnTo>
                    <a:pt x="1411" y="3177"/>
                  </a:lnTo>
                  <a:lnTo>
                    <a:pt x="1411" y="3174"/>
                  </a:lnTo>
                  <a:lnTo>
                    <a:pt x="1412" y="3179"/>
                  </a:lnTo>
                  <a:lnTo>
                    <a:pt x="1413" y="3157"/>
                  </a:lnTo>
                  <a:lnTo>
                    <a:pt x="1414" y="3172"/>
                  </a:lnTo>
                  <a:lnTo>
                    <a:pt x="1414" y="3167"/>
                  </a:lnTo>
                  <a:lnTo>
                    <a:pt x="1415" y="3178"/>
                  </a:lnTo>
                  <a:lnTo>
                    <a:pt x="1416" y="3173"/>
                  </a:lnTo>
                  <a:lnTo>
                    <a:pt x="1418" y="3197"/>
                  </a:lnTo>
                  <a:lnTo>
                    <a:pt x="1420" y="3161"/>
                  </a:lnTo>
                  <a:lnTo>
                    <a:pt x="1420" y="3169"/>
                  </a:lnTo>
                  <a:lnTo>
                    <a:pt x="1421" y="3151"/>
                  </a:lnTo>
                  <a:lnTo>
                    <a:pt x="1421" y="3166"/>
                  </a:lnTo>
                  <a:lnTo>
                    <a:pt x="1422" y="3142"/>
                  </a:lnTo>
                  <a:lnTo>
                    <a:pt x="1424" y="3162"/>
                  </a:lnTo>
                  <a:lnTo>
                    <a:pt x="1426" y="3132"/>
                  </a:lnTo>
                  <a:lnTo>
                    <a:pt x="1426" y="3139"/>
                  </a:lnTo>
                  <a:lnTo>
                    <a:pt x="1428" y="3160"/>
                  </a:lnTo>
                  <a:lnTo>
                    <a:pt x="1429" y="3149"/>
                  </a:lnTo>
                  <a:lnTo>
                    <a:pt x="1429" y="3158"/>
                  </a:lnTo>
                  <a:lnTo>
                    <a:pt x="1430" y="3149"/>
                  </a:lnTo>
                  <a:lnTo>
                    <a:pt x="1431" y="3160"/>
                  </a:lnTo>
                  <a:lnTo>
                    <a:pt x="1432" y="3130"/>
                  </a:lnTo>
                  <a:lnTo>
                    <a:pt x="1435" y="3179"/>
                  </a:lnTo>
                  <a:lnTo>
                    <a:pt x="1437" y="3148"/>
                  </a:lnTo>
                  <a:lnTo>
                    <a:pt x="1437" y="3161"/>
                  </a:lnTo>
                  <a:lnTo>
                    <a:pt x="1440" y="3187"/>
                  </a:lnTo>
                  <a:lnTo>
                    <a:pt x="1442" y="3152"/>
                  </a:lnTo>
                  <a:lnTo>
                    <a:pt x="1443" y="3159"/>
                  </a:lnTo>
                  <a:lnTo>
                    <a:pt x="1444" y="3154"/>
                  </a:lnTo>
                  <a:lnTo>
                    <a:pt x="1445" y="3167"/>
                  </a:lnTo>
                  <a:lnTo>
                    <a:pt x="1446" y="3143"/>
                  </a:lnTo>
                  <a:lnTo>
                    <a:pt x="1447" y="3154"/>
                  </a:lnTo>
                  <a:lnTo>
                    <a:pt x="1448" y="3145"/>
                  </a:lnTo>
                  <a:lnTo>
                    <a:pt x="1450" y="3158"/>
                  </a:lnTo>
                  <a:lnTo>
                    <a:pt x="1452" y="3134"/>
                  </a:lnTo>
                  <a:lnTo>
                    <a:pt x="1454" y="3156"/>
                  </a:lnTo>
                  <a:lnTo>
                    <a:pt x="1454" y="3140"/>
                  </a:lnTo>
                  <a:lnTo>
                    <a:pt x="1456" y="3166"/>
                  </a:lnTo>
                  <a:lnTo>
                    <a:pt x="1458" y="3154"/>
                  </a:lnTo>
                  <a:lnTo>
                    <a:pt x="1458" y="3158"/>
                  </a:lnTo>
                  <a:lnTo>
                    <a:pt x="1459" y="3153"/>
                  </a:lnTo>
                  <a:lnTo>
                    <a:pt x="1459" y="3163"/>
                  </a:lnTo>
                  <a:lnTo>
                    <a:pt x="1460" y="3156"/>
                  </a:lnTo>
                  <a:lnTo>
                    <a:pt x="1460" y="3163"/>
                  </a:lnTo>
                  <a:lnTo>
                    <a:pt x="1461" y="3158"/>
                  </a:lnTo>
                  <a:lnTo>
                    <a:pt x="1462" y="3184"/>
                  </a:lnTo>
                  <a:lnTo>
                    <a:pt x="1462" y="3180"/>
                  </a:lnTo>
                  <a:lnTo>
                    <a:pt x="1463" y="3187"/>
                  </a:lnTo>
                  <a:lnTo>
                    <a:pt x="1465" y="3162"/>
                  </a:lnTo>
                  <a:lnTo>
                    <a:pt x="1466" y="3166"/>
                  </a:lnTo>
                  <a:lnTo>
                    <a:pt x="1467" y="3152"/>
                  </a:lnTo>
                  <a:lnTo>
                    <a:pt x="1468" y="3161"/>
                  </a:lnTo>
                  <a:lnTo>
                    <a:pt x="1473" y="3072"/>
                  </a:lnTo>
                  <a:lnTo>
                    <a:pt x="1477" y="3195"/>
                  </a:lnTo>
                  <a:lnTo>
                    <a:pt x="1480" y="3124"/>
                  </a:lnTo>
                  <a:lnTo>
                    <a:pt x="1480" y="3131"/>
                  </a:lnTo>
                  <a:lnTo>
                    <a:pt x="1482" y="3120"/>
                  </a:lnTo>
                  <a:lnTo>
                    <a:pt x="1482" y="3147"/>
                  </a:lnTo>
                  <a:lnTo>
                    <a:pt x="1484" y="3160"/>
                  </a:lnTo>
                  <a:lnTo>
                    <a:pt x="1485" y="3147"/>
                  </a:lnTo>
                  <a:lnTo>
                    <a:pt x="1485" y="3152"/>
                  </a:lnTo>
                  <a:lnTo>
                    <a:pt x="1486" y="3137"/>
                  </a:lnTo>
                  <a:lnTo>
                    <a:pt x="1487" y="3143"/>
                  </a:lnTo>
                  <a:lnTo>
                    <a:pt x="1489" y="3102"/>
                  </a:lnTo>
                  <a:lnTo>
                    <a:pt x="1490" y="3116"/>
                  </a:lnTo>
                  <a:lnTo>
                    <a:pt x="1491" y="3109"/>
                  </a:lnTo>
                  <a:lnTo>
                    <a:pt x="1492" y="3138"/>
                  </a:lnTo>
                  <a:lnTo>
                    <a:pt x="1492" y="3130"/>
                  </a:lnTo>
                  <a:lnTo>
                    <a:pt x="1493" y="3156"/>
                  </a:lnTo>
                  <a:lnTo>
                    <a:pt x="1494" y="3149"/>
                  </a:lnTo>
                  <a:lnTo>
                    <a:pt x="1494" y="3157"/>
                  </a:lnTo>
                  <a:lnTo>
                    <a:pt x="1497" y="3122"/>
                  </a:lnTo>
                  <a:lnTo>
                    <a:pt x="1500" y="3179"/>
                  </a:lnTo>
                  <a:lnTo>
                    <a:pt x="1504" y="3095"/>
                  </a:lnTo>
                  <a:lnTo>
                    <a:pt x="1506" y="3140"/>
                  </a:lnTo>
                  <a:lnTo>
                    <a:pt x="1507" y="3124"/>
                  </a:lnTo>
                  <a:lnTo>
                    <a:pt x="1508" y="3139"/>
                  </a:lnTo>
                  <a:lnTo>
                    <a:pt x="1508" y="3134"/>
                  </a:lnTo>
                  <a:lnTo>
                    <a:pt x="1509" y="3139"/>
                  </a:lnTo>
                  <a:lnTo>
                    <a:pt x="1510" y="3107"/>
                  </a:lnTo>
                  <a:lnTo>
                    <a:pt x="1512" y="3123"/>
                  </a:lnTo>
                  <a:lnTo>
                    <a:pt x="1513" y="3094"/>
                  </a:lnTo>
                  <a:lnTo>
                    <a:pt x="1514" y="3102"/>
                  </a:lnTo>
                  <a:lnTo>
                    <a:pt x="1515" y="3092"/>
                  </a:lnTo>
                  <a:lnTo>
                    <a:pt x="1516" y="3098"/>
                  </a:lnTo>
                  <a:lnTo>
                    <a:pt x="1520" y="3140"/>
                  </a:lnTo>
                  <a:lnTo>
                    <a:pt x="1520" y="3131"/>
                  </a:lnTo>
                  <a:lnTo>
                    <a:pt x="1521" y="3136"/>
                  </a:lnTo>
                  <a:lnTo>
                    <a:pt x="1524" y="3067"/>
                  </a:lnTo>
                  <a:lnTo>
                    <a:pt x="1526" y="3091"/>
                  </a:lnTo>
                  <a:lnTo>
                    <a:pt x="1527" y="3076"/>
                  </a:lnTo>
                  <a:lnTo>
                    <a:pt x="1528" y="3106"/>
                  </a:lnTo>
                  <a:lnTo>
                    <a:pt x="1528" y="3103"/>
                  </a:lnTo>
                  <a:lnTo>
                    <a:pt x="1529" y="3113"/>
                  </a:lnTo>
                  <a:lnTo>
                    <a:pt x="1530" y="3094"/>
                  </a:lnTo>
                  <a:lnTo>
                    <a:pt x="1532" y="3115"/>
                  </a:lnTo>
                  <a:lnTo>
                    <a:pt x="1533" y="3108"/>
                  </a:lnTo>
                  <a:lnTo>
                    <a:pt x="1534" y="3119"/>
                  </a:lnTo>
                  <a:lnTo>
                    <a:pt x="1535" y="3102"/>
                  </a:lnTo>
                  <a:lnTo>
                    <a:pt x="1536" y="3107"/>
                  </a:lnTo>
                  <a:lnTo>
                    <a:pt x="1536" y="3101"/>
                  </a:lnTo>
                  <a:lnTo>
                    <a:pt x="1537" y="3108"/>
                  </a:lnTo>
                  <a:lnTo>
                    <a:pt x="1539" y="3062"/>
                  </a:lnTo>
                  <a:lnTo>
                    <a:pt x="1540" y="3079"/>
                  </a:lnTo>
                  <a:lnTo>
                    <a:pt x="1543" y="3111"/>
                  </a:lnTo>
                  <a:lnTo>
                    <a:pt x="1545" y="3079"/>
                  </a:lnTo>
                  <a:lnTo>
                    <a:pt x="1546" y="3094"/>
                  </a:lnTo>
                  <a:lnTo>
                    <a:pt x="1546" y="3086"/>
                  </a:lnTo>
                  <a:lnTo>
                    <a:pt x="1547" y="3098"/>
                  </a:lnTo>
                  <a:lnTo>
                    <a:pt x="1548" y="3090"/>
                  </a:lnTo>
                  <a:lnTo>
                    <a:pt x="1549" y="3109"/>
                  </a:lnTo>
                  <a:lnTo>
                    <a:pt x="1550" y="3099"/>
                  </a:lnTo>
                  <a:lnTo>
                    <a:pt x="1552" y="3124"/>
                  </a:lnTo>
                  <a:lnTo>
                    <a:pt x="1552" y="3117"/>
                  </a:lnTo>
                  <a:lnTo>
                    <a:pt x="1554" y="3103"/>
                  </a:lnTo>
                  <a:lnTo>
                    <a:pt x="1555" y="3129"/>
                  </a:lnTo>
                  <a:lnTo>
                    <a:pt x="1556" y="3112"/>
                  </a:lnTo>
                  <a:lnTo>
                    <a:pt x="1558" y="3148"/>
                  </a:lnTo>
                  <a:lnTo>
                    <a:pt x="1559" y="3138"/>
                  </a:lnTo>
                  <a:lnTo>
                    <a:pt x="1560" y="3143"/>
                  </a:lnTo>
                  <a:lnTo>
                    <a:pt x="1561" y="3122"/>
                  </a:lnTo>
                  <a:lnTo>
                    <a:pt x="1562" y="3141"/>
                  </a:lnTo>
                  <a:lnTo>
                    <a:pt x="1562" y="3131"/>
                  </a:lnTo>
                  <a:lnTo>
                    <a:pt x="1563" y="3134"/>
                  </a:lnTo>
                  <a:lnTo>
                    <a:pt x="1565" y="3149"/>
                  </a:lnTo>
                  <a:lnTo>
                    <a:pt x="1567" y="3090"/>
                  </a:lnTo>
                  <a:lnTo>
                    <a:pt x="1569" y="3104"/>
                  </a:lnTo>
                  <a:lnTo>
                    <a:pt x="1569" y="3100"/>
                  </a:lnTo>
                  <a:lnTo>
                    <a:pt x="1571" y="3129"/>
                  </a:lnTo>
                  <a:lnTo>
                    <a:pt x="1573" y="3108"/>
                  </a:lnTo>
                  <a:lnTo>
                    <a:pt x="1574" y="3135"/>
                  </a:lnTo>
                  <a:lnTo>
                    <a:pt x="1575" y="3129"/>
                  </a:lnTo>
                  <a:lnTo>
                    <a:pt x="1577" y="3161"/>
                  </a:lnTo>
                  <a:lnTo>
                    <a:pt x="1579" y="3096"/>
                  </a:lnTo>
                  <a:lnTo>
                    <a:pt x="1580" y="3100"/>
                  </a:lnTo>
                  <a:lnTo>
                    <a:pt x="1582" y="3091"/>
                  </a:lnTo>
                  <a:lnTo>
                    <a:pt x="1583" y="3147"/>
                  </a:lnTo>
                  <a:lnTo>
                    <a:pt x="1584" y="3133"/>
                  </a:lnTo>
                  <a:lnTo>
                    <a:pt x="1585" y="3149"/>
                  </a:lnTo>
                  <a:lnTo>
                    <a:pt x="1586" y="3143"/>
                  </a:lnTo>
                  <a:lnTo>
                    <a:pt x="1586" y="3153"/>
                  </a:lnTo>
                  <a:lnTo>
                    <a:pt x="1587" y="3151"/>
                  </a:lnTo>
                  <a:lnTo>
                    <a:pt x="1587" y="3156"/>
                  </a:lnTo>
                  <a:lnTo>
                    <a:pt x="1588" y="3138"/>
                  </a:lnTo>
                  <a:lnTo>
                    <a:pt x="1589" y="3153"/>
                  </a:lnTo>
                  <a:lnTo>
                    <a:pt x="1590" y="3135"/>
                  </a:lnTo>
                  <a:lnTo>
                    <a:pt x="1592" y="3155"/>
                  </a:lnTo>
                  <a:lnTo>
                    <a:pt x="1592" y="3144"/>
                  </a:lnTo>
                  <a:lnTo>
                    <a:pt x="1593" y="3154"/>
                  </a:lnTo>
                  <a:lnTo>
                    <a:pt x="1594" y="3110"/>
                  </a:lnTo>
                  <a:lnTo>
                    <a:pt x="1595" y="3113"/>
                  </a:lnTo>
                  <a:lnTo>
                    <a:pt x="1596" y="3092"/>
                  </a:lnTo>
                  <a:lnTo>
                    <a:pt x="1597" y="3105"/>
                  </a:lnTo>
                  <a:lnTo>
                    <a:pt x="1597" y="3097"/>
                  </a:lnTo>
                  <a:lnTo>
                    <a:pt x="1602" y="3119"/>
                  </a:lnTo>
                  <a:lnTo>
                    <a:pt x="1604" y="3167"/>
                  </a:lnTo>
                  <a:lnTo>
                    <a:pt x="1604" y="3145"/>
                  </a:lnTo>
                  <a:lnTo>
                    <a:pt x="1605" y="3132"/>
                  </a:lnTo>
                  <a:lnTo>
                    <a:pt x="1608" y="3097"/>
                  </a:lnTo>
                  <a:lnTo>
                    <a:pt x="1609" y="3136"/>
                  </a:lnTo>
                  <a:lnTo>
                    <a:pt x="1615" y="3052"/>
                  </a:lnTo>
                  <a:lnTo>
                    <a:pt x="1616" y="3073"/>
                  </a:lnTo>
                  <a:lnTo>
                    <a:pt x="1617" y="3064"/>
                  </a:lnTo>
                  <a:lnTo>
                    <a:pt x="1619" y="3103"/>
                  </a:lnTo>
                  <a:lnTo>
                    <a:pt x="1622" y="3070"/>
                  </a:lnTo>
                  <a:lnTo>
                    <a:pt x="1623" y="3075"/>
                  </a:lnTo>
                  <a:lnTo>
                    <a:pt x="1624" y="3052"/>
                  </a:lnTo>
                  <a:lnTo>
                    <a:pt x="1624" y="3067"/>
                  </a:lnTo>
                  <a:lnTo>
                    <a:pt x="1625" y="3059"/>
                  </a:lnTo>
                  <a:lnTo>
                    <a:pt x="1628" y="3083"/>
                  </a:lnTo>
                  <a:lnTo>
                    <a:pt x="1628" y="3080"/>
                  </a:lnTo>
                  <a:lnTo>
                    <a:pt x="1629" y="3084"/>
                  </a:lnTo>
                  <a:lnTo>
                    <a:pt x="1632" y="3059"/>
                  </a:lnTo>
                  <a:lnTo>
                    <a:pt x="1633" y="3064"/>
                  </a:lnTo>
                  <a:lnTo>
                    <a:pt x="1634" y="3058"/>
                  </a:lnTo>
                  <a:lnTo>
                    <a:pt x="1637" y="3139"/>
                  </a:lnTo>
                  <a:lnTo>
                    <a:pt x="1638" y="3146"/>
                  </a:lnTo>
                  <a:lnTo>
                    <a:pt x="1640" y="3117"/>
                  </a:lnTo>
                  <a:lnTo>
                    <a:pt x="1641" y="3137"/>
                  </a:lnTo>
                  <a:lnTo>
                    <a:pt x="1643" y="3160"/>
                  </a:lnTo>
                  <a:lnTo>
                    <a:pt x="1643" y="3152"/>
                  </a:lnTo>
                  <a:lnTo>
                    <a:pt x="1644" y="3163"/>
                  </a:lnTo>
                  <a:lnTo>
                    <a:pt x="1644" y="3149"/>
                  </a:lnTo>
                  <a:lnTo>
                    <a:pt x="1645" y="3152"/>
                  </a:lnTo>
                  <a:lnTo>
                    <a:pt x="1647" y="3087"/>
                  </a:lnTo>
                  <a:lnTo>
                    <a:pt x="1651" y="3051"/>
                  </a:lnTo>
                  <a:lnTo>
                    <a:pt x="1652" y="3072"/>
                  </a:lnTo>
                  <a:lnTo>
                    <a:pt x="1655" y="3041"/>
                  </a:lnTo>
                  <a:lnTo>
                    <a:pt x="1657" y="3077"/>
                  </a:lnTo>
                  <a:lnTo>
                    <a:pt x="1659" y="3092"/>
                  </a:lnTo>
                  <a:lnTo>
                    <a:pt x="1659" y="3084"/>
                  </a:lnTo>
                  <a:lnTo>
                    <a:pt x="1660" y="3102"/>
                  </a:lnTo>
                  <a:lnTo>
                    <a:pt x="1664" y="3027"/>
                  </a:lnTo>
                  <a:lnTo>
                    <a:pt x="1666" y="3100"/>
                  </a:lnTo>
                  <a:lnTo>
                    <a:pt x="1667" y="3089"/>
                  </a:lnTo>
                  <a:lnTo>
                    <a:pt x="1668" y="3092"/>
                  </a:lnTo>
                  <a:lnTo>
                    <a:pt x="1671" y="3016"/>
                  </a:lnTo>
                  <a:lnTo>
                    <a:pt x="1673" y="3079"/>
                  </a:lnTo>
                  <a:lnTo>
                    <a:pt x="1674" y="3076"/>
                  </a:lnTo>
                  <a:lnTo>
                    <a:pt x="1675" y="3092"/>
                  </a:lnTo>
                  <a:lnTo>
                    <a:pt x="1678" y="3035"/>
                  </a:lnTo>
                  <a:lnTo>
                    <a:pt x="1679" y="3051"/>
                  </a:lnTo>
                  <a:lnTo>
                    <a:pt x="1680" y="3038"/>
                  </a:lnTo>
                  <a:lnTo>
                    <a:pt x="1681" y="3050"/>
                  </a:lnTo>
                  <a:lnTo>
                    <a:pt x="1682" y="3017"/>
                  </a:lnTo>
                  <a:lnTo>
                    <a:pt x="1683" y="3037"/>
                  </a:lnTo>
                  <a:lnTo>
                    <a:pt x="1684" y="3048"/>
                  </a:lnTo>
                  <a:lnTo>
                    <a:pt x="1685" y="3056"/>
                  </a:lnTo>
                  <a:lnTo>
                    <a:pt x="1687" y="3034"/>
                  </a:lnTo>
                  <a:lnTo>
                    <a:pt x="1687" y="3048"/>
                  </a:lnTo>
                  <a:lnTo>
                    <a:pt x="1689" y="3027"/>
                  </a:lnTo>
                  <a:lnTo>
                    <a:pt x="1689" y="3036"/>
                  </a:lnTo>
                  <a:lnTo>
                    <a:pt x="1691" y="2996"/>
                  </a:lnTo>
                  <a:lnTo>
                    <a:pt x="1692" y="3009"/>
                  </a:lnTo>
                  <a:lnTo>
                    <a:pt x="1692" y="2996"/>
                  </a:lnTo>
                  <a:lnTo>
                    <a:pt x="1694" y="3031"/>
                  </a:lnTo>
                  <a:lnTo>
                    <a:pt x="1695" y="3017"/>
                  </a:lnTo>
                  <a:lnTo>
                    <a:pt x="1695" y="3024"/>
                  </a:lnTo>
                  <a:lnTo>
                    <a:pt x="1697" y="2992"/>
                  </a:lnTo>
                  <a:lnTo>
                    <a:pt x="1701" y="2893"/>
                  </a:lnTo>
                  <a:lnTo>
                    <a:pt x="1703" y="2918"/>
                  </a:lnTo>
                  <a:lnTo>
                    <a:pt x="1703" y="2913"/>
                  </a:lnTo>
                  <a:lnTo>
                    <a:pt x="1704" y="2924"/>
                  </a:lnTo>
                  <a:lnTo>
                    <a:pt x="1706" y="2877"/>
                  </a:lnTo>
                  <a:lnTo>
                    <a:pt x="1707" y="2884"/>
                  </a:lnTo>
                  <a:lnTo>
                    <a:pt x="1707" y="2876"/>
                  </a:lnTo>
                  <a:lnTo>
                    <a:pt x="1708" y="2892"/>
                  </a:lnTo>
                  <a:lnTo>
                    <a:pt x="1711" y="2854"/>
                  </a:lnTo>
                  <a:lnTo>
                    <a:pt x="1711" y="2857"/>
                  </a:lnTo>
                  <a:lnTo>
                    <a:pt x="1712" y="2868"/>
                  </a:lnTo>
                  <a:lnTo>
                    <a:pt x="1713" y="2864"/>
                  </a:lnTo>
                  <a:lnTo>
                    <a:pt x="1714" y="2908"/>
                  </a:lnTo>
                  <a:lnTo>
                    <a:pt x="1714" y="2892"/>
                  </a:lnTo>
                  <a:lnTo>
                    <a:pt x="1721" y="2760"/>
                  </a:lnTo>
                  <a:lnTo>
                    <a:pt x="1722" y="2751"/>
                  </a:lnTo>
                  <a:lnTo>
                    <a:pt x="1724" y="2797"/>
                  </a:lnTo>
                  <a:lnTo>
                    <a:pt x="1725" y="2801"/>
                  </a:lnTo>
                  <a:lnTo>
                    <a:pt x="1726" y="2799"/>
                  </a:lnTo>
                  <a:lnTo>
                    <a:pt x="1726" y="2805"/>
                  </a:lnTo>
                  <a:lnTo>
                    <a:pt x="1729" y="2727"/>
                  </a:lnTo>
                  <a:lnTo>
                    <a:pt x="1730" y="2731"/>
                  </a:lnTo>
                  <a:lnTo>
                    <a:pt x="1734" y="2580"/>
                  </a:lnTo>
                  <a:lnTo>
                    <a:pt x="1736" y="2603"/>
                  </a:lnTo>
                  <a:lnTo>
                    <a:pt x="1745" y="2194"/>
                  </a:lnTo>
                  <a:lnTo>
                    <a:pt x="1746" y="2199"/>
                  </a:lnTo>
                  <a:lnTo>
                    <a:pt x="1747" y="2158"/>
                  </a:lnTo>
                  <a:lnTo>
                    <a:pt x="1748" y="2164"/>
                  </a:lnTo>
                  <a:lnTo>
                    <a:pt x="1758" y="1544"/>
                  </a:lnTo>
                  <a:lnTo>
                    <a:pt x="1768" y="0"/>
                  </a:lnTo>
                  <a:lnTo>
                    <a:pt x="1774" y="323"/>
                  </a:lnTo>
                  <a:lnTo>
                    <a:pt x="1774" y="320"/>
                  </a:lnTo>
                  <a:lnTo>
                    <a:pt x="1775" y="335"/>
                  </a:lnTo>
                  <a:lnTo>
                    <a:pt x="1776" y="311"/>
                  </a:lnTo>
                  <a:lnTo>
                    <a:pt x="1789" y="1138"/>
                  </a:lnTo>
                  <a:lnTo>
                    <a:pt x="1789" y="1130"/>
                  </a:lnTo>
                  <a:lnTo>
                    <a:pt x="1790" y="1140"/>
                  </a:lnTo>
                  <a:lnTo>
                    <a:pt x="1790" y="1137"/>
                  </a:lnTo>
                  <a:lnTo>
                    <a:pt x="1792" y="1107"/>
                  </a:lnTo>
                  <a:lnTo>
                    <a:pt x="1797" y="1422"/>
                  </a:lnTo>
                  <a:lnTo>
                    <a:pt x="1810" y="1969"/>
                  </a:lnTo>
                  <a:lnTo>
                    <a:pt x="1814" y="2149"/>
                  </a:lnTo>
                  <a:lnTo>
                    <a:pt x="1815" y="2146"/>
                  </a:lnTo>
                  <a:lnTo>
                    <a:pt x="1817" y="2176"/>
                  </a:lnTo>
                  <a:lnTo>
                    <a:pt x="1817" y="2170"/>
                  </a:lnTo>
                  <a:lnTo>
                    <a:pt x="1818" y="2184"/>
                  </a:lnTo>
                  <a:lnTo>
                    <a:pt x="1819" y="2176"/>
                  </a:lnTo>
                  <a:lnTo>
                    <a:pt x="1820" y="2191"/>
                  </a:lnTo>
                  <a:lnTo>
                    <a:pt x="1821" y="2180"/>
                  </a:lnTo>
                  <a:lnTo>
                    <a:pt x="1823" y="2256"/>
                  </a:lnTo>
                  <a:lnTo>
                    <a:pt x="1824" y="2253"/>
                  </a:lnTo>
                  <a:lnTo>
                    <a:pt x="1827" y="2359"/>
                  </a:lnTo>
                  <a:lnTo>
                    <a:pt x="1827" y="2354"/>
                  </a:lnTo>
                  <a:lnTo>
                    <a:pt x="1828" y="2365"/>
                  </a:lnTo>
                  <a:lnTo>
                    <a:pt x="1829" y="2355"/>
                  </a:lnTo>
                  <a:lnTo>
                    <a:pt x="1829" y="2364"/>
                  </a:lnTo>
                  <a:lnTo>
                    <a:pt x="1830" y="2360"/>
                  </a:lnTo>
                  <a:lnTo>
                    <a:pt x="1831" y="2373"/>
                  </a:lnTo>
                  <a:lnTo>
                    <a:pt x="1832" y="2368"/>
                  </a:lnTo>
                  <a:lnTo>
                    <a:pt x="1834" y="2413"/>
                  </a:lnTo>
                  <a:lnTo>
                    <a:pt x="1835" y="2386"/>
                  </a:lnTo>
                  <a:lnTo>
                    <a:pt x="1841" y="2501"/>
                  </a:lnTo>
                  <a:lnTo>
                    <a:pt x="1842" y="2481"/>
                  </a:lnTo>
                  <a:lnTo>
                    <a:pt x="1842" y="2489"/>
                  </a:lnTo>
                  <a:lnTo>
                    <a:pt x="1843" y="2484"/>
                  </a:lnTo>
                  <a:lnTo>
                    <a:pt x="1843" y="2487"/>
                  </a:lnTo>
                  <a:lnTo>
                    <a:pt x="1844" y="2474"/>
                  </a:lnTo>
                  <a:lnTo>
                    <a:pt x="1846" y="2537"/>
                  </a:lnTo>
                  <a:lnTo>
                    <a:pt x="1847" y="2529"/>
                  </a:lnTo>
                  <a:lnTo>
                    <a:pt x="1847" y="2533"/>
                  </a:lnTo>
                  <a:lnTo>
                    <a:pt x="1848" y="2523"/>
                  </a:lnTo>
                  <a:lnTo>
                    <a:pt x="1849" y="2554"/>
                  </a:lnTo>
                  <a:lnTo>
                    <a:pt x="1850" y="2549"/>
                  </a:lnTo>
                  <a:lnTo>
                    <a:pt x="1850" y="2559"/>
                  </a:lnTo>
                  <a:lnTo>
                    <a:pt x="1851" y="2538"/>
                  </a:lnTo>
                  <a:lnTo>
                    <a:pt x="1852" y="2579"/>
                  </a:lnTo>
                  <a:lnTo>
                    <a:pt x="1853" y="2575"/>
                  </a:lnTo>
                  <a:lnTo>
                    <a:pt x="1853" y="2591"/>
                  </a:lnTo>
                  <a:lnTo>
                    <a:pt x="1854" y="2587"/>
                  </a:lnTo>
                  <a:lnTo>
                    <a:pt x="1855" y="2605"/>
                  </a:lnTo>
                  <a:lnTo>
                    <a:pt x="1857" y="2569"/>
                  </a:lnTo>
                  <a:lnTo>
                    <a:pt x="1857" y="2576"/>
                  </a:lnTo>
                  <a:lnTo>
                    <a:pt x="1858" y="2556"/>
                  </a:lnTo>
                  <a:lnTo>
                    <a:pt x="1858" y="2562"/>
                  </a:lnTo>
                  <a:lnTo>
                    <a:pt x="1859" y="2560"/>
                  </a:lnTo>
                  <a:lnTo>
                    <a:pt x="1860" y="2557"/>
                  </a:lnTo>
                  <a:lnTo>
                    <a:pt x="1861" y="2571"/>
                  </a:lnTo>
                  <a:lnTo>
                    <a:pt x="1863" y="2532"/>
                  </a:lnTo>
                  <a:lnTo>
                    <a:pt x="1867" y="2611"/>
                  </a:lnTo>
                  <a:lnTo>
                    <a:pt x="1870" y="2563"/>
                  </a:lnTo>
                  <a:lnTo>
                    <a:pt x="1870" y="2567"/>
                  </a:lnTo>
                  <a:lnTo>
                    <a:pt x="1871" y="2562"/>
                  </a:lnTo>
                  <a:lnTo>
                    <a:pt x="1874" y="2634"/>
                  </a:lnTo>
                  <a:lnTo>
                    <a:pt x="1875" y="2623"/>
                  </a:lnTo>
                  <a:lnTo>
                    <a:pt x="1876" y="2659"/>
                  </a:lnTo>
                  <a:lnTo>
                    <a:pt x="1877" y="2650"/>
                  </a:lnTo>
                  <a:lnTo>
                    <a:pt x="1877" y="2665"/>
                  </a:lnTo>
                  <a:lnTo>
                    <a:pt x="1879" y="2629"/>
                  </a:lnTo>
                  <a:lnTo>
                    <a:pt x="1879" y="2631"/>
                  </a:lnTo>
                  <a:lnTo>
                    <a:pt x="1880" y="2629"/>
                  </a:lnTo>
                  <a:lnTo>
                    <a:pt x="1881" y="2641"/>
                  </a:lnTo>
                  <a:lnTo>
                    <a:pt x="1881" y="2618"/>
                  </a:lnTo>
                  <a:lnTo>
                    <a:pt x="1882" y="2634"/>
                  </a:lnTo>
                  <a:lnTo>
                    <a:pt x="1884" y="2614"/>
                  </a:lnTo>
                  <a:lnTo>
                    <a:pt x="1887" y="2687"/>
                  </a:lnTo>
                  <a:lnTo>
                    <a:pt x="1888" y="2657"/>
                  </a:lnTo>
                  <a:lnTo>
                    <a:pt x="1889" y="2671"/>
                  </a:lnTo>
                  <a:lnTo>
                    <a:pt x="1891" y="2656"/>
                  </a:lnTo>
                  <a:lnTo>
                    <a:pt x="1892" y="2689"/>
                  </a:lnTo>
                  <a:lnTo>
                    <a:pt x="1893" y="2714"/>
                  </a:lnTo>
                  <a:lnTo>
                    <a:pt x="1894" y="2710"/>
                  </a:lnTo>
                  <a:lnTo>
                    <a:pt x="1894" y="2712"/>
                  </a:lnTo>
                  <a:lnTo>
                    <a:pt x="1896" y="2675"/>
                  </a:lnTo>
                  <a:lnTo>
                    <a:pt x="1899" y="2730"/>
                  </a:lnTo>
                  <a:lnTo>
                    <a:pt x="1900" y="2715"/>
                  </a:lnTo>
                  <a:lnTo>
                    <a:pt x="1901" y="2719"/>
                  </a:lnTo>
                  <a:lnTo>
                    <a:pt x="1901" y="2708"/>
                  </a:lnTo>
                  <a:lnTo>
                    <a:pt x="1902" y="2718"/>
                  </a:lnTo>
                  <a:lnTo>
                    <a:pt x="1903" y="2701"/>
                  </a:lnTo>
                  <a:lnTo>
                    <a:pt x="1904" y="2705"/>
                  </a:lnTo>
                  <a:lnTo>
                    <a:pt x="1906" y="2673"/>
                  </a:lnTo>
                  <a:lnTo>
                    <a:pt x="1907" y="2698"/>
                  </a:lnTo>
                  <a:lnTo>
                    <a:pt x="1910" y="2804"/>
                  </a:lnTo>
                  <a:lnTo>
                    <a:pt x="1911" y="2810"/>
                  </a:lnTo>
                  <a:lnTo>
                    <a:pt x="1914" y="2763"/>
                  </a:lnTo>
                  <a:lnTo>
                    <a:pt x="1914" y="2779"/>
                  </a:lnTo>
                  <a:lnTo>
                    <a:pt x="1915" y="2768"/>
                  </a:lnTo>
                  <a:lnTo>
                    <a:pt x="1915" y="2775"/>
                  </a:lnTo>
                  <a:lnTo>
                    <a:pt x="1917" y="2765"/>
                  </a:lnTo>
                  <a:lnTo>
                    <a:pt x="1922" y="2861"/>
                  </a:lnTo>
                  <a:lnTo>
                    <a:pt x="1924" y="2889"/>
                  </a:lnTo>
                  <a:lnTo>
                    <a:pt x="1925" y="2880"/>
                  </a:lnTo>
                  <a:lnTo>
                    <a:pt x="1928" y="2808"/>
                  </a:lnTo>
                  <a:lnTo>
                    <a:pt x="1929" y="2811"/>
                  </a:lnTo>
                  <a:lnTo>
                    <a:pt x="1929" y="2804"/>
                  </a:lnTo>
                  <a:lnTo>
                    <a:pt x="1930" y="2804"/>
                  </a:lnTo>
                  <a:lnTo>
                    <a:pt x="1931" y="2818"/>
                  </a:lnTo>
                  <a:lnTo>
                    <a:pt x="1932" y="2810"/>
                  </a:lnTo>
                  <a:lnTo>
                    <a:pt x="1933" y="2843"/>
                  </a:lnTo>
                  <a:lnTo>
                    <a:pt x="1937" y="2777"/>
                  </a:lnTo>
                  <a:lnTo>
                    <a:pt x="1941" y="2896"/>
                  </a:lnTo>
                  <a:lnTo>
                    <a:pt x="1941" y="2884"/>
                  </a:lnTo>
                  <a:lnTo>
                    <a:pt x="1942" y="2892"/>
                  </a:lnTo>
                  <a:lnTo>
                    <a:pt x="1944" y="2838"/>
                  </a:lnTo>
                  <a:lnTo>
                    <a:pt x="1944" y="2846"/>
                  </a:lnTo>
                  <a:lnTo>
                    <a:pt x="1945" y="2853"/>
                  </a:lnTo>
                  <a:lnTo>
                    <a:pt x="1949" y="2911"/>
                  </a:lnTo>
                  <a:lnTo>
                    <a:pt x="1949" y="2904"/>
                  </a:lnTo>
                  <a:lnTo>
                    <a:pt x="1951" y="2940"/>
                  </a:lnTo>
                  <a:lnTo>
                    <a:pt x="1954" y="2857"/>
                  </a:lnTo>
                  <a:lnTo>
                    <a:pt x="1955" y="2866"/>
                  </a:lnTo>
                  <a:lnTo>
                    <a:pt x="1955" y="2853"/>
                  </a:lnTo>
                  <a:lnTo>
                    <a:pt x="1956" y="2856"/>
                  </a:lnTo>
                  <a:lnTo>
                    <a:pt x="1956" y="2844"/>
                  </a:lnTo>
                  <a:lnTo>
                    <a:pt x="1960" y="2928"/>
                  </a:lnTo>
                  <a:lnTo>
                    <a:pt x="1961" y="2912"/>
                  </a:lnTo>
                  <a:lnTo>
                    <a:pt x="1962" y="2930"/>
                  </a:lnTo>
                  <a:lnTo>
                    <a:pt x="1963" y="2920"/>
                  </a:lnTo>
                  <a:lnTo>
                    <a:pt x="1964" y="2941"/>
                  </a:lnTo>
                  <a:lnTo>
                    <a:pt x="1965" y="2886"/>
                  </a:lnTo>
                  <a:lnTo>
                    <a:pt x="1968" y="2922"/>
                  </a:lnTo>
                  <a:lnTo>
                    <a:pt x="1969" y="2920"/>
                  </a:lnTo>
                  <a:lnTo>
                    <a:pt x="1971" y="3003"/>
                  </a:lnTo>
                  <a:lnTo>
                    <a:pt x="1971" y="2982"/>
                  </a:lnTo>
                  <a:lnTo>
                    <a:pt x="1972" y="2997"/>
                  </a:lnTo>
                  <a:lnTo>
                    <a:pt x="1974" y="2966"/>
                  </a:lnTo>
                  <a:lnTo>
                    <a:pt x="1975" y="2958"/>
                  </a:lnTo>
                  <a:lnTo>
                    <a:pt x="1976" y="2966"/>
                  </a:lnTo>
                  <a:lnTo>
                    <a:pt x="1978" y="2929"/>
                  </a:lnTo>
                  <a:lnTo>
                    <a:pt x="1978" y="2938"/>
                  </a:lnTo>
                  <a:lnTo>
                    <a:pt x="1979" y="2958"/>
                  </a:lnTo>
                  <a:lnTo>
                    <a:pt x="1980" y="2953"/>
                  </a:lnTo>
                  <a:lnTo>
                    <a:pt x="1982" y="2972"/>
                  </a:lnTo>
                  <a:lnTo>
                    <a:pt x="1984" y="2923"/>
                  </a:lnTo>
                  <a:lnTo>
                    <a:pt x="1986" y="2959"/>
                  </a:lnTo>
                  <a:lnTo>
                    <a:pt x="1987" y="2945"/>
                  </a:lnTo>
                  <a:lnTo>
                    <a:pt x="1987" y="2960"/>
                  </a:lnTo>
                  <a:lnTo>
                    <a:pt x="1989" y="2945"/>
                  </a:lnTo>
                  <a:lnTo>
                    <a:pt x="1989" y="2950"/>
                  </a:lnTo>
                  <a:lnTo>
                    <a:pt x="1993" y="3017"/>
                  </a:lnTo>
                  <a:lnTo>
                    <a:pt x="1996" y="2952"/>
                  </a:lnTo>
                  <a:lnTo>
                    <a:pt x="2000" y="3031"/>
                  </a:lnTo>
                  <a:lnTo>
                    <a:pt x="2000" y="3027"/>
                  </a:lnTo>
                  <a:lnTo>
                    <a:pt x="2003" y="2939"/>
                  </a:lnTo>
                  <a:lnTo>
                    <a:pt x="2006" y="3008"/>
                  </a:lnTo>
                  <a:lnTo>
                    <a:pt x="2010" y="2947"/>
                  </a:lnTo>
                  <a:lnTo>
                    <a:pt x="2011" y="2950"/>
                  </a:lnTo>
                  <a:lnTo>
                    <a:pt x="2012" y="2930"/>
                  </a:lnTo>
                  <a:lnTo>
                    <a:pt x="2013" y="2938"/>
                  </a:lnTo>
                  <a:lnTo>
                    <a:pt x="2014" y="2929"/>
                  </a:lnTo>
                  <a:lnTo>
                    <a:pt x="2018" y="3017"/>
                  </a:lnTo>
                  <a:lnTo>
                    <a:pt x="2021" y="2916"/>
                  </a:lnTo>
                  <a:lnTo>
                    <a:pt x="2024" y="2995"/>
                  </a:lnTo>
                  <a:lnTo>
                    <a:pt x="2025" y="2968"/>
                  </a:lnTo>
                  <a:lnTo>
                    <a:pt x="2027" y="3013"/>
                  </a:lnTo>
                  <a:lnTo>
                    <a:pt x="2028" y="3000"/>
                  </a:lnTo>
                  <a:lnTo>
                    <a:pt x="2029" y="3020"/>
                  </a:lnTo>
                  <a:lnTo>
                    <a:pt x="2030" y="3006"/>
                  </a:lnTo>
                  <a:lnTo>
                    <a:pt x="2031" y="3013"/>
                  </a:lnTo>
                  <a:lnTo>
                    <a:pt x="2032" y="2975"/>
                  </a:lnTo>
                  <a:lnTo>
                    <a:pt x="2035" y="3057"/>
                  </a:lnTo>
                  <a:lnTo>
                    <a:pt x="2036" y="3046"/>
                  </a:lnTo>
                  <a:lnTo>
                    <a:pt x="2036" y="3064"/>
                  </a:lnTo>
                  <a:lnTo>
                    <a:pt x="2039" y="2991"/>
                  </a:lnTo>
                  <a:lnTo>
                    <a:pt x="2040" y="3008"/>
                  </a:lnTo>
                  <a:lnTo>
                    <a:pt x="2041" y="3002"/>
                  </a:lnTo>
                  <a:lnTo>
                    <a:pt x="2043" y="3023"/>
                  </a:lnTo>
                  <a:lnTo>
                    <a:pt x="2044" y="3004"/>
                  </a:lnTo>
                  <a:lnTo>
                    <a:pt x="2048" y="3077"/>
                  </a:lnTo>
                  <a:lnTo>
                    <a:pt x="2049" y="3082"/>
                  </a:lnTo>
                  <a:lnTo>
                    <a:pt x="2051" y="3042"/>
                  </a:lnTo>
                  <a:lnTo>
                    <a:pt x="2051" y="3050"/>
                  </a:lnTo>
                  <a:lnTo>
                    <a:pt x="2052" y="3045"/>
                  </a:lnTo>
                  <a:lnTo>
                    <a:pt x="2052" y="3050"/>
                  </a:lnTo>
                  <a:lnTo>
                    <a:pt x="2054" y="3036"/>
                  </a:lnTo>
                  <a:lnTo>
                    <a:pt x="2054" y="3043"/>
                  </a:lnTo>
                  <a:lnTo>
                    <a:pt x="2057" y="2992"/>
                  </a:lnTo>
                  <a:lnTo>
                    <a:pt x="2058" y="2994"/>
                  </a:lnTo>
                  <a:lnTo>
                    <a:pt x="2058" y="2991"/>
                  </a:lnTo>
                  <a:lnTo>
                    <a:pt x="2059" y="2999"/>
                  </a:lnTo>
                  <a:lnTo>
                    <a:pt x="2061" y="3048"/>
                  </a:lnTo>
                  <a:lnTo>
                    <a:pt x="2062" y="3045"/>
                  </a:lnTo>
                  <a:lnTo>
                    <a:pt x="2062" y="3048"/>
                  </a:lnTo>
                  <a:lnTo>
                    <a:pt x="2063" y="3027"/>
                  </a:lnTo>
                  <a:lnTo>
                    <a:pt x="2064" y="3053"/>
                  </a:lnTo>
                  <a:lnTo>
                    <a:pt x="2064" y="3038"/>
                  </a:lnTo>
                  <a:lnTo>
                    <a:pt x="2065" y="3040"/>
                  </a:lnTo>
                  <a:lnTo>
                    <a:pt x="2065" y="3028"/>
                  </a:lnTo>
                  <a:lnTo>
                    <a:pt x="2066" y="3034"/>
                  </a:lnTo>
                  <a:lnTo>
                    <a:pt x="2067" y="3040"/>
                  </a:lnTo>
                  <a:lnTo>
                    <a:pt x="2068" y="3046"/>
                  </a:lnTo>
                  <a:lnTo>
                    <a:pt x="2070" y="3020"/>
                  </a:lnTo>
                  <a:lnTo>
                    <a:pt x="2072" y="3049"/>
                  </a:lnTo>
                  <a:lnTo>
                    <a:pt x="2073" y="3041"/>
                  </a:lnTo>
                  <a:lnTo>
                    <a:pt x="2074" y="3046"/>
                  </a:lnTo>
                  <a:lnTo>
                    <a:pt x="2075" y="3026"/>
                  </a:lnTo>
                  <a:lnTo>
                    <a:pt x="2076" y="3022"/>
                  </a:lnTo>
                  <a:lnTo>
                    <a:pt x="2077" y="3032"/>
                  </a:lnTo>
                  <a:lnTo>
                    <a:pt x="2078" y="3029"/>
                  </a:lnTo>
                  <a:lnTo>
                    <a:pt x="2079" y="3058"/>
                  </a:lnTo>
                  <a:lnTo>
                    <a:pt x="2082" y="3001"/>
                  </a:lnTo>
                  <a:lnTo>
                    <a:pt x="2084" y="3029"/>
                  </a:lnTo>
                  <a:lnTo>
                    <a:pt x="2085" y="3023"/>
                  </a:lnTo>
                  <a:lnTo>
                    <a:pt x="2086" y="3041"/>
                  </a:lnTo>
                  <a:lnTo>
                    <a:pt x="2086" y="3039"/>
                  </a:lnTo>
                  <a:lnTo>
                    <a:pt x="2087" y="3042"/>
                  </a:lnTo>
                  <a:lnTo>
                    <a:pt x="2087" y="3022"/>
                  </a:lnTo>
                  <a:lnTo>
                    <a:pt x="2088" y="3013"/>
                  </a:lnTo>
                  <a:lnTo>
                    <a:pt x="2089" y="3038"/>
                  </a:lnTo>
                  <a:lnTo>
                    <a:pt x="2090" y="3046"/>
                  </a:lnTo>
                  <a:lnTo>
                    <a:pt x="2092" y="3036"/>
                  </a:lnTo>
                  <a:lnTo>
                    <a:pt x="2093" y="3053"/>
                  </a:lnTo>
                  <a:lnTo>
                    <a:pt x="2093" y="3049"/>
                  </a:lnTo>
                  <a:lnTo>
                    <a:pt x="2094" y="3054"/>
                  </a:lnTo>
                  <a:lnTo>
                    <a:pt x="2095" y="3004"/>
                  </a:lnTo>
                  <a:lnTo>
                    <a:pt x="2096" y="3008"/>
                  </a:lnTo>
                  <a:lnTo>
                    <a:pt x="2096" y="3004"/>
                  </a:lnTo>
                  <a:lnTo>
                    <a:pt x="2097" y="3010"/>
                  </a:lnTo>
                  <a:lnTo>
                    <a:pt x="2097" y="3001"/>
                  </a:lnTo>
                  <a:lnTo>
                    <a:pt x="2098" y="3013"/>
                  </a:lnTo>
                  <a:lnTo>
                    <a:pt x="2100" y="3038"/>
                  </a:lnTo>
                  <a:lnTo>
                    <a:pt x="2102" y="3024"/>
                  </a:lnTo>
                  <a:lnTo>
                    <a:pt x="2105" y="3068"/>
                  </a:lnTo>
                  <a:lnTo>
                    <a:pt x="2105" y="3059"/>
                  </a:lnTo>
                  <a:lnTo>
                    <a:pt x="2106" y="3063"/>
                  </a:lnTo>
                  <a:lnTo>
                    <a:pt x="2107" y="3060"/>
                  </a:lnTo>
                  <a:lnTo>
                    <a:pt x="2108" y="3064"/>
                  </a:lnTo>
                  <a:lnTo>
                    <a:pt x="2109" y="3044"/>
                  </a:lnTo>
                  <a:lnTo>
                    <a:pt x="2110" y="3053"/>
                  </a:lnTo>
                  <a:lnTo>
                    <a:pt x="2111" y="3041"/>
                  </a:lnTo>
                  <a:lnTo>
                    <a:pt x="2112" y="3057"/>
                  </a:lnTo>
                  <a:lnTo>
                    <a:pt x="2113" y="3048"/>
                  </a:lnTo>
                  <a:lnTo>
                    <a:pt x="2113" y="3062"/>
                  </a:lnTo>
                  <a:lnTo>
                    <a:pt x="2114" y="3046"/>
                  </a:lnTo>
                  <a:lnTo>
                    <a:pt x="2114" y="3056"/>
                  </a:lnTo>
                  <a:lnTo>
                    <a:pt x="2115" y="3050"/>
                  </a:lnTo>
                  <a:lnTo>
                    <a:pt x="2115" y="3056"/>
                  </a:lnTo>
                  <a:lnTo>
                    <a:pt x="2116" y="3048"/>
                  </a:lnTo>
                  <a:lnTo>
                    <a:pt x="2116" y="3052"/>
                  </a:lnTo>
                  <a:lnTo>
                    <a:pt x="2117" y="3062"/>
                  </a:lnTo>
                  <a:lnTo>
                    <a:pt x="2118" y="3058"/>
                  </a:lnTo>
                  <a:lnTo>
                    <a:pt x="2118" y="3063"/>
                  </a:lnTo>
                  <a:lnTo>
                    <a:pt x="2119" y="3058"/>
                  </a:lnTo>
                  <a:lnTo>
                    <a:pt x="2119" y="3067"/>
                  </a:lnTo>
                  <a:lnTo>
                    <a:pt x="2122" y="3098"/>
                  </a:lnTo>
                  <a:lnTo>
                    <a:pt x="2122" y="3092"/>
                  </a:lnTo>
                  <a:lnTo>
                    <a:pt x="2123" y="3100"/>
                  </a:lnTo>
                  <a:lnTo>
                    <a:pt x="2123" y="3094"/>
                  </a:lnTo>
                  <a:lnTo>
                    <a:pt x="2124" y="3098"/>
                  </a:lnTo>
                  <a:lnTo>
                    <a:pt x="2126" y="3055"/>
                  </a:lnTo>
                  <a:lnTo>
                    <a:pt x="2127" y="3061"/>
                  </a:lnTo>
                  <a:lnTo>
                    <a:pt x="2128" y="3058"/>
                  </a:lnTo>
                  <a:lnTo>
                    <a:pt x="2129" y="3076"/>
                  </a:lnTo>
                  <a:lnTo>
                    <a:pt x="2130" y="3064"/>
                  </a:lnTo>
                  <a:lnTo>
                    <a:pt x="2131" y="3071"/>
                  </a:lnTo>
                  <a:lnTo>
                    <a:pt x="2133" y="3087"/>
                  </a:lnTo>
                  <a:lnTo>
                    <a:pt x="2133" y="3077"/>
                  </a:lnTo>
                  <a:lnTo>
                    <a:pt x="2134" y="3080"/>
                  </a:lnTo>
                  <a:lnTo>
                    <a:pt x="2135" y="3051"/>
                  </a:lnTo>
                  <a:lnTo>
                    <a:pt x="2136" y="3066"/>
                  </a:lnTo>
                  <a:lnTo>
                    <a:pt x="2141" y="3127"/>
                  </a:lnTo>
                  <a:lnTo>
                    <a:pt x="2142" y="3106"/>
                  </a:lnTo>
                  <a:lnTo>
                    <a:pt x="2143" y="3118"/>
                  </a:lnTo>
                  <a:lnTo>
                    <a:pt x="2143" y="3107"/>
                  </a:lnTo>
                  <a:lnTo>
                    <a:pt x="2144" y="3116"/>
                  </a:lnTo>
                  <a:lnTo>
                    <a:pt x="2144" y="3112"/>
                  </a:lnTo>
                  <a:lnTo>
                    <a:pt x="2146" y="3129"/>
                  </a:lnTo>
                  <a:lnTo>
                    <a:pt x="2146" y="3120"/>
                  </a:lnTo>
                  <a:lnTo>
                    <a:pt x="2147" y="3132"/>
                  </a:lnTo>
                  <a:lnTo>
                    <a:pt x="2150" y="3072"/>
                  </a:lnTo>
                  <a:lnTo>
                    <a:pt x="2150" y="3076"/>
                  </a:lnTo>
                  <a:lnTo>
                    <a:pt x="2151" y="3058"/>
                  </a:lnTo>
                  <a:lnTo>
                    <a:pt x="2153" y="3099"/>
                  </a:lnTo>
                  <a:lnTo>
                    <a:pt x="2154" y="3096"/>
                  </a:lnTo>
                  <a:lnTo>
                    <a:pt x="2154" y="3102"/>
                  </a:lnTo>
                  <a:lnTo>
                    <a:pt x="2155" y="3091"/>
                  </a:lnTo>
                  <a:lnTo>
                    <a:pt x="2156" y="3098"/>
                  </a:lnTo>
                  <a:lnTo>
                    <a:pt x="2157" y="3082"/>
                  </a:lnTo>
                  <a:lnTo>
                    <a:pt x="2159" y="3134"/>
                  </a:lnTo>
                  <a:lnTo>
                    <a:pt x="2160" y="3130"/>
                  </a:lnTo>
                  <a:lnTo>
                    <a:pt x="2160" y="3137"/>
                  </a:lnTo>
                  <a:lnTo>
                    <a:pt x="2163" y="3081"/>
                  </a:lnTo>
                  <a:lnTo>
                    <a:pt x="2164" y="3076"/>
                  </a:lnTo>
                  <a:lnTo>
                    <a:pt x="2166" y="3110"/>
                  </a:lnTo>
                  <a:lnTo>
                    <a:pt x="2167" y="3105"/>
                  </a:lnTo>
                  <a:lnTo>
                    <a:pt x="2167" y="3117"/>
                  </a:lnTo>
                  <a:lnTo>
                    <a:pt x="2168" y="3113"/>
                  </a:lnTo>
                  <a:lnTo>
                    <a:pt x="2169" y="3120"/>
                  </a:lnTo>
                  <a:lnTo>
                    <a:pt x="2170" y="3106"/>
                  </a:lnTo>
                  <a:lnTo>
                    <a:pt x="2170" y="3117"/>
                  </a:lnTo>
                  <a:lnTo>
                    <a:pt x="2172" y="3133"/>
                  </a:lnTo>
                  <a:lnTo>
                    <a:pt x="2173" y="3119"/>
                  </a:lnTo>
                  <a:lnTo>
                    <a:pt x="2173" y="3128"/>
                  </a:lnTo>
                  <a:lnTo>
                    <a:pt x="2175" y="3139"/>
                  </a:lnTo>
                  <a:lnTo>
                    <a:pt x="2176" y="3127"/>
                  </a:lnTo>
                  <a:lnTo>
                    <a:pt x="2177" y="3145"/>
                  </a:lnTo>
                  <a:lnTo>
                    <a:pt x="2177" y="3142"/>
                  </a:lnTo>
                  <a:lnTo>
                    <a:pt x="2178" y="3152"/>
                  </a:lnTo>
                  <a:lnTo>
                    <a:pt x="2180" y="3120"/>
                  </a:lnTo>
                  <a:lnTo>
                    <a:pt x="2181" y="3134"/>
                  </a:lnTo>
                  <a:lnTo>
                    <a:pt x="2181" y="3128"/>
                  </a:lnTo>
                  <a:lnTo>
                    <a:pt x="2182" y="3135"/>
                  </a:lnTo>
                  <a:lnTo>
                    <a:pt x="2184" y="3124"/>
                  </a:lnTo>
                  <a:lnTo>
                    <a:pt x="2185" y="3141"/>
                  </a:lnTo>
                  <a:lnTo>
                    <a:pt x="2186" y="3128"/>
                  </a:lnTo>
                  <a:lnTo>
                    <a:pt x="2189" y="3119"/>
                  </a:lnTo>
                  <a:lnTo>
                    <a:pt x="2189" y="3124"/>
                  </a:lnTo>
                  <a:lnTo>
                    <a:pt x="2191" y="3096"/>
                  </a:lnTo>
                  <a:lnTo>
                    <a:pt x="2192" y="3109"/>
                  </a:lnTo>
                  <a:lnTo>
                    <a:pt x="2193" y="3091"/>
                  </a:lnTo>
                  <a:lnTo>
                    <a:pt x="2196" y="3132"/>
                  </a:lnTo>
                  <a:lnTo>
                    <a:pt x="2197" y="3126"/>
                  </a:lnTo>
                  <a:lnTo>
                    <a:pt x="2198" y="3136"/>
                  </a:lnTo>
                  <a:lnTo>
                    <a:pt x="2201" y="3096"/>
                  </a:lnTo>
                  <a:lnTo>
                    <a:pt x="2202" y="3098"/>
                  </a:lnTo>
                  <a:lnTo>
                    <a:pt x="2202" y="3089"/>
                  </a:lnTo>
                  <a:lnTo>
                    <a:pt x="2203" y="3092"/>
                  </a:lnTo>
                  <a:lnTo>
                    <a:pt x="2203" y="3090"/>
                  </a:lnTo>
                  <a:lnTo>
                    <a:pt x="2204" y="3084"/>
                  </a:lnTo>
                  <a:lnTo>
                    <a:pt x="2205" y="3089"/>
                  </a:lnTo>
                  <a:lnTo>
                    <a:pt x="2208" y="3062"/>
                  </a:lnTo>
                  <a:lnTo>
                    <a:pt x="2208" y="3067"/>
                  </a:lnTo>
                  <a:lnTo>
                    <a:pt x="2210" y="3061"/>
                  </a:lnTo>
                  <a:lnTo>
                    <a:pt x="2211" y="3062"/>
                  </a:lnTo>
                  <a:lnTo>
                    <a:pt x="2212" y="3069"/>
                  </a:lnTo>
                  <a:lnTo>
                    <a:pt x="2214" y="3053"/>
                  </a:lnTo>
                  <a:lnTo>
                    <a:pt x="2217" y="3105"/>
                  </a:lnTo>
                  <a:lnTo>
                    <a:pt x="2218" y="3102"/>
                  </a:lnTo>
                  <a:lnTo>
                    <a:pt x="2218" y="3115"/>
                  </a:lnTo>
                  <a:lnTo>
                    <a:pt x="2221" y="3068"/>
                  </a:lnTo>
                  <a:lnTo>
                    <a:pt x="2223" y="3087"/>
                  </a:lnTo>
                  <a:lnTo>
                    <a:pt x="2223" y="3082"/>
                  </a:lnTo>
                  <a:lnTo>
                    <a:pt x="2225" y="3103"/>
                  </a:lnTo>
                  <a:lnTo>
                    <a:pt x="2225" y="3101"/>
                  </a:lnTo>
                  <a:lnTo>
                    <a:pt x="2226" y="3109"/>
                  </a:lnTo>
                  <a:lnTo>
                    <a:pt x="2226" y="3092"/>
                  </a:lnTo>
                  <a:lnTo>
                    <a:pt x="2228" y="3118"/>
                  </a:lnTo>
                  <a:lnTo>
                    <a:pt x="2229" y="3126"/>
                  </a:lnTo>
                  <a:lnTo>
                    <a:pt x="2230" y="3114"/>
                  </a:lnTo>
                  <a:lnTo>
                    <a:pt x="2230" y="3116"/>
                  </a:lnTo>
                  <a:lnTo>
                    <a:pt x="2231" y="3115"/>
                  </a:lnTo>
                  <a:lnTo>
                    <a:pt x="2232" y="3124"/>
                  </a:lnTo>
                  <a:lnTo>
                    <a:pt x="2232" y="3116"/>
                  </a:lnTo>
                  <a:lnTo>
                    <a:pt x="2233" y="3121"/>
                  </a:lnTo>
                  <a:lnTo>
                    <a:pt x="2233" y="3114"/>
                  </a:lnTo>
                  <a:lnTo>
                    <a:pt x="2234" y="3124"/>
                  </a:lnTo>
                  <a:lnTo>
                    <a:pt x="2234" y="3115"/>
                  </a:lnTo>
                  <a:lnTo>
                    <a:pt x="2235" y="3108"/>
                  </a:lnTo>
                  <a:lnTo>
                    <a:pt x="2236" y="3121"/>
                  </a:lnTo>
                  <a:lnTo>
                    <a:pt x="2239" y="3173"/>
                  </a:lnTo>
                  <a:lnTo>
                    <a:pt x="2240" y="3175"/>
                  </a:lnTo>
                  <a:lnTo>
                    <a:pt x="2240" y="3171"/>
                  </a:lnTo>
                  <a:lnTo>
                    <a:pt x="2243" y="3119"/>
                  </a:lnTo>
                  <a:lnTo>
                    <a:pt x="2244" y="3125"/>
                  </a:lnTo>
                  <a:lnTo>
                    <a:pt x="2245" y="3116"/>
                  </a:lnTo>
                  <a:lnTo>
                    <a:pt x="2247" y="3157"/>
                  </a:lnTo>
                  <a:lnTo>
                    <a:pt x="2249" y="3119"/>
                  </a:lnTo>
                  <a:lnTo>
                    <a:pt x="2250" y="3117"/>
                  </a:lnTo>
                  <a:lnTo>
                    <a:pt x="2251" y="3124"/>
                  </a:lnTo>
                  <a:lnTo>
                    <a:pt x="2252" y="3112"/>
                  </a:lnTo>
                  <a:lnTo>
                    <a:pt x="2253" y="3134"/>
                  </a:lnTo>
                  <a:lnTo>
                    <a:pt x="2255" y="3182"/>
                  </a:lnTo>
                  <a:lnTo>
                    <a:pt x="2256" y="3170"/>
                  </a:lnTo>
                  <a:lnTo>
                    <a:pt x="2260" y="3078"/>
                  </a:lnTo>
                  <a:lnTo>
                    <a:pt x="2262" y="3132"/>
                  </a:lnTo>
                  <a:lnTo>
                    <a:pt x="2263" y="3129"/>
                  </a:lnTo>
                  <a:lnTo>
                    <a:pt x="2264" y="3155"/>
                  </a:lnTo>
                  <a:lnTo>
                    <a:pt x="2267" y="3124"/>
                  </a:lnTo>
                  <a:lnTo>
                    <a:pt x="2267" y="3135"/>
                  </a:lnTo>
                  <a:lnTo>
                    <a:pt x="2268" y="3129"/>
                  </a:lnTo>
                  <a:lnTo>
                    <a:pt x="2268" y="3137"/>
                  </a:lnTo>
                  <a:lnTo>
                    <a:pt x="2269" y="3126"/>
                  </a:lnTo>
                  <a:lnTo>
                    <a:pt x="2270" y="3131"/>
                  </a:lnTo>
                  <a:lnTo>
                    <a:pt x="2271" y="3122"/>
                  </a:lnTo>
                  <a:lnTo>
                    <a:pt x="2271" y="3127"/>
                  </a:lnTo>
                  <a:lnTo>
                    <a:pt x="2272" y="3112"/>
                  </a:lnTo>
                  <a:lnTo>
                    <a:pt x="2272" y="3121"/>
                  </a:lnTo>
                  <a:lnTo>
                    <a:pt x="2273" y="3118"/>
                  </a:lnTo>
                  <a:lnTo>
                    <a:pt x="2273" y="3126"/>
                  </a:lnTo>
                  <a:lnTo>
                    <a:pt x="2276" y="3158"/>
                  </a:lnTo>
                  <a:lnTo>
                    <a:pt x="2277" y="3146"/>
                  </a:lnTo>
                  <a:lnTo>
                    <a:pt x="2277" y="3153"/>
                  </a:lnTo>
                  <a:lnTo>
                    <a:pt x="2278" y="3146"/>
                  </a:lnTo>
                  <a:lnTo>
                    <a:pt x="2280" y="3170"/>
                  </a:lnTo>
                  <a:lnTo>
                    <a:pt x="2282" y="3136"/>
                  </a:lnTo>
                  <a:lnTo>
                    <a:pt x="2283" y="3144"/>
                  </a:lnTo>
                  <a:lnTo>
                    <a:pt x="2284" y="3119"/>
                  </a:lnTo>
                  <a:lnTo>
                    <a:pt x="2287" y="3167"/>
                  </a:lnTo>
                  <a:lnTo>
                    <a:pt x="2288" y="3160"/>
                  </a:lnTo>
                  <a:lnTo>
                    <a:pt x="2290" y="3187"/>
                  </a:lnTo>
                  <a:lnTo>
                    <a:pt x="2291" y="3174"/>
                  </a:lnTo>
                  <a:lnTo>
                    <a:pt x="2292" y="3179"/>
                  </a:lnTo>
                  <a:lnTo>
                    <a:pt x="2293" y="3157"/>
                  </a:lnTo>
                  <a:lnTo>
                    <a:pt x="2294" y="3160"/>
                  </a:lnTo>
                  <a:lnTo>
                    <a:pt x="2295" y="3146"/>
                  </a:lnTo>
                  <a:lnTo>
                    <a:pt x="2297" y="3158"/>
                  </a:lnTo>
                  <a:lnTo>
                    <a:pt x="2298" y="3153"/>
                  </a:lnTo>
                  <a:lnTo>
                    <a:pt x="2299" y="3162"/>
                  </a:lnTo>
                  <a:lnTo>
                    <a:pt x="2300" y="3154"/>
                  </a:lnTo>
                  <a:lnTo>
                    <a:pt x="2302" y="3164"/>
                  </a:lnTo>
                  <a:lnTo>
                    <a:pt x="2303" y="3170"/>
                  </a:lnTo>
                  <a:lnTo>
                    <a:pt x="2303" y="3164"/>
                  </a:lnTo>
                  <a:lnTo>
                    <a:pt x="2304" y="3168"/>
                  </a:lnTo>
                  <a:lnTo>
                    <a:pt x="2306" y="3136"/>
                  </a:lnTo>
                  <a:lnTo>
                    <a:pt x="2307" y="3138"/>
                  </a:lnTo>
                  <a:lnTo>
                    <a:pt x="2307" y="3129"/>
                  </a:lnTo>
                  <a:lnTo>
                    <a:pt x="2308" y="3135"/>
                  </a:lnTo>
                  <a:lnTo>
                    <a:pt x="2309" y="3129"/>
                  </a:lnTo>
                  <a:lnTo>
                    <a:pt x="2312" y="3180"/>
                  </a:lnTo>
                  <a:lnTo>
                    <a:pt x="2313" y="3158"/>
                  </a:lnTo>
                  <a:lnTo>
                    <a:pt x="2314" y="3166"/>
                  </a:lnTo>
                  <a:lnTo>
                    <a:pt x="2315" y="3161"/>
                  </a:lnTo>
                  <a:lnTo>
                    <a:pt x="2315" y="3163"/>
                  </a:lnTo>
                  <a:lnTo>
                    <a:pt x="2319" y="3121"/>
                  </a:lnTo>
                  <a:lnTo>
                    <a:pt x="2319" y="3129"/>
                  </a:lnTo>
                  <a:lnTo>
                    <a:pt x="2320" y="3124"/>
                  </a:lnTo>
                  <a:lnTo>
                    <a:pt x="2320" y="3134"/>
                  </a:lnTo>
                  <a:lnTo>
                    <a:pt x="2321" y="3129"/>
                  </a:lnTo>
                  <a:lnTo>
                    <a:pt x="2322" y="3148"/>
                  </a:lnTo>
                  <a:lnTo>
                    <a:pt x="2323" y="3140"/>
                  </a:lnTo>
                  <a:lnTo>
                    <a:pt x="2326" y="3100"/>
                  </a:lnTo>
                  <a:lnTo>
                    <a:pt x="2327" y="3109"/>
                  </a:lnTo>
                  <a:lnTo>
                    <a:pt x="2327" y="3106"/>
                  </a:lnTo>
                  <a:lnTo>
                    <a:pt x="2328" y="3109"/>
                  </a:lnTo>
                  <a:lnTo>
                    <a:pt x="2329" y="3099"/>
                  </a:lnTo>
                  <a:lnTo>
                    <a:pt x="2333" y="3142"/>
                  </a:lnTo>
                  <a:lnTo>
                    <a:pt x="2334" y="3141"/>
                  </a:lnTo>
                  <a:lnTo>
                    <a:pt x="2334" y="3143"/>
                  </a:lnTo>
                  <a:lnTo>
                    <a:pt x="2335" y="3141"/>
                  </a:lnTo>
                  <a:lnTo>
                    <a:pt x="2338" y="3160"/>
                  </a:lnTo>
                  <a:lnTo>
                    <a:pt x="2340" y="3149"/>
                  </a:lnTo>
                  <a:lnTo>
                    <a:pt x="2340" y="3151"/>
                  </a:lnTo>
                  <a:lnTo>
                    <a:pt x="2341" y="3148"/>
                  </a:lnTo>
                  <a:lnTo>
                    <a:pt x="2341" y="3154"/>
                  </a:lnTo>
                  <a:lnTo>
                    <a:pt x="2342" y="3151"/>
                  </a:lnTo>
                  <a:lnTo>
                    <a:pt x="2343" y="3161"/>
                  </a:lnTo>
                  <a:lnTo>
                    <a:pt x="2343" y="3156"/>
                  </a:lnTo>
                  <a:lnTo>
                    <a:pt x="2344" y="3165"/>
                  </a:lnTo>
                  <a:lnTo>
                    <a:pt x="2347" y="3134"/>
                  </a:lnTo>
                  <a:lnTo>
                    <a:pt x="2348" y="3154"/>
                  </a:lnTo>
                  <a:lnTo>
                    <a:pt x="2350" y="3175"/>
                  </a:lnTo>
                  <a:lnTo>
                    <a:pt x="2351" y="3160"/>
                  </a:lnTo>
                  <a:lnTo>
                    <a:pt x="2352" y="3165"/>
                  </a:lnTo>
                  <a:lnTo>
                    <a:pt x="2353" y="3128"/>
                  </a:lnTo>
                  <a:lnTo>
                    <a:pt x="2357" y="3196"/>
                  </a:lnTo>
                  <a:lnTo>
                    <a:pt x="2358" y="3181"/>
                  </a:lnTo>
                  <a:lnTo>
                    <a:pt x="2361" y="3144"/>
                  </a:lnTo>
                  <a:lnTo>
                    <a:pt x="2361" y="3154"/>
                  </a:lnTo>
                  <a:lnTo>
                    <a:pt x="2362" y="3148"/>
                  </a:lnTo>
                  <a:lnTo>
                    <a:pt x="2364" y="3178"/>
                  </a:lnTo>
                  <a:lnTo>
                    <a:pt x="2365" y="3169"/>
                  </a:lnTo>
                  <a:lnTo>
                    <a:pt x="2366" y="3188"/>
                  </a:lnTo>
                  <a:lnTo>
                    <a:pt x="2368" y="3150"/>
                  </a:lnTo>
                  <a:lnTo>
                    <a:pt x="2369" y="3159"/>
                  </a:lnTo>
                  <a:lnTo>
                    <a:pt x="2370" y="3153"/>
                  </a:lnTo>
                  <a:lnTo>
                    <a:pt x="2370" y="3166"/>
                  </a:lnTo>
                  <a:lnTo>
                    <a:pt x="2371" y="3156"/>
                  </a:lnTo>
                  <a:lnTo>
                    <a:pt x="2373" y="3173"/>
                  </a:lnTo>
                  <a:lnTo>
                    <a:pt x="2375" y="3138"/>
                  </a:lnTo>
                  <a:lnTo>
                    <a:pt x="2377" y="3124"/>
                  </a:lnTo>
                  <a:lnTo>
                    <a:pt x="2377" y="3127"/>
                  </a:lnTo>
                  <a:lnTo>
                    <a:pt x="2378" y="3122"/>
                  </a:lnTo>
                  <a:lnTo>
                    <a:pt x="2380" y="3148"/>
                  </a:lnTo>
                  <a:lnTo>
                    <a:pt x="2380" y="3143"/>
                  </a:lnTo>
                  <a:lnTo>
                    <a:pt x="2381" y="3162"/>
                  </a:lnTo>
                  <a:lnTo>
                    <a:pt x="2382" y="3155"/>
                  </a:lnTo>
                  <a:lnTo>
                    <a:pt x="2382" y="3163"/>
                  </a:lnTo>
                  <a:lnTo>
                    <a:pt x="2384" y="3169"/>
                  </a:lnTo>
                  <a:lnTo>
                    <a:pt x="2387" y="3186"/>
                  </a:lnTo>
                  <a:lnTo>
                    <a:pt x="2387" y="3182"/>
                  </a:lnTo>
                  <a:lnTo>
                    <a:pt x="2388" y="3191"/>
                  </a:lnTo>
                  <a:lnTo>
                    <a:pt x="2389" y="3183"/>
                  </a:lnTo>
                  <a:lnTo>
                    <a:pt x="2390" y="3187"/>
                  </a:lnTo>
                  <a:lnTo>
                    <a:pt x="2390" y="3172"/>
                  </a:lnTo>
                  <a:lnTo>
                    <a:pt x="2391" y="3189"/>
                  </a:lnTo>
                  <a:lnTo>
                    <a:pt x="2394" y="3213"/>
                  </a:lnTo>
                  <a:lnTo>
                    <a:pt x="2394" y="3210"/>
                  </a:lnTo>
                  <a:lnTo>
                    <a:pt x="2395" y="3213"/>
                  </a:lnTo>
                  <a:lnTo>
                    <a:pt x="2395" y="3203"/>
                  </a:lnTo>
                  <a:lnTo>
                    <a:pt x="2396" y="3193"/>
                  </a:lnTo>
                  <a:lnTo>
                    <a:pt x="2398" y="3166"/>
                  </a:lnTo>
                  <a:lnTo>
                    <a:pt x="2399" y="3157"/>
                  </a:lnTo>
                  <a:lnTo>
                    <a:pt x="2400" y="3170"/>
                  </a:lnTo>
                  <a:lnTo>
                    <a:pt x="2400" y="3164"/>
                  </a:lnTo>
                  <a:lnTo>
                    <a:pt x="2404" y="3228"/>
                  </a:lnTo>
                  <a:lnTo>
                    <a:pt x="2405" y="3220"/>
                  </a:lnTo>
                  <a:lnTo>
                    <a:pt x="2407" y="3191"/>
                  </a:lnTo>
                  <a:lnTo>
                    <a:pt x="2408" y="3160"/>
                  </a:lnTo>
                  <a:lnTo>
                    <a:pt x="2409" y="3164"/>
                  </a:lnTo>
                  <a:lnTo>
                    <a:pt x="2410" y="3142"/>
                  </a:lnTo>
                  <a:lnTo>
                    <a:pt x="2412" y="3171"/>
                  </a:lnTo>
                  <a:lnTo>
                    <a:pt x="2412" y="3167"/>
                  </a:lnTo>
                  <a:lnTo>
                    <a:pt x="2413" y="3190"/>
                  </a:lnTo>
                  <a:lnTo>
                    <a:pt x="2414" y="3178"/>
                  </a:lnTo>
                  <a:lnTo>
                    <a:pt x="2417" y="3206"/>
                  </a:lnTo>
                  <a:lnTo>
                    <a:pt x="2422" y="3153"/>
                  </a:lnTo>
                  <a:lnTo>
                    <a:pt x="2425" y="3215"/>
                  </a:lnTo>
                  <a:lnTo>
                    <a:pt x="2428" y="3142"/>
                  </a:lnTo>
                  <a:lnTo>
                    <a:pt x="2432" y="3209"/>
                  </a:lnTo>
                  <a:lnTo>
                    <a:pt x="2435" y="3175"/>
                  </a:lnTo>
                  <a:lnTo>
                    <a:pt x="2437" y="3159"/>
                  </a:lnTo>
                  <a:lnTo>
                    <a:pt x="2438" y="3164"/>
                  </a:lnTo>
                  <a:lnTo>
                    <a:pt x="2438" y="3152"/>
                  </a:lnTo>
                  <a:lnTo>
                    <a:pt x="2440" y="3179"/>
                  </a:lnTo>
                  <a:lnTo>
                    <a:pt x="2440" y="3166"/>
                  </a:lnTo>
                  <a:lnTo>
                    <a:pt x="2442" y="3175"/>
                  </a:lnTo>
                  <a:lnTo>
                    <a:pt x="2443" y="3161"/>
                  </a:lnTo>
                  <a:lnTo>
                    <a:pt x="2444" y="3175"/>
                  </a:lnTo>
                  <a:lnTo>
                    <a:pt x="2447" y="3224"/>
                  </a:lnTo>
                  <a:lnTo>
                    <a:pt x="2447" y="3221"/>
                  </a:lnTo>
                  <a:lnTo>
                    <a:pt x="2448" y="3224"/>
                  </a:lnTo>
                  <a:lnTo>
                    <a:pt x="2449" y="3230"/>
                  </a:lnTo>
                  <a:lnTo>
                    <a:pt x="2449" y="3221"/>
                  </a:lnTo>
                  <a:lnTo>
                    <a:pt x="2453" y="3177"/>
                  </a:lnTo>
                  <a:lnTo>
                    <a:pt x="2454" y="3187"/>
                  </a:lnTo>
                  <a:lnTo>
                    <a:pt x="2455" y="3181"/>
                  </a:lnTo>
                  <a:lnTo>
                    <a:pt x="2456" y="3187"/>
                  </a:lnTo>
                  <a:lnTo>
                    <a:pt x="2457" y="3159"/>
                  </a:lnTo>
                  <a:lnTo>
                    <a:pt x="2457" y="3170"/>
                  </a:lnTo>
                  <a:lnTo>
                    <a:pt x="2459" y="3139"/>
                  </a:lnTo>
                  <a:lnTo>
                    <a:pt x="2459" y="3142"/>
                  </a:lnTo>
                  <a:lnTo>
                    <a:pt x="2461" y="3135"/>
                  </a:lnTo>
                  <a:lnTo>
                    <a:pt x="2463" y="3167"/>
                  </a:lnTo>
                  <a:lnTo>
                    <a:pt x="2464" y="3151"/>
                  </a:lnTo>
                  <a:lnTo>
                    <a:pt x="2466" y="3174"/>
                  </a:lnTo>
                  <a:lnTo>
                    <a:pt x="2467" y="3182"/>
                  </a:lnTo>
                  <a:lnTo>
                    <a:pt x="2471" y="3111"/>
                  </a:lnTo>
                  <a:lnTo>
                    <a:pt x="2473" y="3134"/>
                  </a:lnTo>
                  <a:lnTo>
                    <a:pt x="2475" y="3160"/>
                  </a:lnTo>
                  <a:lnTo>
                    <a:pt x="2476" y="3145"/>
                  </a:lnTo>
                  <a:lnTo>
                    <a:pt x="2477" y="3156"/>
                  </a:lnTo>
                  <a:lnTo>
                    <a:pt x="2478" y="3152"/>
                  </a:lnTo>
                  <a:lnTo>
                    <a:pt x="2480" y="3168"/>
                  </a:lnTo>
                  <a:lnTo>
                    <a:pt x="2481" y="3154"/>
                  </a:lnTo>
                  <a:lnTo>
                    <a:pt x="2482" y="3178"/>
                  </a:lnTo>
                  <a:lnTo>
                    <a:pt x="2483" y="3171"/>
                  </a:lnTo>
                  <a:lnTo>
                    <a:pt x="2486" y="3202"/>
                  </a:lnTo>
                  <a:lnTo>
                    <a:pt x="2487" y="3168"/>
                  </a:lnTo>
                  <a:lnTo>
                    <a:pt x="2487" y="3174"/>
                  </a:lnTo>
                  <a:lnTo>
                    <a:pt x="2489" y="3133"/>
                  </a:lnTo>
                  <a:lnTo>
                    <a:pt x="2492" y="3192"/>
                  </a:lnTo>
                  <a:lnTo>
                    <a:pt x="2496" y="3106"/>
                  </a:lnTo>
                  <a:lnTo>
                    <a:pt x="2498" y="3135"/>
                  </a:lnTo>
                  <a:lnTo>
                    <a:pt x="2499" y="3118"/>
                  </a:lnTo>
                  <a:lnTo>
                    <a:pt x="2500" y="3127"/>
                  </a:lnTo>
                  <a:lnTo>
                    <a:pt x="2500" y="3122"/>
                  </a:lnTo>
                  <a:lnTo>
                    <a:pt x="2501" y="3116"/>
                  </a:lnTo>
                  <a:lnTo>
                    <a:pt x="2505" y="3182"/>
                  </a:lnTo>
                  <a:lnTo>
                    <a:pt x="2506" y="3172"/>
                  </a:lnTo>
                  <a:lnTo>
                    <a:pt x="2508" y="3189"/>
                  </a:lnTo>
                  <a:lnTo>
                    <a:pt x="2510" y="3152"/>
                  </a:lnTo>
                  <a:lnTo>
                    <a:pt x="2514" y="3189"/>
                  </a:lnTo>
                  <a:lnTo>
                    <a:pt x="2514" y="3186"/>
                  </a:lnTo>
                  <a:lnTo>
                    <a:pt x="2515" y="3193"/>
                  </a:lnTo>
                  <a:lnTo>
                    <a:pt x="2516" y="3182"/>
                  </a:lnTo>
                  <a:lnTo>
                    <a:pt x="2519" y="3146"/>
                  </a:lnTo>
                  <a:lnTo>
                    <a:pt x="2521" y="3174"/>
                  </a:lnTo>
                  <a:lnTo>
                    <a:pt x="2521" y="3172"/>
                  </a:lnTo>
                  <a:lnTo>
                    <a:pt x="2523" y="3196"/>
                  </a:lnTo>
                  <a:lnTo>
                    <a:pt x="2524" y="3192"/>
                  </a:lnTo>
                  <a:lnTo>
                    <a:pt x="2524" y="3200"/>
                  </a:lnTo>
                  <a:lnTo>
                    <a:pt x="2526" y="3149"/>
                  </a:lnTo>
                  <a:lnTo>
                    <a:pt x="2527" y="3158"/>
                  </a:lnTo>
                  <a:lnTo>
                    <a:pt x="2528" y="3140"/>
                  </a:lnTo>
                  <a:lnTo>
                    <a:pt x="2529" y="3145"/>
                  </a:lnTo>
                  <a:lnTo>
                    <a:pt x="2529" y="3133"/>
                  </a:lnTo>
                  <a:lnTo>
                    <a:pt x="2531" y="3166"/>
                  </a:lnTo>
                  <a:lnTo>
                    <a:pt x="2532" y="3151"/>
                  </a:lnTo>
                  <a:lnTo>
                    <a:pt x="2532" y="3154"/>
                  </a:lnTo>
                  <a:lnTo>
                    <a:pt x="2533" y="3142"/>
                  </a:lnTo>
                  <a:lnTo>
                    <a:pt x="2535" y="3181"/>
                  </a:lnTo>
                  <a:lnTo>
                    <a:pt x="2535" y="3178"/>
                  </a:lnTo>
                  <a:lnTo>
                    <a:pt x="2538" y="3250"/>
                  </a:lnTo>
                  <a:lnTo>
                    <a:pt x="2539" y="3233"/>
                  </a:lnTo>
                  <a:lnTo>
                    <a:pt x="2540" y="3242"/>
                  </a:lnTo>
                  <a:lnTo>
                    <a:pt x="2543" y="3170"/>
                  </a:lnTo>
                  <a:lnTo>
                    <a:pt x="2545" y="3195"/>
                  </a:lnTo>
                  <a:lnTo>
                    <a:pt x="2550" y="3143"/>
                  </a:lnTo>
                  <a:lnTo>
                    <a:pt x="2553" y="3232"/>
                  </a:lnTo>
                  <a:lnTo>
                    <a:pt x="2558" y="3142"/>
                  </a:lnTo>
                  <a:lnTo>
                    <a:pt x="2559" y="3151"/>
                  </a:lnTo>
                  <a:lnTo>
                    <a:pt x="2560" y="3147"/>
                  </a:lnTo>
                  <a:lnTo>
                    <a:pt x="2561" y="3170"/>
                  </a:lnTo>
                  <a:lnTo>
                    <a:pt x="2561" y="3166"/>
                  </a:lnTo>
                  <a:lnTo>
                    <a:pt x="2564" y="3218"/>
                  </a:lnTo>
                  <a:lnTo>
                    <a:pt x="2565" y="3184"/>
                  </a:lnTo>
                  <a:lnTo>
                    <a:pt x="2566" y="3198"/>
                  </a:lnTo>
                  <a:lnTo>
                    <a:pt x="2568" y="3183"/>
                  </a:lnTo>
                  <a:lnTo>
                    <a:pt x="2568" y="3184"/>
                  </a:lnTo>
                  <a:lnTo>
                    <a:pt x="2569" y="3182"/>
                  </a:lnTo>
                  <a:lnTo>
                    <a:pt x="2570" y="3173"/>
                  </a:lnTo>
                  <a:lnTo>
                    <a:pt x="2571" y="3184"/>
                  </a:lnTo>
                  <a:lnTo>
                    <a:pt x="2572" y="3175"/>
                  </a:lnTo>
                  <a:lnTo>
                    <a:pt x="2573" y="3196"/>
                  </a:lnTo>
                  <a:lnTo>
                    <a:pt x="2574" y="3203"/>
                  </a:lnTo>
                  <a:lnTo>
                    <a:pt x="2578" y="3135"/>
                  </a:lnTo>
                  <a:lnTo>
                    <a:pt x="2579" y="3158"/>
                  </a:lnTo>
                  <a:lnTo>
                    <a:pt x="2579" y="3147"/>
                  </a:lnTo>
                  <a:lnTo>
                    <a:pt x="2581" y="3186"/>
                  </a:lnTo>
                  <a:lnTo>
                    <a:pt x="2582" y="3182"/>
                  </a:lnTo>
                  <a:lnTo>
                    <a:pt x="2582" y="3190"/>
                  </a:lnTo>
                  <a:lnTo>
                    <a:pt x="2584" y="3172"/>
                  </a:lnTo>
                  <a:lnTo>
                    <a:pt x="2586" y="3203"/>
                  </a:lnTo>
                  <a:lnTo>
                    <a:pt x="2588" y="3164"/>
                  </a:lnTo>
                  <a:lnTo>
                    <a:pt x="2589" y="3166"/>
                  </a:lnTo>
                  <a:lnTo>
                    <a:pt x="2589" y="3163"/>
                  </a:lnTo>
                  <a:lnTo>
                    <a:pt x="2591" y="3141"/>
                  </a:lnTo>
                  <a:lnTo>
                    <a:pt x="2593" y="3164"/>
                  </a:lnTo>
                  <a:lnTo>
                    <a:pt x="2595" y="3138"/>
                  </a:lnTo>
                  <a:lnTo>
                    <a:pt x="2597" y="3170"/>
                  </a:lnTo>
                  <a:lnTo>
                    <a:pt x="2599" y="3145"/>
                  </a:lnTo>
                  <a:lnTo>
                    <a:pt x="2601" y="3187"/>
                  </a:lnTo>
                  <a:lnTo>
                    <a:pt x="2602" y="3178"/>
                  </a:lnTo>
                  <a:lnTo>
                    <a:pt x="2603" y="3176"/>
                  </a:lnTo>
                  <a:lnTo>
                    <a:pt x="2604" y="3190"/>
                  </a:lnTo>
                  <a:lnTo>
                    <a:pt x="2608" y="3138"/>
                  </a:lnTo>
                  <a:lnTo>
                    <a:pt x="2609" y="3161"/>
                  </a:lnTo>
                  <a:lnTo>
                    <a:pt x="2610" y="3158"/>
                  </a:lnTo>
                  <a:lnTo>
                    <a:pt x="2612" y="3195"/>
                  </a:lnTo>
                  <a:lnTo>
                    <a:pt x="2613" y="3195"/>
                  </a:lnTo>
                  <a:lnTo>
                    <a:pt x="2616" y="3137"/>
                  </a:lnTo>
                  <a:lnTo>
                    <a:pt x="2617" y="3143"/>
                  </a:lnTo>
                  <a:lnTo>
                    <a:pt x="2617" y="3140"/>
                  </a:lnTo>
                  <a:lnTo>
                    <a:pt x="2618" y="3144"/>
                  </a:lnTo>
                  <a:lnTo>
                    <a:pt x="2619" y="3131"/>
                  </a:lnTo>
                  <a:lnTo>
                    <a:pt x="2620" y="3143"/>
                  </a:lnTo>
                  <a:lnTo>
                    <a:pt x="2620" y="3139"/>
                  </a:lnTo>
                  <a:lnTo>
                    <a:pt x="2624" y="3185"/>
                  </a:lnTo>
                  <a:lnTo>
                    <a:pt x="2624" y="3182"/>
                  </a:lnTo>
                  <a:lnTo>
                    <a:pt x="2625" y="3196"/>
                  </a:lnTo>
                  <a:lnTo>
                    <a:pt x="2626" y="3202"/>
                  </a:lnTo>
                  <a:lnTo>
                    <a:pt x="2626" y="3195"/>
                  </a:lnTo>
                  <a:lnTo>
                    <a:pt x="2627" y="3206"/>
                  </a:lnTo>
                  <a:lnTo>
                    <a:pt x="2630" y="3166"/>
                  </a:lnTo>
                  <a:lnTo>
                    <a:pt x="2631" y="3171"/>
                  </a:lnTo>
                  <a:lnTo>
                    <a:pt x="2632" y="3169"/>
                  </a:lnTo>
                  <a:lnTo>
                    <a:pt x="2633" y="3188"/>
                  </a:lnTo>
                  <a:lnTo>
                    <a:pt x="2634" y="3184"/>
                  </a:lnTo>
                  <a:lnTo>
                    <a:pt x="2634" y="3189"/>
                  </a:lnTo>
                  <a:lnTo>
                    <a:pt x="2635" y="3172"/>
                  </a:lnTo>
                  <a:lnTo>
                    <a:pt x="2636" y="3174"/>
                  </a:lnTo>
                  <a:lnTo>
                    <a:pt x="2636" y="3171"/>
                  </a:lnTo>
                  <a:lnTo>
                    <a:pt x="2637" y="3175"/>
                  </a:lnTo>
                  <a:lnTo>
                    <a:pt x="2638" y="3167"/>
                  </a:lnTo>
                  <a:lnTo>
                    <a:pt x="2638" y="3172"/>
                  </a:lnTo>
                  <a:lnTo>
                    <a:pt x="2639" y="3156"/>
                  </a:lnTo>
                  <a:lnTo>
                    <a:pt x="2640" y="3166"/>
                  </a:lnTo>
                  <a:lnTo>
                    <a:pt x="2641" y="3149"/>
                  </a:lnTo>
                  <a:lnTo>
                    <a:pt x="2642" y="3156"/>
                  </a:lnTo>
                  <a:lnTo>
                    <a:pt x="2642" y="3148"/>
                  </a:lnTo>
                  <a:lnTo>
                    <a:pt x="2645" y="3190"/>
                  </a:lnTo>
                  <a:lnTo>
                    <a:pt x="2646" y="3185"/>
                  </a:lnTo>
                  <a:lnTo>
                    <a:pt x="2646" y="3190"/>
                  </a:lnTo>
                  <a:lnTo>
                    <a:pt x="2647" y="3188"/>
                  </a:lnTo>
                  <a:lnTo>
                    <a:pt x="2648" y="3208"/>
                  </a:lnTo>
                  <a:lnTo>
                    <a:pt x="2651" y="3146"/>
                  </a:lnTo>
                  <a:lnTo>
                    <a:pt x="2652" y="3176"/>
                  </a:lnTo>
                  <a:lnTo>
                    <a:pt x="2653" y="3173"/>
                  </a:lnTo>
                  <a:lnTo>
                    <a:pt x="2655" y="3230"/>
                  </a:lnTo>
                  <a:lnTo>
                    <a:pt x="2658" y="3197"/>
                  </a:lnTo>
                  <a:lnTo>
                    <a:pt x="2658" y="3202"/>
                  </a:lnTo>
                  <a:lnTo>
                    <a:pt x="2659" y="3196"/>
                  </a:lnTo>
                  <a:lnTo>
                    <a:pt x="2659" y="3203"/>
                  </a:lnTo>
                  <a:lnTo>
                    <a:pt x="2661" y="3182"/>
                  </a:lnTo>
                  <a:lnTo>
                    <a:pt x="2661" y="3185"/>
                  </a:lnTo>
                  <a:lnTo>
                    <a:pt x="2664" y="3143"/>
                  </a:lnTo>
                  <a:lnTo>
                    <a:pt x="2664" y="3148"/>
                  </a:lnTo>
                  <a:lnTo>
                    <a:pt x="2666" y="3114"/>
                  </a:lnTo>
                  <a:lnTo>
                    <a:pt x="2671" y="3200"/>
                  </a:lnTo>
                  <a:lnTo>
                    <a:pt x="2671" y="3197"/>
                  </a:lnTo>
                  <a:lnTo>
                    <a:pt x="2672" y="3200"/>
                  </a:lnTo>
                  <a:lnTo>
                    <a:pt x="2674" y="3174"/>
                  </a:lnTo>
                  <a:lnTo>
                    <a:pt x="2675" y="3180"/>
                  </a:lnTo>
                  <a:lnTo>
                    <a:pt x="2676" y="3165"/>
                  </a:lnTo>
                  <a:lnTo>
                    <a:pt x="2677" y="3162"/>
                  </a:lnTo>
                  <a:lnTo>
                    <a:pt x="2679" y="3133"/>
                  </a:lnTo>
                  <a:lnTo>
                    <a:pt x="2681" y="3160"/>
                  </a:lnTo>
                  <a:lnTo>
                    <a:pt x="2682" y="3158"/>
                  </a:lnTo>
                  <a:lnTo>
                    <a:pt x="2683" y="3167"/>
                  </a:lnTo>
                  <a:lnTo>
                    <a:pt x="2683" y="3159"/>
                  </a:lnTo>
                  <a:lnTo>
                    <a:pt x="2684" y="3170"/>
                  </a:lnTo>
                  <a:lnTo>
                    <a:pt x="2687" y="3135"/>
                  </a:lnTo>
                  <a:lnTo>
                    <a:pt x="2688" y="3156"/>
                  </a:lnTo>
                  <a:lnTo>
                    <a:pt x="2689" y="3148"/>
                  </a:lnTo>
                  <a:lnTo>
                    <a:pt x="2689" y="3156"/>
                  </a:lnTo>
                  <a:lnTo>
                    <a:pt x="2690" y="3149"/>
                  </a:lnTo>
                  <a:lnTo>
                    <a:pt x="2691" y="3160"/>
                  </a:lnTo>
                  <a:lnTo>
                    <a:pt x="2691" y="3151"/>
                  </a:lnTo>
                  <a:lnTo>
                    <a:pt x="2693" y="3179"/>
                  </a:lnTo>
                  <a:lnTo>
                    <a:pt x="2694" y="3171"/>
                  </a:lnTo>
                  <a:lnTo>
                    <a:pt x="2695" y="3181"/>
                  </a:lnTo>
                  <a:lnTo>
                    <a:pt x="2698" y="3134"/>
                  </a:lnTo>
                  <a:lnTo>
                    <a:pt x="2700" y="3147"/>
                  </a:lnTo>
                  <a:lnTo>
                    <a:pt x="2700" y="3138"/>
                  </a:lnTo>
                  <a:lnTo>
                    <a:pt x="2701" y="3141"/>
                  </a:lnTo>
                  <a:lnTo>
                    <a:pt x="2701" y="3136"/>
                  </a:lnTo>
                  <a:lnTo>
                    <a:pt x="2703" y="3175"/>
                  </a:lnTo>
                  <a:lnTo>
                    <a:pt x="2705" y="3144"/>
                  </a:lnTo>
                  <a:lnTo>
                    <a:pt x="2707" y="3168"/>
                  </a:lnTo>
                  <a:lnTo>
                    <a:pt x="2708" y="3133"/>
                  </a:lnTo>
                  <a:lnTo>
                    <a:pt x="2710" y="3152"/>
                  </a:lnTo>
                  <a:lnTo>
                    <a:pt x="2712" y="3118"/>
                  </a:lnTo>
                  <a:lnTo>
                    <a:pt x="2715" y="3154"/>
                  </a:lnTo>
                  <a:lnTo>
                    <a:pt x="2716" y="3140"/>
                  </a:lnTo>
                  <a:lnTo>
                    <a:pt x="2718" y="3191"/>
                  </a:lnTo>
                  <a:lnTo>
                    <a:pt x="2719" y="3198"/>
                  </a:lnTo>
                  <a:lnTo>
                    <a:pt x="2721" y="3205"/>
                  </a:lnTo>
                  <a:lnTo>
                    <a:pt x="2725" y="3160"/>
                  </a:lnTo>
                  <a:lnTo>
                    <a:pt x="2726" y="3153"/>
                  </a:lnTo>
                  <a:lnTo>
                    <a:pt x="2726" y="3165"/>
                  </a:lnTo>
                  <a:lnTo>
                    <a:pt x="2727" y="3160"/>
                  </a:lnTo>
                  <a:lnTo>
                    <a:pt x="2729" y="3194"/>
                  </a:lnTo>
                  <a:lnTo>
                    <a:pt x="2730" y="3185"/>
                  </a:lnTo>
                  <a:lnTo>
                    <a:pt x="2731" y="3195"/>
                  </a:lnTo>
                  <a:lnTo>
                    <a:pt x="2732" y="3165"/>
                  </a:lnTo>
                  <a:lnTo>
                    <a:pt x="2734" y="3160"/>
                  </a:lnTo>
                  <a:lnTo>
                    <a:pt x="2734" y="3164"/>
                  </a:lnTo>
                  <a:lnTo>
                    <a:pt x="2735" y="3153"/>
                  </a:lnTo>
                  <a:lnTo>
                    <a:pt x="2737" y="3174"/>
                  </a:lnTo>
                  <a:lnTo>
                    <a:pt x="2738" y="3161"/>
                  </a:lnTo>
                  <a:lnTo>
                    <a:pt x="2739" y="3168"/>
                  </a:lnTo>
                  <a:lnTo>
                    <a:pt x="2740" y="3162"/>
                  </a:lnTo>
                  <a:lnTo>
                    <a:pt x="2740" y="3172"/>
                  </a:lnTo>
                  <a:lnTo>
                    <a:pt x="2741" y="3165"/>
                  </a:lnTo>
                  <a:lnTo>
                    <a:pt x="2741" y="3177"/>
                  </a:lnTo>
                  <a:lnTo>
                    <a:pt x="2743" y="3174"/>
                  </a:lnTo>
                  <a:lnTo>
                    <a:pt x="2745" y="3202"/>
                  </a:lnTo>
                  <a:lnTo>
                    <a:pt x="2746" y="3182"/>
                  </a:lnTo>
                  <a:lnTo>
                    <a:pt x="2746" y="3193"/>
                  </a:lnTo>
                  <a:lnTo>
                    <a:pt x="2748" y="3180"/>
                  </a:lnTo>
                  <a:lnTo>
                    <a:pt x="2750" y="3227"/>
                  </a:lnTo>
                  <a:lnTo>
                    <a:pt x="2751" y="3223"/>
                  </a:lnTo>
                  <a:lnTo>
                    <a:pt x="2752" y="3247"/>
                  </a:lnTo>
                  <a:lnTo>
                    <a:pt x="2754" y="3214"/>
                  </a:lnTo>
                  <a:lnTo>
                    <a:pt x="2755" y="3206"/>
                  </a:lnTo>
                  <a:lnTo>
                    <a:pt x="2756" y="3213"/>
                  </a:lnTo>
                  <a:lnTo>
                    <a:pt x="2757" y="3209"/>
                  </a:lnTo>
                  <a:lnTo>
                    <a:pt x="2757" y="3214"/>
                  </a:lnTo>
                  <a:lnTo>
                    <a:pt x="2760" y="3165"/>
                  </a:lnTo>
                  <a:lnTo>
                    <a:pt x="2761" y="3169"/>
                  </a:lnTo>
                  <a:lnTo>
                    <a:pt x="2764" y="3196"/>
                  </a:lnTo>
                  <a:lnTo>
                    <a:pt x="2767" y="3163"/>
                  </a:lnTo>
                  <a:lnTo>
                    <a:pt x="2768" y="3174"/>
                  </a:lnTo>
                  <a:lnTo>
                    <a:pt x="2768" y="3171"/>
                  </a:lnTo>
                  <a:lnTo>
                    <a:pt x="2771" y="3225"/>
                  </a:lnTo>
                  <a:lnTo>
                    <a:pt x="2772" y="3209"/>
                  </a:lnTo>
                  <a:lnTo>
                    <a:pt x="2773" y="3212"/>
                  </a:lnTo>
                  <a:lnTo>
                    <a:pt x="2777" y="3148"/>
                  </a:lnTo>
                  <a:lnTo>
                    <a:pt x="2777" y="3159"/>
                  </a:lnTo>
                  <a:lnTo>
                    <a:pt x="2778" y="3152"/>
                  </a:lnTo>
                  <a:lnTo>
                    <a:pt x="2780" y="3143"/>
                  </a:lnTo>
                  <a:lnTo>
                    <a:pt x="2781" y="3155"/>
                  </a:lnTo>
                  <a:lnTo>
                    <a:pt x="2783" y="3169"/>
                  </a:lnTo>
                  <a:lnTo>
                    <a:pt x="2783" y="3165"/>
                  </a:lnTo>
                  <a:lnTo>
                    <a:pt x="2786" y="3224"/>
                  </a:lnTo>
                  <a:lnTo>
                    <a:pt x="2787" y="3222"/>
                  </a:lnTo>
                  <a:lnTo>
                    <a:pt x="2791" y="3140"/>
                  </a:lnTo>
                  <a:lnTo>
                    <a:pt x="2792" y="3142"/>
                  </a:lnTo>
                  <a:lnTo>
                    <a:pt x="2793" y="3130"/>
                  </a:lnTo>
                  <a:lnTo>
                    <a:pt x="2795" y="3152"/>
                  </a:lnTo>
                  <a:lnTo>
                    <a:pt x="2796" y="3149"/>
                  </a:lnTo>
                  <a:lnTo>
                    <a:pt x="2796" y="3152"/>
                  </a:lnTo>
                  <a:lnTo>
                    <a:pt x="2800" y="3181"/>
                  </a:lnTo>
                  <a:lnTo>
                    <a:pt x="2800" y="3171"/>
                  </a:lnTo>
                  <a:lnTo>
                    <a:pt x="2801" y="3182"/>
                  </a:lnTo>
                  <a:lnTo>
                    <a:pt x="2801" y="3176"/>
                  </a:lnTo>
                  <a:lnTo>
                    <a:pt x="2803" y="3192"/>
                  </a:lnTo>
                  <a:lnTo>
                    <a:pt x="2804" y="3187"/>
                  </a:lnTo>
                  <a:lnTo>
                    <a:pt x="2806" y="3225"/>
                  </a:lnTo>
                  <a:lnTo>
                    <a:pt x="2808" y="3189"/>
                  </a:lnTo>
                  <a:lnTo>
                    <a:pt x="2809" y="3203"/>
                  </a:lnTo>
                  <a:lnTo>
                    <a:pt x="2810" y="3192"/>
                  </a:lnTo>
                  <a:lnTo>
                    <a:pt x="2811" y="3216"/>
                  </a:lnTo>
                  <a:lnTo>
                    <a:pt x="2812" y="3205"/>
                  </a:lnTo>
                  <a:lnTo>
                    <a:pt x="2813" y="3219"/>
                  </a:lnTo>
                  <a:lnTo>
                    <a:pt x="2815" y="3192"/>
                  </a:lnTo>
                  <a:lnTo>
                    <a:pt x="2816" y="3204"/>
                  </a:lnTo>
                  <a:lnTo>
                    <a:pt x="2819" y="3232"/>
                  </a:lnTo>
                  <a:lnTo>
                    <a:pt x="2819" y="3228"/>
                  </a:lnTo>
                  <a:lnTo>
                    <a:pt x="2821" y="3201"/>
                  </a:lnTo>
                  <a:lnTo>
                    <a:pt x="2822" y="3186"/>
                  </a:lnTo>
                  <a:lnTo>
                    <a:pt x="2825" y="3149"/>
                  </a:lnTo>
                  <a:lnTo>
                    <a:pt x="2826" y="3151"/>
                  </a:lnTo>
                  <a:lnTo>
                    <a:pt x="2827" y="3158"/>
                  </a:lnTo>
                  <a:lnTo>
                    <a:pt x="2829" y="3148"/>
                  </a:lnTo>
                  <a:lnTo>
                    <a:pt x="2830" y="3167"/>
                  </a:lnTo>
                  <a:lnTo>
                    <a:pt x="2831" y="3138"/>
                  </a:lnTo>
                  <a:lnTo>
                    <a:pt x="2832" y="3152"/>
                  </a:lnTo>
                  <a:lnTo>
                    <a:pt x="2833" y="3170"/>
                  </a:lnTo>
                  <a:lnTo>
                    <a:pt x="2834" y="3162"/>
                  </a:lnTo>
                  <a:lnTo>
                    <a:pt x="2835" y="3166"/>
                  </a:lnTo>
                  <a:lnTo>
                    <a:pt x="2836" y="3153"/>
                  </a:lnTo>
                  <a:lnTo>
                    <a:pt x="2837" y="3171"/>
                  </a:lnTo>
                  <a:lnTo>
                    <a:pt x="2840" y="3125"/>
                  </a:lnTo>
                  <a:lnTo>
                    <a:pt x="2842" y="3163"/>
                  </a:lnTo>
                  <a:lnTo>
                    <a:pt x="2843" y="3153"/>
                  </a:lnTo>
                  <a:lnTo>
                    <a:pt x="2845" y="3187"/>
                  </a:lnTo>
                  <a:lnTo>
                    <a:pt x="2845" y="3181"/>
                  </a:lnTo>
                  <a:lnTo>
                    <a:pt x="2846" y="3199"/>
                  </a:lnTo>
                  <a:lnTo>
                    <a:pt x="2848" y="3194"/>
                  </a:lnTo>
                  <a:lnTo>
                    <a:pt x="2851" y="3178"/>
                  </a:lnTo>
                  <a:lnTo>
                    <a:pt x="2855" y="3220"/>
                  </a:lnTo>
                  <a:lnTo>
                    <a:pt x="2859" y="3179"/>
                  </a:lnTo>
                  <a:lnTo>
                    <a:pt x="2860" y="3183"/>
                  </a:lnTo>
                  <a:lnTo>
                    <a:pt x="2861" y="3164"/>
                  </a:lnTo>
                  <a:lnTo>
                    <a:pt x="2862" y="3170"/>
                  </a:lnTo>
                  <a:lnTo>
                    <a:pt x="2863" y="3163"/>
                  </a:lnTo>
                  <a:lnTo>
                    <a:pt x="2865" y="3179"/>
                  </a:lnTo>
                  <a:lnTo>
                    <a:pt x="2867" y="3176"/>
                  </a:lnTo>
                  <a:lnTo>
                    <a:pt x="2867" y="3181"/>
                  </a:lnTo>
                  <a:lnTo>
                    <a:pt x="2868" y="3175"/>
                  </a:lnTo>
                  <a:lnTo>
                    <a:pt x="2872" y="3217"/>
                  </a:lnTo>
                  <a:lnTo>
                    <a:pt x="2876" y="3130"/>
                  </a:lnTo>
                  <a:lnTo>
                    <a:pt x="2877" y="3167"/>
                  </a:lnTo>
                  <a:lnTo>
                    <a:pt x="2878" y="3176"/>
                  </a:lnTo>
                  <a:lnTo>
                    <a:pt x="2879" y="3170"/>
                  </a:lnTo>
                  <a:lnTo>
                    <a:pt x="2881" y="3180"/>
                  </a:lnTo>
                  <a:lnTo>
                    <a:pt x="2882" y="3162"/>
                  </a:lnTo>
                  <a:lnTo>
                    <a:pt x="2883" y="3166"/>
                  </a:lnTo>
                  <a:lnTo>
                    <a:pt x="2884" y="3158"/>
                  </a:lnTo>
                  <a:lnTo>
                    <a:pt x="2886" y="3195"/>
                  </a:lnTo>
                  <a:lnTo>
                    <a:pt x="2886" y="3192"/>
                  </a:lnTo>
                  <a:lnTo>
                    <a:pt x="2887" y="3197"/>
                  </a:lnTo>
                  <a:lnTo>
                    <a:pt x="2890" y="3138"/>
                  </a:lnTo>
                  <a:lnTo>
                    <a:pt x="2891" y="3164"/>
                  </a:lnTo>
                  <a:lnTo>
                    <a:pt x="2892" y="3156"/>
                  </a:lnTo>
                  <a:lnTo>
                    <a:pt x="2892" y="3163"/>
                  </a:lnTo>
                  <a:lnTo>
                    <a:pt x="2896" y="3201"/>
                  </a:lnTo>
                  <a:lnTo>
                    <a:pt x="2896" y="3189"/>
                  </a:lnTo>
                  <a:lnTo>
                    <a:pt x="2897" y="3192"/>
                  </a:lnTo>
                  <a:lnTo>
                    <a:pt x="2898" y="3161"/>
                  </a:lnTo>
                  <a:lnTo>
                    <a:pt x="2899" y="3176"/>
                  </a:lnTo>
                  <a:lnTo>
                    <a:pt x="2900" y="3172"/>
                  </a:lnTo>
                  <a:lnTo>
                    <a:pt x="2902" y="3190"/>
                  </a:lnTo>
                  <a:lnTo>
                    <a:pt x="2903" y="3169"/>
                  </a:lnTo>
                  <a:lnTo>
                    <a:pt x="2904" y="3183"/>
                  </a:lnTo>
                  <a:lnTo>
                    <a:pt x="2905" y="3169"/>
                  </a:lnTo>
                  <a:lnTo>
                    <a:pt x="2907" y="3192"/>
                  </a:lnTo>
                  <a:lnTo>
                    <a:pt x="2907" y="3187"/>
                  </a:lnTo>
                  <a:lnTo>
                    <a:pt x="2908" y="3197"/>
                  </a:lnTo>
                  <a:lnTo>
                    <a:pt x="2911" y="3163"/>
                  </a:lnTo>
                  <a:lnTo>
                    <a:pt x="2912" y="3182"/>
                  </a:lnTo>
                  <a:lnTo>
                    <a:pt x="2913" y="3176"/>
                  </a:lnTo>
                  <a:lnTo>
                    <a:pt x="2915" y="3240"/>
                  </a:lnTo>
                  <a:lnTo>
                    <a:pt x="2916" y="3238"/>
                  </a:lnTo>
                  <a:lnTo>
                    <a:pt x="2916" y="3245"/>
                  </a:lnTo>
                  <a:lnTo>
                    <a:pt x="2917" y="3219"/>
                  </a:lnTo>
                  <a:lnTo>
                    <a:pt x="2919" y="3196"/>
                  </a:lnTo>
                  <a:lnTo>
                    <a:pt x="2921" y="3215"/>
                  </a:lnTo>
                  <a:lnTo>
                    <a:pt x="2925" y="3263"/>
                  </a:lnTo>
                  <a:lnTo>
                    <a:pt x="2925" y="3246"/>
                  </a:lnTo>
                  <a:lnTo>
                    <a:pt x="2926" y="3250"/>
                  </a:lnTo>
                  <a:lnTo>
                    <a:pt x="2930" y="3185"/>
                  </a:lnTo>
                  <a:lnTo>
                    <a:pt x="2930" y="3192"/>
                  </a:lnTo>
                  <a:lnTo>
                    <a:pt x="2931" y="3173"/>
                  </a:lnTo>
                  <a:lnTo>
                    <a:pt x="2932" y="3178"/>
                  </a:lnTo>
                  <a:lnTo>
                    <a:pt x="2935" y="3211"/>
                  </a:lnTo>
                  <a:lnTo>
                    <a:pt x="2935" y="3204"/>
                  </a:lnTo>
                  <a:lnTo>
                    <a:pt x="2936" y="3214"/>
                  </a:lnTo>
                  <a:lnTo>
                    <a:pt x="2937" y="3211"/>
                  </a:lnTo>
                  <a:lnTo>
                    <a:pt x="2938" y="3243"/>
                  </a:lnTo>
                  <a:lnTo>
                    <a:pt x="2939" y="3233"/>
                  </a:lnTo>
                  <a:lnTo>
                    <a:pt x="2940" y="3246"/>
                  </a:lnTo>
                  <a:lnTo>
                    <a:pt x="2943" y="3173"/>
                  </a:lnTo>
                  <a:lnTo>
                    <a:pt x="2944" y="3180"/>
                  </a:lnTo>
                  <a:lnTo>
                    <a:pt x="2945" y="3170"/>
                  </a:lnTo>
                  <a:lnTo>
                    <a:pt x="2947" y="3184"/>
                  </a:lnTo>
                  <a:lnTo>
                    <a:pt x="2947" y="3181"/>
                  </a:lnTo>
                  <a:lnTo>
                    <a:pt x="2948" y="3197"/>
                  </a:lnTo>
                  <a:lnTo>
                    <a:pt x="2950" y="3172"/>
                  </a:lnTo>
                  <a:lnTo>
                    <a:pt x="2952" y="3191"/>
                  </a:lnTo>
                  <a:lnTo>
                    <a:pt x="2953" y="3177"/>
                  </a:lnTo>
                  <a:lnTo>
                    <a:pt x="2954" y="3190"/>
                  </a:lnTo>
                  <a:lnTo>
                    <a:pt x="2957" y="3166"/>
                  </a:lnTo>
                  <a:lnTo>
                    <a:pt x="2961" y="3226"/>
                  </a:lnTo>
                  <a:lnTo>
                    <a:pt x="2961" y="3213"/>
                  </a:lnTo>
                  <a:lnTo>
                    <a:pt x="2962" y="3223"/>
                  </a:lnTo>
                  <a:lnTo>
                    <a:pt x="2964" y="3161"/>
                  </a:lnTo>
                  <a:lnTo>
                    <a:pt x="2965" y="3158"/>
                  </a:lnTo>
                  <a:lnTo>
                    <a:pt x="2967" y="3168"/>
                  </a:lnTo>
                  <a:lnTo>
                    <a:pt x="2967" y="3154"/>
                  </a:lnTo>
                  <a:lnTo>
                    <a:pt x="2970" y="3213"/>
                  </a:lnTo>
                  <a:lnTo>
                    <a:pt x="2971" y="3202"/>
                  </a:lnTo>
                  <a:lnTo>
                    <a:pt x="2971" y="3210"/>
                  </a:lnTo>
                  <a:lnTo>
                    <a:pt x="2975" y="3141"/>
                  </a:lnTo>
                  <a:lnTo>
                    <a:pt x="2975" y="3146"/>
                  </a:lnTo>
                  <a:lnTo>
                    <a:pt x="2976" y="3140"/>
                  </a:lnTo>
                  <a:lnTo>
                    <a:pt x="2980" y="3218"/>
                  </a:lnTo>
                  <a:lnTo>
                    <a:pt x="2985" y="3124"/>
                  </a:lnTo>
                  <a:lnTo>
                    <a:pt x="2987" y="3158"/>
                  </a:lnTo>
                  <a:lnTo>
                    <a:pt x="2989" y="3148"/>
                  </a:lnTo>
                  <a:lnTo>
                    <a:pt x="2990" y="3152"/>
                  </a:lnTo>
                  <a:lnTo>
                    <a:pt x="2996" y="3257"/>
                  </a:lnTo>
                  <a:lnTo>
                    <a:pt x="2999" y="3172"/>
                  </a:lnTo>
                  <a:lnTo>
                    <a:pt x="3000" y="3182"/>
                  </a:lnTo>
                  <a:lnTo>
                    <a:pt x="3001" y="3177"/>
                  </a:lnTo>
                  <a:lnTo>
                    <a:pt x="3001" y="3182"/>
                  </a:lnTo>
                  <a:lnTo>
                    <a:pt x="3002" y="3179"/>
                  </a:lnTo>
                  <a:lnTo>
                    <a:pt x="3004" y="3207"/>
                  </a:lnTo>
                  <a:lnTo>
                    <a:pt x="3007" y="3172"/>
                  </a:lnTo>
                  <a:lnTo>
                    <a:pt x="3008" y="3192"/>
                  </a:lnTo>
                  <a:lnTo>
                    <a:pt x="3010" y="3213"/>
                  </a:lnTo>
                  <a:lnTo>
                    <a:pt x="3010" y="3200"/>
                  </a:lnTo>
                  <a:lnTo>
                    <a:pt x="3011" y="3210"/>
                  </a:lnTo>
                  <a:lnTo>
                    <a:pt x="3012" y="3196"/>
                  </a:lnTo>
                  <a:lnTo>
                    <a:pt x="3013" y="3200"/>
                  </a:lnTo>
                  <a:lnTo>
                    <a:pt x="3013" y="3187"/>
                  </a:lnTo>
                  <a:lnTo>
                    <a:pt x="3014" y="3192"/>
                  </a:lnTo>
                  <a:lnTo>
                    <a:pt x="3014" y="3187"/>
                  </a:lnTo>
                  <a:lnTo>
                    <a:pt x="3015" y="3194"/>
                  </a:lnTo>
                  <a:lnTo>
                    <a:pt x="3015" y="3192"/>
                  </a:lnTo>
                  <a:lnTo>
                    <a:pt x="3016" y="3198"/>
                  </a:lnTo>
                  <a:lnTo>
                    <a:pt x="3017" y="3176"/>
                  </a:lnTo>
                  <a:lnTo>
                    <a:pt x="3017" y="3183"/>
                  </a:lnTo>
                  <a:lnTo>
                    <a:pt x="3018" y="3172"/>
                  </a:lnTo>
                  <a:lnTo>
                    <a:pt x="3019" y="3174"/>
                  </a:lnTo>
                  <a:lnTo>
                    <a:pt x="3020" y="3168"/>
                  </a:lnTo>
                  <a:lnTo>
                    <a:pt x="3022" y="3200"/>
                  </a:lnTo>
                  <a:lnTo>
                    <a:pt x="3023" y="3191"/>
                  </a:lnTo>
                  <a:lnTo>
                    <a:pt x="3023" y="3200"/>
                  </a:lnTo>
                  <a:lnTo>
                    <a:pt x="3026" y="3163"/>
                  </a:lnTo>
                  <a:lnTo>
                    <a:pt x="3026" y="3173"/>
                  </a:lnTo>
                  <a:lnTo>
                    <a:pt x="3027" y="3168"/>
                  </a:lnTo>
                  <a:lnTo>
                    <a:pt x="3028" y="3178"/>
                  </a:lnTo>
                  <a:lnTo>
                    <a:pt x="3029" y="3193"/>
                  </a:lnTo>
                  <a:lnTo>
                    <a:pt x="3030" y="3190"/>
                  </a:lnTo>
                  <a:lnTo>
                    <a:pt x="3032" y="3220"/>
                  </a:lnTo>
                  <a:lnTo>
                    <a:pt x="3032" y="3215"/>
                  </a:lnTo>
                  <a:lnTo>
                    <a:pt x="3033" y="3230"/>
                  </a:lnTo>
                  <a:lnTo>
                    <a:pt x="3035" y="3187"/>
                  </a:lnTo>
                  <a:lnTo>
                    <a:pt x="3036" y="3175"/>
                  </a:lnTo>
                  <a:lnTo>
                    <a:pt x="3037" y="3181"/>
                  </a:lnTo>
                  <a:lnTo>
                    <a:pt x="3038" y="3174"/>
                  </a:lnTo>
                  <a:lnTo>
                    <a:pt x="3039" y="3196"/>
                  </a:lnTo>
                  <a:lnTo>
                    <a:pt x="3040" y="3181"/>
                  </a:lnTo>
                  <a:lnTo>
                    <a:pt x="3042" y="3197"/>
                  </a:lnTo>
                  <a:lnTo>
                    <a:pt x="3043" y="3165"/>
                  </a:lnTo>
                  <a:lnTo>
                    <a:pt x="3044" y="3170"/>
                  </a:lnTo>
                  <a:lnTo>
                    <a:pt x="3045" y="3158"/>
                  </a:lnTo>
                  <a:lnTo>
                    <a:pt x="3046" y="3139"/>
                  </a:lnTo>
                  <a:lnTo>
                    <a:pt x="3047" y="3150"/>
                  </a:lnTo>
                  <a:lnTo>
                    <a:pt x="3048" y="3141"/>
                  </a:lnTo>
                  <a:lnTo>
                    <a:pt x="3051" y="3187"/>
                  </a:lnTo>
                  <a:lnTo>
                    <a:pt x="3053" y="3169"/>
                  </a:lnTo>
                  <a:lnTo>
                    <a:pt x="3053" y="3174"/>
                  </a:lnTo>
                  <a:lnTo>
                    <a:pt x="3055" y="3158"/>
                  </a:lnTo>
                  <a:lnTo>
                    <a:pt x="3055" y="3161"/>
                  </a:lnTo>
                  <a:lnTo>
                    <a:pt x="3056" y="3171"/>
                  </a:lnTo>
                  <a:lnTo>
                    <a:pt x="3058" y="3205"/>
                  </a:lnTo>
                  <a:lnTo>
                    <a:pt x="3059" y="3201"/>
                  </a:lnTo>
                  <a:lnTo>
                    <a:pt x="3059" y="3208"/>
                  </a:lnTo>
                  <a:lnTo>
                    <a:pt x="3064" y="3113"/>
                  </a:lnTo>
                  <a:lnTo>
                    <a:pt x="3065" y="3120"/>
                  </a:lnTo>
                  <a:lnTo>
                    <a:pt x="3070" y="3204"/>
                  </a:lnTo>
                  <a:lnTo>
                    <a:pt x="3072" y="3173"/>
                  </a:lnTo>
                  <a:lnTo>
                    <a:pt x="3074" y="3161"/>
                  </a:lnTo>
                  <a:lnTo>
                    <a:pt x="3075" y="3166"/>
                  </a:lnTo>
                  <a:lnTo>
                    <a:pt x="3077" y="3153"/>
                  </a:lnTo>
                  <a:lnTo>
                    <a:pt x="3079" y="3190"/>
                  </a:lnTo>
                  <a:lnTo>
                    <a:pt x="3079" y="3184"/>
                  </a:lnTo>
                  <a:lnTo>
                    <a:pt x="3080" y="3189"/>
                  </a:lnTo>
                  <a:lnTo>
                    <a:pt x="3081" y="3171"/>
                  </a:lnTo>
                  <a:lnTo>
                    <a:pt x="3081" y="3179"/>
                  </a:lnTo>
                  <a:lnTo>
                    <a:pt x="3082" y="3168"/>
                  </a:lnTo>
                  <a:lnTo>
                    <a:pt x="3082" y="3175"/>
                  </a:lnTo>
                  <a:lnTo>
                    <a:pt x="3085" y="3147"/>
                  </a:lnTo>
                  <a:lnTo>
                    <a:pt x="3086" y="3161"/>
                  </a:lnTo>
                  <a:lnTo>
                    <a:pt x="3086" y="3151"/>
                  </a:lnTo>
                  <a:lnTo>
                    <a:pt x="3087" y="3171"/>
                  </a:lnTo>
                  <a:lnTo>
                    <a:pt x="3088" y="3166"/>
                  </a:lnTo>
                  <a:lnTo>
                    <a:pt x="3089" y="3152"/>
                  </a:lnTo>
                  <a:lnTo>
                    <a:pt x="3091" y="3161"/>
                  </a:lnTo>
                  <a:lnTo>
                    <a:pt x="3091" y="3154"/>
                  </a:lnTo>
                  <a:lnTo>
                    <a:pt x="3092" y="3162"/>
                  </a:lnTo>
                  <a:lnTo>
                    <a:pt x="3095" y="3128"/>
                  </a:lnTo>
                  <a:lnTo>
                    <a:pt x="3095" y="3137"/>
                  </a:lnTo>
                  <a:lnTo>
                    <a:pt x="3098" y="3115"/>
                  </a:lnTo>
                  <a:lnTo>
                    <a:pt x="3100" y="3160"/>
                  </a:lnTo>
                  <a:lnTo>
                    <a:pt x="3102" y="3140"/>
                  </a:lnTo>
                  <a:lnTo>
                    <a:pt x="3104" y="3128"/>
                  </a:lnTo>
                  <a:lnTo>
                    <a:pt x="3106" y="3139"/>
                  </a:lnTo>
                  <a:lnTo>
                    <a:pt x="3107" y="3128"/>
                  </a:lnTo>
                  <a:lnTo>
                    <a:pt x="3110" y="3160"/>
                  </a:lnTo>
                  <a:lnTo>
                    <a:pt x="3113" y="3137"/>
                  </a:lnTo>
                  <a:lnTo>
                    <a:pt x="3113" y="3143"/>
                  </a:lnTo>
                  <a:lnTo>
                    <a:pt x="3115" y="3141"/>
                  </a:lnTo>
                  <a:lnTo>
                    <a:pt x="3116" y="3131"/>
                  </a:lnTo>
                  <a:lnTo>
                    <a:pt x="3118" y="3165"/>
                  </a:lnTo>
                  <a:lnTo>
                    <a:pt x="3119" y="3172"/>
                  </a:lnTo>
                  <a:lnTo>
                    <a:pt x="3121" y="3159"/>
                  </a:lnTo>
                  <a:lnTo>
                    <a:pt x="3122" y="3161"/>
                  </a:lnTo>
                  <a:lnTo>
                    <a:pt x="3124" y="3116"/>
                  </a:lnTo>
                  <a:lnTo>
                    <a:pt x="3125" y="3110"/>
                  </a:lnTo>
                  <a:lnTo>
                    <a:pt x="3127" y="3128"/>
                  </a:lnTo>
                  <a:lnTo>
                    <a:pt x="3128" y="3125"/>
                  </a:lnTo>
                  <a:lnTo>
                    <a:pt x="3130" y="3147"/>
                  </a:lnTo>
                  <a:lnTo>
                    <a:pt x="3131" y="3119"/>
                  </a:lnTo>
                  <a:lnTo>
                    <a:pt x="3133" y="3110"/>
                  </a:lnTo>
                  <a:lnTo>
                    <a:pt x="3137" y="3151"/>
                  </a:lnTo>
                  <a:lnTo>
                    <a:pt x="3139" y="3115"/>
                  </a:lnTo>
                  <a:lnTo>
                    <a:pt x="3140" y="3123"/>
                  </a:lnTo>
                  <a:lnTo>
                    <a:pt x="3141" y="3111"/>
                  </a:lnTo>
                  <a:lnTo>
                    <a:pt x="3142" y="3114"/>
                  </a:lnTo>
                  <a:lnTo>
                    <a:pt x="3143" y="3108"/>
                  </a:lnTo>
                  <a:lnTo>
                    <a:pt x="3144" y="3125"/>
                  </a:lnTo>
                  <a:lnTo>
                    <a:pt x="3145" y="3117"/>
                  </a:lnTo>
                  <a:lnTo>
                    <a:pt x="3146" y="3120"/>
                  </a:lnTo>
                  <a:lnTo>
                    <a:pt x="3146" y="3111"/>
                  </a:lnTo>
                  <a:lnTo>
                    <a:pt x="3147" y="3112"/>
                  </a:lnTo>
                  <a:lnTo>
                    <a:pt x="3148" y="3128"/>
                  </a:lnTo>
                  <a:lnTo>
                    <a:pt x="3149" y="3124"/>
                  </a:lnTo>
                  <a:lnTo>
                    <a:pt x="3150" y="3129"/>
                  </a:lnTo>
                  <a:lnTo>
                    <a:pt x="3150" y="3123"/>
                  </a:lnTo>
                  <a:lnTo>
                    <a:pt x="3154" y="3164"/>
                  </a:lnTo>
                  <a:lnTo>
                    <a:pt x="3154" y="3159"/>
                  </a:lnTo>
                  <a:lnTo>
                    <a:pt x="3155" y="3162"/>
                  </a:lnTo>
                  <a:lnTo>
                    <a:pt x="3155" y="3150"/>
                  </a:lnTo>
                  <a:lnTo>
                    <a:pt x="3156" y="3136"/>
                  </a:lnTo>
                  <a:lnTo>
                    <a:pt x="3157" y="3139"/>
                  </a:lnTo>
                  <a:lnTo>
                    <a:pt x="3157" y="3138"/>
                  </a:lnTo>
                  <a:lnTo>
                    <a:pt x="3158" y="3144"/>
                  </a:lnTo>
                  <a:lnTo>
                    <a:pt x="3159" y="3140"/>
                  </a:lnTo>
                  <a:lnTo>
                    <a:pt x="3162" y="3187"/>
                  </a:lnTo>
                  <a:lnTo>
                    <a:pt x="3162" y="3183"/>
                  </a:lnTo>
                  <a:lnTo>
                    <a:pt x="3163" y="3194"/>
                  </a:lnTo>
                  <a:lnTo>
                    <a:pt x="3164" y="3189"/>
                  </a:lnTo>
                  <a:lnTo>
                    <a:pt x="3165" y="3180"/>
                  </a:lnTo>
                  <a:lnTo>
                    <a:pt x="3166" y="3184"/>
                  </a:lnTo>
                  <a:lnTo>
                    <a:pt x="3167" y="3180"/>
                  </a:lnTo>
                  <a:lnTo>
                    <a:pt x="3168" y="3184"/>
                  </a:lnTo>
                  <a:lnTo>
                    <a:pt x="3168" y="3169"/>
                  </a:lnTo>
                  <a:lnTo>
                    <a:pt x="3169" y="3173"/>
                  </a:lnTo>
                  <a:lnTo>
                    <a:pt x="3170" y="3180"/>
                  </a:lnTo>
                  <a:lnTo>
                    <a:pt x="3173" y="3163"/>
                  </a:lnTo>
                  <a:lnTo>
                    <a:pt x="3173" y="3170"/>
                  </a:lnTo>
                  <a:lnTo>
                    <a:pt x="3174" y="3157"/>
                  </a:lnTo>
                  <a:lnTo>
                    <a:pt x="3175" y="3167"/>
                  </a:lnTo>
                  <a:lnTo>
                    <a:pt x="3177" y="3149"/>
                  </a:lnTo>
                  <a:lnTo>
                    <a:pt x="3178" y="3163"/>
                  </a:lnTo>
                  <a:lnTo>
                    <a:pt x="3181" y="3148"/>
                  </a:lnTo>
                  <a:lnTo>
                    <a:pt x="3182" y="3168"/>
                  </a:lnTo>
                  <a:lnTo>
                    <a:pt x="3182" y="3153"/>
                  </a:lnTo>
                  <a:lnTo>
                    <a:pt x="3185" y="3218"/>
                  </a:lnTo>
                  <a:lnTo>
                    <a:pt x="3188" y="3178"/>
                  </a:lnTo>
                  <a:lnTo>
                    <a:pt x="3189" y="3183"/>
                  </a:lnTo>
                  <a:lnTo>
                    <a:pt x="3191" y="3149"/>
                  </a:lnTo>
                  <a:lnTo>
                    <a:pt x="3191" y="3154"/>
                  </a:lnTo>
                  <a:lnTo>
                    <a:pt x="3193" y="3173"/>
                  </a:lnTo>
                  <a:lnTo>
                    <a:pt x="3194" y="3169"/>
                  </a:lnTo>
                  <a:lnTo>
                    <a:pt x="3195" y="3185"/>
                  </a:lnTo>
                  <a:lnTo>
                    <a:pt x="3196" y="3176"/>
                  </a:lnTo>
                  <a:lnTo>
                    <a:pt x="3198" y="3203"/>
                  </a:lnTo>
                  <a:lnTo>
                    <a:pt x="3199" y="3184"/>
                  </a:lnTo>
                  <a:lnTo>
                    <a:pt x="3200" y="3176"/>
                  </a:lnTo>
                  <a:lnTo>
                    <a:pt x="3202" y="3170"/>
                  </a:lnTo>
                  <a:lnTo>
                    <a:pt x="3203" y="3182"/>
                  </a:lnTo>
                  <a:lnTo>
                    <a:pt x="3203" y="3169"/>
                  </a:lnTo>
                  <a:lnTo>
                    <a:pt x="3205" y="3156"/>
                  </a:lnTo>
                  <a:lnTo>
                    <a:pt x="3206" y="3149"/>
                  </a:lnTo>
                  <a:lnTo>
                    <a:pt x="3210" y="3179"/>
                  </a:lnTo>
                  <a:lnTo>
                    <a:pt x="3211" y="3189"/>
                  </a:lnTo>
                  <a:lnTo>
                    <a:pt x="3213" y="3145"/>
                  </a:lnTo>
                  <a:lnTo>
                    <a:pt x="3214" y="3149"/>
                  </a:lnTo>
                  <a:lnTo>
                    <a:pt x="3215" y="3143"/>
                  </a:lnTo>
                  <a:lnTo>
                    <a:pt x="3216" y="3161"/>
                  </a:lnTo>
                  <a:lnTo>
                    <a:pt x="3217" y="3141"/>
                  </a:lnTo>
                  <a:lnTo>
                    <a:pt x="3218" y="3144"/>
                  </a:lnTo>
                  <a:lnTo>
                    <a:pt x="3219" y="3126"/>
                  </a:lnTo>
                  <a:lnTo>
                    <a:pt x="3220" y="3133"/>
                  </a:lnTo>
                  <a:lnTo>
                    <a:pt x="3221" y="3121"/>
                  </a:lnTo>
                  <a:lnTo>
                    <a:pt x="3225" y="3179"/>
                  </a:lnTo>
                  <a:lnTo>
                    <a:pt x="3226" y="3188"/>
                  </a:lnTo>
                  <a:lnTo>
                    <a:pt x="3230" y="3122"/>
                  </a:lnTo>
                  <a:lnTo>
                    <a:pt x="3231" y="3126"/>
                  </a:lnTo>
                  <a:lnTo>
                    <a:pt x="3231" y="3120"/>
                  </a:lnTo>
                  <a:lnTo>
                    <a:pt x="3232" y="3121"/>
                  </a:lnTo>
                  <a:lnTo>
                    <a:pt x="3235" y="3180"/>
                  </a:lnTo>
                  <a:lnTo>
                    <a:pt x="3235" y="3177"/>
                  </a:lnTo>
                  <a:lnTo>
                    <a:pt x="3236" y="3183"/>
                  </a:lnTo>
                  <a:lnTo>
                    <a:pt x="3237" y="3161"/>
                  </a:lnTo>
                  <a:lnTo>
                    <a:pt x="3238" y="3175"/>
                  </a:lnTo>
                  <a:lnTo>
                    <a:pt x="3239" y="3186"/>
                  </a:lnTo>
                  <a:lnTo>
                    <a:pt x="3240" y="3183"/>
                  </a:lnTo>
                  <a:lnTo>
                    <a:pt x="3240" y="3199"/>
                  </a:lnTo>
                  <a:lnTo>
                    <a:pt x="3241" y="3197"/>
                  </a:lnTo>
                  <a:lnTo>
                    <a:pt x="3242" y="3202"/>
                  </a:lnTo>
                  <a:lnTo>
                    <a:pt x="3242" y="3200"/>
                  </a:lnTo>
                  <a:lnTo>
                    <a:pt x="3243" y="3204"/>
                  </a:lnTo>
                  <a:lnTo>
                    <a:pt x="3244" y="3188"/>
                  </a:lnTo>
                  <a:lnTo>
                    <a:pt x="3245" y="3181"/>
                  </a:lnTo>
                  <a:lnTo>
                    <a:pt x="3246" y="3194"/>
                  </a:lnTo>
                  <a:lnTo>
                    <a:pt x="3247" y="3188"/>
                  </a:lnTo>
                  <a:lnTo>
                    <a:pt x="3247" y="3194"/>
                  </a:lnTo>
                  <a:lnTo>
                    <a:pt x="3248" y="3191"/>
                  </a:lnTo>
                  <a:lnTo>
                    <a:pt x="3249" y="3181"/>
                  </a:lnTo>
                  <a:lnTo>
                    <a:pt x="3249" y="3185"/>
                  </a:lnTo>
                  <a:lnTo>
                    <a:pt x="3250" y="3162"/>
                  </a:lnTo>
                  <a:lnTo>
                    <a:pt x="3252" y="3181"/>
                  </a:lnTo>
                  <a:lnTo>
                    <a:pt x="3253" y="3169"/>
                  </a:lnTo>
                  <a:lnTo>
                    <a:pt x="3254" y="3201"/>
                  </a:lnTo>
                  <a:lnTo>
                    <a:pt x="3255" y="3199"/>
                  </a:lnTo>
                  <a:lnTo>
                    <a:pt x="3256" y="3210"/>
                  </a:lnTo>
                  <a:lnTo>
                    <a:pt x="3257" y="3182"/>
                  </a:lnTo>
                  <a:lnTo>
                    <a:pt x="3258" y="3189"/>
                  </a:lnTo>
                  <a:lnTo>
                    <a:pt x="3258" y="3182"/>
                  </a:lnTo>
                  <a:lnTo>
                    <a:pt x="3259" y="3188"/>
                  </a:lnTo>
                  <a:lnTo>
                    <a:pt x="3261" y="3124"/>
                  </a:lnTo>
                  <a:lnTo>
                    <a:pt x="3264" y="3180"/>
                  </a:lnTo>
                  <a:lnTo>
                    <a:pt x="3265" y="3171"/>
                  </a:lnTo>
                  <a:lnTo>
                    <a:pt x="3267" y="3176"/>
                  </a:lnTo>
                  <a:lnTo>
                    <a:pt x="3269" y="3104"/>
                  </a:lnTo>
                  <a:lnTo>
                    <a:pt x="3271" y="3138"/>
                  </a:lnTo>
                  <a:lnTo>
                    <a:pt x="3273" y="3126"/>
                  </a:lnTo>
                  <a:lnTo>
                    <a:pt x="3274" y="3130"/>
                  </a:lnTo>
                  <a:lnTo>
                    <a:pt x="3275" y="3119"/>
                  </a:lnTo>
                  <a:lnTo>
                    <a:pt x="3276" y="3124"/>
                  </a:lnTo>
                  <a:lnTo>
                    <a:pt x="3276" y="3115"/>
                  </a:lnTo>
                  <a:lnTo>
                    <a:pt x="3277" y="3100"/>
                  </a:lnTo>
                  <a:lnTo>
                    <a:pt x="3281" y="3155"/>
                  </a:lnTo>
                  <a:lnTo>
                    <a:pt x="3282" y="3152"/>
                  </a:lnTo>
                  <a:lnTo>
                    <a:pt x="3283" y="3169"/>
                  </a:lnTo>
                  <a:lnTo>
                    <a:pt x="3284" y="3190"/>
                  </a:lnTo>
                  <a:lnTo>
                    <a:pt x="3286" y="3176"/>
                  </a:lnTo>
                  <a:lnTo>
                    <a:pt x="3287" y="3177"/>
                  </a:lnTo>
                  <a:lnTo>
                    <a:pt x="3288" y="3157"/>
                  </a:lnTo>
                  <a:lnTo>
                    <a:pt x="3289" y="3159"/>
                  </a:lnTo>
                  <a:lnTo>
                    <a:pt x="3289" y="3157"/>
                  </a:lnTo>
                  <a:lnTo>
                    <a:pt x="3290" y="3160"/>
                  </a:lnTo>
                  <a:lnTo>
                    <a:pt x="3291" y="3151"/>
                  </a:lnTo>
                  <a:lnTo>
                    <a:pt x="3291" y="3155"/>
                  </a:lnTo>
                  <a:lnTo>
                    <a:pt x="3292" y="3145"/>
                  </a:lnTo>
                  <a:lnTo>
                    <a:pt x="3292" y="3146"/>
                  </a:lnTo>
                  <a:lnTo>
                    <a:pt x="3293" y="3146"/>
                  </a:lnTo>
                  <a:lnTo>
                    <a:pt x="3294" y="3130"/>
                  </a:lnTo>
                  <a:lnTo>
                    <a:pt x="3294" y="3138"/>
                  </a:lnTo>
                  <a:lnTo>
                    <a:pt x="3295" y="3132"/>
                  </a:lnTo>
                  <a:lnTo>
                    <a:pt x="3295" y="3140"/>
                  </a:lnTo>
                  <a:lnTo>
                    <a:pt x="3298" y="3155"/>
                  </a:lnTo>
                  <a:lnTo>
                    <a:pt x="3298" y="3141"/>
                  </a:lnTo>
                  <a:lnTo>
                    <a:pt x="3301" y="3178"/>
                  </a:lnTo>
                  <a:lnTo>
                    <a:pt x="3302" y="3167"/>
                  </a:lnTo>
                  <a:lnTo>
                    <a:pt x="3304" y="3146"/>
                  </a:lnTo>
                  <a:lnTo>
                    <a:pt x="3307" y="3123"/>
                  </a:lnTo>
                  <a:lnTo>
                    <a:pt x="3307" y="3140"/>
                  </a:lnTo>
                  <a:lnTo>
                    <a:pt x="3308" y="3136"/>
                  </a:lnTo>
                  <a:lnTo>
                    <a:pt x="3309" y="3170"/>
                  </a:lnTo>
                  <a:lnTo>
                    <a:pt x="3310" y="3162"/>
                  </a:lnTo>
                  <a:lnTo>
                    <a:pt x="3311" y="3165"/>
                  </a:lnTo>
                  <a:lnTo>
                    <a:pt x="3312" y="3143"/>
                  </a:lnTo>
                  <a:lnTo>
                    <a:pt x="3316" y="3202"/>
                  </a:lnTo>
                  <a:lnTo>
                    <a:pt x="3318" y="3188"/>
                  </a:lnTo>
                  <a:lnTo>
                    <a:pt x="3318" y="3192"/>
                  </a:lnTo>
                  <a:lnTo>
                    <a:pt x="3319" y="3172"/>
                  </a:lnTo>
                  <a:lnTo>
                    <a:pt x="3320" y="3174"/>
                  </a:lnTo>
                  <a:lnTo>
                    <a:pt x="3321" y="3156"/>
                  </a:lnTo>
                  <a:lnTo>
                    <a:pt x="3322" y="3161"/>
                  </a:lnTo>
                  <a:lnTo>
                    <a:pt x="3323" y="3164"/>
                  </a:lnTo>
                  <a:lnTo>
                    <a:pt x="3323" y="3160"/>
                  </a:lnTo>
                  <a:lnTo>
                    <a:pt x="3324" y="3171"/>
                  </a:lnTo>
                  <a:lnTo>
                    <a:pt x="3325" y="3167"/>
                  </a:lnTo>
                  <a:lnTo>
                    <a:pt x="3326" y="3171"/>
                  </a:lnTo>
                  <a:lnTo>
                    <a:pt x="3328" y="3153"/>
                  </a:lnTo>
                  <a:lnTo>
                    <a:pt x="3328" y="3155"/>
                  </a:lnTo>
                  <a:lnTo>
                    <a:pt x="3329" y="3148"/>
                  </a:lnTo>
                  <a:lnTo>
                    <a:pt x="3329" y="3156"/>
                  </a:lnTo>
                  <a:lnTo>
                    <a:pt x="3330" y="3153"/>
                  </a:lnTo>
                  <a:lnTo>
                    <a:pt x="3331" y="3156"/>
                  </a:lnTo>
                  <a:lnTo>
                    <a:pt x="3332" y="3142"/>
                  </a:lnTo>
                  <a:lnTo>
                    <a:pt x="3333" y="3163"/>
                  </a:lnTo>
                  <a:lnTo>
                    <a:pt x="3335" y="3142"/>
                  </a:lnTo>
                  <a:lnTo>
                    <a:pt x="3336" y="3154"/>
                  </a:lnTo>
                  <a:lnTo>
                    <a:pt x="3337" y="3147"/>
                  </a:lnTo>
                  <a:lnTo>
                    <a:pt x="3339" y="3167"/>
                  </a:lnTo>
                  <a:lnTo>
                    <a:pt x="3341" y="3139"/>
                  </a:lnTo>
                  <a:lnTo>
                    <a:pt x="3342" y="3142"/>
                  </a:lnTo>
                  <a:lnTo>
                    <a:pt x="3342" y="3129"/>
                  </a:lnTo>
                  <a:lnTo>
                    <a:pt x="3343" y="3138"/>
                  </a:lnTo>
                  <a:lnTo>
                    <a:pt x="3343" y="3132"/>
                  </a:lnTo>
                  <a:lnTo>
                    <a:pt x="3345" y="3159"/>
                  </a:lnTo>
                  <a:lnTo>
                    <a:pt x="3345" y="3154"/>
                  </a:lnTo>
                  <a:lnTo>
                    <a:pt x="3347" y="3171"/>
                  </a:lnTo>
                  <a:lnTo>
                    <a:pt x="3349" y="3140"/>
                  </a:lnTo>
                  <a:lnTo>
                    <a:pt x="3350" y="3152"/>
                  </a:lnTo>
                  <a:lnTo>
                    <a:pt x="3350" y="3149"/>
                  </a:lnTo>
                  <a:lnTo>
                    <a:pt x="3353" y="3177"/>
                  </a:lnTo>
                  <a:lnTo>
                    <a:pt x="3354" y="3160"/>
                  </a:lnTo>
                  <a:lnTo>
                    <a:pt x="3355" y="3163"/>
                  </a:lnTo>
                  <a:lnTo>
                    <a:pt x="3355" y="3158"/>
                  </a:lnTo>
                  <a:lnTo>
                    <a:pt x="3356" y="3165"/>
                  </a:lnTo>
                  <a:lnTo>
                    <a:pt x="3357" y="3154"/>
                  </a:lnTo>
                  <a:lnTo>
                    <a:pt x="3359" y="3175"/>
                  </a:lnTo>
                  <a:lnTo>
                    <a:pt x="3359" y="3170"/>
                  </a:lnTo>
                  <a:lnTo>
                    <a:pt x="3360" y="3185"/>
                  </a:lnTo>
                  <a:lnTo>
                    <a:pt x="3361" y="3180"/>
                  </a:lnTo>
                  <a:lnTo>
                    <a:pt x="3363" y="3189"/>
                  </a:lnTo>
                  <a:lnTo>
                    <a:pt x="3363" y="3180"/>
                  </a:lnTo>
                  <a:lnTo>
                    <a:pt x="3364" y="3190"/>
                  </a:lnTo>
                  <a:lnTo>
                    <a:pt x="3365" y="3177"/>
                  </a:lnTo>
                  <a:lnTo>
                    <a:pt x="3368" y="3161"/>
                  </a:lnTo>
                  <a:lnTo>
                    <a:pt x="3369" y="3170"/>
                  </a:lnTo>
                  <a:lnTo>
                    <a:pt x="3370" y="3171"/>
                  </a:lnTo>
                  <a:lnTo>
                    <a:pt x="3372" y="3146"/>
                  </a:lnTo>
                  <a:lnTo>
                    <a:pt x="3372" y="3149"/>
                  </a:lnTo>
                  <a:lnTo>
                    <a:pt x="3373" y="3142"/>
                  </a:lnTo>
                  <a:lnTo>
                    <a:pt x="3378" y="3209"/>
                  </a:lnTo>
                  <a:lnTo>
                    <a:pt x="3381" y="3136"/>
                  </a:lnTo>
                  <a:lnTo>
                    <a:pt x="3381" y="3138"/>
                  </a:lnTo>
                  <a:lnTo>
                    <a:pt x="3383" y="3152"/>
                  </a:lnTo>
                  <a:lnTo>
                    <a:pt x="3384" y="3142"/>
                  </a:lnTo>
                  <a:lnTo>
                    <a:pt x="3385" y="3150"/>
                  </a:lnTo>
                  <a:lnTo>
                    <a:pt x="3386" y="3157"/>
                  </a:lnTo>
                  <a:lnTo>
                    <a:pt x="3386" y="3146"/>
                  </a:lnTo>
                  <a:lnTo>
                    <a:pt x="3387" y="3149"/>
                  </a:lnTo>
                  <a:lnTo>
                    <a:pt x="3387" y="3138"/>
                  </a:lnTo>
                  <a:lnTo>
                    <a:pt x="3389" y="3118"/>
                  </a:lnTo>
                  <a:lnTo>
                    <a:pt x="3392" y="3184"/>
                  </a:lnTo>
                  <a:lnTo>
                    <a:pt x="3393" y="3198"/>
                  </a:lnTo>
                  <a:lnTo>
                    <a:pt x="3395" y="3184"/>
                  </a:lnTo>
                  <a:lnTo>
                    <a:pt x="3395" y="3195"/>
                  </a:lnTo>
                  <a:lnTo>
                    <a:pt x="3398" y="3145"/>
                  </a:lnTo>
                  <a:lnTo>
                    <a:pt x="3399" y="3161"/>
                  </a:lnTo>
                  <a:lnTo>
                    <a:pt x="3399" y="3153"/>
                  </a:lnTo>
                  <a:lnTo>
                    <a:pt x="3400" y="3160"/>
                  </a:lnTo>
                  <a:lnTo>
                    <a:pt x="3401" y="3152"/>
                  </a:lnTo>
                  <a:lnTo>
                    <a:pt x="3402" y="3155"/>
                  </a:lnTo>
                  <a:lnTo>
                    <a:pt x="3403" y="3145"/>
                  </a:lnTo>
                  <a:lnTo>
                    <a:pt x="3404" y="3170"/>
                  </a:lnTo>
                  <a:lnTo>
                    <a:pt x="3407" y="3192"/>
                  </a:lnTo>
                  <a:lnTo>
                    <a:pt x="3408" y="3186"/>
                  </a:lnTo>
                  <a:lnTo>
                    <a:pt x="3410" y="3179"/>
                  </a:lnTo>
                  <a:lnTo>
                    <a:pt x="3411" y="3185"/>
                  </a:lnTo>
                  <a:lnTo>
                    <a:pt x="3411" y="3173"/>
                  </a:lnTo>
                  <a:lnTo>
                    <a:pt x="3413" y="3195"/>
                  </a:lnTo>
                  <a:lnTo>
                    <a:pt x="3416" y="3143"/>
                  </a:lnTo>
                  <a:lnTo>
                    <a:pt x="3417" y="3152"/>
                  </a:lnTo>
                  <a:lnTo>
                    <a:pt x="3418" y="3149"/>
                  </a:lnTo>
                  <a:lnTo>
                    <a:pt x="3419" y="3169"/>
                  </a:lnTo>
                  <a:lnTo>
                    <a:pt x="3420" y="3163"/>
                  </a:lnTo>
                  <a:lnTo>
                    <a:pt x="3421" y="3175"/>
                  </a:lnTo>
                  <a:lnTo>
                    <a:pt x="3422" y="3153"/>
                  </a:lnTo>
                  <a:lnTo>
                    <a:pt x="3423" y="3164"/>
                  </a:lnTo>
                  <a:lnTo>
                    <a:pt x="3424" y="3166"/>
                  </a:lnTo>
                  <a:lnTo>
                    <a:pt x="3424" y="3164"/>
                  </a:lnTo>
                  <a:lnTo>
                    <a:pt x="3426" y="3194"/>
                  </a:lnTo>
                  <a:lnTo>
                    <a:pt x="3426" y="3183"/>
                  </a:lnTo>
                  <a:lnTo>
                    <a:pt x="3428" y="3203"/>
                  </a:lnTo>
                  <a:lnTo>
                    <a:pt x="3429" y="3192"/>
                  </a:lnTo>
                  <a:lnTo>
                    <a:pt x="3430" y="3206"/>
                  </a:lnTo>
                  <a:lnTo>
                    <a:pt x="3431" y="3191"/>
                  </a:lnTo>
                  <a:lnTo>
                    <a:pt x="3432" y="3204"/>
                  </a:lnTo>
                  <a:lnTo>
                    <a:pt x="3432" y="3198"/>
                  </a:lnTo>
                  <a:lnTo>
                    <a:pt x="3433" y="3204"/>
                  </a:lnTo>
                  <a:lnTo>
                    <a:pt x="3433" y="3195"/>
                  </a:lnTo>
                  <a:lnTo>
                    <a:pt x="3434" y="3202"/>
                  </a:lnTo>
                  <a:lnTo>
                    <a:pt x="3435" y="3186"/>
                  </a:lnTo>
                  <a:lnTo>
                    <a:pt x="3436" y="3192"/>
                  </a:lnTo>
                  <a:lnTo>
                    <a:pt x="3437" y="3170"/>
                  </a:lnTo>
                  <a:lnTo>
                    <a:pt x="3438" y="3189"/>
                  </a:lnTo>
                  <a:lnTo>
                    <a:pt x="3439" y="3175"/>
                  </a:lnTo>
                  <a:lnTo>
                    <a:pt x="3442" y="3219"/>
                  </a:lnTo>
                  <a:lnTo>
                    <a:pt x="3442" y="3211"/>
                  </a:lnTo>
                  <a:lnTo>
                    <a:pt x="3446" y="3271"/>
                  </a:lnTo>
                  <a:lnTo>
                    <a:pt x="3451" y="3193"/>
                  </a:lnTo>
                  <a:lnTo>
                    <a:pt x="3452" y="3200"/>
                  </a:lnTo>
                  <a:lnTo>
                    <a:pt x="3453" y="3196"/>
                  </a:lnTo>
                  <a:lnTo>
                    <a:pt x="3453" y="3198"/>
                  </a:lnTo>
                  <a:lnTo>
                    <a:pt x="3455" y="3183"/>
                  </a:lnTo>
                  <a:lnTo>
                    <a:pt x="3456" y="3205"/>
                  </a:lnTo>
                  <a:lnTo>
                    <a:pt x="3457" y="3178"/>
                  </a:lnTo>
                  <a:lnTo>
                    <a:pt x="3459" y="3164"/>
                  </a:lnTo>
                  <a:lnTo>
                    <a:pt x="3459" y="3186"/>
                  </a:lnTo>
                  <a:lnTo>
                    <a:pt x="3461" y="3217"/>
                  </a:lnTo>
                  <a:lnTo>
                    <a:pt x="3462" y="3209"/>
                  </a:lnTo>
                  <a:lnTo>
                    <a:pt x="3463" y="3218"/>
                  </a:lnTo>
                  <a:lnTo>
                    <a:pt x="3466" y="3176"/>
                  </a:lnTo>
                  <a:lnTo>
                    <a:pt x="3466" y="3179"/>
                  </a:lnTo>
                  <a:lnTo>
                    <a:pt x="3467" y="3152"/>
                  </a:lnTo>
                  <a:lnTo>
                    <a:pt x="3472" y="3237"/>
                  </a:lnTo>
                  <a:lnTo>
                    <a:pt x="3474" y="3206"/>
                  </a:lnTo>
                  <a:lnTo>
                    <a:pt x="3476" y="3177"/>
                  </a:lnTo>
                  <a:lnTo>
                    <a:pt x="3478" y="3206"/>
                  </a:lnTo>
                  <a:lnTo>
                    <a:pt x="3479" y="3196"/>
                  </a:lnTo>
                  <a:lnTo>
                    <a:pt x="3479" y="3198"/>
                  </a:lnTo>
                  <a:lnTo>
                    <a:pt x="3480" y="3187"/>
                  </a:lnTo>
                  <a:lnTo>
                    <a:pt x="3482" y="3199"/>
                  </a:lnTo>
                  <a:lnTo>
                    <a:pt x="3483" y="3210"/>
                  </a:lnTo>
                  <a:lnTo>
                    <a:pt x="3485" y="3183"/>
                  </a:lnTo>
                  <a:lnTo>
                    <a:pt x="3487" y="3188"/>
                  </a:lnTo>
                  <a:lnTo>
                    <a:pt x="3488" y="3173"/>
                  </a:lnTo>
                  <a:lnTo>
                    <a:pt x="3488" y="3177"/>
                  </a:lnTo>
                  <a:lnTo>
                    <a:pt x="3491" y="3214"/>
                  </a:lnTo>
                  <a:lnTo>
                    <a:pt x="3491" y="3207"/>
                  </a:lnTo>
                  <a:lnTo>
                    <a:pt x="3492" y="3212"/>
                  </a:lnTo>
                  <a:lnTo>
                    <a:pt x="3494" y="3164"/>
                  </a:lnTo>
                  <a:lnTo>
                    <a:pt x="3495" y="3177"/>
                  </a:lnTo>
                  <a:lnTo>
                    <a:pt x="3496" y="3167"/>
                  </a:lnTo>
                  <a:lnTo>
                    <a:pt x="3499" y="3205"/>
                  </a:lnTo>
                  <a:lnTo>
                    <a:pt x="3500" y="3182"/>
                  </a:lnTo>
                  <a:lnTo>
                    <a:pt x="3502" y="3150"/>
                  </a:lnTo>
                  <a:lnTo>
                    <a:pt x="3504" y="3143"/>
                  </a:lnTo>
                  <a:lnTo>
                    <a:pt x="3505" y="3137"/>
                  </a:lnTo>
                  <a:lnTo>
                    <a:pt x="3507" y="3174"/>
                  </a:lnTo>
                  <a:lnTo>
                    <a:pt x="3508" y="3178"/>
                  </a:lnTo>
                  <a:lnTo>
                    <a:pt x="3508" y="3175"/>
                  </a:lnTo>
                  <a:lnTo>
                    <a:pt x="3509" y="3202"/>
                  </a:lnTo>
                  <a:lnTo>
                    <a:pt x="3510" y="3190"/>
                  </a:lnTo>
                  <a:lnTo>
                    <a:pt x="3512" y="3208"/>
                  </a:lnTo>
                  <a:lnTo>
                    <a:pt x="3514" y="3188"/>
                  </a:lnTo>
                  <a:lnTo>
                    <a:pt x="3514" y="3190"/>
                  </a:lnTo>
                  <a:lnTo>
                    <a:pt x="3515" y="3179"/>
                  </a:lnTo>
                  <a:lnTo>
                    <a:pt x="3517" y="3186"/>
                  </a:lnTo>
                  <a:lnTo>
                    <a:pt x="3517" y="3175"/>
                  </a:lnTo>
                  <a:lnTo>
                    <a:pt x="3518" y="3182"/>
                  </a:lnTo>
                  <a:lnTo>
                    <a:pt x="3519" y="3173"/>
                  </a:lnTo>
                  <a:lnTo>
                    <a:pt x="3521" y="3202"/>
                  </a:lnTo>
                  <a:lnTo>
                    <a:pt x="3522" y="3176"/>
                  </a:lnTo>
                  <a:lnTo>
                    <a:pt x="3524" y="3157"/>
                  </a:lnTo>
                  <a:lnTo>
                    <a:pt x="3526" y="3172"/>
                  </a:lnTo>
                  <a:lnTo>
                    <a:pt x="3526" y="3168"/>
                  </a:lnTo>
                  <a:lnTo>
                    <a:pt x="3527" y="3184"/>
                  </a:lnTo>
                  <a:lnTo>
                    <a:pt x="3530" y="3230"/>
                  </a:lnTo>
                  <a:lnTo>
                    <a:pt x="3534" y="3197"/>
                  </a:lnTo>
                  <a:lnTo>
                    <a:pt x="3534" y="3206"/>
                  </a:lnTo>
                  <a:lnTo>
                    <a:pt x="3535" y="3203"/>
                  </a:lnTo>
                  <a:lnTo>
                    <a:pt x="3536" y="3217"/>
                  </a:lnTo>
                  <a:lnTo>
                    <a:pt x="3540" y="3262"/>
                  </a:lnTo>
                  <a:lnTo>
                    <a:pt x="3542" y="3267"/>
                  </a:lnTo>
                  <a:lnTo>
                    <a:pt x="3545" y="3209"/>
                  </a:lnTo>
                  <a:lnTo>
                    <a:pt x="3549" y="3286"/>
                  </a:lnTo>
                  <a:lnTo>
                    <a:pt x="3551" y="3292"/>
                  </a:lnTo>
                  <a:lnTo>
                    <a:pt x="3555" y="3211"/>
                  </a:lnTo>
                  <a:lnTo>
                    <a:pt x="3556" y="3228"/>
                  </a:lnTo>
                  <a:lnTo>
                    <a:pt x="3557" y="3224"/>
                  </a:lnTo>
                  <a:lnTo>
                    <a:pt x="3558" y="3219"/>
                  </a:lnTo>
                  <a:lnTo>
                    <a:pt x="3558" y="3232"/>
                  </a:lnTo>
                  <a:lnTo>
                    <a:pt x="3559" y="3224"/>
                  </a:lnTo>
                  <a:lnTo>
                    <a:pt x="3561" y="3181"/>
                  </a:lnTo>
                  <a:lnTo>
                    <a:pt x="3563" y="3176"/>
                  </a:lnTo>
                  <a:lnTo>
                    <a:pt x="3564" y="3195"/>
                  </a:lnTo>
                  <a:lnTo>
                    <a:pt x="3565" y="3191"/>
                  </a:lnTo>
                  <a:lnTo>
                    <a:pt x="3565" y="3201"/>
                  </a:lnTo>
                  <a:lnTo>
                    <a:pt x="3566" y="3195"/>
                  </a:lnTo>
                  <a:lnTo>
                    <a:pt x="3567" y="3220"/>
                  </a:lnTo>
                  <a:lnTo>
                    <a:pt x="3567" y="3214"/>
                  </a:lnTo>
                  <a:lnTo>
                    <a:pt x="3568" y="3224"/>
                  </a:lnTo>
                  <a:lnTo>
                    <a:pt x="3570" y="3206"/>
                  </a:lnTo>
                  <a:lnTo>
                    <a:pt x="3571" y="3222"/>
                  </a:lnTo>
                  <a:lnTo>
                    <a:pt x="3573" y="3236"/>
                  </a:lnTo>
                  <a:lnTo>
                    <a:pt x="3573" y="3232"/>
                  </a:lnTo>
                  <a:lnTo>
                    <a:pt x="3575" y="3263"/>
                  </a:lnTo>
                  <a:lnTo>
                    <a:pt x="3576" y="3240"/>
                  </a:lnTo>
                  <a:lnTo>
                    <a:pt x="3577" y="3234"/>
                  </a:lnTo>
                  <a:lnTo>
                    <a:pt x="3579" y="3194"/>
                  </a:lnTo>
                  <a:lnTo>
                    <a:pt x="3580" y="3203"/>
                  </a:lnTo>
                  <a:lnTo>
                    <a:pt x="3581" y="3181"/>
                  </a:lnTo>
                  <a:lnTo>
                    <a:pt x="3584" y="3215"/>
                  </a:lnTo>
                  <a:lnTo>
                    <a:pt x="3585" y="3198"/>
                  </a:lnTo>
                  <a:lnTo>
                    <a:pt x="3587" y="3212"/>
                  </a:lnTo>
                  <a:lnTo>
                    <a:pt x="3588" y="3198"/>
                  </a:lnTo>
                  <a:lnTo>
                    <a:pt x="3589" y="3223"/>
                  </a:lnTo>
                  <a:lnTo>
                    <a:pt x="3589" y="3206"/>
                  </a:lnTo>
                  <a:lnTo>
                    <a:pt x="3591" y="3222"/>
                  </a:lnTo>
                  <a:lnTo>
                    <a:pt x="3592" y="3216"/>
                  </a:lnTo>
                  <a:lnTo>
                    <a:pt x="3593" y="3229"/>
                  </a:lnTo>
                  <a:lnTo>
                    <a:pt x="3594" y="3227"/>
                  </a:lnTo>
                  <a:lnTo>
                    <a:pt x="3596" y="3243"/>
                  </a:lnTo>
                  <a:lnTo>
                    <a:pt x="3597" y="3239"/>
                  </a:lnTo>
                  <a:lnTo>
                    <a:pt x="3598" y="3256"/>
                  </a:lnTo>
                  <a:lnTo>
                    <a:pt x="3598" y="3244"/>
                  </a:lnTo>
                  <a:lnTo>
                    <a:pt x="3599" y="3262"/>
                  </a:lnTo>
                  <a:lnTo>
                    <a:pt x="3604" y="3222"/>
                  </a:lnTo>
                  <a:lnTo>
                    <a:pt x="3604" y="3223"/>
                  </a:lnTo>
                  <a:lnTo>
                    <a:pt x="3608" y="3256"/>
                  </a:lnTo>
                  <a:lnTo>
                    <a:pt x="3612" y="3190"/>
                  </a:lnTo>
                  <a:lnTo>
                    <a:pt x="3613" y="3181"/>
                  </a:lnTo>
                  <a:lnTo>
                    <a:pt x="3616" y="3214"/>
                  </a:lnTo>
                  <a:lnTo>
                    <a:pt x="3618" y="3197"/>
                  </a:lnTo>
                  <a:lnTo>
                    <a:pt x="3621" y="3243"/>
                  </a:lnTo>
                  <a:lnTo>
                    <a:pt x="3623" y="3219"/>
                  </a:lnTo>
                  <a:lnTo>
                    <a:pt x="3623" y="3232"/>
                  </a:lnTo>
                  <a:lnTo>
                    <a:pt x="3624" y="3218"/>
                  </a:lnTo>
                  <a:lnTo>
                    <a:pt x="3625" y="3219"/>
                  </a:lnTo>
                  <a:lnTo>
                    <a:pt x="3626" y="3204"/>
                  </a:lnTo>
                  <a:lnTo>
                    <a:pt x="3628" y="3191"/>
                  </a:lnTo>
                  <a:lnTo>
                    <a:pt x="3629" y="3193"/>
                  </a:lnTo>
                  <a:lnTo>
                    <a:pt x="3631" y="3161"/>
                  </a:lnTo>
                  <a:lnTo>
                    <a:pt x="3632" y="3170"/>
                  </a:lnTo>
                  <a:lnTo>
                    <a:pt x="3633" y="3163"/>
                  </a:lnTo>
                  <a:lnTo>
                    <a:pt x="3634" y="3170"/>
                  </a:lnTo>
                  <a:lnTo>
                    <a:pt x="3634" y="3160"/>
                  </a:lnTo>
                  <a:lnTo>
                    <a:pt x="3635" y="3168"/>
                  </a:lnTo>
                  <a:lnTo>
                    <a:pt x="3636" y="3161"/>
                  </a:lnTo>
                  <a:lnTo>
                    <a:pt x="3644" y="3253"/>
                  </a:lnTo>
                  <a:lnTo>
                    <a:pt x="3645" y="3224"/>
                  </a:lnTo>
                  <a:lnTo>
                    <a:pt x="3649" y="3179"/>
                  </a:lnTo>
                  <a:lnTo>
                    <a:pt x="3652" y="3217"/>
                  </a:lnTo>
                  <a:lnTo>
                    <a:pt x="3653" y="3212"/>
                  </a:lnTo>
                  <a:lnTo>
                    <a:pt x="3654" y="3220"/>
                  </a:lnTo>
                  <a:lnTo>
                    <a:pt x="3656" y="3212"/>
                  </a:lnTo>
                  <a:lnTo>
                    <a:pt x="3656" y="3218"/>
                  </a:lnTo>
                  <a:lnTo>
                    <a:pt x="3657" y="3204"/>
                  </a:lnTo>
                  <a:lnTo>
                    <a:pt x="3658" y="3207"/>
                  </a:lnTo>
                  <a:lnTo>
                    <a:pt x="3658" y="3204"/>
                  </a:lnTo>
                  <a:lnTo>
                    <a:pt x="3659" y="3218"/>
                  </a:lnTo>
                  <a:lnTo>
                    <a:pt x="3659" y="3212"/>
                  </a:lnTo>
                  <a:lnTo>
                    <a:pt x="3660" y="3214"/>
                  </a:lnTo>
                  <a:lnTo>
                    <a:pt x="3660" y="3206"/>
                  </a:lnTo>
                  <a:lnTo>
                    <a:pt x="3663" y="3249"/>
                  </a:lnTo>
                  <a:lnTo>
                    <a:pt x="3664" y="3246"/>
                  </a:lnTo>
                  <a:lnTo>
                    <a:pt x="3664" y="3249"/>
                  </a:lnTo>
                  <a:lnTo>
                    <a:pt x="3665" y="3245"/>
                  </a:lnTo>
                  <a:lnTo>
                    <a:pt x="3667" y="3247"/>
                  </a:lnTo>
                  <a:lnTo>
                    <a:pt x="3669" y="3201"/>
                  </a:lnTo>
                  <a:lnTo>
                    <a:pt x="3671" y="3237"/>
                  </a:lnTo>
                  <a:lnTo>
                    <a:pt x="3672" y="3241"/>
                  </a:lnTo>
                  <a:lnTo>
                    <a:pt x="3675" y="3194"/>
                  </a:lnTo>
                  <a:lnTo>
                    <a:pt x="3677" y="3188"/>
                  </a:lnTo>
                  <a:lnTo>
                    <a:pt x="3677" y="3193"/>
                  </a:lnTo>
                  <a:lnTo>
                    <a:pt x="3681" y="3234"/>
                  </a:lnTo>
                  <a:lnTo>
                    <a:pt x="3682" y="3229"/>
                  </a:lnTo>
                  <a:lnTo>
                    <a:pt x="3682" y="3233"/>
                  </a:lnTo>
                  <a:lnTo>
                    <a:pt x="3684" y="3202"/>
                  </a:lnTo>
                  <a:lnTo>
                    <a:pt x="3686" y="3196"/>
                  </a:lnTo>
                  <a:lnTo>
                    <a:pt x="3687" y="3202"/>
                  </a:lnTo>
                  <a:lnTo>
                    <a:pt x="3688" y="3193"/>
                  </a:lnTo>
                  <a:lnTo>
                    <a:pt x="3690" y="3223"/>
                  </a:lnTo>
                  <a:lnTo>
                    <a:pt x="3691" y="3219"/>
                  </a:lnTo>
                  <a:lnTo>
                    <a:pt x="3691" y="3227"/>
                  </a:lnTo>
                  <a:lnTo>
                    <a:pt x="3694" y="3194"/>
                  </a:lnTo>
                  <a:lnTo>
                    <a:pt x="3695" y="3188"/>
                  </a:lnTo>
                  <a:lnTo>
                    <a:pt x="3696" y="3200"/>
                  </a:lnTo>
                  <a:lnTo>
                    <a:pt x="3696" y="3194"/>
                  </a:lnTo>
                  <a:lnTo>
                    <a:pt x="3697" y="3214"/>
                  </a:lnTo>
                  <a:lnTo>
                    <a:pt x="3698" y="3211"/>
                  </a:lnTo>
                  <a:lnTo>
                    <a:pt x="3699" y="3225"/>
                  </a:lnTo>
                  <a:lnTo>
                    <a:pt x="3700" y="3229"/>
                  </a:lnTo>
                  <a:lnTo>
                    <a:pt x="3704" y="3182"/>
                  </a:lnTo>
                  <a:lnTo>
                    <a:pt x="3705" y="3191"/>
                  </a:lnTo>
                  <a:lnTo>
                    <a:pt x="3705" y="3183"/>
                  </a:lnTo>
                  <a:lnTo>
                    <a:pt x="3709" y="3234"/>
                  </a:lnTo>
                  <a:lnTo>
                    <a:pt x="3710" y="3230"/>
                  </a:lnTo>
                  <a:lnTo>
                    <a:pt x="3712" y="3250"/>
                  </a:lnTo>
                  <a:lnTo>
                    <a:pt x="3713" y="3222"/>
                  </a:lnTo>
                  <a:lnTo>
                    <a:pt x="3714" y="3227"/>
                  </a:lnTo>
                  <a:lnTo>
                    <a:pt x="3715" y="3216"/>
                  </a:lnTo>
                  <a:lnTo>
                    <a:pt x="3716" y="3228"/>
                  </a:lnTo>
                  <a:lnTo>
                    <a:pt x="3718" y="3220"/>
                  </a:lnTo>
                  <a:lnTo>
                    <a:pt x="3721" y="3249"/>
                  </a:lnTo>
                  <a:lnTo>
                    <a:pt x="3721" y="3241"/>
                  </a:lnTo>
                  <a:lnTo>
                    <a:pt x="3722" y="3243"/>
                  </a:lnTo>
                  <a:lnTo>
                    <a:pt x="3726" y="3194"/>
                  </a:lnTo>
                  <a:lnTo>
                    <a:pt x="3727" y="3196"/>
                  </a:lnTo>
                  <a:lnTo>
                    <a:pt x="3728" y="3205"/>
                  </a:lnTo>
                  <a:lnTo>
                    <a:pt x="3729" y="3198"/>
                  </a:lnTo>
                  <a:lnTo>
                    <a:pt x="3731" y="3218"/>
                  </a:lnTo>
                  <a:lnTo>
                    <a:pt x="3732" y="3203"/>
                  </a:lnTo>
                  <a:lnTo>
                    <a:pt x="3736" y="3176"/>
                  </a:lnTo>
                  <a:lnTo>
                    <a:pt x="3737" y="3182"/>
                  </a:lnTo>
                  <a:lnTo>
                    <a:pt x="3738" y="3173"/>
                  </a:lnTo>
                  <a:lnTo>
                    <a:pt x="3739" y="3188"/>
                  </a:lnTo>
                  <a:lnTo>
                    <a:pt x="3741" y="3217"/>
                  </a:lnTo>
                  <a:lnTo>
                    <a:pt x="3747" y="3155"/>
                  </a:lnTo>
                  <a:lnTo>
                    <a:pt x="3748" y="3161"/>
                  </a:lnTo>
                  <a:lnTo>
                    <a:pt x="3753" y="3233"/>
                  </a:lnTo>
                  <a:lnTo>
                    <a:pt x="3754" y="3233"/>
                  </a:lnTo>
                  <a:lnTo>
                    <a:pt x="3756" y="3222"/>
                  </a:lnTo>
                  <a:lnTo>
                    <a:pt x="3757" y="3226"/>
                  </a:lnTo>
                  <a:lnTo>
                    <a:pt x="3760" y="3185"/>
                  </a:lnTo>
                  <a:lnTo>
                    <a:pt x="3760" y="3189"/>
                  </a:lnTo>
                  <a:lnTo>
                    <a:pt x="3761" y="3185"/>
                  </a:lnTo>
                  <a:lnTo>
                    <a:pt x="3764" y="3217"/>
                  </a:lnTo>
                  <a:lnTo>
                    <a:pt x="3764" y="3213"/>
                  </a:lnTo>
                  <a:lnTo>
                    <a:pt x="3766" y="3232"/>
                  </a:lnTo>
                  <a:lnTo>
                    <a:pt x="3767" y="3239"/>
                  </a:lnTo>
                  <a:lnTo>
                    <a:pt x="3768" y="3236"/>
                  </a:lnTo>
                  <a:lnTo>
                    <a:pt x="3770" y="3245"/>
                  </a:lnTo>
                  <a:lnTo>
                    <a:pt x="3771" y="3250"/>
                  </a:lnTo>
                  <a:lnTo>
                    <a:pt x="3776" y="3182"/>
                  </a:lnTo>
                  <a:lnTo>
                    <a:pt x="3776" y="3187"/>
                  </a:lnTo>
                  <a:lnTo>
                    <a:pt x="3778" y="3182"/>
                  </a:lnTo>
                  <a:lnTo>
                    <a:pt x="3778" y="3186"/>
                  </a:lnTo>
                  <a:lnTo>
                    <a:pt x="3780" y="3192"/>
                  </a:lnTo>
                  <a:lnTo>
                    <a:pt x="3782" y="3215"/>
                  </a:lnTo>
                  <a:lnTo>
                    <a:pt x="3785" y="3269"/>
                  </a:lnTo>
                  <a:lnTo>
                    <a:pt x="3790" y="3180"/>
                  </a:lnTo>
                  <a:lnTo>
                    <a:pt x="3794" y="3261"/>
                  </a:lnTo>
                  <a:lnTo>
                    <a:pt x="3795" y="3242"/>
                  </a:lnTo>
                  <a:lnTo>
                    <a:pt x="3796" y="3245"/>
                  </a:lnTo>
                  <a:lnTo>
                    <a:pt x="3796" y="3243"/>
                  </a:lnTo>
                  <a:lnTo>
                    <a:pt x="3797" y="3248"/>
                  </a:lnTo>
                  <a:lnTo>
                    <a:pt x="3798" y="3237"/>
                  </a:lnTo>
                  <a:lnTo>
                    <a:pt x="3800" y="3249"/>
                  </a:lnTo>
                  <a:lnTo>
                    <a:pt x="3800" y="3239"/>
                  </a:lnTo>
                  <a:lnTo>
                    <a:pt x="3801" y="3246"/>
                  </a:lnTo>
                  <a:lnTo>
                    <a:pt x="3803" y="3218"/>
                  </a:lnTo>
                  <a:lnTo>
                    <a:pt x="3804" y="3221"/>
                  </a:lnTo>
                  <a:lnTo>
                    <a:pt x="3804" y="3211"/>
                  </a:lnTo>
                  <a:lnTo>
                    <a:pt x="3805" y="3213"/>
                  </a:lnTo>
                  <a:lnTo>
                    <a:pt x="3805" y="3211"/>
                  </a:lnTo>
                  <a:lnTo>
                    <a:pt x="3807" y="3225"/>
                  </a:lnTo>
                  <a:lnTo>
                    <a:pt x="3808" y="3225"/>
                  </a:lnTo>
                  <a:lnTo>
                    <a:pt x="3809" y="3229"/>
                  </a:lnTo>
                  <a:lnTo>
                    <a:pt x="3810" y="3211"/>
                  </a:lnTo>
                  <a:lnTo>
                    <a:pt x="3810" y="3218"/>
                  </a:lnTo>
                  <a:lnTo>
                    <a:pt x="3811" y="3226"/>
                  </a:lnTo>
                  <a:lnTo>
                    <a:pt x="3812" y="3229"/>
                  </a:lnTo>
                  <a:lnTo>
                    <a:pt x="3813" y="3227"/>
                  </a:lnTo>
                  <a:lnTo>
                    <a:pt x="3814" y="3216"/>
                  </a:lnTo>
                  <a:lnTo>
                    <a:pt x="3816" y="3240"/>
                  </a:lnTo>
                  <a:lnTo>
                    <a:pt x="3816" y="3226"/>
                  </a:lnTo>
                  <a:lnTo>
                    <a:pt x="3818" y="3233"/>
                  </a:lnTo>
                  <a:lnTo>
                    <a:pt x="3819" y="3212"/>
                  </a:lnTo>
                  <a:lnTo>
                    <a:pt x="3820" y="3215"/>
                  </a:lnTo>
                  <a:lnTo>
                    <a:pt x="3820" y="3211"/>
                  </a:lnTo>
                  <a:lnTo>
                    <a:pt x="3822" y="3224"/>
                  </a:lnTo>
                  <a:lnTo>
                    <a:pt x="3823" y="3211"/>
                  </a:lnTo>
                  <a:lnTo>
                    <a:pt x="3824" y="3219"/>
                  </a:lnTo>
                  <a:lnTo>
                    <a:pt x="3825" y="3215"/>
                  </a:lnTo>
                  <a:lnTo>
                    <a:pt x="3825" y="3217"/>
                  </a:lnTo>
                  <a:lnTo>
                    <a:pt x="3826" y="3207"/>
                  </a:lnTo>
                  <a:lnTo>
                    <a:pt x="3827" y="3219"/>
                  </a:lnTo>
                  <a:lnTo>
                    <a:pt x="3827" y="3216"/>
                  </a:lnTo>
                  <a:lnTo>
                    <a:pt x="3829" y="3211"/>
                  </a:lnTo>
                  <a:lnTo>
                    <a:pt x="3830" y="3218"/>
                  </a:lnTo>
                  <a:lnTo>
                    <a:pt x="3833" y="3167"/>
                  </a:lnTo>
                  <a:lnTo>
                    <a:pt x="3834" y="3177"/>
                  </a:lnTo>
                  <a:lnTo>
                    <a:pt x="3834" y="3173"/>
                  </a:lnTo>
                  <a:lnTo>
                    <a:pt x="3838" y="3237"/>
                  </a:lnTo>
                  <a:lnTo>
                    <a:pt x="3838" y="3230"/>
                  </a:lnTo>
                  <a:lnTo>
                    <a:pt x="3839" y="3238"/>
                  </a:lnTo>
                  <a:lnTo>
                    <a:pt x="3842" y="3190"/>
                  </a:lnTo>
                  <a:lnTo>
                    <a:pt x="3842" y="3195"/>
                  </a:lnTo>
                  <a:lnTo>
                    <a:pt x="3843" y="3190"/>
                  </a:lnTo>
                  <a:lnTo>
                    <a:pt x="3846" y="3219"/>
                  </a:lnTo>
                  <a:lnTo>
                    <a:pt x="3848" y="3205"/>
                  </a:lnTo>
                  <a:lnTo>
                    <a:pt x="3850" y="3232"/>
                  </a:lnTo>
                  <a:lnTo>
                    <a:pt x="3855" y="3164"/>
                  </a:lnTo>
                  <a:lnTo>
                    <a:pt x="3859" y="3236"/>
                  </a:lnTo>
                  <a:lnTo>
                    <a:pt x="3860" y="3233"/>
                  </a:lnTo>
                  <a:lnTo>
                    <a:pt x="3861" y="3248"/>
                  </a:lnTo>
                  <a:lnTo>
                    <a:pt x="3861" y="3244"/>
                  </a:lnTo>
                  <a:lnTo>
                    <a:pt x="3865" y="3177"/>
                  </a:lnTo>
                  <a:lnTo>
                    <a:pt x="3865" y="3184"/>
                  </a:lnTo>
                  <a:lnTo>
                    <a:pt x="3866" y="3180"/>
                  </a:lnTo>
                  <a:lnTo>
                    <a:pt x="3867" y="3189"/>
                  </a:lnTo>
                  <a:lnTo>
                    <a:pt x="3868" y="3182"/>
                  </a:lnTo>
                  <a:lnTo>
                    <a:pt x="3868" y="3190"/>
                  </a:lnTo>
                  <a:lnTo>
                    <a:pt x="3869" y="3182"/>
                  </a:lnTo>
                  <a:lnTo>
                    <a:pt x="3870" y="3186"/>
                  </a:lnTo>
                  <a:lnTo>
                    <a:pt x="3872" y="3168"/>
                  </a:lnTo>
                  <a:lnTo>
                    <a:pt x="3872" y="3171"/>
                  </a:lnTo>
                  <a:lnTo>
                    <a:pt x="3876" y="3194"/>
                  </a:lnTo>
                  <a:lnTo>
                    <a:pt x="3880" y="3236"/>
                  </a:lnTo>
                  <a:lnTo>
                    <a:pt x="3882" y="3250"/>
                  </a:lnTo>
                  <a:lnTo>
                    <a:pt x="3884" y="3226"/>
                  </a:lnTo>
                  <a:lnTo>
                    <a:pt x="3884" y="3233"/>
                  </a:lnTo>
                  <a:lnTo>
                    <a:pt x="3886" y="3209"/>
                  </a:lnTo>
                  <a:lnTo>
                    <a:pt x="3887" y="3221"/>
                  </a:lnTo>
                  <a:lnTo>
                    <a:pt x="3888" y="3201"/>
                  </a:lnTo>
                  <a:lnTo>
                    <a:pt x="3889" y="3206"/>
                  </a:lnTo>
                  <a:lnTo>
                    <a:pt x="3891" y="3156"/>
                  </a:lnTo>
                  <a:lnTo>
                    <a:pt x="3896" y="3241"/>
                  </a:lnTo>
                  <a:lnTo>
                    <a:pt x="3898" y="3252"/>
                  </a:lnTo>
                  <a:lnTo>
                    <a:pt x="3901" y="3193"/>
                  </a:lnTo>
                  <a:lnTo>
                    <a:pt x="3902" y="3197"/>
                  </a:lnTo>
                  <a:lnTo>
                    <a:pt x="3905" y="3182"/>
                  </a:lnTo>
                  <a:lnTo>
                    <a:pt x="3910" y="3237"/>
                  </a:lnTo>
                  <a:lnTo>
                    <a:pt x="3910" y="3233"/>
                  </a:lnTo>
                  <a:lnTo>
                    <a:pt x="3911" y="3242"/>
                  </a:lnTo>
                  <a:lnTo>
                    <a:pt x="3914" y="3204"/>
                  </a:lnTo>
                  <a:lnTo>
                    <a:pt x="3914" y="3211"/>
                  </a:lnTo>
                  <a:lnTo>
                    <a:pt x="3917" y="3201"/>
                  </a:lnTo>
                  <a:lnTo>
                    <a:pt x="3918" y="3223"/>
                  </a:lnTo>
                  <a:lnTo>
                    <a:pt x="3921" y="3180"/>
                  </a:lnTo>
                  <a:lnTo>
                    <a:pt x="3922" y="3185"/>
                  </a:lnTo>
                  <a:lnTo>
                    <a:pt x="3924" y="3201"/>
                  </a:lnTo>
                  <a:lnTo>
                    <a:pt x="3924" y="3197"/>
                  </a:lnTo>
                  <a:lnTo>
                    <a:pt x="3925" y="3202"/>
                  </a:lnTo>
                  <a:lnTo>
                    <a:pt x="3927" y="3219"/>
                  </a:lnTo>
                  <a:lnTo>
                    <a:pt x="3927" y="3214"/>
                  </a:lnTo>
                  <a:lnTo>
                    <a:pt x="3930" y="3232"/>
                  </a:lnTo>
                  <a:lnTo>
                    <a:pt x="3931" y="3221"/>
                  </a:lnTo>
                  <a:lnTo>
                    <a:pt x="3933" y="3241"/>
                  </a:lnTo>
                  <a:lnTo>
                    <a:pt x="3936" y="3194"/>
                  </a:lnTo>
                  <a:lnTo>
                    <a:pt x="3937" y="3196"/>
                  </a:lnTo>
                  <a:lnTo>
                    <a:pt x="3938" y="3183"/>
                  </a:lnTo>
                  <a:lnTo>
                    <a:pt x="3939" y="3186"/>
                  </a:lnTo>
                  <a:lnTo>
                    <a:pt x="3940" y="3176"/>
                  </a:lnTo>
                  <a:lnTo>
                    <a:pt x="3942" y="3210"/>
                  </a:lnTo>
                  <a:lnTo>
                    <a:pt x="3944" y="3187"/>
                  </a:lnTo>
                  <a:lnTo>
                    <a:pt x="3945" y="3197"/>
                  </a:lnTo>
                  <a:lnTo>
                    <a:pt x="3946" y="3191"/>
                  </a:lnTo>
                  <a:lnTo>
                    <a:pt x="3947" y="3202"/>
                  </a:lnTo>
                  <a:lnTo>
                    <a:pt x="3948" y="3200"/>
                  </a:lnTo>
                  <a:lnTo>
                    <a:pt x="3948" y="3214"/>
                  </a:lnTo>
                  <a:lnTo>
                    <a:pt x="3950" y="3206"/>
                  </a:lnTo>
                  <a:lnTo>
                    <a:pt x="3951" y="3211"/>
                  </a:lnTo>
                  <a:lnTo>
                    <a:pt x="3954" y="3159"/>
                  </a:lnTo>
                  <a:lnTo>
                    <a:pt x="3955" y="3170"/>
                  </a:lnTo>
                  <a:lnTo>
                    <a:pt x="3955" y="3165"/>
                  </a:lnTo>
                  <a:lnTo>
                    <a:pt x="3956" y="3177"/>
                  </a:lnTo>
                  <a:lnTo>
                    <a:pt x="3958" y="3190"/>
                  </a:lnTo>
                  <a:lnTo>
                    <a:pt x="3959" y="3187"/>
                  </a:lnTo>
                  <a:lnTo>
                    <a:pt x="3961" y="3237"/>
                  </a:lnTo>
                  <a:lnTo>
                    <a:pt x="3963" y="3249"/>
                  </a:lnTo>
                  <a:lnTo>
                    <a:pt x="3964" y="3263"/>
                  </a:lnTo>
                  <a:lnTo>
                    <a:pt x="3966" y="3272"/>
                  </a:lnTo>
                  <a:lnTo>
                    <a:pt x="3968" y="3240"/>
                  </a:lnTo>
                  <a:lnTo>
                    <a:pt x="3968" y="3258"/>
                  </a:lnTo>
                  <a:lnTo>
                    <a:pt x="3970" y="3247"/>
                  </a:lnTo>
                  <a:lnTo>
                    <a:pt x="3971" y="3227"/>
                  </a:lnTo>
                  <a:lnTo>
                    <a:pt x="3974" y="3216"/>
                  </a:lnTo>
                  <a:lnTo>
                    <a:pt x="3975" y="3227"/>
                  </a:lnTo>
                  <a:lnTo>
                    <a:pt x="3975" y="3225"/>
                  </a:lnTo>
                  <a:lnTo>
                    <a:pt x="3978" y="3234"/>
                  </a:lnTo>
                  <a:lnTo>
                    <a:pt x="3979" y="3214"/>
                  </a:lnTo>
                  <a:lnTo>
                    <a:pt x="3981" y="3230"/>
                  </a:lnTo>
                  <a:lnTo>
                    <a:pt x="3985" y="3279"/>
                  </a:lnTo>
                  <a:lnTo>
                    <a:pt x="3985" y="3275"/>
                  </a:lnTo>
                  <a:lnTo>
                    <a:pt x="3988" y="3256"/>
                  </a:lnTo>
                  <a:lnTo>
                    <a:pt x="3990" y="3266"/>
                  </a:lnTo>
                  <a:lnTo>
                    <a:pt x="3990" y="3248"/>
                  </a:lnTo>
                  <a:lnTo>
                    <a:pt x="3993" y="3233"/>
                  </a:lnTo>
                  <a:lnTo>
                    <a:pt x="3993" y="3240"/>
                  </a:lnTo>
                  <a:lnTo>
                    <a:pt x="3995" y="3214"/>
                  </a:lnTo>
                  <a:lnTo>
                    <a:pt x="3996" y="3219"/>
                  </a:lnTo>
                  <a:lnTo>
                    <a:pt x="3996" y="3211"/>
                  </a:lnTo>
                  <a:lnTo>
                    <a:pt x="3998" y="3201"/>
                  </a:lnTo>
                  <a:lnTo>
                    <a:pt x="3998" y="3210"/>
                  </a:lnTo>
                  <a:lnTo>
                    <a:pt x="3999" y="3208"/>
                  </a:lnTo>
                  <a:lnTo>
                    <a:pt x="4002" y="3247"/>
                  </a:lnTo>
                  <a:lnTo>
                    <a:pt x="4005" y="3195"/>
                  </a:lnTo>
                  <a:lnTo>
                    <a:pt x="4007" y="3177"/>
                  </a:lnTo>
                  <a:lnTo>
                    <a:pt x="4008" y="3187"/>
                  </a:lnTo>
                  <a:lnTo>
                    <a:pt x="4008" y="3184"/>
                  </a:lnTo>
                  <a:lnTo>
                    <a:pt x="4009" y="3190"/>
                  </a:lnTo>
                  <a:lnTo>
                    <a:pt x="4010" y="3180"/>
                  </a:lnTo>
                  <a:lnTo>
                    <a:pt x="4011" y="3206"/>
                  </a:lnTo>
                  <a:lnTo>
                    <a:pt x="4012" y="3196"/>
                  </a:lnTo>
                  <a:lnTo>
                    <a:pt x="4015" y="3258"/>
                  </a:lnTo>
                  <a:lnTo>
                    <a:pt x="4016" y="3250"/>
                  </a:lnTo>
                  <a:lnTo>
                    <a:pt x="4017" y="3268"/>
                  </a:lnTo>
                  <a:lnTo>
                    <a:pt x="4018" y="3253"/>
                  </a:lnTo>
                  <a:lnTo>
                    <a:pt x="4022" y="3209"/>
                  </a:lnTo>
                  <a:lnTo>
                    <a:pt x="4024" y="3227"/>
                  </a:lnTo>
                  <a:lnTo>
                    <a:pt x="4025" y="3202"/>
                  </a:lnTo>
                  <a:lnTo>
                    <a:pt x="4026" y="3208"/>
                  </a:lnTo>
                  <a:lnTo>
                    <a:pt x="4027" y="3188"/>
                  </a:lnTo>
                  <a:lnTo>
                    <a:pt x="4028" y="3191"/>
                  </a:lnTo>
                  <a:lnTo>
                    <a:pt x="4028" y="3183"/>
                  </a:lnTo>
                  <a:lnTo>
                    <a:pt x="4029" y="3185"/>
                  </a:lnTo>
                  <a:lnTo>
                    <a:pt x="4030" y="3198"/>
                  </a:lnTo>
                  <a:lnTo>
                    <a:pt x="4031" y="3195"/>
                  </a:lnTo>
                  <a:lnTo>
                    <a:pt x="4033" y="3237"/>
                  </a:lnTo>
                  <a:lnTo>
                    <a:pt x="4033" y="3234"/>
                  </a:lnTo>
                  <a:lnTo>
                    <a:pt x="4035" y="3262"/>
                  </a:lnTo>
                  <a:lnTo>
                    <a:pt x="4040" y="3225"/>
                  </a:lnTo>
                  <a:lnTo>
                    <a:pt x="4041" y="3235"/>
                  </a:lnTo>
                  <a:lnTo>
                    <a:pt x="4043" y="3219"/>
                  </a:lnTo>
                  <a:lnTo>
                    <a:pt x="4043" y="3228"/>
                  </a:lnTo>
                  <a:lnTo>
                    <a:pt x="4044" y="3217"/>
                  </a:lnTo>
                  <a:lnTo>
                    <a:pt x="4046" y="3197"/>
                  </a:lnTo>
                  <a:lnTo>
                    <a:pt x="4048" y="3210"/>
                  </a:lnTo>
                  <a:lnTo>
                    <a:pt x="4048" y="3206"/>
                  </a:lnTo>
                  <a:lnTo>
                    <a:pt x="4050" y="3214"/>
                  </a:lnTo>
                  <a:lnTo>
                    <a:pt x="4051" y="3209"/>
                  </a:lnTo>
                  <a:lnTo>
                    <a:pt x="4052" y="3218"/>
                  </a:lnTo>
                  <a:lnTo>
                    <a:pt x="4052" y="3213"/>
                  </a:lnTo>
                  <a:lnTo>
                    <a:pt x="4053" y="3209"/>
                  </a:lnTo>
                  <a:lnTo>
                    <a:pt x="4054" y="3215"/>
                  </a:lnTo>
                  <a:lnTo>
                    <a:pt x="4055" y="3189"/>
                  </a:lnTo>
                  <a:lnTo>
                    <a:pt x="4057" y="3202"/>
                  </a:lnTo>
                  <a:lnTo>
                    <a:pt x="4058" y="3182"/>
                  </a:lnTo>
                  <a:lnTo>
                    <a:pt x="4058" y="3189"/>
                  </a:lnTo>
                  <a:lnTo>
                    <a:pt x="4059" y="3180"/>
                  </a:lnTo>
                  <a:lnTo>
                    <a:pt x="4061" y="3211"/>
                  </a:lnTo>
                  <a:lnTo>
                    <a:pt x="4063" y="3235"/>
                  </a:lnTo>
                  <a:lnTo>
                    <a:pt x="4064" y="3227"/>
                  </a:lnTo>
                  <a:lnTo>
                    <a:pt x="4068" y="3265"/>
                  </a:lnTo>
                  <a:lnTo>
                    <a:pt x="4068" y="3253"/>
                  </a:lnTo>
                  <a:lnTo>
                    <a:pt x="4069" y="3251"/>
                  </a:lnTo>
                  <a:lnTo>
                    <a:pt x="4070" y="3256"/>
                  </a:lnTo>
                  <a:lnTo>
                    <a:pt x="4074" y="3197"/>
                  </a:lnTo>
                  <a:lnTo>
                    <a:pt x="4077" y="3255"/>
                  </a:lnTo>
                  <a:lnTo>
                    <a:pt x="4078" y="3238"/>
                  </a:lnTo>
                  <a:lnTo>
                    <a:pt x="4081" y="3190"/>
                  </a:lnTo>
                  <a:lnTo>
                    <a:pt x="4086" y="3243"/>
                  </a:lnTo>
                  <a:lnTo>
                    <a:pt x="4086" y="3236"/>
                  </a:lnTo>
                  <a:lnTo>
                    <a:pt x="4087" y="3246"/>
                  </a:lnTo>
                  <a:lnTo>
                    <a:pt x="4091" y="3208"/>
                  </a:lnTo>
                  <a:lnTo>
                    <a:pt x="4092" y="3214"/>
                  </a:lnTo>
                  <a:lnTo>
                    <a:pt x="4093" y="3209"/>
                  </a:lnTo>
                  <a:lnTo>
                    <a:pt x="4093" y="3211"/>
                  </a:lnTo>
                  <a:lnTo>
                    <a:pt x="4097" y="3240"/>
                  </a:lnTo>
                  <a:lnTo>
                    <a:pt x="4098" y="3227"/>
                  </a:lnTo>
                  <a:lnTo>
                    <a:pt x="4102" y="3162"/>
                  </a:lnTo>
                  <a:lnTo>
                    <a:pt x="4108" y="3242"/>
                  </a:lnTo>
                  <a:lnTo>
                    <a:pt x="4109" y="3221"/>
                  </a:lnTo>
                  <a:lnTo>
                    <a:pt x="4112" y="3194"/>
                  </a:lnTo>
                  <a:lnTo>
                    <a:pt x="4114" y="3224"/>
                  </a:lnTo>
                  <a:lnTo>
                    <a:pt x="4115" y="3221"/>
                  </a:lnTo>
                  <a:lnTo>
                    <a:pt x="4118" y="3251"/>
                  </a:lnTo>
                  <a:lnTo>
                    <a:pt x="4119" y="3245"/>
                  </a:lnTo>
                  <a:lnTo>
                    <a:pt x="4120" y="3248"/>
                  </a:lnTo>
                  <a:lnTo>
                    <a:pt x="4120" y="3232"/>
                  </a:lnTo>
                  <a:lnTo>
                    <a:pt x="4124" y="3188"/>
                  </a:lnTo>
                  <a:lnTo>
                    <a:pt x="4125" y="3200"/>
                  </a:lnTo>
                  <a:lnTo>
                    <a:pt x="4126" y="3192"/>
                  </a:lnTo>
                  <a:lnTo>
                    <a:pt x="4126" y="3195"/>
                  </a:lnTo>
                  <a:lnTo>
                    <a:pt x="4127" y="3195"/>
                  </a:lnTo>
                  <a:lnTo>
                    <a:pt x="4128" y="3200"/>
                  </a:lnTo>
                  <a:lnTo>
                    <a:pt x="4130" y="3191"/>
                  </a:lnTo>
                  <a:lnTo>
                    <a:pt x="4130" y="3202"/>
                  </a:lnTo>
                  <a:lnTo>
                    <a:pt x="4131" y="3198"/>
                  </a:lnTo>
                  <a:lnTo>
                    <a:pt x="4131" y="3208"/>
                  </a:lnTo>
                  <a:lnTo>
                    <a:pt x="4133" y="3193"/>
                  </a:lnTo>
                  <a:lnTo>
                    <a:pt x="4134" y="3181"/>
                  </a:lnTo>
                  <a:lnTo>
                    <a:pt x="4134" y="3187"/>
                  </a:lnTo>
                  <a:lnTo>
                    <a:pt x="4137" y="3150"/>
                  </a:lnTo>
                  <a:lnTo>
                    <a:pt x="4137" y="3158"/>
                  </a:lnTo>
                  <a:lnTo>
                    <a:pt x="4138" y="3148"/>
                  </a:lnTo>
                  <a:lnTo>
                    <a:pt x="4141" y="3200"/>
                  </a:lnTo>
                  <a:lnTo>
                    <a:pt x="4142" y="3193"/>
                  </a:lnTo>
                  <a:lnTo>
                    <a:pt x="4143" y="3209"/>
                  </a:lnTo>
                  <a:lnTo>
                    <a:pt x="4143" y="3202"/>
                  </a:lnTo>
                  <a:lnTo>
                    <a:pt x="4144" y="3217"/>
                  </a:lnTo>
                  <a:lnTo>
                    <a:pt x="4149" y="3143"/>
                  </a:lnTo>
                  <a:lnTo>
                    <a:pt x="4154" y="3254"/>
                  </a:lnTo>
                  <a:lnTo>
                    <a:pt x="4157" y="3292"/>
                  </a:lnTo>
                  <a:lnTo>
                    <a:pt x="4159" y="3273"/>
                  </a:lnTo>
                  <a:lnTo>
                    <a:pt x="4160" y="3272"/>
                  </a:lnTo>
                  <a:lnTo>
                    <a:pt x="4161" y="3267"/>
                  </a:lnTo>
                  <a:lnTo>
                    <a:pt x="4165" y="3234"/>
                  </a:lnTo>
                  <a:lnTo>
                    <a:pt x="4167" y="3270"/>
                  </a:lnTo>
                  <a:lnTo>
                    <a:pt x="4168" y="3258"/>
                  </a:lnTo>
                  <a:lnTo>
                    <a:pt x="4170" y="3243"/>
                  </a:lnTo>
                  <a:lnTo>
                    <a:pt x="4171" y="3245"/>
                  </a:lnTo>
                  <a:lnTo>
                    <a:pt x="4172" y="3231"/>
                  </a:lnTo>
                  <a:lnTo>
                    <a:pt x="4174" y="3213"/>
                  </a:lnTo>
                  <a:lnTo>
                    <a:pt x="4176" y="3249"/>
                  </a:lnTo>
                  <a:lnTo>
                    <a:pt x="4178" y="3213"/>
                  </a:lnTo>
                  <a:lnTo>
                    <a:pt x="4179" y="3220"/>
                  </a:lnTo>
                  <a:lnTo>
                    <a:pt x="4180" y="3215"/>
                  </a:lnTo>
                  <a:lnTo>
                    <a:pt x="4180" y="3221"/>
                  </a:lnTo>
                  <a:lnTo>
                    <a:pt x="4181" y="3219"/>
                  </a:lnTo>
                  <a:lnTo>
                    <a:pt x="4182" y="3237"/>
                  </a:lnTo>
                  <a:lnTo>
                    <a:pt x="4183" y="3217"/>
                  </a:lnTo>
                  <a:lnTo>
                    <a:pt x="4186" y="3240"/>
                  </a:lnTo>
                  <a:lnTo>
                    <a:pt x="4187" y="3233"/>
                  </a:lnTo>
                  <a:lnTo>
                    <a:pt x="4189" y="3259"/>
                  </a:lnTo>
                  <a:lnTo>
                    <a:pt x="4191" y="3235"/>
                  </a:lnTo>
                  <a:lnTo>
                    <a:pt x="4192" y="3242"/>
                  </a:lnTo>
                  <a:lnTo>
                    <a:pt x="4193" y="3220"/>
                  </a:lnTo>
                  <a:lnTo>
                    <a:pt x="4193" y="3227"/>
                  </a:lnTo>
                  <a:lnTo>
                    <a:pt x="4194" y="3219"/>
                  </a:lnTo>
                  <a:lnTo>
                    <a:pt x="4195" y="3221"/>
                  </a:lnTo>
                  <a:lnTo>
                    <a:pt x="4196" y="3216"/>
                  </a:lnTo>
                  <a:lnTo>
                    <a:pt x="4196" y="3219"/>
                  </a:lnTo>
                  <a:lnTo>
                    <a:pt x="4197" y="3204"/>
                  </a:lnTo>
                  <a:lnTo>
                    <a:pt x="4198" y="3210"/>
                  </a:lnTo>
                  <a:lnTo>
                    <a:pt x="4200" y="3182"/>
                  </a:lnTo>
                  <a:lnTo>
                    <a:pt x="4203" y="3209"/>
                  </a:lnTo>
                  <a:lnTo>
                    <a:pt x="4204" y="3207"/>
                  </a:lnTo>
                  <a:lnTo>
                    <a:pt x="4205" y="3224"/>
                  </a:lnTo>
                  <a:lnTo>
                    <a:pt x="4205" y="3219"/>
                  </a:lnTo>
                  <a:lnTo>
                    <a:pt x="4206" y="3227"/>
                  </a:lnTo>
                  <a:lnTo>
                    <a:pt x="4208" y="3197"/>
                  </a:lnTo>
                  <a:lnTo>
                    <a:pt x="4209" y="3204"/>
                  </a:lnTo>
                  <a:lnTo>
                    <a:pt x="4209" y="3198"/>
                  </a:lnTo>
                  <a:lnTo>
                    <a:pt x="4211" y="3217"/>
                  </a:lnTo>
                  <a:lnTo>
                    <a:pt x="4212" y="3209"/>
                  </a:lnTo>
                  <a:lnTo>
                    <a:pt x="4214" y="3230"/>
                  </a:lnTo>
                  <a:lnTo>
                    <a:pt x="4215" y="3216"/>
                  </a:lnTo>
                  <a:lnTo>
                    <a:pt x="4216" y="3211"/>
                  </a:lnTo>
                  <a:lnTo>
                    <a:pt x="4216" y="3216"/>
                  </a:lnTo>
                  <a:lnTo>
                    <a:pt x="4217" y="3196"/>
                  </a:lnTo>
                  <a:lnTo>
                    <a:pt x="4218" y="3205"/>
                  </a:lnTo>
                  <a:lnTo>
                    <a:pt x="4219" y="3213"/>
                  </a:lnTo>
                  <a:lnTo>
                    <a:pt x="4219" y="3209"/>
                  </a:lnTo>
                  <a:lnTo>
                    <a:pt x="4221" y="3238"/>
                  </a:lnTo>
                  <a:lnTo>
                    <a:pt x="4222" y="3232"/>
                  </a:lnTo>
                  <a:lnTo>
                    <a:pt x="4223" y="3235"/>
                  </a:lnTo>
                  <a:lnTo>
                    <a:pt x="4224" y="3224"/>
                  </a:lnTo>
                  <a:lnTo>
                    <a:pt x="4225" y="3233"/>
                  </a:lnTo>
                  <a:lnTo>
                    <a:pt x="4225" y="3227"/>
                  </a:lnTo>
                  <a:lnTo>
                    <a:pt x="4226" y="3233"/>
                  </a:lnTo>
                  <a:lnTo>
                    <a:pt x="4226" y="3218"/>
                  </a:lnTo>
                  <a:lnTo>
                    <a:pt x="4227" y="3228"/>
                  </a:lnTo>
                  <a:lnTo>
                    <a:pt x="4228" y="3225"/>
                  </a:lnTo>
                  <a:lnTo>
                    <a:pt x="4228" y="3229"/>
                  </a:lnTo>
                  <a:lnTo>
                    <a:pt x="4229" y="3229"/>
                  </a:lnTo>
                  <a:lnTo>
                    <a:pt x="4230" y="3231"/>
                  </a:lnTo>
                  <a:lnTo>
                    <a:pt x="4230" y="3227"/>
                  </a:lnTo>
                  <a:lnTo>
                    <a:pt x="4232" y="3242"/>
                  </a:lnTo>
                  <a:lnTo>
                    <a:pt x="4232" y="3236"/>
                  </a:lnTo>
                  <a:lnTo>
                    <a:pt x="4233" y="3241"/>
                  </a:lnTo>
                  <a:lnTo>
                    <a:pt x="4236" y="3210"/>
                  </a:lnTo>
                  <a:lnTo>
                    <a:pt x="4238" y="3225"/>
                  </a:lnTo>
                  <a:lnTo>
                    <a:pt x="4239" y="3216"/>
                  </a:lnTo>
                  <a:lnTo>
                    <a:pt x="4240" y="3242"/>
                  </a:lnTo>
                  <a:lnTo>
                    <a:pt x="4242" y="3221"/>
                  </a:lnTo>
                  <a:lnTo>
                    <a:pt x="4244" y="3210"/>
                  </a:lnTo>
                  <a:lnTo>
                    <a:pt x="4245" y="3224"/>
                  </a:lnTo>
                  <a:lnTo>
                    <a:pt x="4245" y="3218"/>
                  </a:lnTo>
                  <a:lnTo>
                    <a:pt x="4246" y="3232"/>
                  </a:lnTo>
                  <a:lnTo>
                    <a:pt x="4248" y="3252"/>
                  </a:lnTo>
                  <a:lnTo>
                    <a:pt x="4252" y="3184"/>
                  </a:lnTo>
                  <a:lnTo>
                    <a:pt x="4253" y="3190"/>
                  </a:lnTo>
                  <a:lnTo>
                    <a:pt x="4254" y="3194"/>
                  </a:lnTo>
                  <a:lnTo>
                    <a:pt x="4257" y="3233"/>
                  </a:lnTo>
                  <a:lnTo>
                    <a:pt x="4257" y="3230"/>
                  </a:lnTo>
                  <a:lnTo>
                    <a:pt x="4258" y="3249"/>
                  </a:lnTo>
                  <a:lnTo>
                    <a:pt x="4261" y="3221"/>
                  </a:lnTo>
                  <a:lnTo>
                    <a:pt x="4261" y="3224"/>
                  </a:lnTo>
                  <a:lnTo>
                    <a:pt x="4264" y="3177"/>
                  </a:lnTo>
                  <a:lnTo>
                    <a:pt x="4265" y="3172"/>
                  </a:lnTo>
                  <a:lnTo>
                    <a:pt x="4266" y="3187"/>
                  </a:lnTo>
                  <a:lnTo>
                    <a:pt x="4267" y="3177"/>
                  </a:lnTo>
                  <a:lnTo>
                    <a:pt x="4268" y="3194"/>
                  </a:lnTo>
                  <a:lnTo>
                    <a:pt x="4269" y="3185"/>
                  </a:lnTo>
                  <a:lnTo>
                    <a:pt x="4271" y="3218"/>
                  </a:lnTo>
                  <a:lnTo>
                    <a:pt x="4272" y="3200"/>
                  </a:lnTo>
                  <a:lnTo>
                    <a:pt x="4273" y="3203"/>
                  </a:lnTo>
                  <a:lnTo>
                    <a:pt x="4275" y="3181"/>
                  </a:lnTo>
                  <a:lnTo>
                    <a:pt x="4276" y="3172"/>
                  </a:lnTo>
                  <a:lnTo>
                    <a:pt x="4280" y="3208"/>
                  </a:lnTo>
                  <a:lnTo>
                    <a:pt x="4284" y="3154"/>
                  </a:lnTo>
                  <a:lnTo>
                    <a:pt x="4285" y="3165"/>
                  </a:lnTo>
                  <a:lnTo>
                    <a:pt x="4286" y="3160"/>
                  </a:lnTo>
                  <a:lnTo>
                    <a:pt x="4288" y="3199"/>
                  </a:lnTo>
                  <a:lnTo>
                    <a:pt x="4289" y="3195"/>
                  </a:lnTo>
                  <a:lnTo>
                    <a:pt x="4291" y="3223"/>
                  </a:lnTo>
                  <a:lnTo>
                    <a:pt x="4292" y="3218"/>
                  </a:lnTo>
                  <a:lnTo>
                    <a:pt x="4295" y="3230"/>
                  </a:lnTo>
                  <a:lnTo>
                    <a:pt x="4295" y="3227"/>
                  </a:lnTo>
                  <a:lnTo>
                    <a:pt x="4296" y="3240"/>
                  </a:lnTo>
                  <a:lnTo>
                    <a:pt x="4297" y="3232"/>
                  </a:lnTo>
                  <a:lnTo>
                    <a:pt x="4298" y="3248"/>
                  </a:lnTo>
                  <a:lnTo>
                    <a:pt x="4300" y="3261"/>
                  </a:lnTo>
                  <a:lnTo>
                    <a:pt x="4304" y="3204"/>
                  </a:lnTo>
                  <a:lnTo>
                    <a:pt x="4306" y="3194"/>
                  </a:lnTo>
                  <a:lnTo>
                    <a:pt x="4308" y="3212"/>
                  </a:lnTo>
                  <a:lnTo>
                    <a:pt x="4310" y="3203"/>
                  </a:lnTo>
                  <a:lnTo>
                    <a:pt x="4311" y="3207"/>
                  </a:lnTo>
                  <a:lnTo>
                    <a:pt x="4312" y="3195"/>
                  </a:lnTo>
                  <a:lnTo>
                    <a:pt x="4314" y="3217"/>
                  </a:lnTo>
                  <a:lnTo>
                    <a:pt x="4315" y="3210"/>
                  </a:lnTo>
                  <a:lnTo>
                    <a:pt x="4317" y="3196"/>
                  </a:lnTo>
                  <a:lnTo>
                    <a:pt x="4318" y="3207"/>
                  </a:lnTo>
                  <a:lnTo>
                    <a:pt x="4321" y="3167"/>
                  </a:lnTo>
                  <a:lnTo>
                    <a:pt x="4321" y="3174"/>
                  </a:lnTo>
                  <a:lnTo>
                    <a:pt x="4322" y="3176"/>
                  </a:lnTo>
                  <a:lnTo>
                    <a:pt x="4323" y="3181"/>
                  </a:lnTo>
                  <a:lnTo>
                    <a:pt x="4324" y="3179"/>
                  </a:lnTo>
                  <a:lnTo>
                    <a:pt x="4327" y="3231"/>
                  </a:lnTo>
                  <a:lnTo>
                    <a:pt x="4328" y="3213"/>
                  </a:lnTo>
                  <a:lnTo>
                    <a:pt x="4333" y="3154"/>
                  </a:lnTo>
                  <a:lnTo>
                    <a:pt x="4338" y="3223"/>
                  </a:lnTo>
                  <a:lnTo>
                    <a:pt x="4338" y="3219"/>
                  </a:lnTo>
                  <a:lnTo>
                    <a:pt x="4339" y="3222"/>
                  </a:lnTo>
                  <a:lnTo>
                    <a:pt x="4339" y="3216"/>
                  </a:lnTo>
                  <a:lnTo>
                    <a:pt x="4340" y="3225"/>
                  </a:lnTo>
                  <a:lnTo>
                    <a:pt x="4342" y="3238"/>
                  </a:lnTo>
                  <a:lnTo>
                    <a:pt x="4343" y="3233"/>
                  </a:lnTo>
                  <a:lnTo>
                    <a:pt x="4344" y="3247"/>
                  </a:lnTo>
                  <a:lnTo>
                    <a:pt x="4344" y="3242"/>
                  </a:lnTo>
                  <a:lnTo>
                    <a:pt x="4345" y="3247"/>
                  </a:lnTo>
                  <a:lnTo>
                    <a:pt x="4348" y="3177"/>
                  </a:lnTo>
                  <a:lnTo>
                    <a:pt x="4349" y="3179"/>
                  </a:lnTo>
                  <a:lnTo>
                    <a:pt x="4350" y="3165"/>
                  </a:lnTo>
                  <a:lnTo>
                    <a:pt x="4351" y="3179"/>
                  </a:lnTo>
                  <a:lnTo>
                    <a:pt x="4352" y="3169"/>
                  </a:lnTo>
                  <a:lnTo>
                    <a:pt x="4354" y="3201"/>
                  </a:lnTo>
                  <a:lnTo>
                    <a:pt x="4357" y="3175"/>
                  </a:lnTo>
                  <a:lnTo>
                    <a:pt x="4357" y="3179"/>
                  </a:lnTo>
                  <a:lnTo>
                    <a:pt x="4358" y="3185"/>
                  </a:lnTo>
                  <a:lnTo>
                    <a:pt x="4359" y="3165"/>
                  </a:lnTo>
                  <a:lnTo>
                    <a:pt x="4360" y="3169"/>
                  </a:lnTo>
                  <a:lnTo>
                    <a:pt x="4360" y="3164"/>
                  </a:lnTo>
                  <a:lnTo>
                    <a:pt x="4361" y="3172"/>
                  </a:lnTo>
                  <a:lnTo>
                    <a:pt x="4361" y="3168"/>
                  </a:lnTo>
                  <a:lnTo>
                    <a:pt x="4364" y="3194"/>
                  </a:lnTo>
                  <a:lnTo>
                    <a:pt x="4365" y="3175"/>
                  </a:lnTo>
                  <a:lnTo>
                    <a:pt x="4367" y="3180"/>
                  </a:lnTo>
                  <a:lnTo>
                    <a:pt x="4368" y="3168"/>
                  </a:lnTo>
                  <a:lnTo>
                    <a:pt x="4369" y="3158"/>
                  </a:lnTo>
                  <a:lnTo>
                    <a:pt x="4369" y="3164"/>
                  </a:lnTo>
                  <a:lnTo>
                    <a:pt x="4370" y="3158"/>
                  </a:lnTo>
                  <a:lnTo>
                    <a:pt x="4372" y="3193"/>
                  </a:lnTo>
                  <a:lnTo>
                    <a:pt x="4373" y="3184"/>
                  </a:lnTo>
                  <a:lnTo>
                    <a:pt x="4374" y="3172"/>
                  </a:lnTo>
                  <a:lnTo>
                    <a:pt x="4375" y="3176"/>
                  </a:lnTo>
                  <a:lnTo>
                    <a:pt x="4377" y="3149"/>
                  </a:lnTo>
                  <a:lnTo>
                    <a:pt x="4378" y="3150"/>
                  </a:lnTo>
                  <a:lnTo>
                    <a:pt x="4379" y="3142"/>
                  </a:lnTo>
                  <a:lnTo>
                    <a:pt x="4381" y="3166"/>
                  </a:lnTo>
                  <a:lnTo>
                    <a:pt x="4382" y="3158"/>
                  </a:lnTo>
                  <a:lnTo>
                    <a:pt x="4383" y="3163"/>
                  </a:lnTo>
                  <a:lnTo>
                    <a:pt x="4384" y="3154"/>
                  </a:lnTo>
                  <a:lnTo>
                    <a:pt x="4385" y="3166"/>
                  </a:lnTo>
                  <a:lnTo>
                    <a:pt x="4386" y="3155"/>
                  </a:lnTo>
                  <a:lnTo>
                    <a:pt x="4388" y="3167"/>
                  </a:lnTo>
                  <a:lnTo>
                    <a:pt x="4389" y="3157"/>
                  </a:lnTo>
                  <a:lnTo>
                    <a:pt x="4389" y="3161"/>
                  </a:lnTo>
                  <a:lnTo>
                    <a:pt x="4392" y="3129"/>
                  </a:lnTo>
                  <a:lnTo>
                    <a:pt x="4393" y="3126"/>
                  </a:lnTo>
                  <a:lnTo>
                    <a:pt x="4394" y="3115"/>
                  </a:lnTo>
                  <a:lnTo>
                    <a:pt x="4394" y="3118"/>
                  </a:lnTo>
                  <a:lnTo>
                    <a:pt x="4396" y="3105"/>
                  </a:lnTo>
                  <a:lnTo>
                    <a:pt x="4398" y="3161"/>
                  </a:lnTo>
                  <a:lnTo>
                    <a:pt x="4399" y="3153"/>
                  </a:lnTo>
                  <a:lnTo>
                    <a:pt x="4400" y="3163"/>
                  </a:lnTo>
                  <a:lnTo>
                    <a:pt x="4401" y="3154"/>
                  </a:lnTo>
                  <a:lnTo>
                    <a:pt x="4402" y="3167"/>
                  </a:lnTo>
                  <a:lnTo>
                    <a:pt x="4406" y="3113"/>
                  </a:lnTo>
                  <a:lnTo>
                    <a:pt x="4409" y="3092"/>
                  </a:lnTo>
                  <a:lnTo>
                    <a:pt x="4410" y="3094"/>
                  </a:lnTo>
                  <a:lnTo>
                    <a:pt x="4410" y="3091"/>
                  </a:lnTo>
                  <a:lnTo>
                    <a:pt x="4411" y="3100"/>
                  </a:lnTo>
                  <a:lnTo>
                    <a:pt x="4412" y="3077"/>
                  </a:lnTo>
                  <a:lnTo>
                    <a:pt x="4413" y="3083"/>
                  </a:lnTo>
                  <a:lnTo>
                    <a:pt x="4414" y="3097"/>
                  </a:lnTo>
                  <a:lnTo>
                    <a:pt x="4415" y="3090"/>
                  </a:lnTo>
                  <a:lnTo>
                    <a:pt x="4416" y="3103"/>
                  </a:lnTo>
                  <a:lnTo>
                    <a:pt x="4417" y="3097"/>
                  </a:lnTo>
                  <a:lnTo>
                    <a:pt x="4420" y="3050"/>
                  </a:lnTo>
                  <a:lnTo>
                    <a:pt x="4423" y="3022"/>
                  </a:lnTo>
                  <a:lnTo>
                    <a:pt x="4424" y="3030"/>
                  </a:lnTo>
                  <a:lnTo>
                    <a:pt x="4425" y="3020"/>
                  </a:lnTo>
                  <a:lnTo>
                    <a:pt x="4427" y="3009"/>
                  </a:lnTo>
                  <a:lnTo>
                    <a:pt x="4429" y="3034"/>
                  </a:lnTo>
                  <a:lnTo>
                    <a:pt x="4431" y="3041"/>
                  </a:lnTo>
                  <a:lnTo>
                    <a:pt x="4436" y="2973"/>
                  </a:lnTo>
                  <a:lnTo>
                    <a:pt x="4437" y="2983"/>
                  </a:lnTo>
                  <a:lnTo>
                    <a:pt x="4438" y="2964"/>
                  </a:lnTo>
                  <a:lnTo>
                    <a:pt x="4438" y="2969"/>
                  </a:lnTo>
                  <a:lnTo>
                    <a:pt x="4441" y="2913"/>
                  </a:lnTo>
                  <a:lnTo>
                    <a:pt x="4442" y="2921"/>
                  </a:lnTo>
                  <a:lnTo>
                    <a:pt x="4443" y="2918"/>
                  </a:lnTo>
                  <a:lnTo>
                    <a:pt x="4445" y="2904"/>
                  </a:lnTo>
                  <a:lnTo>
                    <a:pt x="4446" y="2908"/>
                  </a:lnTo>
                  <a:lnTo>
                    <a:pt x="4447" y="2881"/>
                  </a:lnTo>
                  <a:lnTo>
                    <a:pt x="4448" y="2885"/>
                  </a:lnTo>
                  <a:lnTo>
                    <a:pt x="4450" y="2853"/>
                  </a:lnTo>
                  <a:lnTo>
                    <a:pt x="4451" y="2848"/>
                  </a:lnTo>
                  <a:lnTo>
                    <a:pt x="4452" y="2854"/>
                  </a:lnTo>
                  <a:lnTo>
                    <a:pt x="4455" y="2837"/>
                  </a:lnTo>
                  <a:lnTo>
                    <a:pt x="4455" y="2842"/>
                  </a:lnTo>
                  <a:lnTo>
                    <a:pt x="4457" y="2806"/>
                  </a:lnTo>
                  <a:lnTo>
                    <a:pt x="4458" y="2810"/>
                  </a:lnTo>
                  <a:lnTo>
                    <a:pt x="4458" y="2800"/>
                  </a:lnTo>
                  <a:lnTo>
                    <a:pt x="4459" y="2803"/>
                  </a:lnTo>
                  <a:lnTo>
                    <a:pt x="4460" y="2787"/>
                  </a:lnTo>
                  <a:lnTo>
                    <a:pt x="4460" y="2792"/>
                  </a:lnTo>
                  <a:lnTo>
                    <a:pt x="4461" y="2784"/>
                  </a:lnTo>
                  <a:lnTo>
                    <a:pt x="4462" y="2792"/>
                  </a:lnTo>
                  <a:lnTo>
                    <a:pt x="4463" y="2787"/>
                  </a:lnTo>
                  <a:lnTo>
                    <a:pt x="4463" y="2795"/>
                  </a:lnTo>
                  <a:lnTo>
                    <a:pt x="4465" y="2806"/>
                  </a:lnTo>
                  <a:lnTo>
                    <a:pt x="4467" y="2757"/>
                  </a:lnTo>
                  <a:lnTo>
                    <a:pt x="4468" y="2763"/>
                  </a:lnTo>
                  <a:lnTo>
                    <a:pt x="4470" y="2747"/>
                  </a:lnTo>
                  <a:lnTo>
                    <a:pt x="4472" y="2803"/>
                  </a:lnTo>
                  <a:lnTo>
                    <a:pt x="4473" y="2800"/>
                  </a:lnTo>
                  <a:lnTo>
                    <a:pt x="4473" y="2810"/>
                  </a:lnTo>
                  <a:lnTo>
                    <a:pt x="4477" y="2751"/>
                  </a:lnTo>
                  <a:lnTo>
                    <a:pt x="4477" y="2753"/>
                  </a:lnTo>
                  <a:lnTo>
                    <a:pt x="4478" y="2750"/>
                  </a:lnTo>
                  <a:lnTo>
                    <a:pt x="4481" y="2809"/>
                  </a:lnTo>
                  <a:lnTo>
                    <a:pt x="4482" y="2803"/>
                  </a:lnTo>
                  <a:lnTo>
                    <a:pt x="4483" y="2807"/>
                  </a:lnTo>
                  <a:lnTo>
                    <a:pt x="4484" y="2798"/>
                  </a:lnTo>
                  <a:lnTo>
                    <a:pt x="4486" y="2778"/>
                  </a:lnTo>
                  <a:lnTo>
                    <a:pt x="4487" y="2780"/>
                  </a:lnTo>
                  <a:lnTo>
                    <a:pt x="4488" y="2774"/>
                  </a:lnTo>
                  <a:lnTo>
                    <a:pt x="4489" y="2778"/>
                  </a:lnTo>
                  <a:lnTo>
                    <a:pt x="4490" y="2767"/>
                  </a:lnTo>
                  <a:lnTo>
                    <a:pt x="4491" y="2784"/>
                  </a:lnTo>
                  <a:lnTo>
                    <a:pt x="4491" y="2782"/>
                  </a:lnTo>
                  <a:lnTo>
                    <a:pt x="4492" y="2788"/>
                  </a:lnTo>
                  <a:lnTo>
                    <a:pt x="4493" y="2779"/>
                  </a:lnTo>
                  <a:lnTo>
                    <a:pt x="4494" y="2787"/>
                  </a:lnTo>
                  <a:lnTo>
                    <a:pt x="4498" y="2851"/>
                  </a:lnTo>
                  <a:lnTo>
                    <a:pt x="4499" y="2839"/>
                  </a:lnTo>
                  <a:lnTo>
                    <a:pt x="4500" y="2856"/>
                  </a:lnTo>
                  <a:lnTo>
                    <a:pt x="4501" y="2853"/>
                  </a:lnTo>
                  <a:lnTo>
                    <a:pt x="4502" y="2860"/>
                  </a:lnTo>
                  <a:lnTo>
                    <a:pt x="4503" y="2846"/>
                  </a:lnTo>
                  <a:lnTo>
                    <a:pt x="4504" y="2855"/>
                  </a:lnTo>
                  <a:lnTo>
                    <a:pt x="4505" y="2847"/>
                  </a:lnTo>
                  <a:lnTo>
                    <a:pt x="4508" y="2895"/>
                  </a:lnTo>
                  <a:lnTo>
                    <a:pt x="4509" y="2890"/>
                  </a:lnTo>
                  <a:lnTo>
                    <a:pt x="4512" y="2926"/>
                  </a:lnTo>
                  <a:lnTo>
                    <a:pt x="4512" y="2923"/>
                  </a:lnTo>
                  <a:lnTo>
                    <a:pt x="4514" y="2937"/>
                  </a:lnTo>
                  <a:lnTo>
                    <a:pt x="4514" y="2932"/>
                  </a:lnTo>
                  <a:lnTo>
                    <a:pt x="4519" y="2969"/>
                  </a:lnTo>
                  <a:lnTo>
                    <a:pt x="4519" y="2966"/>
                  </a:lnTo>
                  <a:lnTo>
                    <a:pt x="4520" y="2971"/>
                  </a:lnTo>
                  <a:lnTo>
                    <a:pt x="4520" y="2960"/>
                  </a:lnTo>
                  <a:lnTo>
                    <a:pt x="4523" y="2951"/>
                  </a:lnTo>
                  <a:lnTo>
                    <a:pt x="4523" y="2955"/>
                  </a:lnTo>
                  <a:lnTo>
                    <a:pt x="4524" y="2943"/>
                  </a:lnTo>
                  <a:lnTo>
                    <a:pt x="4525" y="2940"/>
                  </a:lnTo>
                  <a:lnTo>
                    <a:pt x="4526" y="2945"/>
                  </a:lnTo>
                  <a:lnTo>
                    <a:pt x="4527" y="2931"/>
                  </a:lnTo>
                  <a:lnTo>
                    <a:pt x="4529" y="2936"/>
                  </a:lnTo>
                  <a:lnTo>
                    <a:pt x="4530" y="2941"/>
                  </a:lnTo>
                  <a:lnTo>
                    <a:pt x="4530" y="2934"/>
                  </a:lnTo>
                  <a:lnTo>
                    <a:pt x="4531" y="2950"/>
                  </a:lnTo>
                  <a:lnTo>
                    <a:pt x="4535" y="2995"/>
                  </a:lnTo>
                  <a:lnTo>
                    <a:pt x="4536" y="2983"/>
                  </a:lnTo>
                  <a:lnTo>
                    <a:pt x="4540" y="3038"/>
                  </a:lnTo>
                  <a:lnTo>
                    <a:pt x="4540" y="3026"/>
                  </a:lnTo>
                  <a:lnTo>
                    <a:pt x="4541" y="3028"/>
                  </a:lnTo>
                  <a:lnTo>
                    <a:pt x="4542" y="3023"/>
                  </a:lnTo>
                  <a:lnTo>
                    <a:pt x="4542" y="3026"/>
                  </a:lnTo>
                  <a:lnTo>
                    <a:pt x="4543" y="3021"/>
                  </a:lnTo>
                  <a:lnTo>
                    <a:pt x="4543" y="3032"/>
                  </a:lnTo>
                  <a:lnTo>
                    <a:pt x="4545" y="3009"/>
                  </a:lnTo>
                  <a:lnTo>
                    <a:pt x="4546" y="3014"/>
                  </a:lnTo>
                  <a:lnTo>
                    <a:pt x="4546" y="3013"/>
                  </a:lnTo>
                  <a:lnTo>
                    <a:pt x="4550" y="3086"/>
                  </a:lnTo>
                  <a:lnTo>
                    <a:pt x="4550" y="3066"/>
                  </a:lnTo>
                  <a:lnTo>
                    <a:pt x="4555" y="2994"/>
                  </a:lnTo>
                  <a:lnTo>
                    <a:pt x="4556" y="3000"/>
                  </a:lnTo>
                  <a:lnTo>
                    <a:pt x="4556" y="2996"/>
                  </a:lnTo>
                  <a:lnTo>
                    <a:pt x="4560" y="3052"/>
                  </a:lnTo>
                  <a:lnTo>
                    <a:pt x="4563" y="3019"/>
                  </a:lnTo>
                  <a:lnTo>
                    <a:pt x="4564" y="3032"/>
                  </a:lnTo>
                  <a:lnTo>
                    <a:pt x="4565" y="3027"/>
                  </a:lnTo>
                  <a:lnTo>
                    <a:pt x="4565" y="3037"/>
                  </a:lnTo>
                  <a:lnTo>
                    <a:pt x="4566" y="3021"/>
                  </a:lnTo>
                  <a:lnTo>
                    <a:pt x="4567" y="3042"/>
                  </a:lnTo>
                  <a:lnTo>
                    <a:pt x="4568" y="3037"/>
                  </a:lnTo>
                  <a:lnTo>
                    <a:pt x="4572" y="3106"/>
                  </a:lnTo>
                  <a:lnTo>
                    <a:pt x="4572" y="3102"/>
                  </a:lnTo>
                  <a:lnTo>
                    <a:pt x="4574" y="3111"/>
                  </a:lnTo>
                  <a:lnTo>
                    <a:pt x="4577" y="3065"/>
                  </a:lnTo>
                  <a:lnTo>
                    <a:pt x="4581" y="3092"/>
                  </a:lnTo>
                  <a:lnTo>
                    <a:pt x="4582" y="3072"/>
                  </a:lnTo>
                  <a:lnTo>
                    <a:pt x="4583" y="3080"/>
                  </a:lnTo>
                  <a:lnTo>
                    <a:pt x="4585" y="3049"/>
                  </a:lnTo>
                  <a:lnTo>
                    <a:pt x="4586" y="3038"/>
                  </a:lnTo>
                  <a:lnTo>
                    <a:pt x="4588" y="3052"/>
                  </a:lnTo>
                  <a:lnTo>
                    <a:pt x="4588" y="3050"/>
                  </a:lnTo>
                  <a:lnTo>
                    <a:pt x="4590" y="3068"/>
                  </a:lnTo>
                  <a:lnTo>
                    <a:pt x="4592" y="3041"/>
                  </a:lnTo>
                  <a:lnTo>
                    <a:pt x="4597" y="3091"/>
                  </a:lnTo>
                  <a:lnTo>
                    <a:pt x="4597" y="3088"/>
                  </a:lnTo>
                  <a:lnTo>
                    <a:pt x="4598" y="3095"/>
                  </a:lnTo>
                  <a:lnTo>
                    <a:pt x="4600" y="3092"/>
                  </a:lnTo>
                  <a:lnTo>
                    <a:pt x="4601" y="3118"/>
                  </a:lnTo>
                  <a:lnTo>
                    <a:pt x="4601" y="3114"/>
                  </a:lnTo>
                  <a:lnTo>
                    <a:pt x="4602" y="3117"/>
                  </a:lnTo>
                  <a:lnTo>
                    <a:pt x="4602" y="3112"/>
                  </a:lnTo>
                  <a:lnTo>
                    <a:pt x="4603" y="3104"/>
                  </a:lnTo>
                  <a:lnTo>
                    <a:pt x="4604" y="3115"/>
                  </a:lnTo>
                  <a:lnTo>
                    <a:pt x="4606" y="3065"/>
                  </a:lnTo>
                  <a:lnTo>
                    <a:pt x="4607" y="3068"/>
                  </a:lnTo>
                  <a:lnTo>
                    <a:pt x="4609" y="3052"/>
                  </a:lnTo>
                  <a:lnTo>
                    <a:pt x="4611" y="3081"/>
                  </a:lnTo>
                  <a:lnTo>
                    <a:pt x="4611" y="3072"/>
                  </a:lnTo>
                  <a:lnTo>
                    <a:pt x="4613" y="3087"/>
                  </a:lnTo>
                  <a:lnTo>
                    <a:pt x="4615" y="3073"/>
                  </a:lnTo>
                  <a:lnTo>
                    <a:pt x="4616" y="3082"/>
                  </a:lnTo>
                  <a:lnTo>
                    <a:pt x="4617" y="3075"/>
                  </a:lnTo>
                  <a:lnTo>
                    <a:pt x="4621" y="3108"/>
                  </a:lnTo>
                  <a:lnTo>
                    <a:pt x="4621" y="3105"/>
                  </a:lnTo>
                  <a:lnTo>
                    <a:pt x="4622" y="3113"/>
                  </a:lnTo>
                  <a:lnTo>
                    <a:pt x="4627" y="3055"/>
                  </a:lnTo>
                  <a:lnTo>
                    <a:pt x="4628" y="3066"/>
                  </a:lnTo>
                  <a:lnTo>
                    <a:pt x="4628" y="3061"/>
                  </a:lnTo>
                  <a:lnTo>
                    <a:pt x="4629" y="3074"/>
                  </a:lnTo>
                  <a:lnTo>
                    <a:pt x="4631" y="3067"/>
                  </a:lnTo>
                  <a:lnTo>
                    <a:pt x="4633" y="3102"/>
                  </a:lnTo>
                  <a:lnTo>
                    <a:pt x="4635" y="3086"/>
                  </a:lnTo>
                  <a:lnTo>
                    <a:pt x="4636" y="3083"/>
                  </a:lnTo>
                  <a:lnTo>
                    <a:pt x="4636" y="3087"/>
                  </a:lnTo>
                  <a:lnTo>
                    <a:pt x="4637" y="3086"/>
                  </a:lnTo>
                  <a:lnTo>
                    <a:pt x="4638" y="3082"/>
                  </a:lnTo>
                  <a:lnTo>
                    <a:pt x="4639" y="3095"/>
                  </a:lnTo>
                  <a:lnTo>
                    <a:pt x="4642" y="3082"/>
                  </a:lnTo>
                  <a:lnTo>
                    <a:pt x="4643" y="3095"/>
                  </a:lnTo>
                  <a:lnTo>
                    <a:pt x="4646" y="3059"/>
                  </a:lnTo>
                  <a:lnTo>
                    <a:pt x="4650" y="3125"/>
                  </a:lnTo>
                  <a:lnTo>
                    <a:pt x="4651" y="3099"/>
                  </a:lnTo>
                  <a:lnTo>
                    <a:pt x="4652" y="3109"/>
                  </a:lnTo>
                  <a:lnTo>
                    <a:pt x="4654" y="3080"/>
                  </a:lnTo>
                  <a:lnTo>
                    <a:pt x="4656" y="3088"/>
                  </a:lnTo>
                  <a:lnTo>
                    <a:pt x="4657" y="3084"/>
                  </a:lnTo>
                  <a:lnTo>
                    <a:pt x="4660" y="3125"/>
                  </a:lnTo>
                  <a:lnTo>
                    <a:pt x="4661" y="3105"/>
                  </a:lnTo>
                  <a:lnTo>
                    <a:pt x="4664" y="3082"/>
                  </a:lnTo>
                  <a:lnTo>
                    <a:pt x="4665" y="3079"/>
                  </a:lnTo>
                  <a:lnTo>
                    <a:pt x="4666" y="3088"/>
                  </a:lnTo>
                  <a:lnTo>
                    <a:pt x="4666" y="3084"/>
                  </a:lnTo>
                  <a:lnTo>
                    <a:pt x="4667" y="3105"/>
                  </a:lnTo>
                  <a:lnTo>
                    <a:pt x="4668" y="3104"/>
                  </a:lnTo>
                  <a:lnTo>
                    <a:pt x="4670" y="3142"/>
                  </a:lnTo>
                  <a:lnTo>
                    <a:pt x="4672" y="3117"/>
                  </a:lnTo>
                  <a:lnTo>
                    <a:pt x="4674" y="3105"/>
                  </a:lnTo>
                  <a:lnTo>
                    <a:pt x="4678" y="3079"/>
                  </a:lnTo>
                  <a:lnTo>
                    <a:pt x="4679" y="3083"/>
                  </a:lnTo>
                  <a:lnTo>
                    <a:pt x="4679" y="3076"/>
                  </a:lnTo>
                  <a:lnTo>
                    <a:pt x="4680" y="3080"/>
                  </a:lnTo>
                  <a:lnTo>
                    <a:pt x="4681" y="3072"/>
                  </a:lnTo>
                  <a:lnTo>
                    <a:pt x="4681" y="3074"/>
                  </a:lnTo>
                  <a:lnTo>
                    <a:pt x="4683" y="3100"/>
                  </a:lnTo>
                  <a:lnTo>
                    <a:pt x="4685" y="3106"/>
                  </a:lnTo>
                  <a:lnTo>
                    <a:pt x="4686" y="3101"/>
                  </a:lnTo>
                  <a:lnTo>
                    <a:pt x="4686" y="3110"/>
                  </a:lnTo>
                  <a:lnTo>
                    <a:pt x="4687" y="3107"/>
                  </a:lnTo>
                  <a:lnTo>
                    <a:pt x="4688" y="3112"/>
                  </a:lnTo>
                  <a:lnTo>
                    <a:pt x="4689" y="3103"/>
                  </a:lnTo>
                  <a:lnTo>
                    <a:pt x="4690" y="3110"/>
                  </a:lnTo>
                  <a:lnTo>
                    <a:pt x="4691" y="3095"/>
                  </a:lnTo>
                  <a:lnTo>
                    <a:pt x="4693" y="3107"/>
                  </a:lnTo>
                  <a:lnTo>
                    <a:pt x="4694" y="3092"/>
                  </a:lnTo>
                  <a:lnTo>
                    <a:pt x="4697" y="3133"/>
                  </a:lnTo>
                  <a:lnTo>
                    <a:pt x="4697" y="3129"/>
                  </a:lnTo>
                  <a:lnTo>
                    <a:pt x="4698" y="3133"/>
                  </a:lnTo>
                  <a:lnTo>
                    <a:pt x="4701" y="3101"/>
                  </a:lnTo>
                  <a:lnTo>
                    <a:pt x="4702" y="3114"/>
                  </a:lnTo>
                  <a:lnTo>
                    <a:pt x="4703" y="3098"/>
                  </a:lnTo>
                  <a:lnTo>
                    <a:pt x="4704" y="3109"/>
                  </a:lnTo>
                  <a:lnTo>
                    <a:pt x="4705" y="3097"/>
                  </a:lnTo>
                  <a:lnTo>
                    <a:pt x="4707" y="3101"/>
                  </a:lnTo>
                  <a:lnTo>
                    <a:pt x="4708" y="3076"/>
                  </a:lnTo>
                  <a:lnTo>
                    <a:pt x="4713" y="3121"/>
                  </a:lnTo>
                  <a:lnTo>
                    <a:pt x="4714" y="3118"/>
                  </a:lnTo>
                  <a:lnTo>
                    <a:pt x="4716" y="3142"/>
                  </a:lnTo>
                  <a:lnTo>
                    <a:pt x="4719" y="3115"/>
                  </a:lnTo>
                  <a:lnTo>
                    <a:pt x="4720" y="3119"/>
                  </a:lnTo>
                  <a:lnTo>
                    <a:pt x="4721" y="3113"/>
                  </a:lnTo>
                  <a:lnTo>
                    <a:pt x="4722" y="3125"/>
                  </a:lnTo>
                  <a:lnTo>
                    <a:pt x="4724" y="3104"/>
                  </a:lnTo>
                  <a:lnTo>
                    <a:pt x="4726" y="3123"/>
                  </a:lnTo>
                  <a:lnTo>
                    <a:pt x="4727" y="3118"/>
                  </a:lnTo>
                  <a:lnTo>
                    <a:pt x="4732" y="3164"/>
                  </a:lnTo>
                  <a:lnTo>
                    <a:pt x="4734" y="3124"/>
                  </a:lnTo>
                  <a:lnTo>
                    <a:pt x="4735" y="3127"/>
                  </a:lnTo>
                  <a:lnTo>
                    <a:pt x="4738" y="3098"/>
                  </a:lnTo>
                  <a:lnTo>
                    <a:pt x="4741" y="3137"/>
                  </a:lnTo>
                  <a:lnTo>
                    <a:pt x="4742" y="3120"/>
                  </a:lnTo>
                  <a:lnTo>
                    <a:pt x="4743" y="3134"/>
                  </a:lnTo>
                  <a:lnTo>
                    <a:pt x="4744" y="3137"/>
                  </a:lnTo>
                  <a:lnTo>
                    <a:pt x="4745" y="3134"/>
                  </a:lnTo>
                  <a:lnTo>
                    <a:pt x="4747" y="3167"/>
                  </a:lnTo>
                  <a:lnTo>
                    <a:pt x="4748" y="3165"/>
                  </a:lnTo>
                  <a:lnTo>
                    <a:pt x="4748" y="3166"/>
                  </a:lnTo>
                  <a:lnTo>
                    <a:pt x="4749" y="3165"/>
                  </a:lnTo>
                  <a:lnTo>
                    <a:pt x="4750" y="3174"/>
                  </a:lnTo>
                  <a:lnTo>
                    <a:pt x="4754" y="3108"/>
                  </a:lnTo>
                  <a:lnTo>
                    <a:pt x="4757" y="3150"/>
                  </a:lnTo>
                  <a:lnTo>
                    <a:pt x="4758" y="3141"/>
                  </a:lnTo>
                  <a:lnTo>
                    <a:pt x="4759" y="3148"/>
                  </a:lnTo>
                  <a:lnTo>
                    <a:pt x="4760" y="3145"/>
                  </a:lnTo>
                  <a:lnTo>
                    <a:pt x="4761" y="3154"/>
                  </a:lnTo>
                  <a:lnTo>
                    <a:pt x="4761" y="3142"/>
                  </a:lnTo>
                  <a:lnTo>
                    <a:pt x="4763" y="3141"/>
                  </a:lnTo>
                  <a:lnTo>
                    <a:pt x="4763" y="3146"/>
                  </a:lnTo>
                  <a:lnTo>
                    <a:pt x="4764" y="3138"/>
                  </a:lnTo>
                  <a:lnTo>
                    <a:pt x="4766" y="3147"/>
                  </a:lnTo>
                  <a:lnTo>
                    <a:pt x="4766" y="3140"/>
                  </a:lnTo>
                  <a:lnTo>
                    <a:pt x="4766" y="3149"/>
                  </a:lnTo>
                  <a:lnTo>
                    <a:pt x="4767" y="3143"/>
                  </a:lnTo>
                  <a:lnTo>
                    <a:pt x="4767" y="3146"/>
                  </a:lnTo>
                  <a:lnTo>
                    <a:pt x="4768" y="3157"/>
                  </a:lnTo>
                  <a:lnTo>
                    <a:pt x="4771" y="3185"/>
                  </a:lnTo>
                  <a:lnTo>
                    <a:pt x="4772" y="3181"/>
                  </a:lnTo>
                  <a:lnTo>
                    <a:pt x="4772" y="3190"/>
                  </a:lnTo>
                  <a:lnTo>
                    <a:pt x="4776" y="3143"/>
                  </a:lnTo>
                  <a:lnTo>
                    <a:pt x="4777" y="3140"/>
                  </a:lnTo>
                  <a:lnTo>
                    <a:pt x="4777" y="3144"/>
                  </a:lnTo>
                  <a:lnTo>
                    <a:pt x="4780" y="3117"/>
                  </a:lnTo>
                  <a:lnTo>
                    <a:pt x="4782" y="3142"/>
                  </a:lnTo>
                  <a:lnTo>
                    <a:pt x="4783" y="3135"/>
                  </a:lnTo>
                  <a:lnTo>
                    <a:pt x="4783" y="3139"/>
                  </a:lnTo>
                  <a:lnTo>
                    <a:pt x="4784" y="3132"/>
                  </a:lnTo>
                  <a:lnTo>
                    <a:pt x="4785" y="3136"/>
                  </a:lnTo>
                  <a:lnTo>
                    <a:pt x="4786" y="3141"/>
                  </a:lnTo>
                  <a:lnTo>
                    <a:pt x="4787" y="3149"/>
                  </a:lnTo>
                  <a:lnTo>
                    <a:pt x="4788" y="3136"/>
                  </a:lnTo>
                  <a:lnTo>
                    <a:pt x="4789" y="3150"/>
                  </a:lnTo>
                  <a:lnTo>
                    <a:pt x="4791" y="3156"/>
                  </a:lnTo>
                  <a:lnTo>
                    <a:pt x="4795" y="3114"/>
                  </a:lnTo>
                  <a:lnTo>
                    <a:pt x="4796" y="3119"/>
                  </a:lnTo>
                  <a:lnTo>
                    <a:pt x="4801" y="3176"/>
                  </a:lnTo>
                  <a:lnTo>
                    <a:pt x="4803" y="3145"/>
                  </a:lnTo>
                  <a:lnTo>
                    <a:pt x="4804" y="3156"/>
                  </a:lnTo>
                  <a:lnTo>
                    <a:pt x="4805" y="3153"/>
                  </a:lnTo>
                  <a:lnTo>
                    <a:pt x="4806" y="3159"/>
                  </a:lnTo>
                  <a:lnTo>
                    <a:pt x="4809" y="3141"/>
                  </a:lnTo>
                  <a:lnTo>
                    <a:pt x="4810" y="3147"/>
                  </a:lnTo>
                  <a:lnTo>
                    <a:pt x="4810" y="3141"/>
                  </a:lnTo>
                  <a:lnTo>
                    <a:pt x="4811" y="3144"/>
                  </a:lnTo>
                  <a:lnTo>
                    <a:pt x="4814" y="3171"/>
                  </a:lnTo>
                  <a:lnTo>
                    <a:pt x="4815" y="3166"/>
                  </a:lnTo>
                  <a:lnTo>
                    <a:pt x="4817" y="3159"/>
                  </a:lnTo>
                  <a:lnTo>
                    <a:pt x="4820" y="3146"/>
                  </a:lnTo>
                  <a:lnTo>
                    <a:pt x="4820" y="3155"/>
                  </a:lnTo>
                  <a:lnTo>
                    <a:pt x="4820" y="3150"/>
                  </a:lnTo>
                  <a:lnTo>
                    <a:pt x="4822" y="3162"/>
                  </a:lnTo>
                  <a:lnTo>
                    <a:pt x="4823" y="3156"/>
                  </a:lnTo>
                  <a:lnTo>
                    <a:pt x="4825" y="3146"/>
                  </a:lnTo>
                  <a:lnTo>
                    <a:pt x="4825" y="3148"/>
                  </a:lnTo>
                  <a:lnTo>
                    <a:pt x="4828" y="3123"/>
                  </a:lnTo>
                  <a:lnTo>
                    <a:pt x="4829" y="3135"/>
                  </a:lnTo>
                  <a:lnTo>
                    <a:pt x="4831" y="3147"/>
                  </a:lnTo>
                  <a:lnTo>
                    <a:pt x="4834" y="3176"/>
                  </a:lnTo>
                  <a:lnTo>
                    <a:pt x="4834" y="3173"/>
                  </a:lnTo>
                  <a:lnTo>
                    <a:pt x="4835" y="3167"/>
                  </a:lnTo>
                  <a:lnTo>
                    <a:pt x="4836" y="3172"/>
                  </a:lnTo>
                  <a:lnTo>
                    <a:pt x="4838" y="3153"/>
                  </a:lnTo>
                  <a:lnTo>
                    <a:pt x="4839" y="3156"/>
                  </a:lnTo>
                  <a:lnTo>
                    <a:pt x="4840" y="3143"/>
                  </a:lnTo>
                  <a:lnTo>
                    <a:pt x="4840" y="3146"/>
                  </a:lnTo>
                  <a:lnTo>
                    <a:pt x="4842" y="3136"/>
                  </a:lnTo>
                  <a:lnTo>
                    <a:pt x="4843" y="3148"/>
                  </a:lnTo>
                  <a:lnTo>
                    <a:pt x="4843" y="3145"/>
                  </a:lnTo>
                  <a:lnTo>
                    <a:pt x="4844" y="3162"/>
                  </a:lnTo>
                  <a:lnTo>
                    <a:pt x="4845" y="3159"/>
                  </a:lnTo>
                  <a:lnTo>
                    <a:pt x="4847" y="3175"/>
                  </a:lnTo>
                  <a:lnTo>
                    <a:pt x="4848" y="3150"/>
                  </a:lnTo>
                  <a:lnTo>
                    <a:pt x="4849" y="3154"/>
                  </a:lnTo>
                  <a:lnTo>
                    <a:pt x="4850" y="3147"/>
                  </a:lnTo>
                  <a:lnTo>
                    <a:pt x="4850" y="3156"/>
                  </a:lnTo>
                  <a:lnTo>
                    <a:pt x="4851" y="3153"/>
                  </a:lnTo>
                  <a:lnTo>
                    <a:pt x="4853" y="3205"/>
                  </a:lnTo>
                  <a:lnTo>
                    <a:pt x="4858" y="3106"/>
                  </a:lnTo>
                  <a:lnTo>
                    <a:pt x="4864" y="3188"/>
                  </a:lnTo>
                  <a:lnTo>
                    <a:pt x="4867" y="3160"/>
                  </a:lnTo>
                  <a:lnTo>
                    <a:pt x="4867" y="3170"/>
                  </a:lnTo>
                  <a:lnTo>
                    <a:pt x="4869" y="3184"/>
                  </a:lnTo>
                  <a:lnTo>
                    <a:pt x="4869" y="3173"/>
                  </a:lnTo>
                  <a:lnTo>
                    <a:pt x="4871" y="3178"/>
                  </a:lnTo>
                  <a:lnTo>
                    <a:pt x="4871" y="3166"/>
                  </a:lnTo>
                  <a:lnTo>
                    <a:pt x="4872" y="3177"/>
                  </a:lnTo>
                  <a:lnTo>
                    <a:pt x="4875" y="3152"/>
                  </a:lnTo>
                  <a:lnTo>
                    <a:pt x="4878" y="3233"/>
                  </a:lnTo>
                  <a:lnTo>
                    <a:pt x="4879" y="3225"/>
                  </a:lnTo>
                  <a:lnTo>
                    <a:pt x="4880" y="3233"/>
                  </a:lnTo>
                  <a:lnTo>
                    <a:pt x="4886" y="3145"/>
                  </a:lnTo>
                  <a:lnTo>
                    <a:pt x="4887" y="3150"/>
                  </a:lnTo>
                  <a:lnTo>
                    <a:pt x="4888" y="3141"/>
                  </a:lnTo>
                  <a:lnTo>
                    <a:pt x="4888" y="3146"/>
                  </a:lnTo>
                  <a:lnTo>
                    <a:pt x="4889" y="3136"/>
                  </a:lnTo>
                  <a:lnTo>
                    <a:pt x="4894" y="3195"/>
                  </a:lnTo>
                  <a:lnTo>
                    <a:pt x="4895" y="3165"/>
                  </a:lnTo>
                  <a:lnTo>
                    <a:pt x="4896" y="3169"/>
                  </a:lnTo>
                  <a:lnTo>
                    <a:pt x="4898" y="3138"/>
                  </a:lnTo>
                  <a:lnTo>
                    <a:pt x="4902" y="3199"/>
                  </a:lnTo>
                  <a:lnTo>
                    <a:pt x="4903" y="3218"/>
                  </a:lnTo>
                  <a:lnTo>
                    <a:pt x="4908" y="3132"/>
                  </a:lnTo>
                  <a:lnTo>
                    <a:pt x="4909" y="3138"/>
                  </a:lnTo>
                  <a:lnTo>
                    <a:pt x="4910" y="3135"/>
                  </a:lnTo>
                  <a:lnTo>
                    <a:pt x="4912" y="3165"/>
                  </a:lnTo>
                  <a:lnTo>
                    <a:pt x="4913" y="3158"/>
                  </a:lnTo>
                  <a:lnTo>
                    <a:pt x="4916" y="3192"/>
                  </a:lnTo>
                  <a:lnTo>
                    <a:pt x="4922" y="3126"/>
                  </a:lnTo>
                  <a:lnTo>
                    <a:pt x="4923" y="3137"/>
                  </a:lnTo>
                  <a:lnTo>
                    <a:pt x="4924" y="3128"/>
                  </a:lnTo>
                  <a:lnTo>
                    <a:pt x="4927" y="3186"/>
                  </a:lnTo>
                  <a:lnTo>
                    <a:pt x="4928" y="3188"/>
                  </a:lnTo>
                  <a:lnTo>
                    <a:pt x="4930" y="3177"/>
                  </a:lnTo>
                  <a:lnTo>
                    <a:pt x="4931" y="3182"/>
                  </a:lnTo>
                  <a:lnTo>
                    <a:pt x="4936" y="3134"/>
                  </a:lnTo>
                  <a:lnTo>
                    <a:pt x="4937" y="3154"/>
                  </a:lnTo>
                  <a:lnTo>
                    <a:pt x="4941" y="3179"/>
                  </a:lnTo>
                  <a:lnTo>
                    <a:pt x="4942" y="3190"/>
                  </a:lnTo>
                  <a:lnTo>
                    <a:pt x="4944" y="3199"/>
                  </a:lnTo>
                  <a:lnTo>
                    <a:pt x="4945" y="3186"/>
                  </a:lnTo>
                  <a:lnTo>
                    <a:pt x="4947" y="3209"/>
                  </a:lnTo>
                  <a:lnTo>
                    <a:pt x="4947" y="3203"/>
                  </a:lnTo>
                  <a:lnTo>
                    <a:pt x="4948" y="3206"/>
                  </a:lnTo>
                  <a:lnTo>
                    <a:pt x="4952" y="3161"/>
                  </a:lnTo>
                  <a:lnTo>
                    <a:pt x="4952" y="3168"/>
                  </a:lnTo>
                  <a:lnTo>
                    <a:pt x="4953" y="3158"/>
                  </a:lnTo>
                  <a:lnTo>
                    <a:pt x="4954" y="3164"/>
                  </a:lnTo>
                  <a:lnTo>
                    <a:pt x="4955" y="3160"/>
                  </a:lnTo>
                  <a:lnTo>
                    <a:pt x="4958" y="3182"/>
                  </a:lnTo>
                  <a:lnTo>
                    <a:pt x="4959" y="3177"/>
                  </a:lnTo>
                  <a:lnTo>
                    <a:pt x="4960" y="3200"/>
                  </a:lnTo>
                  <a:lnTo>
                    <a:pt x="4961" y="3195"/>
                  </a:lnTo>
                  <a:lnTo>
                    <a:pt x="4961" y="3200"/>
                  </a:lnTo>
                  <a:lnTo>
                    <a:pt x="4962" y="3195"/>
                  </a:lnTo>
                  <a:lnTo>
                    <a:pt x="4962" y="3203"/>
                  </a:lnTo>
                  <a:lnTo>
                    <a:pt x="4963" y="3194"/>
                  </a:lnTo>
                  <a:lnTo>
                    <a:pt x="4964" y="3200"/>
                  </a:lnTo>
                  <a:lnTo>
                    <a:pt x="4965" y="3185"/>
                  </a:lnTo>
                  <a:lnTo>
                    <a:pt x="4968" y="3199"/>
                  </a:lnTo>
                  <a:lnTo>
                    <a:pt x="4969" y="3188"/>
                  </a:lnTo>
                  <a:lnTo>
                    <a:pt x="4970" y="3190"/>
                  </a:lnTo>
                  <a:lnTo>
                    <a:pt x="4975" y="3116"/>
                  </a:lnTo>
                  <a:lnTo>
                    <a:pt x="4978" y="3159"/>
                  </a:lnTo>
                  <a:lnTo>
                    <a:pt x="4979" y="3155"/>
                  </a:lnTo>
                  <a:lnTo>
                    <a:pt x="4980" y="3167"/>
                  </a:lnTo>
                  <a:lnTo>
                    <a:pt x="4983" y="3149"/>
                  </a:lnTo>
                  <a:lnTo>
                    <a:pt x="4984" y="3176"/>
                  </a:lnTo>
                  <a:lnTo>
                    <a:pt x="4985" y="3162"/>
                  </a:lnTo>
                  <a:lnTo>
                    <a:pt x="4988" y="3200"/>
                  </a:lnTo>
                  <a:lnTo>
                    <a:pt x="4989" y="3184"/>
                  </a:lnTo>
                  <a:lnTo>
                    <a:pt x="4990" y="3189"/>
                  </a:lnTo>
                  <a:lnTo>
                    <a:pt x="4992" y="3167"/>
                  </a:lnTo>
                  <a:lnTo>
                    <a:pt x="4993" y="3183"/>
                  </a:lnTo>
                  <a:lnTo>
                    <a:pt x="4995" y="3169"/>
                  </a:lnTo>
                  <a:lnTo>
                    <a:pt x="4998" y="3204"/>
                  </a:lnTo>
                  <a:lnTo>
                    <a:pt x="4998" y="3200"/>
                  </a:lnTo>
                  <a:lnTo>
                    <a:pt x="4999" y="3202"/>
                  </a:lnTo>
                  <a:lnTo>
                    <a:pt x="4999" y="3197"/>
                  </a:lnTo>
                  <a:lnTo>
                    <a:pt x="5000" y="3201"/>
                  </a:lnTo>
                  <a:lnTo>
                    <a:pt x="5002" y="3167"/>
                  </a:lnTo>
                  <a:lnTo>
                    <a:pt x="5004" y="3181"/>
                  </a:lnTo>
                  <a:lnTo>
                    <a:pt x="5004" y="3175"/>
                  </a:lnTo>
                  <a:lnTo>
                    <a:pt x="5007" y="3226"/>
                  </a:lnTo>
                  <a:lnTo>
                    <a:pt x="5008" y="3216"/>
                  </a:lnTo>
                  <a:lnTo>
                    <a:pt x="5010" y="3220"/>
                  </a:lnTo>
                  <a:lnTo>
                    <a:pt x="5012" y="3199"/>
                  </a:lnTo>
                  <a:lnTo>
                    <a:pt x="5012" y="3207"/>
                  </a:lnTo>
                  <a:lnTo>
                    <a:pt x="5013" y="3204"/>
                  </a:lnTo>
                  <a:lnTo>
                    <a:pt x="5014" y="3219"/>
                  </a:lnTo>
                  <a:lnTo>
                    <a:pt x="5014" y="3216"/>
                  </a:lnTo>
                  <a:lnTo>
                    <a:pt x="5016" y="3235"/>
                  </a:lnTo>
                  <a:lnTo>
                    <a:pt x="5017" y="3241"/>
                  </a:lnTo>
                  <a:lnTo>
                    <a:pt x="5019" y="3200"/>
                  </a:lnTo>
                  <a:lnTo>
                    <a:pt x="5021" y="3193"/>
                  </a:lnTo>
                  <a:lnTo>
                    <a:pt x="5024" y="3175"/>
                  </a:lnTo>
                  <a:lnTo>
                    <a:pt x="5026" y="3193"/>
                  </a:lnTo>
                  <a:lnTo>
                    <a:pt x="5027" y="3203"/>
                  </a:lnTo>
                  <a:lnTo>
                    <a:pt x="5029" y="3185"/>
                  </a:lnTo>
                  <a:lnTo>
                    <a:pt x="5030" y="3200"/>
                  </a:lnTo>
                  <a:lnTo>
                    <a:pt x="5032" y="3168"/>
                  </a:lnTo>
                  <a:lnTo>
                    <a:pt x="5035" y="3196"/>
                  </a:lnTo>
                  <a:lnTo>
                    <a:pt x="5037" y="3189"/>
                  </a:lnTo>
                  <a:lnTo>
                    <a:pt x="5038" y="3183"/>
                  </a:lnTo>
                  <a:lnTo>
                    <a:pt x="5040" y="3196"/>
                  </a:lnTo>
                  <a:lnTo>
                    <a:pt x="5040" y="3189"/>
                  </a:lnTo>
                  <a:lnTo>
                    <a:pt x="5041" y="3198"/>
                  </a:lnTo>
                  <a:lnTo>
                    <a:pt x="5042" y="3196"/>
                  </a:lnTo>
                  <a:lnTo>
                    <a:pt x="5044" y="3241"/>
                  </a:lnTo>
                  <a:lnTo>
                    <a:pt x="5048" y="3190"/>
                  </a:lnTo>
                  <a:lnTo>
                    <a:pt x="5050" y="3181"/>
                  </a:lnTo>
                  <a:lnTo>
                    <a:pt x="5052" y="3195"/>
                  </a:lnTo>
                  <a:lnTo>
                    <a:pt x="5052" y="3188"/>
                  </a:lnTo>
                  <a:lnTo>
                    <a:pt x="5054" y="3211"/>
                  </a:lnTo>
                  <a:lnTo>
                    <a:pt x="5057" y="3181"/>
                  </a:lnTo>
                  <a:lnTo>
                    <a:pt x="5060" y="3240"/>
                  </a:lnTo>
                  <a:lnTo>
                    <a:pt x="5062" y="3237"/>
                  </a:lnTo>
                  <a:lnTo>
                    <a:pt x="5062" y="3252"/>
                  </a:lnTo>
                  <a:lnTo>
                    <a:pt x="5063" y="3248"/>
                  </a:lnTo>
                  <a:lnTo>
                    <a:pt x="5063" y="3254"/>
                  </a:lnTo>
                  <a:lnTo>
                    <a:pt x="5064" y="3253"/>
                  </a:lnTo>
                  <a:lnTo>
                    <a:pt x="5066" y="3273"/>
                  </a:lnTo>
                  <a:lnTo>
                    <a:pt x="5068" y="3248"/>
                  </a:lnTo>
                  <a:lnTo>
                    <a:pt x="5071" y="3196"/>
                  </a:lnTo>
                  <a:lnTo>
                    <a:pt x="5072" y="3202"/>
                  </a:lnTo>
                  <a:lnTo>
                    <a:pt x="5074" y="3198"/>
                  </a:lnTo>
                  <a:lnTo>
                    <a:pt x="5075" y="3229"/>
                  </a:lnTo>
                  <a:lnTo>
                    <a:pt x="5076" y="3218"/>
                  </a:lnTo>
                  <a:lnTo>
                    <a:pt x="5077" y="3235"/>
                  </a:lnTo>
                  <a:lnTo>
                    <a:pt x="5078" y="3223"/>
                  </a:lnTo>
                  <a:lnTo>
                    <a:pt x="5079" y="3234"/>
                  </a:lnTo>
                  <a:lnTo>
                    <a:pt x="5079" y="3226"/>
                  </a:lnTo>
                  <a:lnTo>
                    <a:pt x="5080" y="3232"/>
                  </a:lnTo>
                  <a:lnTo>
                    <a:pt x="5082" y="3196"/>
                  </a:lnTo>
                  <a:lnTo>
                    <a:pt x="5083" y="3201"/>
                  </a:lnTo>
                  <a:lnTo>
                    <a:pt x="5084" y="3197"/>
                  </a:lnTo>
                  <a:lnTo>
                    <a:pt x="5085" y="3200"/>
                  </a:lnTo>
                  <a:lnTo>
                    <a:pt x="5086" y="3178"/>
                  </a:lnTo>
                  <a:lnTo>
                    <a:pt x="5087" y="3190"/>
                  </a:lnTo>
                  <a:lnTo>
                    <a:pt x="5088" y="3174"/>
                  </a:lnTo>
                  <a:lnTo>
                    <a:pt x="5090" y="3201"/>
                  </a:lnTo>
                  <a:lnTo>
                    <a:pt x="5091" y="3191"/>
                  </a:lnTo>
                  <a:lnTo>
                    <a:pt x="5091" y="3195"/>
                  </a:lnTo>
                  <a:lnTo>
                    <a:pt x="5093" y="3192"/>
                  </a:lnTo>
                  <a:lnTo>
                    <a:pt x="5094" y="3209"/>
                  </a:lnTo>
                  <a:lnTo>
                    <a:pt x="5095" y="3213"/>
                  </a:lnTo>
                  <a:lnTo>
                    <a:pt x="5098" y="3174"/>
                  </a:lnTo>
                  <a:lnTo>
                    <a:pt x="5099" y="3202"/>
                  </a:lnTo>
                  <a:lnTo>
                    <a:pt x="5103" y="3159"/>
                  </a:lnTo>
                  <a:lnTo>
                    <a:pt x="5106" y="3197"/>
                  </a:lnTo>
                  <a:lnTo>
                    <a:pt x="5110" y="3249"/>
                  </a:lnTo>
                  <a:lnTo>
                    <a:pt x="5111" y="3233"/>
                  </a:lnTo>
                  <a:lnTo>
                    <a:pt x="5113" y="3240"/>
                  </a:lnTo>
                  <a:lnTo>
                    <a:pt x="5114" y="3230"/>
                  </a:lnTo>
                  <a:lnTo>
                    <a:pt x="5115" y="3231"/>
                  </a:lnTo>
                  <a:lnTo>
                    <a:pt x="5116" y="3225"/>
                  </a:lnTo>
                  <a:lnTo>
                    <a:pt x="5117" y="3235"/>
                  </a:lnTo>
                  <a:lnTo>
                    <a:pt x="5117" y="3225"/>
                  </a:lnTo>
                  <a:lnTo>
                    <a:pt x="5119" y="3240"/>
                  </a:lnTo>
                  <a:lnTo>
                    <a:pt x="5120" y="3248"/>
                  </a:lnTo>
                  <a:lnTo>
                    <a:pt x="5121" y="3228"/>
                  </a:lnTo>
                  <a:lnTo>
                    <a:pt x="5123" y="3240"/>
                  </a:lnTo>
                  <a:lnTo>
                    <a:pt x="5125" y="3207"/>
                  </a:lnTo>
                  <a:lnTo>
                    <a:pt x="5126" y="3222"/>
                  </a:lnTo>
                  <a:lnTo>
                    <a:pt x="5126" y="3214"/>
                  </a:lnTo>
                  <a:lnTo>
                    <a:pt x="5127" y="3217"/>
                  </a:lnTo>
                  <a:lnTo>
                    <a:pt x="5128" y="3208"/>
                  </a:lnTo>
                  <a:lnTo>
                    <a:pt x="5130" y="3221"/>
                  </a:lnTo>
                  <a:lnTo>
                    <a:pt x="5135" y="3188"/>
                  </a:lnTo>
                  <a:lnTo>
                    <a:pt x="5136" y="3211"/>
                  </a:lnTo>
                  <a:lnTo>
                    <a:pt x="5137" y="3199"/>
                  </a:lnTo>
                  <a:lnTo>
                    <a:pt x="5142" y="3283"/>
                  </a:lnTo>
                  <a:lnTo>
                    <a:pt x="5143" y="3282"/>
                  </a:lnTo>
                  <a:lnTo>
                    <a:pt x="5145" y="3267"/>
                  </a:lnTo>
                  <a:lnTo>
                    <a:pt x="5146" y="3272"/>
                  </a:lnTo>
                  <a:lnTo>
                    <a:pt x="5147" y="3246"/>
                  </a:lnTo>
                  <a:lnTo>
                    <a:pt x="5148" y="3257"/>
                  </a:lnTo>
                  <a:lnTo>
                    <a:pt x="5152" y="3229"/>
                  </a:lnTo>
                  <a:lnTo>
                    <a:pt x="5153" y="3235"/>
                  </a:lnTo>
                  <a:lnTo>
                    <a:pt x="5155" y="3224"/>
                  </a:lnTo>
                  <a:lnTo>
                    <a:pt x="5155" y="3233"/>
                  </a:lnTo>
                  <a:lnTo>
                    <a:pt x="5156" y="3232"/>
                  </a:lnTo>
                  <a:lnTo>
                    <a:pt x="5157" y="3223"/>
                  </a:lnTo>
                  <a:lnTo>
                    <a:pt x="5158" y="3240"/>
                  </a:lnTo>
                  <a:lnTo>
                    <a:pt x="5162" y="3209"/>
                  </a:lnTo>
                  <a:lnTo>
                    <a:pt x="5162" y="3220"/>
                  </a:lnTo>
                  <a:lnTo>
                    <a:pt x="5163" y="3211"/>
                  </a:lnTo>
                  <a:lnTo>
                    <a:pt x="5164" y="3223"/>
                  </a:lnTo>
                  <a:lnTo>
                    <a:pt x="5165" y="3227"/>
                  </a:lnTo>
                  <a:lnTo>
                    <a:pt x="5167" y="3218"/>
                  </a:lnTo>
                  <a:lnTo>
                    <a:pt x="5168" y="3241"/>
                  </a:lnTo>
                  <a:lnTo>
                    <a:pt x="5169" y="3225"/>
                  </a:lnTo>
                  <a:lnTo>
                    <a:pt x="5169" y="3232"/>
                  </a:lnTo>
                  <a:lnTo>
                    <a:pt x="5171" y="3214"/>
                  </a:lnTo>
                  <a:lnTo>
                    <a:pt x="5173" y="3220"/>
                  </a:lnTo>
                  <a:lnTo>
                    <a:pt x="5173" y="3214"/>
                  </a:lnTo>
                  <a:lnTo>
                    <a:pt x="5176" y="3239"/>
                  </a:lnTo>
                  <a:lnTo>
                    <a:pt x="5178" y="3262"/>
                  </a:lnTo>
                  <a:lnTo>
                    <a:pt x="5179" y="3258"/>
                  </a:lnTo>
                  <a:lnTo>
                    <a:pt x="5180" y="3264"/>
                  </a:lnTo>
                  <a:lnTo>
                    <a:pt x="5182" y="3249"/>
                  </a:lnTo>
                  <a:lnTo>
                    <a:pt x="5183" y="3257"/>
                  </a:lnTo>
                  <a:lnTo>
                    <a:pt x="5189" y="3176"/>
                  </a:lnTo>
                  <a:lnTo>
                    <a:pt x="5194" y="3226"/>
                  </a:lnTo>
                  <a:lnTo>
                    <a:pt x="5196" y="3232"/>
                  </a:lnTo>
                  <a:lnTo>
                    <a:pt x="5196" y="3226"/>
                  </a:lnTo>
                  <a:lnTo>
                    <a:pt x="5197" y="3228"/>
                  </a:lnTo>
                  <a:lnTo>
                    <a:pt x="5198" y="3216"/>
                  </a:lnTo>
                  <a:lnTo>
                    <a:pt x="5198" y="3225"/>
                  </a:lnTo>
                  <a:lnTo>
                    <a:pt x="5199" y="3219"/>
                  </a:lnTo>
                  <a:lnTo>
                    <a:pt x="5199" y="3223"/>
                  </a:lnTo>
                  <a:lnTo>
                    <a:pt x="5200" y="3217"/>
                  </a:lnTo>
                  <a:lnTo>
                    <a:pt x="5200" y="3226"/>
                  </a:lnTo>
                  <a:lnTo>
                    <a:pt x="5203" y="3210"/>
                  </a:lnTo>
                  <a:lnTo>
                    <a:pt x="5204" y="3229"/>
                  </a:lnTo>
                  <a:lnTo>
                    <a:pt x="5206" y="3235"/>
                  </a:lnTo>
                  <a:lnTo>
                    <a:pt x="5208" y="3207"/>
                  </a:lnTo>
                  <a:lnTo>
                    <a:pt x="5210" y="3233"/>
                  </a:lnTo>
                  <a:lnTo>
                    <a:pt x="5212" y="3237"/>
                  </a:lnTo>
                  <a:lnTo>
                    <a:pt x="5213" y="3220"/>
                  </a:lnTo>
                  <a:lnTo>
                    <a:pt x="5213" y="3225"/>
                  </a:lnTo>
                  <a:lnTo>
                    <a:pt x="5215" y="3215"/>
                  </a:lnTo>
                  <a:lnTo>
                    <a:pt x="5216" y="3220"/>
                  </a:lnTo>
                  <a:lnTo>
                    <a:pt x="5217" y="3191"/>
                  </a:lnTo>
                  <a:lnTo>
                    <a:pt x="5221" y="3238"/>
                  </a:lnTo>
                  <a:lnTo>
                    <a:pt x="5222" y="3242"/>
                  </a:lnTo>
                  <a:lnTo>
                    <a:pt x="5222" y="3240"/>
                  </a:lnTo>
                  <a:lnTo>
                    <a:pt x="5225" y="3273"/>
                  </a:lnTo>
                  <a:lnTo>
                    <a:pt x="5225" y="3269"/>
                  </a:lnTo>
                  <a:lnTo>
                    <a:pt x="5227" y="3281"/>
                  </a:lnTo>
                  <a:lnTo>
                    <a:pt x="5227" y="3268"/>
                  </a:lnTo>
                  <a:lnTo>
                    <a:pt x="5229" y="3284"/>
                  </a:lnTo>
                  <a:lnTo>
                    <a:pt x="5233" y="3249"/>
                  </a:lnTo>
                  <a:lnTo>
                    <a:pt x="5233" y="3253"/>
                  </a:lnTo>
                  <a:lnTo>
                    <a:pt x="5234" y="3247"/>
                  </a:lnTo>
                  <a:lnTo>
                    <a:pt x="5236" y="3230"/>
                  </a:lnTo>
                  <a:lnTo>
                    <a:pt x="5237" y="3233"/>
                  </a:lnTo>
                  <a:lnTo>
                    <a:pt x="5238" y="3214"/>
                  </a:lnTo>
                  <a:lnTo>
                    <a:pt x="5240" y="3234"/>
                  </a:lnTo>
                  <a:lnTo>
                    <a:pt x="5240" y="3232"/>
                  </a:lnTo>
                  <a:lnTo>
                    <a:pt x="5241" y="3234"/>
                  </a:lnTo>
                  <a:lnTo>
                    <a:pt x="5245" y="3288"/>
                  </a:lnTo>
                  <a:lnTo>
                    <a:pt x="5246" y="3285"/>
                  </a:lnTo>
                  <a:lnTo>
                    <a:pt x="5246" y="3288"/>
                  </a:lnTo>
                  <a:lnTo>
                    <a:pt x="5247" y="3281"/>
                  </a:lnTo>
                  <a:lnTo>
                    <a:pt x="5248" y="3285"/>
                  </a:lnTo>
                  <a:lnTo>
                    <a:pt x="5249" y="3261"/>
                  </a:lnTo>
                  <a:lnTo>
                    <a:pt x="5250" y="3266"/>
                  </a:lnTo>
                  <a:lnTo>
                    <a:pt x="5251" y="3236"/>
                  </a:lnTo>
                  <a:lnTo>
                    <a:pt x="5252" y="3247"/>
                  </a:lnTo>
                  <a:lnTo>
                    <a:pt x="5253" y="3238"/>
                  </a:lnTo>
                  <a:lnTo>
                    <a:pt x="5254" y="3244"/>
                  </a:lnTo>
                  <a:lnTo>
                    <a:pt x="5258" y="3263"/>
                  </a:lnTo>
                  <a:lnTo>
                    <a:pt x="5258" y="3269"/>
                  </a:lnTo>
                  <a:lnTo>
                    <a:pt x="5261" y="3240"/>
                  </a:lnTo>
                  <a:lnTo>
                    <a:pt x="5262" y="3249"/>
                  </a:lnTo>
                  <a:lnTo>
                    <a:pt x="5263" y="3226"/>
                  </a:lnTo>
                  <a:lnTo>
                    <a:pt x="5264" y="3229"/>
                  </a:lnTo>
                  <a:lnTo>
                    <a:pt x="5265" y="3214"/>
                  </a:lnTo>
                  <a:lnTo>
                    <a:pt x="5267" y="3224"/>
                  </a:lnTo>
                  <a:lnTo>
                    <a:pt x="5267" y="3228"/>
                  </a:lnTo>
                  <a:lnTo>
                    <a:pt x="5268" y="3223"/>
                  </a:lnTo>
                  <a:lnTo>
                    <a:pt x="5272" y="3273"/>
                  </a:lnTo>
                  <a:lnTo>
                    <a:pt x="5272" y="3268"/>
                  </a:lnTo>
                  <a:lnTo>
                    <a:pt x="5275" y="3262"/>
                  </a:lnTo>
                  <a:lnTo>
                    <a:pt x="5275" y="3266"/>
                  </a:lnTo>
                  <a:lnTo>
                    <a:pt x="5279" y="3215"/>
                  </a:lnTo>
                  <a:lnTo>
                    <a:pt x="5280" y="3228"/>
                  </a:lnTo>
                  <a:lnTo>
                    <a:pt x="5282" y="3244"/>
                  </a:lnTo>
                  <a:lnTo>
                    <a:pt x="5284" y="3240"/>
                  </a:lnTo>
                  <a:lnTo>
                    <a:pt x="5284" y="3243"/>
                  </a:lnTo>
                  <a:lnTo>
                    <a:pt x="5286" y="3232"/>
                  </a:lnTo>
                  <a:lnTo>
                    <a:pt x="5286" y="3242"/>
                  </a:lnTo>
                  <a:lnTo>
                    <a:pt x="5288" y="3236"/>
                  </a:lnTo>
                  <a:lnTo>
                    <a:pt x="5292" y="3268"/>
                  </a:lnTo>
                  <a:lnTo>
                    <a:pt x="5294" y="3251"/>
                  </a:lnTo>
                  <a:lnTo>
                    <a:pt x="5294" y="3258"/>
                  </a:lnTo>
                  <a:lnTo>
                    <a:pt x="5295" y="3251"/>
                  </a:lnTo>
                  <a:lnTo>
                    <a:pt x="5297" y="3275"/>
                  </a:lnTo>
                  <a:lnTo>
                    <a:pt x="5298" y="3263"/>
                  </a:lnTo>
                  <a:lnTo>
                    <a:pt x="5301" y="3281"/>
                  </a:lnTo>
                  <a:lnTo>
                    <a:pt x="5302" y="3271"/>
                  </a:lnTo>
                  <a:lnTo>
                    <a:pt x="5303" y="3289"/>
                  </a:lnTo>
                  <a:lnTo>
                    <a:pt x="5304" y="3275"/>
                  </a:lnTo>
                  <a:lnTo>
                    <a:pt x="5306" y="3266"/>
                  </a:lnTo>
                  <a:lnTo>
                    <a:pt x="5306" y="3273"/>
                  </a:lnTo>
                  <a:lnTo>
                    <a:pt x="5309" y="3259"/>
                  </a:lnTo>
                  <a:lnTo>
                    <a:pt x="5309" y="3256"/>
                  </a:lnTo>
                  <a:lnTo>
                    <a:pt x="5310" y="3261"/>
                  </a:lnTo>
                  <a:lnTo>
                    <a:pt x="5311" y="3246"/>
                  </a:lnTo>
                  <a:lnTo>
                    <a:pt x="5313" y="3263"/>
                  </a:lnTo>
                  <a:lnTo>
                    <a:pt x="5315" y="3236"/>
                  </a:lnTo>
                  <a:lnTo>
                    <a:pt x="5315" y="3241"/>
                  </a:lnTo>
                  <a:lnTo>
                    <a:pt x="5317" y="3226"/>
                  </a:lnTo>
                  <a:lnTo>
                    <a:pt x="5318" y="3234"/>
                  </a:lnTo>
                  <a:lnTo>
                    <a:pt x="5321" y="3203"/>
                  </a:lnTo>
                  <a:lnTo>
                    <a:pt x="5323" y="3219"/>
                  </a:lnTo>
                  <a:lnTo>
                    <a:pt x="5323" y="3214"/>
                  </a:lnTo>
                  <a:lnTo>
                    <a:pt x="5325" y="3229"/>
                  </a:lnTo>
                  <a:lnTo>
                    <a:pt x="5326" y="3246"/>
                  </a:lnTo>
                  <a:lnTo>
                    <a:pt x="5327" y="3242"/>
                  </a:lnTo>
                  <a:lnTo>
                    <a:pt x="5328" y="3271"/>
                  </a:lnTo>
                  <a:lnTo>
                    <a:pt x="5329" y="3264"/>
                  </a:lnTo>
                  <a:lnTo>
                    <a:pt x="5330" y="3275"/>
                  </a:lnTo>
                  <a:lnTo>
                    <a:pt x="5331" y="3259"/>
                  </a:lnTo>
                  <a:lnTo>
                    <a:pt x="5332" y="3262"/>
                  </a:lnTo>
                  <a:lnTo>
                    <a:pt x="5336" y="3217"/>
                  </a:lnTo>
                  <a:lnTo>
                    <a:pt x="5336" y="3229"/>
                  </a:lnTo>
                  <a:lnTo>
                    <a:pt x="5337" y="3219"/>
                  </a:lnTo>
                  <a:lnTo>
                    <a:pt x="5338" y="3240"/>
                  </a:lnTo>
                  <a:lnTo>
                    <a:pt x="5339" y="3235"/>
                  </a:lnTo>
                  <a:lnTo>
                    <a:pt x="5342" y="3282"/>
                  </a:lnTo>
                  <a:lnTo>
                    <a:pt x="5343" y="3276"/>
                  </a:lnTo>
                  <a:lnTo>
                    <a:pt x="5344" y="3246"/>
                  </a:lnTo>
                  <a:lnTo>
                    <a:pt x="5345" y="3253"/>
                  </a:lnTo>
                  <a:lnTo>
                    <a:pt x="5345" y="3244"/>
                  </a:lnTo>
                  <a:lnTo>
                    <a:pt x="5346" y="3250"/>
                  </a:lnTo>
                  <a:lnTo>
                    <a:pt x="5348" y="3218"/>
                  </a:lnTo>
                  <a:lnTo>
                    <a:pt x="5350" y="3221"/>
                  </a:lnTo>
                  <a:lnTo>
                    <a:pt x="5350" y="3206"/>
                  </a:lnTo>
                  <a:lnTo>
                    <a:pt x="5351" y="3211"/>
                  </a:lnTo>
                  <a:lnTo>
                    <a:pt x="5353" y="3196"/>
                  </a:lnTo>
                  <a:lnTo>
                    <a:pt x="5354" y="3202"/>
                  </a:lnTo>
                  <a:lnTo>
                    <a:pt x="5357" y="3257"/>
                  </a:lnTo>
                  <a:lnTo>
                    <a:pt x="5358" y="3240"/>
                  </a:lnTo>
                  <a:lnTo>
                    <a:pt x="5359" y="3250"/>
                  </a:lnTo>
                  <a:lnTo>
                    <a:pt x="5360" y="3233"/>
                  </a:lnTo>
                  <a:lnTo>
                    <a:pt x="5361" y="3241"/>
                  </a:lnTo>
                  <a:lnTo>
                    <a:pt x="5363" y="3225"/>
                  </a:lnTo>
                  <a:lnTo>
                    <a:pt x="5366" y="3299"/>
                  </a:lnTo>
                  <a:lnTo>
                    <a:pt x="5367" y="3295"/>
                  </a:lnTo>
                  <a:lnTo>
                    <a:pt x="5368" y="3289"/>
                  </a:lnTo>
                  <a:lnTo>
                    <a:pt x="5369" y="3296"/>
                  </a:lnTo>
                  <a:lnTo>
                    <a:pt x="5371" y="3271"/>
                  </a:lnTo>
                  <a:lnTo>
                    <a:pt x="5374" y="3236"/>
                  </a:lnTo>
                  <a:lnTo>
                    <a:pt x="5375" y="3259"/>
                  </a:lnTo>
                  <a:lnTo>
                    <a:pt x="5377" y="3232"/>
                  </a:lnTo>
                  <a:lnTo>
                    <a:pt x="5381" y="3265"/>
                  </a:lnTo>
                  <a:lnTo>
                    <a:pt x="5381" y="3260"/>
                  </a:lnTo>
                  <a:lnTo>
                    <a:pt x="5382" y="3270"/>
                  </a:lnTo>
                  <a:lnTo>
                    <a:pt x="5383" y="3255"/>
                  </a:lnTo>
                  <a:lnTo>
                    <a:pt x="5384" y="3252"/>
                  </a:lnTo>
                  <a:lnTo>
                    <a:pt x="5385" y="3255"/>
                  </a:lnTo>
                  <a:lnTo>
                    <a:pt x="5386" y="3220"/>
                  </a:lnTo>
                  <a:lnTo>
                    <a:pt x="5387" y="3213"/>
                  </a:lnTo>
                  <a:lnTo>
                    <a:pt x="5389" y="3229"/>
                  </a:lnTo>
                  <a:lnTo>
                    <a:pt x="5389" y="3225"/>
                  </a:lnTo>
                  <a:lnTo>
                    <a:pt x="5389" y="3228"/>
                  </a:lnTo>
                  <a:lnTo>
                    <a:pt x="5390" y="3222"/>
                  </a:lnTo>
                  <a:lnTo>
                    <a:pt x="5390" y="3226"/>
                  </a:lnTo>
                  <a:lnTo>
                    <a:pt x="5391" y="3221"/>
                  </a:lnTo>
                  <a:lnTo>
                    <a:pt x="5392" y="3223"/>
                  </a:lnTo>
                  <a:lnTo>
                    <a:pt x="5393" y="3203"/>
                  </a:lnTo>
                  <a:lnTo>
                    <a:pt x="5394" y="3207"/>
                  </a:lnTo>
                  <a:lnTo>
                    <a:pt x="5398" y="3249"/>
                  </a:lnTo>
                  <a:lnTo>
                    <a:pt x="5399" y="3244"/>
                  </a:lnTo>
                  <a:lnTo>
                    <a:pt x="5400" y="3256"/>
                  </a:lnTo>
                  <a:lnTo>
                    <a:pt x="5404" y="3292"/>
                  </a:lnTo>
                  <a:lnTo>
                    <a:pt x="5404" y="3279"/>
                  </a:lnTo>
                  <a:lnTo>
                    <a:pt x="5405" y="3281"/>
                  </a:lnTo>
                  <a:lnTo>
                    <a:pt x="5406" y="3276"/>
                  </a:lnTo>
                  <a:lnTo>
                    <a:pt x="5406" y="3281"/>
                  </a:lnTo>
                  <a:lnTo>
                    <a:pt x="5409" y="3241"/>
                  </a:lnTo>
                  <a:lnTo>
                    <a:pt x="5411" y="3246"/>
                  </a:lnTo>
                  <a:lnTo>
                    <a:pt x="5411" y="3227"/>
                  </a:lnTo>
                  <a:lnTo>
                    <a:pt x="5413" y="3248"/>
                  </a:lnTo>
                  <a:lnTo>
                    <a:pt x="5414" y="3251"/>
                  </a:lnTo>
                  <a:lnTo>
                    <a:pt x="5415" y="3233"/>
                  </a:lnTo>
                  <a:lnTo>
                    <a:pt x="5415" y="3236"/>
                  </a:lnTo>
                  <a:lnTo>
                    <a:pt x="5416" y="3230"/>
                  </a:lnTo>
                  <a:lnTo>
                    <a:pt x="5417" y="3236"/>
                  </a:lnTo>
                  <a:lnTo>
                    <a:pt x="5419" y="3206"/>
                  </a:lnTo>
                  <a:lnTo>
                    <a:pt x="5420" y="3200"/>
                  </a:lnTo>
                  <a:lnTo>
                    <a:pt x="5421" y="3203"/>
                  </a:lnTo>
                  <a:lnTo>
                    <a:pt x="5422" y="3196"/>
                  </a:lnTo>
                  <a:lnTo>
                    <a:pt x="5422" y="3203"/>
                  </a:lnTo>
                  <a:lnTo>
                    <a:pt x="5424" y="3183"/>
                  </a:lnTo>
                  <a:lnTo>
                    <a:pt x="5427" y="3222"/>
                  </a:lnTo>
                  <a:lnTo>
                    <a:pt x="5428" y="3206"/>
                  </a:lnTo>
                  <a:lnTo>
                    <a:pt x="5433" y="3247"/>
                  </a:lnTo>
                  <a:lnTo>
                    <a:pt x="5435" y="3199"/>
                  </a:lnTo>
                  <a:lnTo>
                    <a:pt x="5436" y="3209"/>
                  </a:lnTo>
                  <a:lnTo>
                    <a:pt x="5438" y="3171"/>
                  </a:lnTo>
                  <a:lnTo>
                    <a:pt x="5440" y="3180"/>
                  </a:lnTo>
                  <a:lnTo>
                    <a:pt x="5440" y="3176"/>
                  </a:lnTo>
                  <a:lnTo>
                    <a:pt x="5443" y="3210"/>
                  </a:lnTo>
                  <a:lnTo>
                    <a:pt x="5444" y="3205"/>
                  </a:lnTo>
                  <a:lnTo>
                    <a:pt x="5445" y="3200"/>
                  </a:lnTo>
                  <a:lnTo>
                    <a:pt x="5445" y="3208"/>
                  </a:lnTo>
                  <a:lnTo>
                    <a:pt x="5446" y="3201"/>
                  </a:lnTo>
                  <a:lnTo>
                    <a:pt x="5447" y="3208"/>
                  </a:lnTo>
                  <a:lnTo>
                    <a:pt x="5450" y="3235"/>
                  </a:lnTo>
                  <a:lnTo>
                    <a:pt x="5450" y="3232"/>
                  </a:lnTo>
                  <a:lnTo>
                    <a:pt x="5453" y="3277"/>
                  </a:lnTo>
                  <a:lnTo>
                    <a:pt x="5454" y="3271"/>
                  </a:lnTo>
                  <a:lnTo>
                    <a:pt x="5455" y="3280"/>
                  </a:lnTo>
                  <a:lnTo>
                    <a:pt x="5457" y="3248"/>
                  </a:lnTo>
                  <a:lnTo>
                    <a:pt x="5459" y="3219"/>
                  </a:lnTo>
                  <a:lnTo>
                    <a:pt x="5462" y="3202"/>
                  </a:lnTo>
                  <a:lnTo>
                    <a:pt x="5465" y="3260"/>
                  </a:lnTo>
                  <a:lnTo>
                    <a:pt x="5466" y="3242"/>
                  </a:lnTo>
                  <a:lnTo>
                    <a:pt x="5468" y="3262"/>
                  </a:lnTo>
                  <a:lnTo>
                    <a:pt x="5469" y="324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80" name="Rectangle 28"/>
            <p:cNvSpPr>
              <a:spLocks noChangeArrowheads="1"/>
            </p:cNvSpPr>
            <p:nvPr/>
          </p:nvSpPr>
          <p:spPr bwMode="auto">
            <a:xfrm>
              <a:off x="5407" y="3729"/>
              <a:ext cx="5" cy="5"/>
            </a:xfrm>
            <a:prstGeom prst="rect">
              <a:avLst/>
            </a:prstGeom>
            <a:solidFill>
              <a:srgbClr val="FFFFFF"/>
            </a:solidFill>
            <a:ln w="0">
              <a:solidFill>
                <a:srgbClr val="000000"/>
              </a:solidFill>
              <a:miter lim="800000"/>
              <a:headEnd/>
              <a:tailEnd/>
            </a:ln>
          </p:spPr>
          <p:txBody>
            <a:bodyPr/>
            <a:lstStyle/>
            <a:p>
              <a:endParaRPr lang="cs-CZ"/>
            </a:p>
          </p:txBody>
        </p:sp>
        <p:sp>
          <p:nvSpPr>
            <p:cNvPr id="74781" name="Rectangle 29"/>
            <p:cNvSpPr>
              <a:spLocks noChangeArrowheads="1"/>
            </p:cNvSpPr>
            <p:nvPr/>
          </p:nvSpPr>
          <p:spPr bwMode="auto">
            <a:xfrm>
              <a:off x="650" y="3680"/>
              <a:ext cx="5" cy="5"/>
            </a:xfrm>
            <a:prstGeom prst="rect">
              <a:avLst/>
            </a:prstGeom>
            <a:solidFill>
              <a:srgbClr val="FFFFFF"/>
            </a:solidFill>
            <a:ln w="0">
              <a:solidFill>
                <a:srgbClr val="000000"/>
              </a:solidFill>
              <a:miter lim="800000"/>
              <a:headEnd/>
              <a:tailEnd/>
            </a:ln>
          </p:spPr>
          <p:txBody>
            <a:bodyPr/>
            <a:lstStyle/>
            <a:p>
              <a:endParaRPr lang="cs-CZ"/>
            </a:p>
          </p:txBody>
        </p:sp>
        <p:sp>
          <p:nvSpPr>
            <p:cNvPr id="74782" name="Freeform 30"/>
            <p:cNvSpPr>
              <a:spLocks/>
            </p:cNvSpPr>
            <p:nvPr/>
          </p:nvSpPr>
          <p:spPr bwMode="auto">
            <a:xfrm>
              <a:off x="777" y="2738"/>
              <a:ext cx="10" cy="52"/>
            </a:xfrm>
            <a:custGeom>
              <a:avLst/>
              <a:gdLst>
                <a:gd name="T0" fmla="*/ 0 w 11"/>
                <a:gd name="T1" fmla="*/ 12 h 60"/>
                <a:gd name="T2" fmla="*/ 11 w 11"/>
                <a:gd name="T3" fmla="*/ 0 h 60"/>
                <a:gd name="T4" fmla="*/ 11 w 11"/>
                <a:gd name="T5" fmla="*/ 60 h 60"/>
              </a:gdLst>
              <a:ahLst/>
              <a:cxnLst>
                <a:cxn ang="0">
                  <a:pos x="T0" y="T1"/>
                </a:cxn>
                <a:cxn ang="0">
                  <a:pos x="T2" y="T3"/>
                </a:cxn>
                <a:cxn ang="0">
                  <a:pos x="T4" y="T5"/>
                </a:cxn>
              </a:cxnLst>
              <a:rect l="0" t="0" r="r" b="b"/>
              <a:pathLst>
                <a:path w="11" h="60">
                  <a:moveTo>
                    <a:pt x="0" y="12"/>
                  </a:moveTo>
                  <a:lnTo>
                    <a:pt x="11" y="0"/>
                  </a:lnTo>
                  <a:lnTo>
                    <a:pt x="11"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83" name="Freeform 31"/>
            <p:cNvSpPr>
              <a:spLocks/>
            </p:cNvSpPr>
            <p:nvPr/>
          </p:nvSpPr>
          <p:spPr bwMode="auto">
            <a:xfrm>
              <a:off x="830" y="2738"/>
              <a:ext cx="26" cy="52"/>
            </a:xfrm>
            <a:custGeom>
              <a:avLst/>
              <a:gdLst>
                <a:gd name="T0" fmla="*/ 27 w 29"/>
                <a:gd name="T1" fmla="*/ 9 h 60"/>
                <a:gd name="T2" fmla="*/ 25 w 29"/>
                <a:gd name="T3" fmla="*/ 3 h 60"/>
                <a:gd name="T4" fmla="*/ 14 w 29"/>
                <a:gd name="T5" fmla="*/ 0 h 60"/>
                <a:gd name="T6" fmla="*/ 7 w 29"/>
                <a:gd name="T7" fmla="*/ 3 h 60"/>
                <a:gd name="T8" fmla="*/ 0 w 29"/>
                <a:gd name="T9" fmla="*/ 26 h 60"/>
                <a:gd name="T10" fmla="*/ 3 w 29"/>
                <a:gd name="T11" fmla="*/ 52 h 60"/>
                <a:gd name="T12" fmla="*/ 7 w 29"/>
                <a:gd name="T13" fmla="*/ 57 h 60"/>
                <a:gd name="T14" fmla="*/ 14 w 29"/>
                <a:gd name="T15" fmla="*/ 60 h 60"/>
                <a:gd name="T16" fmla="*/ 22 w 29"/>
                <a:gd name="T17" fmla="*/ 57 h 60"/>
                <a:gd name="T18" fmla="*/ 27 w 29"/>
                <a:gd name="T19" fmla="*/ 52 h 60"/>
                <a:gd name="T20" fmla="*/ 29 w 29"/>
                <a:gd name="T21" fmla="*/ 40 h 60"/>
                <a:gd name="T22" fmla="*/ 22 w 29"/>
                <a:gd name="T23" fmla="*/ 26 h 60"/>
                <a:gd name="T24" fmla="*/ 16 w 29"/>
                <a:gd name="T25" fmla="*/ 23 h 60"/>
                <a:gd name="T26" fmla="*/ 14 w 29"/>
                <a:gd name="T27" fmla="*/ 23 h 60"/>
                <a:gd name="T28" fmla="*/ 7 w 29"/>
                <a:gd name="T29" fmla="*/ 26 h 60"/>
                <a:gd name="T30" fmla="*/ 3 w 29"/>
                <a:gd name="T31" fmla="*/ 32 h 60"/>
                <a:gd name="T32" fmla="*/ 0 w 29"/>
                <a:gd name="T33"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60">
                  <a:moveTo>
                    <a:pt x="27" y="9"/>
                  </a:moveTo>
                  <a:lnTo>
                    <a:pt x="25" y="3"/>
                  </a:lnTo>
                  <a:lnTo>
                    <a:pt x="14" y="0"/>
                  </a:lnTo>
                  <a:lnTo>
                    <a:pt x="7" y="3"/>
                  </a:lnTo>
                  <a:lnTo>
                    <a:pt x="0" y="26"/>
                  </a:lnTo>
                  <a:lnTo>
                    <a:pt x="3" y="52"/>
                  </a:lnTo>
                  <a:lnTo>
                    <a:pt x="7" y="57"/>
                  </a:lnTo>
                  <a:lnTo>
                    <a:pt x="14" y="60"/>
                  </a:lnTo>
                  <a:lnTo>
                    <a:pt x="22" y="57"/>
                  </a:lnTo>
                  <a:lnTo>
                    <a:pt x="27" y="52"/>
                  </a:lnTo>
                  <a:lnTo>
                    <a:pt x="29" y="40"/>
                  </a:lnTo>
                  <a:lnTo>
                    <a:pt x="22" y="26"/>
                  </a:lnTo>
                  <a:lnTo>
                    <a:pt x="16" y="23"/>
                  </a:lnTo>
                  <a:lnTo>
                    <a:pt x="14" y="23"/>
                  </a:lnTo>
                  <a:lnTo>
                    <a:pt x="7" y="26"/>
                  </a:lnTo>
                  <a:lnTo>
                    <a:pt x="3" y="32"/>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84" name="Freeform 32"/>
            <p:cNvSpPr>
              <a:spLocks/>
            </p:cNvSpPr>
            <p:nvPr/>
          </p:nvSpPr>
          <p:spPr bwMode="auto">
            <a:xfrm>
              <a:off x="886" y="2738"/>
              <a:ext cx="25" cy="52"/>
            </a:xfrm>
            <a:custGeom>
              <a:avLst/>
              <a:gdLst>
                <a:gd name="T0" fmla="*/ 29 w 29"/>
                <a:gd name="T1" fmla="*/ 20 h 60"/>
                <a:gd name="T2" fmla="*/ 22 w 29"/>
                <a:gd name="T3" fmla="*/ 34 h 60"/>
                <a:gd name="T4" fmla="*/ 16 w 29"/>
                <a:gd name="T5" fmla="*/ 37 h 60"/>
                <a:gd name="T6" fmla="*/ 7 w 29"/>
                <a:gd name="T7" fmla="*/ 34 h 60"/>
                <a:gd name="T8" fmla="*/ 0 w 29"/>
                <a:gd name="T9" fmla="*/ 17 h 60"/>
                <a:gd name="T10" fmla="*/ 7 w 29"/>
                <a:gd name="T11" fmla="*/ 3 h 60"/>
                <a:gd name="T12" fmla="*/ 13 w 29"/>
                <a:gd name="T13" fmla="*/ 0 h 60"/>
                <a:gd name="T14" fmla="*/ 22 w 29"/>
                <a:gd name="T15" fmla="*/ 3 h 60"/>
                <a:gd name="T16" fmla="*/ 27 w 29"/>
                <a:gd name="T17" fmla="*/ 9 h 60"/>
                <a:gd name="T18" fmla="*/ 29 w 29"/>
                <a:gd name="T19" fmla="*/ 20 h 60"/>
                <a:gd name="T20" fmla="*/ 27 w 29"/>
                <a:gd name="T21" fmla="*/ 49 h 60"/>
                <a:gd name="T22" fmla="*/ 22 w 29"/>
                <a:gd name="T23" fmla="*/ 57 h 60"/>
                <a:gd name="T24" fmla="*/ 16 w 29"/>
                <a:gd name="T25" fmla="*/ 60 h 60"/>
                <a:gd name="T26" fmla="*/ 11 w 29"/>
                <a:gd name="T27" fmla="*/ 60 h 60"/>
                <a:gd name="T28" fmla="*/ 5 w 29"/>
                <a:gd name="T29" fmla="*/ 57 h 60"/>
                <a:gd name="T30" fmla="*/ 2 w 29"/>
                <a:gd name="T31"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60">
                  <a:moveTo>
                    <a:pt x="29" y="20"/>
                  </a:moveTo>
                  <a:lnTo>
                    <a:pt x="22" y="34"/>
                  </a:lnTo>
                  <a:lnTo>
                    <a:pt x="16" y="37"/>
                  </a:lnTo>
                  <a:lnTo>
                    <a:pt x="7" y="34"/>
                  </a:lnTo>
                  <a:lnTo>
                    <a:pt x="0" y="17"/>
                  </a:lnTo>
                  <a:lnTo>
                    <a:pt x="7" y="3"/>
                  </a:lnTo>
                  <a:lnTo>
                    <a:pt x="13" y="0"/>
                  </a:lnTo>
                  <a:lnTo>
                    <a:pt x="22" y="3"/>
                  </a:lnTo>
                  <a:lnTo>
                    <a:pt x="27" y="9"/>
                  </a:lnTo>
                  <a:lnTo>
                    <a:pt x="29" y="20"/>
                  </a:lnTo>
                  <a:lnTo>
                    <a:pt x="27" y="49"/>
                  </a:lnTo>
                  <a:lnTo>
                    <a:pt x="22" y="57"/>
                  </a:lnTo>
                  <a:lnTo>
                    <a:pt x="16" y="60"/>
                  </a:lnTo>
                  <a:lnTo>
                    <a:pt x="11" y="60"/>
                  </a:lnTo>
                  <a:lnTo>
                    <a:pt x="5" y="57"/>
                  </a:lnTo>
                  <a:lnTo>
                    <a:pt x="2"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85" name="Line 33"/>
            <p:cNvSpPr>
              <a:spLocks noChangeShapeType="1"/>
            </p:cNvSpPr>
            <p:nvPr/>
          </p:nvSpPr>
          <p:spPr bwMode="auto">
            <a:xfrm flipH="1">
              <a:off x="951" y="2738"/>
              <a:ext cx="20"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786" name="Line 34"/>
            <p:cNvSpPr>
              <a:spLocks noChangeShapeType="1"/>
            </p:cNvSpPr>
            <p:nvPr/>
          </p:nvSpPr>
          <p:spPr bwMode="auto">
            <a:xfrm>
              <a:off x="944" y="2738"/>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787" name="Freeform 35"/>
            <p:cNvSpPr>
              <a:spLocks/>
            </p:cNvSpPr>
            <p:nvPr/>
          </p:nvSpPr>
          <p:spPr bwMode="auto">
            <a:xfrm>
              <a:off x="1002" y="2738"/>
              <a:ext cx="29" cy="35"/>
            </a:xfrm>
            <a:custGeom>
              <a:avLst/>
              <a:gdLst>
                <a:gd name="T0" fmla="*/ 22 w 33"/>
                <a:gd name="T1" fmla="*/ 0 h 40"/>
                <a:gd name="T2" fmla="*/ 0 w 33"/>
                <a:gd name="T3" fmla="*/ 40 h 40"/>
                <a:gd name="T4" fmla="*/ 33 w 33"/>
                <a:gd name="T5" fmla="*/ 40 h 40"/>
              </a:gdLst>
              <a:ahLst/>
              <a:cxnLst>
                <a:cxn ang="0">
                  <a:pos x="T0" y="T1"/>
                </a:cxn>
                <a:cxn ang="0">
                  <a:pos x="T2" y="T3"/>
                </a:cxn>
                <a:cxn ang="0">
                  <a:pos x="T4" y="T5"/>
                </a:cxn>
              </a:cxnLst>
              <a:rect l="0" t="0" r="r" b="b"/>
              <a:pathLst>
                <a:path w="33" h="40">
                  <a:moveTo>
                    <a:pt x="22" y="0"/>
                  </a:moveTo>
                  <a:lnTo>
                    <a:pt x="0" y="40"/>
                  </a:lnTo>
                  <a:lnTo>
                    <a:pt x="33"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88" name="Line 36"/>
            <p:cNvSpPr>
              <a:spLocks noChangeShapeType="1"/>
            </p:cNvSpPr>
            <p:nvPr/>
          </p:nvSpPr>
          <p:spPr bwMode="auto">
            <a:xfrm>
              <a:off x="1021" y="2738"/>
              <a:ext cx="1"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789" name="Freeform 37"/>
            <p:cNvSpPr>
              <a:spLocks/>
            </p:cNvSpPr>
            <p:nvPr/>
          </p:nvSpPr>
          <p:spPr bwMode="auto">
            <a:xfrm>
              <a:off x="1071" y="2778"/>
              <a:ext cx="1" cy="5"/>
            </a:xfrm>
            <a:custGeom>
              <a:avLst/>
              <a:gdLst>
                <a:gd name="T0" fmla="*/ 2 w 2"/>
                <a:gd name="T1" fmla="*/ 0 h 6"/>
                <a:gd name="T2" fmla="*/ 0 w 2"/>
                <a:gd name="T3" fmla="*/ 3 h 6"/>
                <a:gd name="T4" fmla="*/ 2 w 2"/>
                <a:gd name="T5" fmla="*/ 6 h 6"/>
                <a:gd name="T6" fmla="*/ 2 w 2"/>
                <a:gd name="T7" fmla="*/ 0 h 6"/>
              </a:gdLst>
              <a:ahLst/>
              <a:cxnLst>
                <a:cxn ang="0">
                  <a:pos x="T0" y="T1"/>
                </a:cxn>
                <a:cxn ang="0">
                  <a:pos x="T2" y="T3"/>
                </a:cxn>
                <a:cxn ang="0">
                  <a:pos x="T4" y="T5"/>
                </a:cxn>
                <a:cxn ang="0">
                  <a:pos x="T6" y="T7"/>
                </a:cxn>
              </a:cxnLst>
              <a:rect l="0" t="0" r="r" b="b"/>
              <a:pathLst>
                <a:path w="2" h="6">
                  <a:moveTo>
                    <a:pt x="2" y="0"/>
                  </a:moveTo>
                  <a:lnTo>
                    <a:pt x="0" y="3"/>
                  </a:lnTo>
                  <a:lnTo>
                    <a:pt x="2" y="6"/>
                  </a:lnTo>
                  <a:lnTo>
                    <a:pt x="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0" name="Freeform 38"/>
            <p:cNvSpPr>
              <a:spLocks/>
            </p:cNvSpPr>
            <p:nvPr/>
          </p:nvSpPr>
          <p:spPr bwMode="auto">
            <a:xfrm>
              <a:off x="1117" y="2738"/>
              <a:ext cx="27" cy="52"/>
            </a:xfrm>
            <a:custGeom>
              <a:avLst/>
              <a:gdLst>
                <a:gd name="T0" fmla="*/ 4 w 31"/>
                <a:gd name="T1" fmla="*/ 0 h 60"/>
                <a:gd name="T2" fmla="*/ 29 w 31"/>
                <a:gd name="T3" fmla="*/ 0 h 60"/>
                <a:gd name="T4" fmla="*/ 15 w 31"/>
                <a:gd name="T5" fmla="*/ 23 h 60"/>
                <a:gd name="T6" fmla="*/ 26 w 31"/>
                <a:gd name="T7" fmla="*/ 26 h 60"/>
                <a:gd name="T8" fmla="*/ 31 w 31"/>
                <a:gd name="T9" fmla="*/ 37 h 60"/>
                <a:gd name="T10" fmla="*/ 31 w 31"/>
                <a:gd name="T11" fmla="*/ 43 h 60"/>
                <a:gd name="T12" fmla="*/ 24 w 31"/>
                <a:gd name="T13" fmla="*/ 57 h 60"/>
                <a:gd name="T14" fmla="*/ 18 w 31"/>
                <a:gd name="T15" fmla="*/ 60 h 60"/>
                <a:gd name="T16" fmla="*/ 11 w 31"/>
                <a:gd name="T17" fmla="*/ 60 h 60"/>
                <a:gd name="T18" fmla="*/ 4 w 31"/>
                <a:gd name="T19" fmla="*/ 57 h 60"/>
                <a:gd name="T20" fmla="*/ 0 w 31"/>
                <a:gd name="T2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60">
                  <a:moveTo>
                    <a:pt x="4" y="0"/>
                  </a:moveTo>
                  <a:lnTo>
                    <a:pt x="29" y="0"/>
                  </a:lnTo>
                  <a:lnTo>
                    <a:pt x="15" y="23"/>
                  </a:lnTo>
                  <a:lnTo>
                    <a:pt x="26" y="26"/>
                  </a:lnTo>
                  <a:lnTo>
                    <a:pt x="31" y="37"/>
                  </a:lnTo>
                  <a:lnTo>
                    <a:pt x="31" y="43"/>
                  </a:lnTo>
                  <a:lnTo>
                    <a:pt x="24" y="57"/>
                  </a:lnTo>
                  <a:lnTo>
                    <a:pt x="18" y="60"/>
                  </a:lnTo>
                  <a:lnTo>
                    <a:pt x="11" y="60"/>
                  </a:lnTo>
                  <a:lnTo>
                    <a:pt x="4" y="57"/>
                  </a:lnTo>
                  <a:lnTo>
                    <a:pt x="0" y="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1" name="Line 39"/>
            <p:cNvSpPr>
              <a:spLocks noChangeShapeType="1"/>
            </p:cNvSpPr>
            <p:nvPr/>
          </p:nvSpPr>
          <p:spPr bwMode="auto">
            <a:xfrm flipH="1">
              <a:off x="1182" y="2738"/>
              <a:ext cx="19"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792" name="Line 40"/>
            <p:cNvSpPr>
              <a:spLocks noChangeShapeType="1"/>
            </p:cNvSpPr>
            <p:nvPr/>
          </p:nvSpPr>
          <p:spPr bwMode="auto">
            <a:xfrm>
              <a:off x="1174" y="2738"/>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793" name="Freeform 41"/>
            <p:cNvSpPr>
              <a:spLocks/>
            </p:cNvSpPr>
            <p:nvPr/>
          </p:nvSpPr>
          <p:spPr bwMode="auto">
            <a:xfrm>
              <a:off x="1232" y="2738"/>
              <a:ext cx="27" cy="52"/>
            </a:xfrm>
            <a:custGeom>
              <a:avLst/>
              <a:gdLst>
                <a:gd name="T0" fmla="*/ 27 w 31"/>
                <a:gd name="T1" fmla="*/ 0 h 60"/>
                <a:gd name="T2" fmla="*/ 5 w 31"/>
                <a:gd name="T3" fmla="*/ 0 h 60"/>
                <a:gd name="T4" fmla="*/ 2 w 31"/>
                <a:gd name="T5" fmla="*/ 26 h 60"/>
                <a:gd name="T6" fmla="*/ 5 w 31"/>
                <a:gd name="T7" fmla="*/ 23 h 60"/>
                <a:gd name="T8" fmla="*/ 18 w 31"/>
                <a:gd name="T9" fmla="*/ 20 h 60"/>
                <a:gd name="T10" fmla="*/ 24 w 31"/>
                <a:gd name="T11" fmla="*/ 23 h 60"/>
                <a:gd name="T12" fmla="*/ 29 w 31"/>
                <a:gd name="T13" fmla="*/ 29 h 60"/>
                <a:gd name="T14" fmla="*/ 31 w 31"/>
                <a:gd name="T15" fmla="*/ 37 h 60"/>
                <a:gd name="T16" fmla="*/ 31 w 31"/>
                <a:gd name="T17" fmla="*/ 43 h 60"/>
                <a:gd name="T18" fmla="*/ 24 w 31"/>
                <a:gd name="T19" fmla="*/ 57 h 60"/>
                <a:gd name="T20" fmla="*/ 18 w 31"/>
                <a:gd name="T21" fmla="*/ 60 h 60"/>
                <a:gd name="T22" fmla="*/ 11 w 31"/>
                <a:gd name="T23" fmla="*/ 60 h 60"/>
                <a:gd name="T24" fmla="*/ 5 w 31"/>
                <a:gd name="T25" fmla="*/ 57 h 60"/>
                <a:gd name="T26" fmla="*/ 0 w 31"/>
                <a:gd name="T27"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60">
                  <a:moveTo>
                    <a:pt x="27" y="0"/>
                  </a:moveTo>
                  <a:lnTo>
                    <a:pt x="5" y="0"/>
                  </a:lnTo>
                  <a:lnTo>
                    <a:pt x="2" y="26"/>
                  </a:lnTo>
                  <a:lnTo>
                    <a:pt x="5" y="23"/>
                  </a:lnTo>
                  <a:lnTo>
                    <a:pt x="18" y="20"/>
                  </a:lnTo>
                  <a:lnTo>
                    <a:pt x="24" y="23"/>
                  </a:lnTo>
                  <a:lnTo>
                    <a:pt x="29" y="29"/>
                  </a:lnTo>
                  <a:lnTo>
                    <a:pt x="31" y="37"/>
                  </a:lnTo>
                  <a:lnTo>
                    <a:pt x="31" y="43"/>
                  </a:lnTo>
                  <a:lnTo>
                    <a:pt x="24" y="57"/>
                  </a:lnTo>
                  <a:lnTo>
                    <a:pt x="18" y="60"/>
                  </a:lnTo>
                  <a:lnTo>
                    <a:pt x="11" y="60"/>
                  </a:lnTo>
                  <a:lnTo>
                    <a:pt x="5" y="57"/>
                  </a:lnTo>
                  <a:lnTo>
                    <a:pt x="0" y="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4" name="Freeform 42"/>
            <p:cNvSpPr>
              <a:spLocks/>
            </p:cNvSpPr>
            <p:nvPr/>
          </p:nvSpPr>
          <p:spPr bwMode="auto">
            <a:xfrm>
              <a:off x="1948" y="795"/>
              <a:ext cx="25" cy="51"/>
            </a:xfrm>
            <a:custGeom>
              <a:avLst/>
              <a:gdLst>
                <a:gd name="T0" fmla="*/ 4 w 28"/>
                <a:gd name="T1" fmla="*/ 0 h 59"/>
                <a:gd name="T2" fmla="*/ 28 w 28"/>
                <a:gd name="T3" fmla="*/ 0 h 59"/>
                <a:gd name="T4" fmla="*/ 15 w 28"/>
                <a:gd name="T5" fmla="*/ 22 h 59"/>
                <a:gd name="T6" fmla="*/ 22 w 28"/>
                <a:gd name="T7" fmla="*/ 22 h 59"/>
                <a:gd name="T8" fmla="*/ 28 w 28"/>
                <a:gd name="T9" fmla="*/ 28 h 59"/>
                <a:gd name="T10" fmla="*/ 28 w 28"/>
                <a:gd name="T11" fmla="*/ 51 h 59"/>
                <a:gd name="T12" fmla="*/ 17 w 28"/>
                <a:gd name="T13" fmla="*/ 59 h 59"/>
                <a:gd name="T14" fmla="*/ 11 w 28"/>
                <a:gd name="T15" fmla="*/ 59 h 59"/>
                <a:gd name="T16" fmla="*/ 4 w 28"/>
                <a:gd name="T17" fmla="*/ 57 h 59"/>
                <a:gd name="T18" fmla="*/ 0 w 28"/>
                <a:gd name="T19" fmla="*/ 4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59">
                  <a:moveTo>
                    <a:pt x="4" y="0"/>
                  </a:moveTo>
                  <a:lnTo>
                    <a:pt x="28" y="0"/>
                  </a:lnTo>
                  <a:lnTo>
                    <a:pt x="15" y="22"/>
                  </a:lnTo>
                  <a:lnTo>
                    <a:pt x="22" y="22"/>
                  </a:lnTo>
                  <a:lnTo>
                    <a:pt x="28" y="28"/>
                  </a:lnTo>
                  <a:lnTo>
                    <a:pt x="28" y="51"/>
                  </a:lnTo>
                  <a:lnTo>
                    <a:pt x="17" y="59"/>
                  </a:lnTo>
                  <a:lnTo>
                    <a:pt x="11" y="59"/>
                  </a:lnTo>
                  <a:lnTo>
                    <a:pt x="4" y="57"/>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5" name="Freeform 43"/>
            <p:cNvSpPr>
              <a:spLocks/>
            </p:cNvSpPr>
            <p:nvPr/>
          </p:nvSpPr>
          <p:spPr bwMode="auto">
            <a:xfrm>
              <a:off x="2006" y="795"/>
              <a:ext cx="25" cy="51"/>
            </a:xfrm>
            <a:custGeom>
              <a:avLst/>
              <a:gdLst>
                <a:gd name="T0" fmla="*/ 4 w 29"/>
                <a:gd name="T1" fmla="*/ 0 h 59"/>
                <a:gd name="T2" fmla="*/ 29 w 29"/>
                <a:gd name="T3" fmla="*/ 0 h 59"/>
                <a:gd name="T4" fmla="*/ 15 w 29"/>
                <a:gd name="T5" fmla="*/ 22 h 59"/>
                <a:gd name="T6" fmla="*/ 22 w 29"/>
                <a:gd name="T7" fmla="*/ 22 h 59"/>
                <a:gd name="T8" fmla="*/ 29 w 29"/>
                <a:gd name="T9" fmla="*/ 28 h 59"/>
                <a:gd name="T10" fmla="*/ 29 w 29"/>
                <a:gd name="T11" fmla="*/ 51 h 59"/>
                <a:gd name="T12" fmla="*/ 18 w 29"/>
                <a:gd name="T13" fmla="*/ 59 h 59"/>
                <a:gd name="T14" fmla="*/ 11 w 29"/>
                <a:gd name="T15" fmla="*/ 59 h 59"/>
                <a:gd name="T16" fmla="*/ 4 w 29"/>
                <a:gd name="T17" fmla="*/ 57 h 59"/>
                <a:gd name="T18" fmla="*/ 0 w 29"/>
                <a:gd name="T19" fmla="*/ 4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9">
                  <a:moveTo>
                    <a:pt x="4" y="0"/>
                  </a:moveTo>
                  <a:lnTo>
                    <a:pt x="29" y="0"/>
                  </a:lnTo>
                  <a:lnTo>
                    <a:pt x="15" y="22"/>
                  </a:lnTo>
                  <a:lnTo>
                    <a:pt x="22" y="22"/>
                  </a:lnTo>
                  <a:lnTo>
                    <a:pt x="29" y="28"/>
                  </a:lnTo>
                  <a:lnTo>
                    <a:pt x="29" y="51"/>
                  </a:lnTo>
                  <a:lnTo>
                    <a:pt x="18" y="59"/>
                  </a:lnTo>
                  <a:lnTo>
                    <a:pt x="11" y="59"/>
                  </a:lnTo>
                  <a:lnTo>
                    <a:pt x="4" y="57"/>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6" name="Freeform 44"/>
            <p:cNvSpPr>
              <a:spLocks/>
            </p:cNvSpPr>
            <p:nvPr/>
          </p:nvSpPr>
          <p:spPr bwMode="auto">
            <a:xfrm>
              <a:off x="2063" y="795"/>
              <a:ext cx="26" cy="51"/>
            </a:xfrm>
            <a:custGeom>
              <a:avLst/>
              <a:gdLst>
                <a:gd name="T0" fmla="*/ 11 w 29"/>
                <a:gd name="T1" fmla="*/ 0 h 59"/>
                <a:gd name="T2" fmla="*/ 4 w 29"/>
                <a:gd name="T3" fmla="*/ 2 h 59"/>
                <a:gd name="T4" fmla="*/ 4 w 29"/>
                <a:gd name="T5" fmla="*/ 19 h 59"/>
                <a:gd name="T6" fmla="*/ 9 w 29"/>
                <a:gd name="T7" fmla="*/ 22 h 59"/>
                <a:gd name="T8" fmla="*/ 18 w 29"/>
                <a:gd name="T9" fmla="*/ 25 h 59"/>
                <a:gd name="T10" fmla="*/ 29 w 29"/>
                <a:gd name="T11" fmla="*/ 34 h 59"/>
                <a:gd name="T12" fmla="*/ 29 w 29"/>
                <a:gd name="T13" fmla="*/ 54 h 59"/>
                <a:gd name="T14" fmla="*/ 26 w 29"/>
                <a:gd name="T15" fmla="*/ 57 h 59"/>
                <a:gd name="T16" fmla="*/ 20 w 29"/>
                <a:gd name="T17" fmla="*/ 59 h 59"/>
                <a:gd name="T18" fmla="*/ 4 w 29"/>
                <a:gd name="T19" fmla="*/ 57 h 59"/>
                <a:gd name="T20" fmla="*/ 0 w 29"/>
                <a:gd name="T21" fmla="*/ 48 h 59"/>
                <a:gd name="T22" fmla="*/ 0 w 29"/>
                <a:gd name="T23" fmla="*/ 39 h 59"/>
                <a:gd name="T24" fmla="*/ 2 w 29"/>
                <a:gd name="T25" fmla="*/ 34 h 59"/>
                <a:gd name="T26" fmla="*/ 13 w 29"/>
                <a:gd name="T27" fmla="*/ 25 h 59"/>
                <a:gd name="T28" fmla="*/ 22 w 29"/>
                <a:gd name="T29" fmla="*/ 22 h 59"/>
                <a:gd name="T30" fmla="*/ 29 w 29"/>
                <a:gd name="T31" fmla="*/ 14 h 59"/>
                <a:gd name="T32" fmla="*/ 29 w 29"/>
                <a:gd name="T33" fmla="*/ 8 h 59"/>
                <a:gd name="T34" fmla="*/ 26 w 29"/>
                <a:gd name="T35" fmla="*/ 2 h 59"/>
                <a:gd name="T36" fmla="*/ 20 w 29"/>
                <a:gd name="T37" fmla="*/ 0 h 59"/>
                <a:gd name="T38" fmla="*/ 11 w 29"/>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9">
                  <a:moveTo>
                    <a:pt x="11" y="0"/>
                  </a:moveTo>
                  <a:lnTo>
                    <a:pt x="4" y="2"/>
                  </a:lnTo>
                  <a:lnTo>
                    <a:pt x="4" y="19"/>
                  </a:lnTo>
                  <a:lnTo>
                    <a:pt x="9" y="22"/>
                  </a:lnTo>
                  <a:lnTo>
                    <a:pt x="18" y="25"/>
                  </a:lnTo>
                  <a:lnTo>
                    <a:pt x="29" y="34"/>
                  </a:lnTo>
                  <a:lnTo>
                    <a:pt x="29" y="54"/>
                  </a:lnTo>
                  <a:lnTo>
                    <a:pt x="26" y="57"/>
                  </a:lnTo>
                  <a:lnTo>
                    <a:pt x="20" y="59"/>
                  </a:lnTo>
                  <a:lnTo>
                    <a:pt x="4" y="57"/>
                  </a:lnTo>
                  <a:lnTo>
                    <a:pt x="0" y="48"/>
                  </a:lnTo>
                  <a:lnTo>
                    <a:pt x="0" y="39"/>
                  </a:lnTo>
                  <a:lnTo>
                    <a:pt x="2" y="34"/>
                  </a:lnTo>
                  <a:lnTo>
                    <a:pt x="13" y="25"/>
                  </a:lnTo>
                  <a:lnTo>
                    <a:pt x="22" y="22"/>
                  </a:lnTo>
                  <a:lnTo>
                    <a:pt x="29" y="14"/>
                  </a:lnTo>
                  <a:lnTo>
                    <a:pt x="29" y="8"/>
                  </a:lnTo>
                  <a:lnTo>
                    <a:pt x="26" y="2"/>
                  </a:lnTo>
                  <a:lnTo>
                    <a:pt x="20"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7" name="Freeform 45"/>
            <p:cNvSpPr>
              <a:spLocks/>
            </p:cNvSpPr>
            <p:nvPr/>
          </p:nvSpPr>
          <p:spPr bwMode="auto">
            <a:xfrm>
              <a:off x="2127" y="795"/>
              <a:ext cx="10" cy="51"/>
            </a:xfrm>
            <a:custGeom>
              <a:avLst/>
              <a:gdLst>
                <a:gd name="T0" fmla="*/ 0 w 11"/>
                <a:gd name="T1" fmla="*/ 11 h 59"/>
                <a:gd name="T2" fmla="*/ 4 w 11"/>
                <a:gd name="T3" fmla="*/ 8 h 59"/>
                <a:gd name="T4" fmla="*/ 11 w 11"/>
                <a:gd name="T5" fmla="*/ 0 h 59"/>
                <a:gd name="T6" fmla="*/ 11 w 11"/>
                <a:gd name="T7" fmla="*/ 59 h 59"/>
              </a:gdLst>
              <a:ahLst/>
              <a:cxnLst>
                <a:cxn ang="0">
                  <a:pos x="T0" y="T1"/>
                </a:cxn>
                <a:cxn ang="0">
                  <a:pos x="T2" y="T3"/>
                </a:cxn>
                <a:cxn ang="0">
                  <a:pos x="T4" y="T5"/>
                </a:cxn>
                <a:cxn ang="0">
                  <a:pos x="T6" y="T7"/>
                </a:cxn>
              </a:cxnLst>
              <a:rect l="0" t="0" r="r" b="b"/>
              <a:pathLst>
                <a:path w="11" h="59">
                  <a:moveTo>
                    <a:pt x="0" y="11"/>
                  </a:moveTo>
                  <a:lnTo>
                    <a:pt x="4" y="8"/>
                  </a:lnTo>
                  <a:lnTo>
                    <a:pt x="11" y="0"/>
                  </a:lnTo>
                  <a:lnTo>
                    <a:pt x="11"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8" name="Freeform 46"/>
            <p:cNvSpPr>
              <a:spLocks/>
            </p:cNvSpPr>
            <p:nvPr/>
          </p:nvSpPr>
          <p:spPr bwMode="auto">
            <a:xfrm>
              <a:off x="2181" y="795"/>
              <a:ext cx="23" cy="51"/>
            </a:xfrm>
            <a:custGeom>
              <a:avLst/>
              <a:gdLst>
                <a:gd name="T0" fmla="*/ 26 w 26"/>
                <a:gd name="T1" fmla="*/ 8 h 59"/>
                <a:gd name="T2" fmla="*/ 24 w 26"/>
                <a:gd name="T3" fmla="*/ 2 h 59"/>
                <a:gd name="T4" fmla="*/ 17 w 26"/>
                <a:gd name="T5" fmla="*/ 0 h 59"/>
                <a:gd name="T6" fmla="*/ 6 w 26"/>
                <a:gd name="T7" fmla="*/ 2 h 59"/>
                <a:gd name="T8" fmla="*/ 0 w 26"/>
                <a:gd name="T9" fmla="*/ 25 h 59"/>
                <a:gd name="T10" fmla="*/ 2 w 26"/>
                <a:gd name="T11" fmla="*/ 51 h 59"/>
                <a:gd name="T12" fmla="*/ 6 w 26"/>
                <a:gd name="T13" fmla="*/ 57 h 59"/>
                <a:gd name="T14" fmla="*/ 13 w 26"/>
                <a:gd name="T15" fmla="*/ 59 h 59"/>
                <a:gd name="T16" fmla="*/ 15 w 26"/>
                <a:gd name="T17" fmla="*/ 59 h 59"/>
                <a:gd name="T18" fmla="*/ 26 w 26"/>
                <a:gd name="T19" fmla="*/ 51 h 59"/>
                <a:gd name="T20" fmla="*/ 26 w 26"/>
                <a:gd name="T21" fmla="*/ 31 h 59"/>
                <a:gd name="T22" fmla="*/ 22 w 26"/>
                <a:gd name="T23" fmla="*/ 25 h 59"/>
                <a:gd name="T24" fmla="*/ 13 w 26"/>
                <a:gd name="T25" fmla="*/ 22 h 59"/>
                <a:gd name="T26" fmla="*/ 2 w 26"/>
                <a:gd name="T27" fmla="*/ 31 h 59"/>
                <a:gd name="T28" fmla="*/ 0 w 26"/>
                <a:gd name="T29"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59">
                  <a:moveTo>
                    <a:pt x="26" y="8"/>
                  </a:moveTo>
                  <a:lnTo>
                    <a:pt x="24" y="2"/>
                  </a:lnTo>
                  <a:lnTo>
                    <a:pt x="17" y="0"/>
                  </a:lnTo>
                  <a:lnTo>
                    <a:pt x="6" y="2"/>
                  </a:lnTo>
                  <a:lnTo>
                    <a:pt x="0" y="25"/>
                  </a:lnTo>
                  <a:lnTo>
                    <a:pt x="2" y="51"/>
                  </a:lnTo>
                  <a:lnTo>
                    <a:pt x="6" y="57"/>
                  </a:lnTo>
                  <a:lnTo>
                    <a:pt x="13" y="59"/>
                  </a:lnTo>
                  <a:lnTo>
                    <a:pt x="15" y="59"/>
                  </a:lnTo>
                  <a:lnTo>
                    <a:pt x="26" y="51"/>
                  </a:lnTo>
                  <a:lnTo>
                    <a:pt x="26" y="31"/>
                  </a:lnTo>
                  <a:lnTo>
                    <a:pt x="22" y="25"/>
                  </a:lnTo>
                  <a:lnTo>
                    <a:pt x="13" y="22"/>
                  </a:lnTo>
                  <a:lnTo>
                    <a:pt x="2" y="31"/>
                  </a:lnTo>
                  <a:lnTo>
                    <a:pt x="0"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799" name="Freeform 47"/>
            <p:cNvSpPr>
              <a:spLocks/>
            </p:cNvSpPr>
            <p:nvPr/>
          </p:nvSpPr>
          <p:spPr bwMode="auto">
            <a:xfrm>
              <a:off x="2248" y="834"/>
              <a:ext cx="4" cy="5"/>
            </a:xfrm>
            <a:custGeom>
              <a:avLst/>
              <a:gdLst>
                <a:gd name="T0" fmla="*/ 2 w 4"/>
                <a:gd name="T1" fmla="*/ 0 h 6"/>
                <a:gd name="T2" fmla="*/ 0 w 4"/>
                <a:gd name="T3" fmla="*/ 3 h 6"/>
                <a:gd name="T4" fmla="*/ 2 w 4"/>
                <a:gd name="T5" fmla="*/ 6 h 6"/>
                <a:gd name="T6" fmla="*/ 4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lnTo>
                    <a:pt x="0" y="3"/>
                  </a:lnTo>
                  <a:lnTo>
                    <a:pt x="2" y="6"/>
                  </a:lnTo>
                  <a:lnTo>
                    <a:pt x="4" y="3"/>
                  </a:lnTo>
                  <a:lnTo>
                    <a:pt x="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00" name="Freeform 48"/>
            <p:cNvSpPr>
              <a:spLocks/>
            </p:cNvSpPr>
            <p:nvPr/>
          </p:nvSpPr>
          <p:spPr bwMode="auto">
            <a:xfrm>
              <a:off x="2299" y="795"/>
              <a:ext cx="10" cy="51"/>
            </a:xfrm>
            <a:custGeom>
              <a:avLst/>
              <a:gdLst>
                <a:gd name="T0" fmla="*/ 0 w 11"/>
                <a:gd name="T1" fmla="*/ 11 h 59"/>
                <a:gd name="T2" fmla="*/ 5 w 11"/>
                <a:gd name="T3" fmla="*/ 8 h 59"/>
                <a:gd name="T4" fmla="*/ 11 w 11"/>
                <a:gd name="T5" fmla="*/ 0 h 59"/>
                <a:gd name="T6" fmla="*/ 11 w 11"/>
                <a:gd name="T7" fmla="*/ 59 h 59"/>
              </a:gdLst>
              <a:ahLst/>
              <a:cxnLst>
                <a:cxn ang="0">
                  <a:pos x="T0" y="T1"/>
                </a:cxn>
                <a:cxn ang="0">
                  <a:pos x="T2" y="T3"/>
                </a:cxn>
                <a:cxn ang="0">
                  <a:pos x="T4" y="T5"/>
                </a:cxn>
                <a:cxn ang="0">
                  <a:pos x="T6" y="T7"/>
                </a:cxn>
              </a:cxnLst>
              <a:rect l="0" t="0" r="r" b="b"/>
              <a:pathLst>
                <a:path w="11" h="59">
                  <a:moveTo>
                    <a:pt x="0" y="11"/>
                  </a:moveTo>
                  <a:lnTo>
                    <a:pt x="5" y="8"/>
                  </a:lnTo>
                  <a:lnTo>
                    <a:pt x="11" y="0"/>
                  </a:lnTo>
                  <a:lnTo>
                    <a:pt x="11"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01" name="Freeform 49"/>
            <p:cNvSpPr>
              <a:spLocks/>
            </p:cNvSpPr>
            <p:nvPr/>
          </p:nvSpPr>
          <p:spPr bwMode="auto">
            <a:xfrm>
              <a:off x="2352" y="795"/>
              <a:ext cx="27" cy="51"/>
            </a:xfrm>
            <a:custGeom>
              <a:avLst/>
              <a:gdLst>
                <a:gd name="T0" fmla="*/ 13 w 31"/>
                <a:gd name="T1" fmla="*/ 0 h 59"/>
                <a:gd name="T2" fmla="*/ 6 w 31"/>
                <a:gd name="T3" fmla="*/ 2 h 59"/>
                <a:gd name="T4" fmla="*/ 0 w 31"/>
                <a:gd name="T5" fmla="*/ 25 h 59"/>
                <a:gd name="T6" fmla="*/ 2 w 31"/>
                <a:gd name="T7" fmla="*/ 48 h 59"/>
                <a:gd name="T8" fmla="*/ 6 w 31"/>
                <a:gd name="T9" fmla="*/ 57 h 59"/>
                <a:gd name="T10" fmla="*/ 17 w 31"/>
                <a:gd name="T11" fmla="*/ 59 h 59"/>
                <a:gd name="T12" fmla="*/ 24 w 31"/>
                <a:gd name="T13" fmla="*/ 57 h 59"/>
                <a:gd name="T14" fmla="*/ 29 w 31"/>
                <a:gd name="T15" fmla="*/ 48 h 59"/>
                <a:gd name="T16" fmla="*/ 31 w 31"/>
                <a:gd name="T17" fmla="*/ 25 h 59"/>
                <a:gd name="T18" fmla="*/ 29 w 31"/>
                <a:gd name="T19" fmla="*/ 11 h 59"/>
                <a:gd name="T20" fmla="*/ 24 w 31"/>
                <a:gd name="T21" fmla="*/ 2 h 59"/>
                <a:gd name="T22" fmla="*/ 13 w 3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59">
                  <a:moveTo>
                    <a:pt x="13" y="0"/>
                  </a:moveTo>
                  <a:lnTo>
                    <a:pt x="6" y="2"/>
                  </a:lnTo>
                  <a:lnTo>
                    <a:pt x="0" y="25"/>
                  </a:lnTo>
                  <a:lnTo>
                    <a:pt x="2" y="48"/>
                  </a:lnTo>
                  <a:lnTo>
                    <a:pt x="6" y="57"/>
                  </a:lnTo>
                  <a:lnTo>
                    <a:pt x="17" y="59"/>
                  </a:lnTo>
                  <a:lnTo>
                    <a:pt x="24" y="57"/>
                  </a:lnTo>
                  <a:lnTo>
                    <a:pt x="29" y="48"/>
                  </a:lnTo>
                  <a:lnTo>
                    <a:pt x="31" y="25"/>
                  </a:lnTo>
                  <a:lnTo>
                    <a:pt x="29" y="11"/>
                  </a:lnTo>
                  <a:lnTo>
                    <a:pt x="24" y="2"/>
                  </a:lnTo>
                  <a:lnTo>
                    <a:pt x="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02" name="Freeform 50"/>
            <p:cNvSpPr>
              <a:spLocks/>
            </p:cNvSpPr>
            <p:nvPr/>
          </p:nvSpPr>
          <p:spPr bwMode="auto">
            <a:xfrm>
              <a:off x="2409" y="795"/>
              <a:ext cx="29" cy="34"/>
            </a:xfrm>
            <a:custGeom>
              <a:avLst/>
              <a:gdLst>
                <a:gd name="T0" fmla="*/ 22 w 33"/>
                <a:gd name="T1" fmla="*/ 0 h 39"/>
                <a:gd name="T2" fmla="*/ 0 w 33"/>
                <a:gd name="T3" fmla="*/ 39 h 39"/>
                <a:gd name="T4" fmla="*/ 33 w 33"/>
                <a:gd name="T5" fmla="*/ 39 h 39"/>
              </a:gdLst>
              <a:ahLst/>
              <a:cxnLst>
                <a:cxn ang="0">
                  <a:pos x="T0" y="T1"/>
                </a:cxn>
                <a:cxn ang="0">
                  <a:pos x="T2" y="T3"/>
                </a:cxn>
                <a:cxn ang="0">
                  <a:pos x="T4" y="T5"/>
                </a:cxn>
              </a:cxnLst>
              <a:rect l="0" t="0" r="r" b="b"/>
              <a:pathLst>
                <a:path w="33" h="39">
                  <a:moveTo>
                    <a:pt x="22" y="0"/>
                  </a:moveTo>
                  <a:lnTo>
                    <a:pt x="0" y="39"/>
                  </a:lnTo>
                  <a:lnTo>
                    <a:pt x="33"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03" name="Line 51"/>
            <p:cNvSpPr>
              <a:spLocks noChangeShapeType="1"/>
            </p:cNvSpPr>
            <p:nvPr/>
          </p:nvSpPr>
          <p:spPr bwMode="auto">
            <a:xfrm>
              <a:off x="2428" y="795"/>
              <a:ext cx="1"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04" name="Freeform 52"/>
            <p:cNvSpPr>
              <a:spLocks/>
            </p:cNvSpPr>
            <p:nvPr/>
          </p:nvSpPr>
          <p:spPr bwMode="auto">
            <a:xfrm>
              <a:off x="4307" y="3155"/>
              <a:ext cx="22" cy="52"/>
            </a:xfrm>
            <a:custGeom>
              <a:avLst/>
              <a:gdLst>
                <a:gd name="T0" fmla="*/ 26 w 26"/>
                <a:gd name="T1" fmla="*/ 9 h 60"/>
                <a:gd name="T2" fmla="*/ 24 w 26"/>
                <a:gd name="T3" fmla="*/ 3 h 60"/>
                <a:gd name="T4" fmla="*/ 13 w 26"/>
                <a:gd name="T5" fmla="*/ 0 h 60"/>
                <a:gd name="T6" fmla="*/ 6 w 26"/>
                <a:gd name="T7" fmla="*/ 3 h 60"/>
                <a:gd name="T8" fmla="*/ 2 w 26"/>
                <a:gd name="T9" fmla="*/ 11 h 60"/>
                <a:gd name="T10" fmla="*/ 0 w 26"/>
                <a:gd name="T11" fmla="*/ 26 h 60"/>
                <a:gd name="T12" fmla="*/ 2 w 26"/>
                <a:gd name="T13" fmla="*/ 51 h 60"/>
                <a:gd name="T14" fmla="*/ 6 w 26"/>
                <a:gd name="T15" fmla="*/ 57 h 60"/>
                <a:gd name="T16" fmla="*/ 13 w 26"/>
                <a:gd name="T17" fmla="*/ 60 h 60"/>
                <a:gd name="T18" fmla="*/ 22 w 26"/>
                <a:gd name="T19" fmla="*/ 57 h 60"/>
                <a:gd name="T20" fmla="*/ 26 w 26"/>
                <a:gd name="T21" fmla="*/ 51 h 60"/>
                <a:gd name="T22" fmla="*/ 26 w 26"/>
                <a:gd name="T23" fmla="*/ 31 h 60"/>
                <a:gd name="T24" fmla="*/ 15 w 26"/>
                <a:gd name="T25" fmla="*/ 23 h 60"/>
                <a:gd name="T26" fmla="*/ 6 w 26"/>
                <a:gd name="T27" fmla="*/ 26 h 60"/>
                <a:gd name="T28" fmla="*/ 2 w 26"/>
                <a:gd name="T29" fmla="*/ 31 h 60"/>
                <a:gd name="T30" fmla="*/ 0 w 26"/>
                <a:gd name="T31"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60">
                  <a:moveTo>
                    <a:pt x="26" y="9"/>
                  </a:moveTo>
                  <a:lnTo>
                    <a:pt x="24" y="3"/>
                  </a:lnTo>
                  <a:lnTo>
                    <a:pt x="13" y="0"/>
                  </a:lnTo>
                  <a:lnTo>
                    <a:pt x="6" y="3"/>
                  </a:lnTo>
                  <a:lnTo>
                    <a:pt x="2" y="11"/>
                  </a:lnTo>
                  <a:lnTo>
                    <a:pt x="0" y="26"/>
                  </a:lnTo>
                  <a:lnTo>
                    <a:pt x="2" y="51"/>
                  </a:lnTo>
                  <a:lnTo>
                    <a:pt x="6" y="57"/>
                  </a:lnTo>
                  <a:lnTo>
                    <a:pt x="13" y="60"/>
                  </a:lnTo>
                  <a:lnTo>
                    <a:pt x="22" y="57"/>
                  </a:lnTo>
                  <a:lnTo>
                    <a:pt x="26" y="51"/>
                  </a:lnTo>
                  <a:lnTo>
                    <a:pt x="26" y="31"/>
                  </a:lnTo>
                  <a:lnTo>
                    <a:pt x="15" y="23"/>
                  </a:lnTo>
                  <a:lnTo>
                    <a:pt x="6" y="26"/>
                  </a:lnTo>
                  <a:lnTo>
                    <a:pt x="2" y="31"/>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05" name="Line 53"/>
            <p:cNvSpPr>
              <a:spLocks noChangeShapeType="1"/>
            </p:cNvSpPr>
            <p:nvPr/>
          </p:nvSpPr>
          <p:spPr bwMode="auto">
            <a:xfrm flipH="1">
              <a:off x="4370" y="3155"/>
              <a:ext cx="19"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06" name="Line 54"/>
            <p:cNvSpPr>
              <a:spLocks noChangeShapeType="1"/>
            </p:cNvSpPr>
            <p:nvPr/>
          </p:nvSpPr>
          <p:spPr bwMode="auto">
            <a:xfrm>
              <a:off x="4362" y="3155"/>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07" name="Freeform 55"/>
            <p:cNvSpPr>
              <a:spLocks/>
            </p:cNvSpPr>
            <p:nvPr/>
          </p:nvSpPr>
          <p:spPr bwMode="auto">
            <a:xfrm>
              <a:off x="4420" y="3155"/>
              <a:ext cx="27" cy="52"/>
            </a:xfrm>
            <a:custGeom>
              <a:avLst/>
              <a:gdLst>
                <a:gd name="T0" fmla="*/ 26 w 31"/>
                <a:gd name="T1" fmla="*/ 0 h 60"/>
                <a:gd name="T2" fmla="*/ 4 w 31"/>
                <a:gd name="T3" fmla="*/ 0 h 60"/>
                <a:gd name="T4" fmla="*/ 2 w 31"/>
                <a:gd name="T5" fmla="*/ 26 h 60"/>
                <a:gd name="T6" fmla="*/ 18 w 31"/>
                <a:gd name="T7" fmla="*/ 20 h 60"/>
                <a:gd name="T8" fmla="*/ 29 w 31"/>
                <a:gd name="T9" fmla="*/ 29 h 60"/>
                <a:gd name="T10" fmla="*/ 31 w 31"/>
                <a:gd name="T11" fmla="*/ 37 h 60"/>
                <a:gd name="T12" fmla="*/ 31 w 31"/>
                <a:gd name="T13" fmla="*/ 43 h 60"/>
                <a:gd name="T14" fmla="*/ 24 w 31"/>
                <a:gd name="T15" fmla="*/ 57 h 60"/>
                <a:gd name="T16" fmla="*/ 18 w 31"/>
                <a:gd name="T17" fmla="*/ 60 h 60"/>
                <a:gd name="T18" fmla="*/ 11 w 31"/>
                <a:gd name="T19" fmla="*/ 60 h 60"/>
                <a:gd name="T20" fmla="*/ 4 w 31"/>
                <a:gd name="T21" fmla="*/ 57 h 60"/>
                <a:gd name="T22" fmla="*/ 0 w 31"/>
                <a:gd name="T23"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60">
                  <a:moveTo>
                    <a:pt x="26" y="0"/>
                  </a:moveTo>
                  <a:lnTo>
                    <a:pt x="4" y="0"/>
                  </a:lnTo>
                  <a:lnTo>
                    <a:pt x="2" y="26"/>
                  </a:lnTo>
                  <a:lnTo>
                    <a:pt x="18" y="20"/>
                  </a:lnTo>
                  <a:lnTo>
                    <a:pt x="29" y="29"/>
                  </a:lnTo>
                  <a:lnTo>
                    <a:pt x="31" y="37"/>
                  </a:lnTo>
                  <a:lnTo>
                    <a:pt x="31" y="43"/>
                  </a:lnTo>
                  <a:lnTo>
                    <a:pt x="24" y="57"/>
                  </a:lnTo>
                  <a:lnTo>
                    <a:pt x="18" y="60"/>
                  </a:lnTo>
                  <a:lnTo>
                    <a:pt x="11" y="60"/>
                  </a:lnTo>
                  <a:lnTo>
                    <a:pt x="4" y="57"/>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08" name="Freeform 56"/>
            <p:cNvSpPr>
              <a:spLocks/>
            </p:cNvSpPr>
            <p:nvPr/>
          </p:nvSpPr>
          <p:spPr bwMode="auto">
            <a:xfrm>
              <a:off x="4477" y="3155"/>
              <a:ext cx="27" cy="52"/>
            </a:xfrm>
            <a:custGeom>
              <a:avLst/>
              <a:gdLst>
                <a:gd name="T0" fmla="*/ 2 w 31"/>
                <a:gd name="T1" fmla="*/ 14 h 60"/>
                <a:gd name="T2" fmla="*/ 2 w 31"/>
                <a:gd name="T3" fmla="*/ 11 h 60"/>
                <a:gd name="T4" fmla="*/ 11 w 31"/>
                <a:gd name="T5" fmla="*/ 0 h 60"/>
                <a:gd name="T6" fmla="*/ 20 w 31"/>
                <a:gd name="T7" fmla="*/ 0 h 60"/>
                <a:gd name="T8" fmla="*/ 27 w 31"/>
                <a:gd name="T9" fmla="*/ 6 h 60"/>
                <a:gd name="T10" fmla="*/ 29 w 31"/>
                <a:gd name="T11" fmla="*/ 11 h 60"/>
                <a:gd name="T12" fmla="*/ 22 w 31"/>
                <a:gd name="T13" fmla="*/ 31 h 60"/>
                <a:gd name="T14" fmla="*/ 0 w 31"/>
                <a:gd name="T15" fmla="*/ 60 h 60"/>
                <a:gd name="T16" fmla="*/ 31 w 31"/>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0">
                  <a:moveTo>
                    <a:pt x="2" y="14"/>
                  </a:moveTo>
                  <a:lnTo>
                    <a:pt x="2" y="11"/>
                  </a:lnTo>
                  <a:lnTo>
                    <a:pt x="11" y="0"/>
                  </a:lnTo>
                  <a:lnTo>
                    <a:pt x="20" y="0"/>
                  </a:lnTo>
                  <a:lnTo>
                    <a:pt x="27" y="6"/>
                  </a:lnTo>
                  <a:lnTo>
                    <a:pt x="29" y="11"/>
                  </a:lnTo>
                  <a:lnTo>
                    <a:pt x="22" y="31"/>
                  </a:lnTo>
                  <a:lnTo>
                    <a:pt x="0" y="60"/>
                  </a:lnTo>
                  <a:lnTo>
                    <a:pt x="31"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09" name="Freeform 57"/>
            <p:cNvSpPr>
              <a:spLocks/>
            </p:cNvSpPr>
            <p:nvPr/>
          </p:nvSpPr>
          <p:spPr bwMode="auto">
            <a:xfrm>
              <a:off x="4535" y="3155"/>
              <a:ext cx="25" cy="52"/>
            </a:xfrm>
            <a:custGeom>
              <a:avLst/>
              <a:gdLst>
                <a:gd name="T0" fmla="*/ 29 w 29"/>
                <a:gd name="T1" fmla="*/ 20 h 60"/>
                <a:gd name="T2" fmla="*/ 22 w 29"/>
                <a:gd name="T3" fmla="*/ 34 h 60"/>
                <a:gd name="T4" fmla="*/ 16 w 29"/>
                <a:gd name="T5" fmla="*/ 37 h 60"/>
                <a:gd name="T6" fmla="*/ 7 w 29"/>
                <a:gd name="T7" fmla="*/ 34 h 60"/>
                <a:gd name="T8" fmla="*/ 0 w 29"/>
                <a:gd name="T9" fmla="*/ 17 h 60"/>
                <a:gd name="T10" fmla="*/ 7 w 29"/>
                <a:gd name="T11" fmla="*/ 3 h 60"/>
                <a:gd name="T12" fmla="*/ 14 w 29"/>
                <a:gd name="T13" fmla="*/ 0 h 60"/>
                <a:gd name="T14" fmla="*/ 16 w 29"/>
                <a:gd name="T15" fmla="*/ 0 h 60"/>
                <a:gd name="T16" fmla="*/ 22 w 29"/>
                <a:gd name="T17" fmla="*/ 3 h 60"/>
                <a:gd name="T18" fmla="*/ 27 w 29"/>
                <a:gd name="T19" fmla="*/ 9 h 60"/>
                <a:gd name="T20" fmla="*/ 29 w 29"/>
                <a:gd name="T21" fmla="*/ 20 h 60"/>
                <a:gd name="T22" fmla="*/ 27 w 29"/>
                <a:gd name="T23" fmla="*/ 48 h 60"/>
                <a:gd name="T24" fmla="*/ 22 w 29"/>
                <a:gd name="T25" fmla="*/ 57 h 60"/>
                <a:gd name="T26" fmla="*/ 16 w 29"/>
                <a:gd name="T27" fmla="*/ 60 h 60"/>
                <a:gd name="T28" fmla="*/ 11 w 29"/>
                <a:gd name="T29" fmla="*/ 60 h 60"/>
                <a:gd name="T30" fmla="*/ 5 w 29"/>
                <a:gd name="T31" fmla="*/ 57 h 60"/>
                <a:gd name="T32" fmla="*/ 2 w 29"/>
                <a:gd name="T33"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60">
                  <a:moveTo>
                    <a:pt x="29" y="20"/>
                  </a:moveTo>
                  <a:lnTo>
                    <a:pt x="22" y="34"/>
                  </a:lnTo>
                  <a:lnTo>
                    <a:pt x="16" y="37"/>
                  </a:lnTo>
                  <a:lnTo>
                    <a:pt x="7" y="34"/>
                  </a:lnTo>
                  <a:lnTo>
                    <a:pt x="0" y="17"/>
                  </a:lnTo>
                  <a:lnTo>
                    <a:pt x="7" y="3"/>
                  </a:lnTo>
                  <a:lnTo>
                    <a:pt x="14" y="0"/>
                  </a:lnTo>
                  <a:lnTo>
                    <a:pt x="16" y="0"/>
                  </a:lnTo>
                  <a:lnTo>
                    <a:pt x="22" y="3"/>
                  </a:lnTo>
                  <a:lnTo>
                    <a:pt x="27" y="9"/>
                  </a:lnTo>
                  <a:lnTo>
                    <a:pt x="29" y="20"/>
                  </a:lnTo>
                  <a:lnTo>
                    <a:pt x="27" y="48"/>
                  </a:lnTo>
                  <a:lnTo>
                    <a:pt x="22" y="57"/>
                  </a:lnTo>
                  <a:lnTo>
                    <a:pt x="16" y="60"/>
                  </a:lnTo>
                  <a:lnTo>
                    <a:pt x="11" y="60"/>
                  </a:lnTo>
                  <a:lnTo>
                    <a:pt x="5" y="57"/>
                  </a:lnTo>
                  <a:lnTo>
                    <a:pt x="2" y="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10" name="Freeform 58"/>
            <p:cNvSpPr>
              <a:spLocks/>
            </p:cNvSpPr>
            <p:nvPr/>
          </p:nvSpPr>
          <p:spPr bwMode="auto">
            <a:xfrm>
              <a:off x="4606" y="3195"/>
              <a:ext cx="1" cy="4"/>
            </a:xfrm>
            <a:custGeom>
              <a:avLst/>
              <a:gdLst>
                <a:gd name="T0" fmla="*/ 0 h 5"/>
                <a:gd name="T1" fmla="*/ 5 h 5"/>
                <a:gd name="T2" fmla="*/ 0 h 5"/>
              </a:gdLst>
              <a:ahLst/>
              <a:cxnLst>
                <a:cxn ang="0">
                  <a:pos x="0" y="T0"/>
                </a:cxn>
                <a:cxn ang="0">
                  <a:pos x="0" y="T1"/>
                </a:cxn>
                <a:cxn ang="0">
                  <a:pos x="0" y="T2"/>
                </a:cxn>
              </a:cxnLst>
              <a:rect l="0" t="0" r="r" b="b"/>
              <a:pathLst>
                <a:path h="5">
                  <a:moveTo>
                    <a:pt x="0" y="0"/>
                  </a:moveTo>
                  <a:lnTo>
                    <a:pt x="0" y="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11" name="Freeform 59"/>
            <p:cNvSpPr>
              <a:spLocks/>
            </p:cNvSpPr>
            <p:nvPr/>
          </p:nvSpPr>
          <p:spPr bwMode="auto">
            <a:xfrm>
              <a:off x="4650" y="3155"/>
              <a:ext cx="27" cy="52"/>
            </a:xfrm>
            <a:custGeom>
              <a:avLst/>
              <a:gdLst>
                <a:gd name="T0" fmla="*/ 13 w 30"/>
                <a:gd name="T1" fmla="*/ 0 h 60"/>
                <a:gd name="T2" fmla="*/ 6 w 30"/>
                <a:gd name="T3" fmla="*/ 3 h 60"/>
                <a:gd name="T4" fmla="*/ 0 w 30"/>
                <a:gd name="T5" fmla="*/ 26 h 60"/>
                <a:gd name="T6" fmla="*/ 2 w 30"/>
                <a:gd name="T7" fmla="*/ 48 h 60"/>
                <a:gd name="T8" fmla="*/ 6 w 30"/>
                <a:gd name="T9" fmla="*/ 57 h 60"/>
                <a:gd name="T10" fmla="*/ 13 w 30"/>
                <a:gd name="T11" fmla="*/ 60 h 60"/>
                <a:gd name="T12" fmla="*/ 24 w 30"/>
                <a:gd name="T13" fmla="*/ 57 h 60"/>
                <a:gd name="T14" fmla="*/ 30 w 30"/>
                <a:gd name="T15" fmla="*/ 34 h 60"/>
                <a:gd name="T16" fmla="*/ 28 w 30"/>
                <a:gd name="T17" fmla="*/ 11 h 60"/>
                <a:gd name="T18" fmla="*/ 24 w 30"/>
                <a:gd name="T19" fmla="*/ 3 h 60"/>
                <a:gd name="T20" fmla="*/ 17 w 30"/>
                <a:gd name="T21" fmla="*/ 0 h 60"/>
                <a:gd name="T22" fmla="*/ 13 w 30"/>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60">
                  <a:moveTo>
                    <a:pt x="13" y="0"/>
                  </a:moveTo>
                  <a:lnTo>
                    <a:pt x="6" y="3"/>
                  </a:lnTo>
                  <a:lnTo>
                    <a:pt x="0" y="26"/>
                  </a:lnTo>
                  <a:lnTo>
                    <a:pt x="2" y="48"/>
                  </a:lnTo>
                  <a:lnTo>
                    <a:pt x="6" y="57"/>
                  </a:lnTo>
                  <a:lnTo>
                    <a:pt x="13" y="60"/>
                  </a:lnTo>
                  <a:lnTo>
                    <a:pt x="24" y="57"/>
                  </a:lnTo>
                  <a:lnTo>
                    <a:pt x="30" y="34"/>
                  </a:lnTo>
                  <a:lnTo>
                    <a:pt x="28" y="11"/>
                  </a:lnTo>
                  <a:lnTo>
                    <a:pt x="24" y="3"/>
                  </a:lnTo>
                  <a:lnTo>
                    <a:pt x="17" y="0"/>
                  </a:lnTo>
                  <a:lnTo>
                    <a:pt x="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12" name="Freeform 60"/>
            <p:cNvSpPr>
              <a:spLocks/>
            </p:cNvSpPr>
            <p:nvPr/>
          </p:nvSpPr>
          <p:spPr bwMode="auto">
            <a:xfrm>
              <a:off x="4708" y="3155"/>
              <a:ext cx="27" cy="52"/>
            </a:xfrm>
            <a:custGeom>
              <a:avLst/>
              <a:gdLst>
                <a:gd name="T0" fmla="*/ 2 w 31"/>
                <a:gd name="T1" fmla="*/ 14 h 60"/>
                <a:gd name="T2" fmla="*/ 2 w 31"/>
                <a:gd name="T3" fmla="*/ 11 h 60"/>
                <a:gd name="T4" fmla="*/ 11 w 31"/>
                <a:gd name="T5" fmla="*/ 0 h 60"/>
                <a:gd name="T6" fmla="*/ 20 w 31"/>
                <a:gd name="T7" fmla="*/ 0 h 60"/>
                <a:gd name="T8" fmla="*/ 26 w 31"/>
                <a:gd name="T9" fmla="*/ 6 h 60"/>
                <a:gd name="T10" fmla="*/ 28 w 31"/>
                <a:gd name="T11" fmla="*/ 11 h 60"/>
                <a:gd name="T12" fmla="*/ 22 w 31"/>
                <a:gd name="T13" fmla="*/ 31 h 60"/>
                <a:gd name="T14" fmla="*/ 0 w 31"/>
                <a:gd name="T15" fmla="*/ 60 h 60"/>
                <a:gd name="T16" fmla="*/ 31 w 31"/>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0">
                  <a:moveTo>
                    <a:pt x="2" y="14"/>
                  </a:moveTo>
                  <a:lnTo>
                    <a:pt x="2" y="11"/>
                  </a:lnTo>
                  <a:lnTo>
                    <a:pt x="11" y="0"/>
                  </a:lnTo>
                  <a:lnTo>
                    <a:pt x="20" y="0"/>
                  </a:lnTo>
                  <a:lnTo>
                    <a:pt x="26" y="6"/>
                  </a:lnTo>
                  <a:lnTo>
                    <a:pt x="28" y="11"/>
                  </a:lnTo>
                  <a:lnTo>
                    <a:pt x="22" y="31"/>
                  </a:lnTo>
                  <a:lnTo>
                    <a:pt x="0" y="60"/>
                  </a:lnTo>
                  <a:lnTo>
                    <a:pt x="31"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13" name="Freeform 61"/>
            <p:cNvSpPr>
              <a:spLocks/>
            </p:cNvSpPr>
            <p:nvPr/>
          </p:nvSpPr>
          <p:spPr bwMode="auto">
            <a:xfrm>
              <a:off x="4765" y="3155"/>
              <a:ext cx="27" cy="52"/>
            </a:xfrm>
            <a:custGeom>
              <a:avLst/>
              <a:gdLst>
                <a:gd name="T0" fmla="*/ 26 w 31"/>
                <a:gd name="T1" fmla="*/ 0 h 60"/>
                <a:gd name="T2" fmla="*/ 4 w 31"/>
                <a:gd name="T3" fmla="*/ 0 h 60"/>
                <a:gd name="T4" fmla="*/ 2 w 31"/>
                <a:gd name="T5" fmla="*/ 26 h 60"/>
                <a:gd name="T6" fmla="*/ 18 w 31"/>
                <a:gd name="T7" fmla="*/ 20 h 60"/>
                <a:gd name="T8" fmla="*/ 29 w 31"/>
                <a:gd name="T9" fmla="*/ 29 h 60"/>
                <a:gd name="T10" fmla="*/ 31 w 31"/>
                <a:gd name="T11" fmla="*/ 37 h 60"/>
                <a:gd name="T12" fmla="*/ 31 w 31"/>
                <a:gd name="T13" fmla="*/ 43 h 60"/>
                <a:gd name="T14" fmla="*/ 24 w 31"/>
                <a:gd name="T15" fmla="*/ 57 h 60"/>
                <a:gd name="T16" fmla="*/ 18 w 31"/>
                <a:gd name="T17" fmla="*/ 60 h 60"/>
                <a:gd name="T18" fmla="*/ 11 w 31"/>
                <a:gd name="T19" fmla="*/ 60 h 60"/>
                <a:gd name="T20" fmla="*/ 4 w 31"/>
                <a:gd name="T21" fmla="*/ 57 h 60"/>
                <a:gd name="T22" fmla="*/ 0 w 31"/>
                <a:gd name="T23"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60">
                  <a:moveTo>
                    <a:pt x="26" y="0"/>
                  </a:moveTo>
                  <a:lnTo>
                    <a:pt x="4" y="0"/>
                  </a:lnTo>
                  <a:lnTo>
                    <a:pt x="2" y="26"/>
                  </a:lnTo>
                  <a:lnTo>
                    <a:pt x="18" y="20"/>
                  </a:lnTo>
                  <a:lnTo>
                    <a:pt x="29" y="29"/>
                  </a:lnTo>
                  <a:lnTo>
                    <a:pt x="31" y="37"/>
                  </a:lnTo>
                  <a:lnTo>
                    <a:pt x="31" y="43"/>
                  </a:lnTo>
                  <a:lnTo>
                    <a:pt x="24" y="57"/>
                  </a:lnTo>
                  <a:lnTo>
                    <a:pt x="18" y="60"/>
                  </a:lnTo>
                  <a:lnTo>
                    <a:pt x="11" y="60"/>
                  </a:lnTo>
                  <a:lnTo>
                    <a:pt x="4" y="57"/>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14" name="Line 62"/>
            <p:cNvSpPr>
              <a:spLocks noChangeShapeType="1"/>
            </p:cNvSpPr>
            <p:nvPr/>
          </p:nvSpPr>
          <p:spPr bwMode="auto">
            <a:xfrm>
              <a:off x="4522" y="3441"/>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15" name="Freeform 63"/>
            <p:cNvSpPr>
              <a:spLocks/>
            </p:cNvSpPr>
            <p:nvPr/>
          </p:nvSpPr>
          <p:spPr bwMode="auto">
            <a:xfrm>
              <a:off x="4291" y="3224"/>
              <a:ext cx="514" cy="48"/>
            </a:xfrm>
            <a:custGeom>
              <a:avLst/>
              <a:gdLst>
                <a:gd name="T0" fmla="*/ 297 w 591"/>
                <a:gd name="T1" fmla="*/ 56 h 56"/>
                <a:gd name="T2" fmla="*/ 297 w 591"/>
                <a:gd name="T3" fmla="*/ 0 h 56"/>
                <a:gd name="T4" fmla="*/ 0 w 591"/>
                <a:gd name="T5" fmla="*/ 0 h 56"/>
                <a:gd name="T6" fmla="*/ 591 w 591"/>
                <a:gd name="T7" fmla="*/ 0 h 56"/>
              </a:gdLst>
              <a:ahLst/>
              <a:cxnLst>
                <a:cxn ang="0">
                  <a:pos x="T0" y="T1"/>
                </a:cxn>
                <a:cxn ang="0">
                  <a:pos x="T2" y="T3"/>
                </a:cxn>
                <a:cxn ang="0">
                  <a:pos x="T4" y="T5"/>
                </a:cxn>
                <a:cxn ang="0">
                  <a:pos x="T6" y="T7"/>
                </a:cxn>
              </a:cxnLst>
              <a:rect l="0" t="0" r="r" b="b"/>
              <a:pathLst>
                <a:path w="591" h="56">
                  <a:moveTo>
                    <a:pt x="297" y="56"/>
                  </a:moveTo>
                  <a:lnTo>
                    <a:pt x="297" y="0"/>
                  </a:lnTo>
                  <a:lnTo>
                    <a:pt x="0" y="0"/>
                  </a:lnTo>
                  <a:lnTo>
                    <a:pt x="5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16" name="Line 64"/>
            <p:cNvSpPr>
              <a:spLocks noChangeShapeType="1"/>
            </p:cNvSpPr>
            <p:nvPr/>
          </p:nvSpPr>
          <p:spPr bwMode="auto">
            <a:xfrm>
              <a:off x="2185" y="1552"/>
              <a:ext cx="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17" name="Freeform 65"/>
            <p:cNvSpPr>
              <a:spLocks/>
            </p:cNvSpPr>
            <p:nvPr/>
          </p:nvSpPr>
          <p:spPr bwMode="auto">
            <a:xfrm>
              <a:off x="1935" y="863"/>
              <a:ext cx="514" cy="48"/>
            </a:xfrm>
            <a:custGeom>
              <a:avLst/>
              <a:gdLst>
                <a:gd name="T0" fmla="*/ 297 w 591"/>
                <a:gd name="T1" fmla="*/ 56 h 56"/>
                <a:gd name="T2" fmla="*/ 297 w 591"/>
                <a:gd name="T3" fmla="*/ 0 h 56"/>
                <a:gd name="T4" fmla="*/ 0 w 591"/>
                <a:gd name="T5" fmla="*/ 0 h 56"/>
                <a:gd name="T6" fmla="*/ 591 w 591"/>
                <a:gd name="T7" fmla="*/ 0 h 56"/>
              </a:gdLst>
              <a:ahLst/>
              <a:cxnLst>
                <a:cxn ang="0">
                  <a:pos x="T0" y="T1"/>
                </a:cxn>
                <a:cxn ang="0">
                  <a:pos x="T2" y="T3"/>
                </a:cxn>
                <a:cxn ang="0">
                  <a:pos x="T4" y="T5"/>
                </a:cxn>
                <a:cxn ang="0">
                  <a:pos x="T6" y="T7"/>
                </a:cxn>
              </a:cxnLst>
              <a:rect l="0" t="0" r="r" b="b"/>
              <a:pathLst>
                <a:path w="591" h="56">
                  <a:moveTo>
                    <a:pt x="297" y="56"/>
                  </a:moveTo>
                  <a:lnTo>
                    <a:pt x="297" y="0"/>
                  </a:lnTo>
                  <a:lnTo>
                    <a:pt x="0" y="0"/>
                  </a:lnTo>
                  <a:lnTo>
                    <a:pt x="5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18" name="Line 66"/>
            <p:cNvSpPr>
              <a:spLocks noChangeShapeType="1"/>
            </p:cNvSpPr>
            <p:nvPr/>
          </p:nvSpPr>
          <p:spPr bwMode="auto">
            <a:xfrm>
              <a:off x="1012" y="3108"/>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19" name="Freeform 67"/>
            <p:cNvSpPr>
              <a:spLocks/>
            </p:cNvSpPr>
            <p:nvPr/>
          </p:nvSpPr>
          <p:spPr bwMode="auto">
            <a:xfrm>
              <a:off x="757" y="2807"/>
              <a:ext cx="515" cy="48"/>
            </a:xfrm>
            <a:custGeom>
              <a:avLst/>
              <a:gdLst>
                <a:gd name="T0" fmla="*/ 297 w 591"/>
                <a:gd name="T1" fmla="*/ 56 h 56"/>
                <a:gd name="T2" fmla="*/ 297 w 591"/>
                <a:gd name="T3" fmla="*/ 0 h 56"/>
                <a:gd name="T4" fmla="*/ 0 w 591"/>
                <a:gd name="T5" fmla="*/ 0 h 56"/>
                <a:gd name="T6" fmla="*/ 591 w 591"/>
                <a:gd name="T7" fmla="*/ 0 h 56"/>
              </a:gdLst>
              <a:ahLst/>
              <a:cxnLst>
                <a:cxn ang="0">
                  <a:pos x="T0" y="T1"/>
                </a:cxn>
                <a:cxn ang="0">
                  <a:pos x="T2" y="T3"/>
                </a:cxn>
                <a:cxn ang="0">
                  <a:pos x="T4" y="T5"/>
                </a:cxn>
                <a:cxn ang="0">
                  <a:pos x="T6" y="T7"/>
                </a:cxn>
              </a:cxnLst>
              <a:rect l="0" t="0" r="r" b="b"/>
              <a:pathLst>
                <a:path w="591" h="56">
                  <a:moveTo>
                    <a:pt x="297" y="56"/>
                  </a:moveTo>
                  <a:lnTo>
                    <a:pt x="297" y="0"/>
                  </a:lnTo>
                  <a:lnTo>
                    <a:pt x="0" y="0"/>
                  </a:lnTo>
                  <a:lnTo>
                    <a:pt x="5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20" name="Freeform 68"/>
            <p:cNvSpPr>
              <a:spLocks/>
            </p:cNvSpPr>
            <p:nvPr/>
          </p:nvSpPr>
          <p:spPr bwMode="auto">
            <a:xfrm>
              <a:off x="650" y="3872"/>
              <a:ext cx="4762" cy="44"/>
            </a:xfrm>
            <a:custGeom>
              <a:avLst/>
              <a:gdLst>
                <a:gd name="T0" fmla="*/ 21 w 5469"/>
                <a:gd name="T1" fmla="*/ 0 h 51"/>
                <a:gd name="T2" fmla="*/ 181 w 5469"/>
                <a:gd name="T3" fmla="*/ 0 h 51"/>
                <a:gd name="T4" fmla="*/ 262 w 5469"/>
                <a:gd name="T5" fmla="*/ 41 h 51"/>
                <a:gd name="T6" fmla="*/ 342 w 5469"/>
                <a:gd name="T7" fmla="*/ 0 h 51"/>
                <a:gd name="T8" fmla="*/ 502 w 5469"/>
                <a:gd name="T9" fmla="*/ 0 h 51"/>
                <a:gd name="T10" fmla="*/ 583 w 5469"/>
                <a:gd name="T11" fmla="*/ 26 h 51"/>
                <a:gd name="T12" fmla="*/ 663 w 5469"/>
                <a:gd name="T13" fmla="*/ 0 h 51"/>
                <a:gd name="T14" fmla="*/ 823 w 5469"/>
                <a:gd name="T15" fmla="*/ 0 h 51"/>
                <a:gd name="T16" fmla="*/ 904 w 5469"/>
                <a:gd name="T17" fmla="*/ 26 h 51"/>
                <a:gd name="T18" fmla="*/ 984 w 5469"/>
                <a:gd name="T19" fmla="*/ 0 h 51"/>
                <a:gd name="T20" fmla="*/ 1144 w 5469"/>
                <a:gd name="T21" fmla="*/ 0 h 51"/>
                <a:gd name="T22" fmla="*/ 1225 w 5469"/>
                <a:gd name="T23" fmla="*/ 26 h 51"/>
                <a:gd name="T24" fmla="*/ 1305 w 5469"/>
                <a:gd name="T25" fmla="*/ 0 h 51"/>
                <a:gd name="T26" fmla="*/ 1465 w 5469"/>
                <a:gd name="T27" fmla="*/ 0 h 51"/>
                <a:gd name="T28" fmla="*/ 1546 w 5469"/>
                <a:gd name="T29" fmla="*/ 26 h 51"/>
                <a:gd name="T30" fmla="*/ 1626 w 5469"/>
                <a:gd name="T31" fmla="*/ 0 h 51"/>
                <a:gd name="T32" fmla="*/ 1787 w 5469"/>
                <a:gd name="T33" fmla="*/ 0 h 51"/>
                <a:gd name="T34" fmla="*/ 1867 w 5469"/>
                <a:gd name="T35" fmla="*/ 41 h 51"/>
                <a:gd name="T36" fmla="*/ 1947 w 5469"/>
                <a:gd name="T37" fmla="*/ 0 h 51"/>
                <a:gd name="T38" fmla="*/ 2108 w 5469"/>
                <a:gd name="T39" fmla="*/ 0 h 51"/>
                <a:gd name="T40" fmla="*/ 2188 w 5469"/>
                <a:gd name="T41" fmla="*/ 26 h 51"/>
                <a:gd name="T42" fmla="*/ 2268 w 5469"/>
                <a:gd name="T43" fmla="*/ 0 h 51"/>
                <a:gd name="T44" fmla="*/ 2429 w 5469"/>
                <a:gd name="T45" fmla="*/ 0 h 51"/>
                <a:gd name="T46" fmla="*/ 2509 w 5469"/>
                <a:gd name="T47" fmla="*/ 26 h 51"/>
                <a:gd name="T48" fmla="*/ 2589 w 5469"/>
                <a:gd name="T49" fmla="*/ 0 h 51"/>
                <a:gd name="T50" fmla="*/ 2750 w 5469"/>
                <a:gd name="T51" fmla="*/ 0 h 51"/>
                <a:gd name="T52" fmla="*/ 2830 w 5469"/>
                <a:gd name="T53" fmla="*/ 26 h 51"/>
                <a:gd name="T54" fmla="*/ 2910 w 5469"/>
                <a:gd name="T55" fmla="*/ 0 h 51"/>
                <a:gd name="T56" fmla="*/ 3071 w 5469"/>
                <a:gd name="T57" fmla="*/ 0 h 51"/>
                <a:gd name="T58" fmla="*/ 3151 w 5469"/>
                <a:gd name="T59" fmla="*/ 26 h 51"/>
                <a:gd name="T60" fmla="*/ 3231 w 5469"/>
                <a:gd name="T61" fmla="*/ 0 h 51"/>
                <a:gd name="T62" fmla="*/ 3392 w 5469"/>
                <a:gd name="T63" fmla="*/ 0 h 51"/>
                <a:gd name="T64" fmla="*/ 3472 w 5469"/>
                <a:gd name="T65" fmla="*/ 41 h 51"/>
                <a:gd name="T66" fmla="*/ 3552 w 5469"/>
                <a:gd name="T67" fmla="*/ 0 h 51"/>
                <a:gd name="T68" fmla="*/ 3713 w 5469"/>
                <a:gd name="T69" fmla="*/ 0 h 51"/>
                <a:gd name="T70" fmla="*/ 3793 w 5469"/>
                <a:gd name="T71" fmla="*/ 26 h 51"/>
                <a:gd name="T72" fmla="*/ 3873 w 5469"/>
                <a:gd name="T73" fmla="*/ 0 h 51"/>
                <a:gd name="T74" fmla="*/ 4034 w 5469"/>
                <a:gd name="T75" fmla="*/ 0 h 51"/>
                <a:gd name="T76" fmla="*/ 4114 w 5469"/>
                <a:gd name="T77" fmla="*/ 26 h 51"/>
                <a:gd name="T78" fmla="*/ 4194 w 5469"/>
                <a:gd name="T79" fmla="*/ 0 h 51"/>
                <a:gd name="T80" fmla="*/ 4355 w 5469"/>
                <a:gd name="T81" fmla="*/ 0 h 51"/>
                <a:gd name="T82" fmla="*/ 4435 w 5469"/>
                <a:gd name="T83" fmla="*/ 26 h 51"/>
                <a:gd name="T84" fmla="*/ 4516 w 5469"/>
                <a:gd name="T85" fmla="*/ 0 h 51"/>
                <a:gd name="T86" fmla="*/ 4676 w 5469"/>
                <a:gd name="T87" fmla="*/ 0 h 51"/>
                <a:gd name="T88" fmla="*/ 4756 w 5469"/>
                <a:gd name="T89" fmla="*/ 26 h 51"/>
                <a:gd name="T90" fmla="*/ 4837 w 5469"/>
                <a:gd name="T91" fmla="*/ 0 h 51"/>
                <a:gd name="T92" fmla="*/ 4997 w 5469"/>
                <a:gd name="T93" fmla="*/ 0 h 51"/>
                <a:gd name="T94" fmla="*/ 5077 w 5469"/>
                <a:gd name="T95" fmla="*/ 41 h 51"/>
                <a:gd name="T96" fmla="*/ 5158 w 5469"/>
                <a:gd name="T97" fmla="*/ 0 h 51"/>
                <a:gd name="T98" fmla="*/ 5318 w 5469"/>
                <a:gd name="T99" fmla="*/ 0 h 51"/>
                <a:gd name="T100" fmla="*/ 5398 w 5469"/>
                <a:gd name="T101"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9" h="51">
                  <a:moveTo>
                    <a:pt x="0" y="0"/>
                  </a:moveTo>
                  <a:lnTo>
                    <a:pt x="21" y="0"/>
                  </a:lnTo>
                  <a:lnTo>
                    <a:pt x="21" y="26"/>
                  </a:lnTo>
                  <a:lnTo>
                    <a:pt x="21" y="0"/>
                  </a:lnTo>
                  <a:lnTo>
                    <a:pt x="101" y="0"/>
                  </a:lnTo>
                  <a:lnTo>
                    <a:pt x="101" y="26"/>
                  </a:lnTo>
                  <a:lnTo>
                    <a:pt x="101" y="0"/>
                  </a:lnTo>
                  <a:lnTo>
                    <a:pt x="181" y="0"/>
                  </a:lnTo>
                  <a:lnTo>
                    <a:pt x="181" y="26"/>
                  </a:lnTo>
                  <a:lnTo>
                    <a:pt x="181" y="0"/>
                  </a:lnTo>
                  <a:lnTo>
                    <a:pt x="262" y="0"/>
                  </a:lnTo>
                  <a:lnTo>
                    <a:pt x="262" y="41"/>
                  </a:lnTo>
                  <a:lnTo>
                    <a:pt x="262" y="0"/>
                  </a:lnTo>
                  <a:lnTo>
                    <a:pt x="342" y="0"/>
                  </a:lnTo>
                  <a:lnTo>
                    <a:pt x="342" y="26"/>
                  </a:lnTo>
                  <a:lnTo>
                    <a:pt x="342" y="0"/>
                  </a:lnTo>
                  <a:lnTo>
                    <a:pt x="422" y="0"/>
                  </a:lnTo>
                  <a:lnTo>
                    <a:pt x="422" y="26"/>
                  </a:lnTo>
                  <a:lnTo>
                    <a:pt x="422" y="0"/>
                  </a:lnTo>
                  <a:lnTo>
                    <a:pt x="502" y="0"/>
                  </a:lnTo>
                  <a:lnTo>
                    <a:pt x="502" y="26"/>
                  </a:lnTo>
                  <a:lnTo>
                    <a:pt x="502" y="0"/>
                  </a:lnTo>
                  <a:lnTo>
                    <a:pt x="583" y="0"/>
                  </a:lnTo>
                  <a:lnTo>
                    <a:pt x="583" y="26"/>
                  </a:lnTo>
                  <a:lnTo>
                    <a:pt x="583" y="0"/>
                  </a:lnTo>
                  <a:lnTo>
                    <a:pt x="663" y="0"/>
                  </a:lnTo>
                  <a:lnTo>
                    <a:pt x="663" y="51"/>
                  </a:lnTo>
                  <a:lnTo>
                    <a:pt x="663" y="0"/>
                  </a:lnTo>
                  <a:lnTo>
                    <a:pt x="743" y="0"/>
                  </a:lnTo>
                  <a:lnTo>
                    <a:pt x="743" y="26"/>
                  </a:lnTo>
                  <a:lnTo>
                    <a:pt x="743" y="0"/>
                  </a:lnTo>
                  <a:lnTo>
                    <a:pt x="823" y="0"/>
                  </a:lnTo>
                  <a:lnTo>
                    <a:pt x="823" y="26"/>
                  </a:lnTo>
                  <a:lnTo>
                    <a:pt x="823" y="0"/>
                  </a:lnTo>
                  <a:lnTo>
                    <a:pt x="904" y="0"/>
                  </a:lnTo>
                  <a:lnTo>
                    <a:pt x="904" y="26"/>
                  </a:lnTo>
                  <a:lnTo>
                    <a:pt x="904" y="0"/>
                  </a:lnTo>
                  <a:lnTo>
                    <a:pt x="984" y="0"/>
                  </a:lnTo>
                  <a:lnTo>
                    <a:pt x="984" y="26"/>
                  </a:lnTo>
                  <a:lnTo>
                    <a:pt x="984" y="0"/>
                  </a:lnTo>
                  <a:lnTo>
                    <a:pt x="1064" y="0"/>
                  </a:lnTo>
                  <a:lnTo>
                    <a:pt x="1064" y="41"/>
                  </a:lnTo>
                  <a:lnTo>
                    <a:pt x="1064" y="0"/>
                  </a:lnTo>
                  <a:lnTo>
                    <a:pt x="1144" y="0"/>
                  </a:lnTo>
                  <a:lnTo>
                    <a:pt x="1144" y="26"/>
                  </a:lnTo>
                  <a:lnTo>
                    <a:pt x="1144" y="0"/>
                  </a:lnTo>
                  <a:lnTo>
                    <a:pt x="1225" y="0"/>
                  </a:lnTo>
                  <a:lnTo>
                    <a:pt x="1225" y="26"/>
                  </a:lnTo>
                  <a:lnTo>
                    <a:pt x="1225" y="0"/>
                  </a:lnTo>
                  <a:lnTo>
                    <a:pt x="1305" y="0"/>
                  </a:lnTo>
                  <a:lnTo>
                    <a:pt x="1305" y="26"/>
                  </a:lnTo>
                  <a:lnTo>
                    <a:pt x="1305" y="0"/>
                  </a:lnTo>
                  <a:lnTo>
                    <a:pt x="1385" y="0"/>
                  </a:lnTo>
                  <a:lnTo>
                    <a:pt x="1385" y="26"/>
                  </a:lnTo>
                  <a:lnTo>
                    <a:pt x="1385" y="0"/>
                  </a:lnTo>
                  <a:lnTo>
                    <a:pt x="1465" y="0"/>
                  </a:lnTo>
                  <a:lnTo>
                    <a:pt x="1465" y="51"/>
                  </a:lnTo>
                  <a:lnTo>
                    <a:pt x="1465" y="0"/>
                  </a:lnTo>
                  <a:lnTo>
                    <a:pt x="1546" y="0"/>
                  </a:lnTo>
                  <a:lnTo>
                    <a:pt x="1546" y="26"/>
                  </a:lnTo>
                  <a:lnTo>
                    <a:pt x="1546" y="0"/>
                  </a:lnTo>
                  <a:lnTo>
                    <a:pt x="1626" y="0"/>
                  </a:lnTo>
                  <a:lnTo>
                    <a:pt x="1626" y="26"/>
                  </a:lnTo>
                  <a:lnTo>
                    <a:pt x="1626" y="0"/>
                  </a:lnTo>
                  <a:lnTo>
                    <a:pt x="1706" y="0"/>
                  </a:lnTo>
                  <a:lnTo>
                    <a:pt x="1706" y="26"/>
                  </a:lnTo>
                  <a:lnTo>
                    <a:pt x="1706" y="0"/>
                  </a:lnTo>
                  <a:lnTo>
                    <a:pt x="1787" y="0"/>
                  </a:lnTo>
                  <a:lnTo>
                    <a:pt x="1787" y="26"/>
                  </a:lnTo>
                  <a:lnTo>
                    <a:pt x="1787" y="0"/>
                  </a:lnTo>
                  <a:lnTo>
                    <a:pt x="1867" y="0"/>
                  </a:lnTo>
                  <a:lnTo>
                    <a:pt x="1867" y="41"/>
                  </a:lnTo>
                  <a:lnTo>
                    <a:pt x="1867" y="0"/>
                  </a:lnTo>
                  <a:lnTo>
                    <a:pt x="1947" y="0"/>
                  </a:lnTo>
                  <a:lnTo>
                    <a:pt x="1947" y="26"/>
                  </a:lnTo>
                  <a:lnTo>
                    <a:pt x="1947" y="0"/>
                  </a:lnTo>
                  <a:lnTo>
                    <a:pt x="2027" y="0"/>
                  </a:lnTo>
                  <a:lnTo>
                    <a:pt x="2027" y="26"/>
                  </a:lnTo>
                  <a:lnTo>
                    <a:pt x="2027" y="0"/>
                  </a:lnTo>
                  <a:lnTo>
                    <a:pt x="2108" y="0"/>
                  </a:lnTo>
                  <a:lnTo>
                    <a:pt x="2108" y="26"/>
                  </a:lnTo>
                  <a:lnTo>
                    <a:pt x="2108" y="0"/>
                  </a:lnTo>
                  <a:lnTo>
                    <a:pt x="2188" y="0"/>
                  </a:lnTo>
                  <a:lnTo>
                    <a:pt x="2188" y="26"/>
                  </a:lnTo>
                  <a:lnTo>
                    <a:pt x="2188" y="0"/>
                  </a:lnTo>
                  <a:lnTo>
                    <a:pt x="2268" y="0"/>
                  </a:lnTo>
                  <a:lnTo>
                    <a:pt x="2268" y="51"/>
                  </a:lnTo>
                  <a:lnTo>
                    <a:pt x="2268" y="0"/>
                  </a:lnTo>
                  <a:lnTo>
                    <a:pt x="2348" y="0"/>
                  </a:lnTo>
                  <a:lnTo>
                    <a:pt x="2348" y="26"/>
                  </a:lnTo>
                  <a:lnTo>
                    <a:pt x="2348" y="0"/>
                  </a:lnTo>
                  <a:lnTo>
                    <a:pt x="2429" y="0"/>
                  </a:lnTo>
                  <a:lnTo>
                    <a:pt x="2429" y="26"/>
                  </a:lnTo>
                  <a:lnTo>
                    <a:pt x="2429" y="0"/>
                  </a:lnTo>
                  <a:lnTo>
                    <a:pt x="2509" y="0"/>
                  </a:lnTo>
                  <a:lnTo>
                    <a:pt x="2509" y="26"/>
                  </a:lnTo>
                  <a:lnTo>
                    <a:pt x="2509" y="0"/>
                  </a:lnTo>
                  <a:lnTo>
                    <a:pt x="2589" y="0"/>
                  </a:lnTo>
                  <a:lnTo>
                    <a:pt x="2589" y="26"/>
                  </a:lnTo>
                  <a:lnTo>
                    <a:pt x="2589" y="0"/>
                  </a:lnTo>
                  <a:lnTo>
                    <a:pt x="2669" y="0"/>
                  </a:lnTo>
                  <a:lnTo>
                    <a:pt x="2669" y="41"/>
                  </a:lnTo>
                  <a:lnTo>
                    <a:pt x="2669" y="0"/>
                  </a:lnTo>
                  <a:lnTo>
                    <a:pt x="2750" y="0"/>
                  </a:lnTo>
                  <a:lnTo>
                    <a:pt x="2750" y="26"/>
                  </a:lnTo>
                  <a:lnTo>
                    <a:pt x="2750" y="0"/>
                  </a:lnTo>
                  <a:lnTo>
                    <a:pt x="2830" y="0"/>
                  </a:lnTo>
                  <a:lnTo>
                    <a:pt x="2830" y="26"/>
                  </a:lnTo>
                  <a:lnTo>
                    <a:pt x="2830" y="0"/>
                  </a:lnTo>
                  <a:lnTo>
                    <a:pt x="2910" y="0"/>
                  </a:lnTo>
                  <a:lnTo>
                    <a:pt x="2910" y="26"/>
                  </a:lnTo>
                  <a:lnTo>
                    <a:pt x="2910" y="0"/>
                  </a:lnTo>
                  <a:lnTo>
                    <a:pt x="2991" y="0"/>
                  </a:lnTo>
                  <a:lnTo>
                    <a:pt x="2991" y="26"/>
                  </a:lnTo>
                  <a:lnTo>
                    <a:pt x="2991" y="0"/>
                  </a:lnTo>
                  <a:lnTo>
                    <a:pt x="3071" y="0"/>
                  </a:lnTo>
                  <a:lnTo>
                    <a:pt x="3071" y="51"/>
                  </a:lnTo>
                  <a:lnTo>
                    <a:pt x="3071" y="0"/>
                  </a:lnTo>
                  <a:lnTo>
                    <a:pt x="3151" y="0"/>
                  </a:lnTo>
                  <a:lnTo>
                    <a:pt x="3151" y="26"/>
                  </a:lnTo>
                  <a:lnTo>
                    <a:pt x="3151" y="0"/>
                  </a:lnTo>
                  <a:lnTo>
                    <a:pt x="3231" y="0"/>
                  </a:lnTo>
                  <a:lnTo>
                    <a:pt x="3231" y="26"/>
                  </a:lnTo>
                  <a:lnTo>
                    <a:pt x="3231" y="0"/>
                  </a:lnTo>
                  <a:lnTo>
                    <a:pt x="3312" y="0"/>
                  </a:lnTo>
                  <a:lnTo>
                    <a:pt x="3312" y="26"/>
                  </a:lnTo>
                  <a:lnTo>
                    <a:pt x="3312" y="0"/>
                  </a:lnTo>
                  <a:lnTo>
                    <a:pt x="3392" y="0"/>
                  </a:lnTo>
                  <a:lnTo>
                    <a:pt x="3392" y="26"/>
                  </a:lnTo>
                  <a:lnTo>
                    <a:pt x="3392" y="0"/>
                  </a:lnTo>
                  <a:lnTo>
                    <a:pt x="3472" y="0"/>
                  </a:lnTo>
                  <a:lnTo>
                    <a:pt x="3472" y="41"/>
                  </a:lnTo>
                  <a:lnTo>
                    <a:pt x="3472" y="0"/>
                  </a:lnTo>
                  <a:lnTo>
                    <a:pt x="3552" y="0"/>
                  </a:lnTo>
                  <a:lnTo>
                    <a:pt x="3552" y="26"/>
                  </a:lnTo>
                  <a:lnTo>
                    <a:pt x="3552" y="0"/>
                  </a:lnTo>
                  <a:lnTo>
                    <a:pt x="3633" y="0"/>
                  </a:lnTo>
                  <a:lnTo>
                    <a:pt x="3633" y="26"/>
                  </a:lnTo>
                  <a:lnTo>
                    <a:pt x="3633" y="0"/>
                  </a:lnTo>
                  <a:lnTo>
                    <a:pt x="3713" y="0"/>
                  </a:lnTo>
                  <a:lnTo>
                    <a:pt x="3713" y="26"/>
                  </a:lnTo>
                  <a:lnTo>
                    <a:pt x="3713" y="0"/>
                  </a:lnTo>
                  <a:lnTo>
                    <a:pt x="3793" y="0"/>
                  </a:lnTo>
                  <a:lnTo>
                    <a:pt x="3793" y="26"/>
                  </a:lnTo>
                  <a:lnTo>
                    <a:pt x="3793" y="0"/>
                  </a:lnTo>
                  <a:lnTo>
                    <a:pt x="3873" y="0"/>
                  </a:lnTo>
                  <a:lnTo>
                    <a:pt x="3873" y="51"/>
                  </a:lnTo>
                  <a:lnTo>
                    <a:pt x="3873" y="0"/>
                  </a:lnTo>
                  <a:lnTo>
                    <a:pt x="3954" y="0"/>
                  </a:lnTo>
                  <a:lnTo>
                    <a:pt x="3954" y="26"/>
                  </a:lnTo>
                  <a:lnTo>
                    <a:pt x="3954" y="0"/>
                  </a:lnTo>
                  <a:lnTo>
                    <a:pt x="4034" y="0"/>
                  </a:lnTo>
                  <a:lnTo>
                    <a:pt x="4034" y="26"/>
                  </a:lnTo>
                  <a:lnTo>
                    <a:pt x="4034" y="0"/>
                  </a:lnTo>
                  <a:lnTo>
                    <a:pt x="4114" y="0"/>
                  </a:lnTo>
                  <a:lnTo>
                    <a:pt x="4114" y="26"/>
                  </a:lnTo>
                  <a:lnTo>
                    <a:pt x="4114" y="0"/>
                  </a:lnTo>
                  <a:lnTo>
                    <a:pt x="4194" y="0"/>
                  </a:lnTo>
                  <a:lnTo>
                    <a:pt x="4194" y="26"/>
                  </a:lnTo>
                  <a:lnTo>
                    <a:pt x="4194" y="0"/>
                  </a:lnTo>
                  <a:lnTo>
                    <a:pt x="4275" y="0"/>
                  </a:lnTo>
                  <a:lnTo>
                    <a:pt x="4275" y="41"/>
                  </a:lnTo>
                  <a:lnTo>
                    <a:pt x="4275" y="0"/>
                  </a:lnTo>
                  <a:lnTo>
                    <a:pt x="4355" y="0"/>
                  </a:lnTo>
                  <a:lnTo>
                    <a:pt x="4355" y="26"/>
                  </a:lnTo>
                  <a:lnTo>
                    <a:pt x="4355" y="0"/>
                  </a:lnTo>
                  <a:lnTo>
                    <a:pt x="4435" y="0"/>
                  </a:lnTo>
                  <a:lnTo>
                    <a:pt x="4435" y="26"/>
                  </a:lnTo>
                  <a:lnTo>
                    <a:pt x="4435" y="0"/>
                  </a:lnTo>
                  <a:lnTo>
                    <a:pt x="4516" y="0"/>
                  </a:lnTo>
                  <a:lnTo>
                    <a:pt x="4516" y="26"/>
                  </a:lnTo>
                  <a:lnTo>
                    <a:pt x="4516" y="0"/>
                  </a:lnTo>
                  <a:lnTo>
                    <a:pt x="4596" y="0"/>
                  </a:lnTo>
                  <a:lnTo>
                    <a:pt x="4596" y="26"/>
                  </a:lnTo>
                  <a:lnTo>
                    <a:pt x="4596" y="0"/>
                  </a:lnTo>
                  <a:lnTo>
                    <a:pt x="4676" y="0"/>
                  </a:lnTo>
                  <a:lnTo>
                    <a:pt x="4676" y="51"/>
                  </a:lnTo>
                  <a:lnTo>
                    <a:pt x="4676" y="0"/>
                  </a:lnTo>
                  <a:lnTo>
                    <a:pt x="4756" y="0"/>
                  </a:lnTo>
                  <a:lnTo>
                    <a:pt x="4756" y="26"/>
                  </a:lnTo>
                  <a:lnTo>
                    <a:pt x="4756" y="0"/>
                  </a:lnTo>
                  <a:lnTo>
                    <a:pt x="4837" y="0"/>
                  </a:lnTo>
                  <a:lnTo>
                    <a:pt x="4837" y="26"/>
                  </a:lnTo>
                  <a:lnTo>
                    <a:pt x="4837" y="0"/>
                  </a:lnTo>
                  <a:lnTo>
                    <a:pt x="4917" y="0"/>
                  </a:lnTo>
                  <a:lnTo>
                    <a:pt x="4917" y="26"/>
                  </a:lnTo>
                  <a:lnTo>
                    <a:pt x="4917" y="0"/>
                  </a:lnTo>
                  <a:lnTo>
                    <a:pt x="4997" y="0"/>
                  </a:lnTo>
                  <a:lnTo>
                    <a:pt x="4997" y="26"/>
                  </a:lnTo>
                  <a:lnTo>
                    <a:pt x="4997" y="0"/>
                  </a:lnTo>
                  <a:lnTo>
                    <a:pt x="5077" y="0"/>
                  </a:lnTo>
                  <a:lnTo>
                    <a:pt x="5077" y="41"/>
                  </a:lnTo>
                  <a:lnTo>
                    <a:pt x="5077" y="0"/>
                  </a:lnTo>
                  <a:lnTo>
                    <a:pt x="5158" y="0"/>
                  </a:lnTo>
                  <a:lnTo>
                    <a:pt x="5158" y="26"/>
                  </a:lnTo>
                  <a:lnTo>
                    <a:pt x="5158" y="0"/>
                  </a:lnTo>
                  <a:lnTo>
                    <a:pt x="5238" y="0"/>
                  </a:lnTo>
                  <a:lnTo>
                    <a:pt x="5238" y="26"/>
                  </a:lnTo>
                  <a:lnTo>
                    <a:pt x="5238" y="0"/>
                  </a:lnTo>
                  <a:lnTo>
                    <a:pt x="5318" y="0"/>
                  </a:lnTo>
                  <a:lnTo>
                    <a:pt x="5318" y="26"/>
                  </a:lnTo>
                  <a:lnTo>
                    <a:pt x="5318" y="0"/>
                  </a:lnTo>
                  <a:lnTo>
                    <a:pt x="5398" y="0"/>
                  </a:lnTo>
                  <a:lnTo>
                    <a:pt x="5398" y="26"/>
                  </a:lnTo>
                  <a:lnTo>
                    <a:pt x="5398" y="0"/>
                  </a:lnTo>
                  <a:lnTo>
                    <a:pt x="54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21" name="Rectangle 69"/>
            <p:cNvSpPr>
              <a:spLocks noChangeArrowheads="1"/>
            </p:cNvSpPr>
            <p:nvPr/>
          </p:nvSpPr>
          <p:spPr bwMode="auto">
            <a:xfrm>
              <a:off x="1116" y="3932"/>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20000</a:t>
              </a:r>
              <a:endParaRPr lang="cs-CZ" altLang="cs-CZ"/>
            </a:p>
          </p:txBody>
        </p:sp>
        <p:sp>
          <p:nvSpPr>
            <p:cNvPr id="74822" name="Rectangle 70"/>
            <p:cNvSpPr>
              <a:spLocks noChangeArrowheads="1"/>
            </p:cNvSpPr>
            <p:nvPr/>
          </p:nvSpPr>
          <p:spPr bwMode="auto">
            <a:xfrm>
              <a:off x="1814" y="3932"/>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30000</a:t>
              </a:r>
              <a:endParaRPr lang="cs-CZ" altLang="cs-CZ"/>
            </a:p>
          </p:txBody>
        </p:sp>
        <p:sp>
          <p:nvSpPr>
            <p:cNvPr id="74823" name="Rectangle 71"/>
            <p:cNvSpPr>
              <a:spLocks noChangeArrowheads="1"/>
            </p:cNvSpPr>
            <p:nvPr/>
          </p:nvSpPr>
          <p:spPr bwMode="auto">
            <a:xfrm>
              <a:off x="2514" y="3932"/>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40000</a:t>
              </a:r>
              <a:endParaRPr lang="cs-CZ" altLang="cs-CZ"/>
            </a:p>
          </p:txBody>
        </p:sp>
        <p:sp>
          <p:nvSpPr>
            <p:cNvPr id="74824" name="Rectangle 72"/>
            <p:cNvSpPr>
              <a:spLocks noChangeArrowheads="1"/>
            </p:cNvSpPr>
            <p:nvPr/>
          </p:nvSpPr>
          <p:spPr bwMode="auto">
            <a:xfrm>
              <a:off x="3213" y="3932"/>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50000</a:t>
              </a:r>
              <a:endParaRPr lang="cs-CZ" altLang="cs-CZ"/>
            </a:p>
          </p:txBody>
        </p:sp>
        <p:sp>
          <p:nvSpPr>
            <p:cNvPr id="74825" name="Rectangle 73"/>
            <p:cNvSpPr>
              <a:spLocks noChangeArrowheads="1"/>
            </p:cNvSpPr>
            <p:nvPr/>
          </p:nvSpPr>
          <p:spPr bwMode="auto">
            <a:xfrm>
              <a:off x="3911" y="3932"/>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60000</a:t>
              </a:r>
              <a:endParaRPr lang="cs-CZ" altLang="cs-CZ"/>
            </a:p>
          </p:txBody>
        </p:sp>
        <p:sp>
          <p:nvSpPr>
            <p:cNvPr id="74826" name="Rectangle 74"/>
            <p:cNvSpPr>
              <a:spLocks noChangeArrowheads="1"/>
            </p:cNvSpPr>
            <p:nvPr/>
          </p:nvSpPr>
          <p:spPr bwMode="auto">
            <a:xfrm>
              <a:off x="4609" y="3932"/>
              <a:ext cx="22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70000</a:t>
              </a:r>
              <a:endParaRPr lang="cs-CZ" altLang="cs-CZ"/>
            </a:p>
          </p:txBody>
        </p:sp>
        <p:sp>
          <p:nvSpPr>
            <p:cNvPr id="74827" name="Rectangle 75"/>
            <p:cNvSpPr>
              <a:spLocks noChangeArrowheads="1"/>
            </p:cNvSpPr>
            <p:nvPr/>
          </p:nvSpPr>
          <p:spPr bwMode="auto">
            <a:xfrm>
              <a:off x="5279" y="3932"/>
              <a:ext cx="13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m/z</a:t>
              </a:r>
              <a:endParaRPr lang="cs-CZ" altLang="cs-CZ"/>
            </a:p>
          </p:txBody>
        </p:sp>
        <p:sp>
          <p:nvSpPr>
            <p:cNvPr id="74828" name="Freeform 76"/>
            <p:cNvSpPr>
              <a:spLocks/>
            </p:cNvSpPr>
            <p:nvPr/>
          </p:nvSpPr>
          <p:spPr bwMode="auto">
            <a:xfrm>
              <a:off x="602" y="232"/>
              <a:ext cx="45" cy="3637"/>
            </a:xfrm>
            <a:custGeom>
              <a:avLst/>
              <a:gdLst>
                <a:gd name="T0" fmla="*/ 51 w 51"/>
                <a:gd name="T1" fmla="*/ 4216 h 4233"/>
                <a:gd name="T2" fmla="*/ 51 w 51"/>
                <a:gd name="T3" fmla="*/ 4089 h 4233"/>
                <a:gd name="T4" fmla="*/ 25 w 51"/>
                <a:gd name="T5" fmla="*/ 4025 h 4233"/>
                <a:gd name="T6" fmla="*/ 51 w 51"/>
                <a:gd name="T7" fmla="*/ 3962 h 4233"/>
                <a:gd name="T8" fmla="*/ 51 w 51"/>
                <a:gd name="T9" fmla="*/ 3834 h 4233"/>
                <a:gd name="T10" fmla="*/ 0 w 51"/>
                <a:gd name="T11" fmla="*/ 3771 h 4233"/>
                <a:gd name="T12" fmla="*/ 51 w 51"/>
                <a:gd name="T13" fmla="*/ 3707 h 4233"/>
                <a:gd name="T14" fmla="*/ 51 w 51"/>
                <a:gd name="T15" fmla="*/ 3580 h 4233"/>
                <a:gd name="T16" fmla="*/ 25 w 51"/>
                <a:gd name="T17" fmla="*/ 3516 h 4233"/>
                <a:gd name="T18" fmla="*/ 51 w 51"/>
                <a:gd name="T19" fmla="*/ 3452 h 4233"/>
                <a:gd name="T20" fmla="*/ 51 w 51"/>
                <a:gd name="T21" fmla="*/ 3325 h 4233"/>
                <a:gd name="T22" fmla="*/ 25 w 51"/>
                <a:gd name="T23" fmla="*/ 3261 h 4233"/>
                <a:gd name="T24" fmla="*/ 51 w 51"/>
                <a:gd name="T25" fmla="*/ 3198 h 4233"/>
                <a:gd name="T26" fmla="*/ 51 w 51"/>
                <a:gd name="T27" fmla="*/ 3070 h 4233"/>
                <a:gd name="T28" fmla="*/ 25 w 51"/>
                <a:gd name="T29" fmla="*/ 3007 h 4233"/>
                <a:gd name="T30" fmla="*/ 51 w 51"/>
                <a:gd name="T31" fmla="*/ 2943 h 4233"/>
                <a:gd name="T32" fmla="*/ 51 w 51"/>
                <a:gd name="T33" fmla="*/ 2816 h 4233"/>
                <a:gd name="T34" fmla="*/ 25 w 51"/>
                <a:gd name="T35" fmla="*/ 2752 h 4233"/>
                <a:gd name="T36" fmla="*/ 51 w 51"/>
                <a:gd name="T37" fmla="*/ 2689 h 4233"/>
                <a:gd name="T38" fmla="*/ 51 w 51"/>
                <a:gd name="T39" fmla="*/ 2561 h 4233"/>
                <a:gd name="T40" fmla="*/ 0 w 51"/>
                <a:gd name="T41" fmla="*/ 2498 h 4233"/>
                <a:gd name="T42" fmla="*/ 51 w 51"/>
                <a:gd name="T43" fmla="*/ 2434 h 4233"/>
                <a:gd name="T44" fmla="*/ 51 w 51"/>
                <a:gd name="T45" fmla="*/ 2307 h 4233"/>
                <a:gd name="T46" fmla="*/ 25 w 51"/>
                <a:gd name="T47" fmla="*/ 2243 h 4233"/>
                <a:gd name="T48" fmla="*/ 51 w 51"/>
                <a:gd name="T49" fmla="*/ 2179 h 4233"/>
                <a:gd name="T50" fmla="*/ 51 w 51"/>
                <a:gd name="T51" fmla="*/ 2052 h 4233"/>
                <a:gd name="T52" fmla="*/ 25 w 51"/>
                <a:gd name="T53" fmla="*/ 1988 h 4233"/>
                <a:gd name="T54" fmla="*/ 51 w 51"/>
                <a:gd name="T55" fmla="*/ 1925 h 4233"/>
                <a:gd name="T56" fmla="*/ 51 w 51"/>
                <a:gd name="T57" fmla="*/ 1797 h 4233"/>
                <a:gd name="T58" fmla="*/ 25 w 51"/>
                <a:gd name="T59" fmla="*/ 1734 h 4233"/>
                <a:gd name="T60" fmla="*/ 51 w 51"/>
                <a:gd name="T61" fmla="*/ 1670 h 4233"/>
                <a:gd name="T62" fmla="*/ 51 w 51"/>
                <a:gd name="T63" fmla="*/ 1543 h 4233"/>
                <a:gd name="T64" fmla="*/ 25 w 51"/>
                <a:gd name="T65" fmla="*/ 1479 h 4233"/>
                <a:gd name="T66" fmla="*/ 51 w 51"/>
                <a:gd name="T67" fmla="*/ 1415 h 4233"/>
                <a:gd name="T68" fmla="*/ 51 w 51"/>
                <a:gd name="T69" fmla="*/ 1288 h 4233"/>
                <a:gd name="T70" fmla="*/ 0 w 51"/>
                <a:gd name="T71" fmla="*/ 1225 h 4233"/>
                <a:gd name="T72" fmla="*/ 51 w 51"/>
                <a:gd name="T73" fmla="*/ 1161 h 4233"/>
                <a:gd name="T74" fmla="*/ 51 w 51"/>
                <a:gd name="T75" fmla="*/ 1034 h 4233"/>
                <a:gd name="T76" fmla="*/ 25 w 51"/>
                <a:gd name="T77" fmla="*/ 970 h 4233"/>
                <a:gd name="T78" fmla="*/ 51 w 51"/>
                <a:gd name="T79" fmla="*/ 906 h 4233"/>
                <a:gd name="T80" fmla="*/ 51 w 51"/>
                <a:gd name="T81" fmla="*/ 779 h 4233"/>
                <a:gd name="T82" fmla="*/ 25 w 51"/>
                <a:gd name="T83" fmla="*/ 715 h 4233"/>
                <a:gd name="T84" fmla="*/ 51 w 51"/>
                <a:gd name="T85" fmla="*/ 652 h 4233"/>
                <a:gd name="T86" fmla="*/ 51 w 51"/>
                <a:gd name="T87" fmla="*/ 524 h 4233"/>
                <a:gd name="T88" fmla="*/ 25 w 51"/>
                <a:gd name="T89" fmla="*/ 461 h 4233"/>
                <a:gd name="T90" fmla="*/ 51 w 51"/>
                <a:gd name="T91" fmla="*/ 397 h 4233"/>
                <a:gd name="T92" fmla="*/ 51 w 51"/>
                <a:gd name="T93" fmla="*/ 270 h 4233"/>
                <a:gd name="T94" fmla="*/ 25 w 51"/>
                <a:gd name="T95" fmla="*/ 206 h 4233"/>
                <a:gd name="T96" fmla="*/ 51 w 51"/>
                <a:gd name="T97" fmla="*/ 142 h 4233"/>
                <a:gd name="T98" fmla="*/ 51 w 51"/>
                <a:gd name="T99" fmla="*/ 15 h 4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 h="4233">
                  <a:moveTo>
                    <a:pt x="51" y="4233"/>
                  </a:moveTo>
                  <a:lnTo>
                    <a:pt x="51" y="4216"/>
                  </a:lnTo>
                  <a:lnTo>
                    <a:pt x="25" y="4216"/>
                  </a:lnTo>
                  <a:lnTo>
                    <a:pt x="51" y="4216"/>
                  </a:lnTo>
                  <a:lnTo>
                    <a:pt x="51" y="4153"/>
                  </a:lnTo>
                  <a:lnTo>
                    <a:pt x="25" y="4153"/>
                  </a:lnTo>
                  <a:lnTo>
                    <a:pt x="51" y="4153"/>
                  </a:lnTo>
                  <a:lnTo>
                    <a:pt x="51" y="4089"/>
                  </a:lnTo>
                  <a:lnTo>
                    <a:pt x="10" y="4089"/>
                  </a:lnTo>
                  <a:lnTo>
                    <a:pt x="51" y="4089"/>
                  </a:lnTo>
                  <a:lnTo>
                    <a:pt x="51" y="4025"/>
                  </a:lnTo>
                  <a:lnTo>
                    <a:pt x="25" y="4025"/>
                  </a:lnTo>
                  <a:lnTo>
                    <a:pt x="51" y="4025"/>
                  </a:lnTo>
                  <a:lnTo>
                    <a:pt x="51" y="3962"/>
                  </a:lnTo>
                  <a:lnTo>
                    <a:pt x="25" y="3962"/>
                  </a:lnTo>
                  <a:lnTo>
                    <a:pt x="51" y="3962"/>
                  </a:lnTo>
                  <a:lnTo>
                    <a:pt x="51" y="3898"/>
                  </a:lnTo>
                  <a:lnTo>
                    <a:pt x="25" y="3898"/>
                  </a:lnTo>
                  <a:lnTo>
                    <a:pt x="51" y="3898"/>
                  </a:lnTo>
                  <a:lnTo>
                    <a:pt x="51" y="3834"/>
                  </a:lnTo>
                  <a:lnTo>
                    <a:pt x="25" y="3834"/>
                  </a:lnTo>
                  <a:lnTo>
                    <a:pt x="51" y="3834"/>
                  </a:lnTo>
                  <a:lnTo>
                    <a:pt x="51" y="3771"/>
                  </a:lnTo>
                  <a:lnTo>
                    <a:pt x="0" y="3771"/>
                  </a:lnTo>
                  <a:lnTo>
                    <a:pt x="51" y="3771"/>
                  </a:lnTo>
                  <a:lnTo>
                    <a:pt x="51" y="3707"/>
                  </a:lnTo>
                  <a:lnTo>
                    <a:pt x="25" y="3707"/>
                  </a:lnTo>
                  <a:lnTo>
                    <a:pt x="51" y="3707"/>
                  </a:lnTo>
                  <a:lnTo>
                    <a:pt x="51" y="3643"/>
                  </a:lnTo>
                  <a:lnTo>
                    <a:pt x="25" y="3643"/>
                  </a:lnTo>
                  <a:lnTo>
                    <a:pt x="51" y="3643"/>
                  </a:lnTo>
                  <a:lnTo>
                    <a:pt x="51" y="3580"/>
                  </a:lnTo>
                  <a:lnTo>
                    <a:pt x="25" y="3580"/>
                  </a:lnTo>
                  <a:lnTo>
                    <a:pt x="51" y="3580"/>
                  </a:lnTo>
                  <a:lnTo>
                    <a:pt x="51" y="3516"/>
                  </a:lnTo>
                  <a:lnTo>
                    <a:pt x="25" y="3516"/>
                  </a:lnTo>
                  <a:lnTo>
                    <a:pt x="51" y="3516"/>
                  </a:lnTo>
                  <a:lnTo>
                    <a:pt x="51" y="3452"/>
                  </a:lnTo>
                  <a:lnTo>
                    <a:pt x="10" y="3452"/>
                  </a:lnTo>
                  <a:lnTo>
                    <a:pt x="51" y="3452"/>
                  </a:lnTo>
                  <a:lnTo>
                    <a:pt x="51" y="3389"/>
                  </a:lnTo>
                  <a:lnTo>
                    <a:pt x="25" y="3389"/>
                  </a:lnTo>
                  <a:lnTo>
                    <a:pt x="51" y="3389"/>
                  </a:lnTo>
                  <a:lnTo>
                    <a:pt x="51" y="3325"/>
                  </a:lnTo>
                  <a:lnTo>
                    <a:pt x="25" y="3325"/>
                  </a:lnTo>
                  <a:lnTo>
                    <a:pt x="51" y="3325"/>
                  </a:lnTo>
                  <a:lnTo>
                    <a:pt x="51" y="3261"/>
                  </a:lnTo>
                  <a:lnTo>
                    <a:pt x="25" y="3261"/>
                  </a:lnTo>
                  <a:lnTo>
                    <a:pt x="51" y="3261"/>
                  </a:lnTo>
                  <a:lnTo>
                    <a:pt x="51" y="3198"/>
                  </a:lnTo>
                  <a:lnTo>
                    <a:pt x="25" y="3198"/>
                  </a:lnTo>
                  <a:lnTo>
                    <a:pt x="51" y="3198"/>
                  </a:lnTo>
                  <a:lnTo>
                    <a:pt x="51" y="3134"/>
                  </a:lnTo>
                  <a:lnTo>
                    <a:pt x="0" y="3134"/>
                  </a:lnTo>
                  <a:lnTo>
                    <a:pt x="51" y="3134"/>
                  </a:lnTo>
                  <a:lnTo>
                    <a:pt x="51" y="3070"/>
                  </a:lnTo>
                  <a:lnTo>
                    <a:pt x="25" y="3070"/>
                  </a:lnTo>
                  <a:lnTo>
                    <a:pt x="51" y="3070"/>
                  </a:lnTo>
                  <a:lnTo>
                    <a:pt x="51" y="3007"/>
                  </a:lnTo>
                  <a:lnTo>
                    <a:pt x="25" y="3007"/>
                  </a:lnTo>
                  <a:lnTo>
                    <a:pt x="51" y="3007"/>
                  </a:lnTo>
                  <a:lnTo>
                    <a:pt x="51" y="2943"/>
                  </a:lnTo>
                  <a:lnTo>
                    <a:pt x="25" y="2943"/>
                  </a:lnTo>
                  <a:lnTo>
                    <a:pt x="51" y="2943"/>
                  </a:lnTo>
                  <a:lnTo>
                    <a:pt x="51" y="2879"/>
                  </a:lnTo>
                  <a:lnTo>
                    <a:pt x="25" y="2879"/>
                  </a:lnTo>
                  <a:lnTo>
                    <a:pt x="51" y="2879"/>
                  </a:lnTo>
                  <a:lnTo>
                    <a:pt x="51" y="2816"/>
                  </a:lnTo>
                  <a:lnTo>
                    <a:pt x="10" y="2816"/>
                  </a:lnTo>
                  <a:lnTo>
                    <a:pt x="51" y="2816"/>
                  </a:lnTo>
                  <a:lnTo>
                    <a:pt x="51" y="2752"/>
                  </a:lnTo>
                  <a:lnTo>
                    <a:pt x="25" y="2752"/>
                  </a:lnTo>
                  <a:lnTo>
                    <a:pt x="51" y="2752"/>
                  </a:lnTo>
                  <a:lnTo>
                    <a:pt x="51" y="2689"/>
                  </a:lnTo>
                  <a:lnTo>
                    <a:pt x="25" y="2689"/>
                  </a:lnTo>
                  <a:lnTo>
                    <a:pt x="51" y="2689"/>
                  </a:lnTo>
                  <a:lnTo>
                    <a:pt x="51" y="2625"/>
                  </a:lnTo>
                  <a:lnTo>
                    <a:pt x="25" y="2625"/>
                  </a:lnTo>
                  <a:lnTo>
                    <a:pt x="51" y="2625"/>
                  </a:lnTo>
                  <a:lnTo>
                    <a:pt x="51" y="2561"/>
                  </a:lnTo>
                  <a:lnTo>
                    <a:pt x="25" y="2561"/>
                  </a:lnTo>
                  <a:lnTo>
                    <a:pt x="51" y="2561"/>
                  </a:lnTo>
                  <a:lnTo>
                    <a:pt x="51" y="2498"/>
                  </a:lnTo>
                  <a:lnTo>
                    <a:pt x="0" y="2498"/>
                  </a:lnTo>
                  <a:lnTo>
                    <a:pt x="51" y="2498"/>
                  </a:lnTo>
                  <a:lnTo>
                    <a:pt x="51" y="2434"/>
                  </a:lnTo>
                  <a:lnTo>
                    <a:pt x="25" y="2434"/>
                  </a:lnTo>
                  <a:lnTo>
                    <a:pt x="51" y="2434"/>
                  </a:lnTo>
                  <a:lnTo>
                    <a:pt x="51" y="2370"/>
                  </a:lnTo>
                  <a:lnTo>
                    <a:pt x="25" y="2370"/>
                  </a:lnTo>
                  <a:lnTo>
                    <a:pt x="51" y="2370"/>
                  </a:lnTo>
                  <a:lnTo>
                    <a:pt x="51" y="2307"/>
                  </a:lnTo>
                  <a:lnTo>
                    <a:pt x="25" y="2307"/>
                  </a:lnTo>
                  <a:lnTo>
                    <a:pt x="51" y="2307"/>
                  </a:lnTo>
                  <a:lnTo>
                    <a:pt x="51" y="2243"/>
                  </a:lnTo>
                  <a:lnTo>
                    <a:pt x="25" y="2243"/>
                  </a:lnTo>
                  <a:lnTo>
                    <a:pt x="51" y="2243"/>
                  </a:lnTo>
                  <a:lnTo>
                    <a:pt x="51" y="2179"/>
                  </a:lnTo>
                  <a:lnTo>
                    <a:pt x="10" y="2179"/>
                  </a:lnTo>
                  <a:lnTo>
                    <a:pt x="51" y="2179"/>
                  </a:lnTo>
                  <a:lnTo>
                    <a:pt x="51" y="2116"/>
                  </a:lnTo>
                  <a:lnTo>
                    <a:pt x="25" y="2116"/>
                  </a:lnTo>
                  <a:lnTo>
                    <a:pt x="51" y="2116"/>
                  </a:lnTo>
                  <a:lnTo>
                    <a:pt x="51" y="2052"/>
                  </a:lnTo>
                  <a:lnTo>
                    <a:pt x="25" y="2052"/>
                  </a:lnTo>
                  <a:lnTo>
                    <a:pt x="51" y="2052"/>
                  </a:lnTo>
                  <a:lnTo>
                    <a:pt x="51" y="1988"/>
                  </a:lnTo>
                  <a:lnTo>
                    <a:pt x="25" y="1988"/>
                  </a:lnTo>
                  <a:lnTo>
                    <a:pt x="51" y="1988"/>
                  </a:lnTo>
                  <a:lnTo>
                    <a:pt x="51" y="1925"/>
                  </a:lnTo>
                  <a:lnTo>
                    <a:pt x="25" y="1925"/>
                  </a:lnTo>
                  <a:lnTo>
                    <a:pt x="51" y="1925"/>
                  </a:lnTo>
                  <a:lnTo>
                    <a:pt x="51" y="1861"/>
                  </a:lnTo>
                  <a:lnTo>
                    <a:pt x="0" y="1861"/>
                  </a:lnTo>
                  <a:lnTo>
                    <a:pt x="51" y="1861"/>
                  </a:lnTo>
                  <a:lnTo>
                    <a:pt x="51" y="1797"/>
                  </a:lnTo>
                  <a:lnTo>
                    <a:pt x="25" y="1797"/>
                  </a:lnTo>
                  <a:lnTo>
                    <a:pt x="51" y="1797"/>
                  </a:lnTo>
                  <a:lnTo>
                    <a:pt x="51" y="1734"/>
                  </a:lnTo>
                  <a:lnTo>
                    <a:pt x="25" y="1734"/>
                  </a:lnTo>
                  <a:lnTo>
                    <a:pt x="51" y="1734"/>
                  </a:lnTo>
                  <a:lnTo>
                    <a:pt x="51" y="1670"/>
                  </a:lnTo>
                  <a:lnTo>
                    <a:pt x="25" y="1670"/>
                  </a:lnTo>
                  <a:lnTo>
                    <a:pt x="51" y="1670"/>
                  </a:lnTo>
                  <a:lnTo>
                    <a:pt x="51" y="1606"/>
                  </a:lnTo>
                  <a:lnTo>
                    <a:pt x="25" y="1606"/>
                  </a:lnTo>
                  <a:lnTo>
                    <a:pt x="51" y="1606"/>
                  </a:lnTo>
                  <a:lnTo>
                    <a:pt x="51" y="1543"/>
                  </a:lnTo>
                  <a:lnTo>
                    <a:pt x="10" y="1543"/>
                  </a:lnTo>
                  <a:lnTo>
                    <a:pt x="51" y="1543"/>
                  </a:lnTo>
                  <a:lnTo>
                    <a:pt x="51" y="1479"/>
                  </a:lnTo>
                  <a:lnTo>
                    <a:pt x="25" y="1479"/>
                  </a:lnTo>
                  <a:lnTo>
                    <a:pt x="51" y="1479"/>
                  </a:lnTo>
                  <a:lnTo>
                    <a:pt x="51" y="1415"/>
                  </a:lnTo>
                  <a:lnTo>
                    <a:pt x="25" y="1415"/>
                  </a:lnTo>
                  <a:lnTo>
                    <a:pt x="51" y="1415"/>
                  </a:lnTo>
                  <a:lnTo>
                    <a:pt x="51" y="1352"/>
                  </a:lnTo>
                  <a:lnTo>
                    <a:pt x="25" y="1352"/>
                  </a:lnTo>
                  <a:lnTo>
                    <a:pt x="51" y="1352"/>
                  </a:lnTo>
                  <a:lnTo>
                    <a:pt x="51" y="1288"/>
                  </a:lnTo>
                  <a:lnTo>
                    <a:pt x="25" y="1288"/>
                  </a:lnTo>
                  <a:lnTo>
                    <a:pt x="51" y="1288"/>
                  </a:lnTo>
                  <a:lnTo>
                    <a:pt x="51" y="1225"/>
                  </a:lnTo>
                  <a:lnTo>
                    <a:pt x="0" y="1225"/>
                  </a:lnTo>
                  <a:lnTo>
                    <a:pt x="51" y="1225"/>
                  </a:lnTo>
                  <a:lnTo>
                    <a:pt x="51" y="1161"/>
                  </a:lnTo>
                  <a:lnTo>
                    <a:pt x="25" y="1161"/>
                  </a:lnTo>
                  <a:lnTo>
                    <a:pt x="51" y="1161"/>
                  </a:lnTo>
                  <a:lnTo>
                    <a:pt x="51" y="1097"/>
                  </a:lnTo>
                  <a:lnTo>
                    <a:pt x="25" y="1097"/>
                  </a:lnTo>
                  <a:lnTo>
                    <a:pt x="51" y="1097"/>
                  </a:lnTo>
                  <a:lnTo>
                    <a:pt x="51" y="1034"/>
                  </a:lnTo>
                  <a:lnTo>
                    <a:pt x="25" y="1034"/>
                  </a:lnTo>
                  <a:lnTo>
                    <a:pt x="51" y="1034"/>
                  </a:lnTo>
                  <a:lnTo>
                    <a:pt x="51" y="970"/>
                  </a:lnTo>
                  <a:lnTo>
                    <a:pt x="25" y="970"/>
                  </a:lnTo>
                  <a:lnTo>
                    <a:pt x="51" y="970"/>
                  </a:lnTo>
                  <a:lnTo>
                    <a:pt x="51" y="906"/>
                  </a:lnTo>
                  <a:lnTo>
                    <a:pt x="10" y="906"/>
                  </a:lnTo>
                  <a:lnTo>
                    <a:pt x="51" y="906"/>
                  </a:lnTo>
                  <a:lnTo>
                    <a:pt x="51" y="843"/>
                  </a:lnTo>
                  <a:lnTo>
                    <a:pt x="25" y="843"/>
                  </a:lnTo>
                  <a:lnTo>
                    <a:pt x="51" y="843"/>
                  </a:lnTo>
                  <a:lnTo>
                    <a:pt x="51" y="779"/>
                  </a:lnTo>
                  <a:lnTo>
                    <a:pt x="25" y="779"/>
                  </a:lnTo>
                  <a:lnTo>
                    <a:pt x="51" y="779"/>
                  </a:lnTo>
                  <a:lnTo>
                    <a:pt x="51" y="715"/>
                  </a:lnTo>
                  <a:lnTo>
                    <a:pt x="25" y="715"/>
                  </a:lnTo>
                  <a:lnTo>
                    <a:pt x="51" y="715"/>
                  </a:lnTo>
                  <a:lnTo>
                    <a:pt x="51" y="652"/>
                  </a:lnTo>
                  <a:lnTo>
                    <a:pt x="25" y="652"/>
                  </a:lnTo>
                  <a:lnTo>
                    <a:pt x="51" y="652"/>
                  </a:lnTo>
                  <a:lnTo>
                    <a:pt x="51" y="588"/>
                  </a:lnTo>
                  <a:lnTo>
                    <a:pt x="0" y="588"/>
                  </a:lnTo>
                  <a:lnTo>
                    <a:pt x="51" y="588"/>
                  </a:lnTo>
                  <a:lnTo>
                    <a:pt x="51" y="524"/>
                  </a:lnTo>
                  <a:lnTo>
                    <a:pt x="25" y="524"/>
                  </a:lnTo>
                  <a:lnTo>
                    <a:pt x="51" y="524"/>
                  </a:lnTo>
                  <a:lnTo>
                    <a:pt x="51" y="461"/>
                  </a:lnTo>
                  <a:lnTo>
                    <a:pt x="25" y="461"/>
                  </a:lnTo>
                  <a:lnTo>
                    <a:pt x="51" y="461"/>
                  </a:lnTo>
                  <a:lnTo>
                    <a:pt x="51" y="397"/>
                  </a:lnTo>
                  <a:lnTo>
                    <a:pt x="25" y="397"/>
                  </a:lnTo>
                  <a:lnTo>
                    <a:pt x="51" y="397"/>
                  </a:lnTo>
                  <a:lnTo>
                    <a:pt x="51" y="333"/>
                  </a:lnTo>
                  <a:lnTo>
                    <a:pt x="25" y="333"/>
                  </a:lnTo>
                  <a:lnTo>
                    <a:pt x="51" y="333"/>
                  </a:lnTo>
                  <a:lnTo>
                    <a:pt x="51" y="270"/>
                  </a:lnTo>
                  <a:lnTo>
                    <a:pt x="10" y="270"/>
                  </a:lnTo>
                  <a:lnTo>
                    <a:pt x="51" y="270"/>
                  </a:lnTo>
                  <a:lnTo>
                    <a:pt x="51" y="206"/>
                  </a:lnTo>
                  <a:lnTo>
                    <a:pt x="25" y="206"/>
                  </a:lnTo>
                  <a:lnTo>
                    <a:pt x="51" y="206"/>
                  </a:lnTo>
                  <a:lnTo>
                    <a:pt x="51" y="142"/>
                  </a:lnTo>
                  <a:lnTo>
                    <a:pt x="25" y="142"/>
                  </a:lnTo>
                  <a:lnTo>
                    <a:pt x="51" y="142"/>
                  </a:lnTo>
                  <a:lnTo>
                    <a:pt x="51" y="79"/>
                  </a:lnTo>
                  <a:lnTo>
                    <a:pt x="25" y="79"/>
                  </a:lnTo>
                  <a:lnTo>
                    <a:pt x="51" y="79"/>
                  </a:lnTo>
                  <a:lnTo>
                    <a:pt x="51" y="15"/>
                  </a:lnTo>
                  <a:lnTo>
                    <a:pt x="25" y="15"/>
                  </a:lnTo>
                  <a:lnTo>
                    <a:pt x="51" y="15"/>
                  </a:lnTo>
                  <a:lnTo>
                    <a:pt x="5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29" name="Rectangle 77"/>
            <p:cNvSpPr>
              <a:spLocks noChangeArrowheads="1"/>
            </p:cNvSpPr>
            <p:nvPr/>
          </p:nvSpPr>
          <p:spPr bwMode="auto">
            <a:xfrm>
              <a:off x="338" y="3438"/>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100</a:t>
              </a:r>
              <a:endParaRPr lang="cs-CZ" altLang="cs-CZ"/>
            </a:p>
          </p:txBody>
        </p:sp>
        <p:sp>
          <p:nvSpPr>
            <p:cNvPr id="74830" name="Rectangle 78"/>
            <p:cNvSpPr>
              <a:spLocks noChangeArrowheads="1"/>
            </p:cNvSpPr>
            <p:nvPr/>
          </p:nvSpPr>
          <p:spPr bwMode="auto">
            <a:xfrm>
              <a:off x="338" y="2890"/>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200</a:t>
              </a:r>
              <a:endParaRPr lang="cs-CZ" altLang="cs-CZ"/>
            </a:p>
          </p:txBody>
        </p:sp>
        <p:sp>
          <p:nvSpPr>
            <p:cNvPr id="74831" name="Rectangle 79"/>
            <p:cNvSpPr>
              <a:spLocks noChangeArrowheads="1"/>
            </p:cNvSpPr>
            <p:nvPr/>
          </p:nvSpPr>
          <p:spPr bwMode="auto">
            <a:xfrm>
              <a:off x="338" y="2343"/>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300</a:t>
              </a:r>
              <a:endParaRPr lang="cs-CZ" altLang="cs-CZ"/>
            </a:p>
          </p:txBody>
        </p:sp>
        <p:sp>
          <p:nvSpPr>
            <p:cNvPr id="74832" name="Rectangle 80"/>
            <p:cNvSpPr>
              <a:spLocks noChangeArrowheads="1"/>
            </p:cNvSpPr>
            <p:nvPr/>
          </p:nvSpPr>
          <p:spPr bwMode="auto">
            <a:xfrm>
              <a:off x="338" y="1796"/>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400</a:t>
              </a:r>
              <a:endParaRPr lang="cs-CZ" altLang="cs-CZ"/>
            </a:p>
          </p:txBody>
        </p:sp>
        <p:sp>
          <p:nvSpPr>
            <p:cNvPr id="74833" name="Rectangle 81"/>
            <p:cNvSpPr>
              <a:spLocks noChangeArrowheads="1"/>
            </p:cNvSpPr>
            <p:nvPr/>
          </p:nvSpPr>
          <p:spPr bwMode="auto">
            <a:xfrm>
              <a:off x="338" y="1250"/>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500</a:t>
              </a:r>
              <a:endParaRPr lang="cs-CZ" altLang="cs-CZ"/>
            </a:p>
          </p:txBody>
        </p:sp>
        <p:sp>
          <p:nvSpPr>
            <p:cNvPr id="74834" name="Rectangle 82"/>
            <p:cNvSpPr>
              <a:spLocks noChangeArrowheads="1"/>
            </p:cNvSpPr>
            <p:nvPr/>
          </p:nvSpPr>
          <p:spPr bwMode="auto">
            <a:xfrm>
              <a:off x="338" y="702"/>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600</a:t>
              </a:r>
              <a:endParaRPr lang="cs-CZ" altLang="cs-CZ"/>
            </a:p>
          </p:txBody>
        </p:sp>
        <p:sp>
          <p:nvSpPr>
            <p:cNvPr id="74835" name="Rectangle 83"/>
            <p:cNvSpPr>
              <a:spLocks noChangeArrowheads="1"/>
            </p:cNvSpPr>
            <p:nvPr/>
          </p:nvSpPr>
          <p:spPr bwMode="auto">
            <a:xfrm>
              <a:off x="382" y="234"/>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a.i.</a:t>
              </a:r>
              <a:endParaRPr lang="cs-CZ" altLang="cs-CZ"/>
            </a:p>
          </p:txBody>
        </p:sp>
        <p:sp>
          <p:nvSpPr>
            <p:cNvPr id="74836" name="Text Box 84"/>
            <p:cNvSpPr txBox="1">
              <a:spLocks noChangeArrowheads="1"/>
            </p:cNvSpPr>
            <p:nvPr/>
          </p:nvSpPr>
          <p:spPr bwMode="auto">
            <a:xfrm>
              <a:off x="1488" y="384"/>
              <a:ext cx="3133"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t>DH (E. coli, 3 mg/ml, desalted on Sephadex)</a:t>
              </a:r>
              <a:endParaRPr lang="cs-CZ" altLang="cs-CZ" sz="2000"/>
            </a:p>
          </p:txBody>
        </p:sp>
      </p:grpSp>
      <p:grpSp>
        <p:nvGrpSpPr>
          <p:cNvPr id="74837" name="Group 85"/>
          <p:cNvGrpSpPr>
            <a:grpSpLocks/>
          </p:cNvGrpSpPr>
          <p:nvPr/>
        </p:nvGrpSpPr>
        <p:grpSpPr bwMode="auto">
          <a:xfrm>
            <a:off x="522288" y="685800"/>
            <a:ext cx="8088312" cy="5992813"/>
            <a:chOff x="192" y="96"/>
            <a:chExt cx="5335" cy="4111"/>
          </a:xfrm>
        </p:grpSpPr>
        <p:sp>
          <p:nvSpPr>
            <p:cNvPr id="74838" name="Rectangle 86"/>
            <p:cNvSpPr>
              <a:spLocks noChangeArrowheads="1"/>
            </p:cNvSpPr>
            <p:nvPr/>
          </p:nvSpPr>
          <p:spPr bwMode="auto">
            <a:xfrm>
              <a:off x="192" y="96"/>
              <a:ext cx="5335" cy="4111"/>
            </a:xfrm>
            <a:prstGeom prst="rect">
              <a:avLst/>
            </a:prstGeom>
            <a:solidFill>
              <a:srgbClr val="CCFFFF"/>
            </a:solidFill>
            <a:ln w="0">
              <a:solidFill>
                <a:srgbClr val="000000"/>
              </a:solidFill>
              <a:miter lim="800000"/>
              <a:headEnd/>
              <a:tailEnd/>
            </a:ln>
          </p:spPr>
          <p:txBody>
            <a:bodyPr/>
            <a:lstStyle/>
            <a:p>
              <a:endParaRPr lang="cs-CZ"/>
            </a:p>
          </p:txBody>
        </p:sp>
        <p:sp>
          <p:nvSpPr>
            <p:cNvPr id="74839" name="Freeform 87"/>
            <p:cNvSpPr>
              <a:spLocks/>
            </p:cNvSpPr>
            <p:nvPr/>
          </p:nvSpPr>
          <p:spPr bwMode="auto">
            <a:xfrm>
              <a:off x="565" y="976"/>
              <a:ext cx="4909" cy="2911"/>
            </a:xfrm>
            <a:custGeom>
              <a:avLst/>
              <a:gdLst>
                <a:gd name="T0" fmla="*/ 72 w 5469"/>
                <a:gd name="T1" fmla="*/ 3052 h 3243"/>
                <a:gd name="T2" fmla="*/ 148 w 5469"/>
                <a:gd name="T3" fmla="*/ 3035 h 3243"/>
                <a:gd name="T4" fmla="*/ 214 w 5469"/>
                <a:gd name="T5" fmla="*/ 3034 h 3243"/>
                <a:gd name="T6" fmla="*/ 291 w 5469"/>
                <a:gd name="T7" fmla="*/ 3034 h 3243"/>
                <a:gd name="T8" fmla="*/ 358 w 5469"/>
                <a:gd name="T9" fmla="*/ 3099 h 3243"/>
                <a:gd name="T10" fmla="*/ 431 w 5469"/>
                <a:gd name="T11" fmla="*/ 2715 h 3243"/>
                <a:gd name="T12" fmla="*/ 509 w 5469"/>
                <a:gd name="T13" fmla="*/ 2891 h 3243"/>
                <a:gd name="T14" fmla="*/ 578 w 5469"/>
                <a:gd name="T15" fmla="*/ 2979 h 3243"/>
                <a:gd name="T16" fmla="*/ 652 w 5469"/>
                <a:gd name="T17" fmla="*/ 3020 h 3243"/>
                <a:gd name="T18" fmla="*/ 724 w 5469"/>
                <a:gd name="T19" fmla="*/ 3091 h 3243"/>
                <a:gd name="T20" fmla="*/ 791 w 5469"/>
                <a:gd name="T21" fmla="*/ 3037 h 3243"/>
                <a:gd name="T22" fmla="*/ 855 w 5469"/>
                <a:gd name="T23" fmla="*/ 3007 h 3243"/>
                <a:gd name="T24" fmla="*/ 929 w 5469"/>
                <a:gd name="T25" fmla="*/ 3017 h 3243"/>
                <a:gd name="T26" fmla="*/ 1005 w 5469"/>
                <a:gd name="T27" fmla="*/ 2958 h 3243"/>
                <a:gd name="T28" fmla="*/ 1089 w 5469"/>
                <a:gd name="T29" fmla="*/ 3018 h 3243"/>
                <a:gd name="T30" fmla="*/ 1160 w 5469"/>
                <a:gd name="T31" fmla="*/ 3063 h 3243"/>
                <a:gd name="T32" fmla="*/ 1258 w 5469"/>
                <a:gd name="T33" fmla="*/ 2970 h 3243"/>
                <a:gd name="T34" fmla="*/ 1342 w 5469"/>
                <a:gd name="T35" fmla="*/ 2996 h 3243"/>
                <a:gd name="T36" fmla="*/ 1445 w 5469"/>
                <a:gd name="T37" fmla="*/ 3007 h 3243"/>
                <a:gd name="T38" fmla="*/ 1518 w 5469"/>
                <a:gd name="T39" fmla="*/ 2943 h 3243"/>
                <a:gd name="T40" fmla="*/ 1599 w 5469"/>
                <a:gd name="T41" fmla="*/ 2886 h 3243"/>
                <a:gd name="T42" fmla="*/ 1666 w 5469"/>
                <a:gd name="T43" fmla="*/ 2816 h 3243"/>
                <a:gd name="T44" fmla="*/ 1795 w 5469"/>
                <a:gd name="T45" fmla="*/ 0 h 3243"/>
                <a:gd name="T46" fmla="*/ 1874 w 5469"/>
                <a:gd name="T47" fmla="*/ 1616 h 3243"/>
                <a:gd name="T48" fmla="*/ 1955 w 5469"/>
                <a:gd name="T49" fmla="*/ 2219 h 3243"/>
                <a:gd name="T50" fmla="*/ 2038 w 5469"/>
                <a:gd name="T51" fmla="*/ 2509 h 3243"/>
                <a:gd name="T52" fmla="*/ 2124 w 5469"/>
                <a:gd name="T53" fmla="*/ 2687 h 3243"/>
                <a:gd name="T54" fmla="*/ 2202 w 5469"/>
                <a:gd name="T55" fmla="*/ 2854 h 3243"/>
                <a:gd name="T56" fmla="*/ 2280 w 5469"/>
                <a:gd name="T57" fmla="*/ 2907 h 3243"/>
                <a:gd name="T58" fmla="*/ 2377 w 5469"/>
                <a:gd name="T59" fmla="*/ 3012 h 3243"/>
                <a:gd name="T60" fmla="*/ 2471 w 5469"/>
                <a:gd name="T61" fmla="*/ 3046 h 3243"/>
                <a:gd name="T62" fmla="*/ 2575 w 5469"/>
                <a:gd name="T63" fmla="*/ 3067 h 3243"/>
                <a:gd name="T64" fmla="*/ 2666 w 5469"/>
                <a:gd name="T65" fmla="*/ 3114 h 3243"/>
                <a:gd name="T66" fmla="*/ 2773 w 5469"/>
                <a:gd name="T67" fmla="*/ 3119 h 3243"/>
                <a:gd name="T68" fmla="*/ 2853 w 5469"/>
                <a:gd name="T69" fmla="*/ 3118 h 3243"/>
                <a:gd name="T70" fmla="*/ 2940 w 5469"/>
                <a:gd name="T71" fmla="*/ 3110 h 3243"/>
                <a:gd name="T72" fmla="*/ 3034 w 5469"/>
                <a:gd name="T73" fmla="*/ 3107 h 3243"/>
                <a:gd name="T74" fmla="*/ 3123 w 5469"/>
                <a:gd name="T75" fmla="*/ 3082 h 3243"/>
                <a:gd name="T76" fmla="*/ 3214 w 5469"/>
                <a:gd name="T77" fmla="*/ 3088 h 3243"/>
                <a:gd name="T78" fmla="*/ 3287 w 5469"/>
                <a:gd name="T79" fmla="*/ 3114 h 3243"/>
                <a:gd name="T80" fmla="*/ 3372 w 5469"/>
                <a:gd name="T81" fmla="*/ 3114 h 3243"/>
                <a:gd name="T82" fmla="*/ 3451 w 5469"/>
                <a:gd name="T83" fmla="*/ 3107 h 3243"/>
                <a:gd name="T84" fmla="*/ 3531 w 5469"/>
                <a:gd name="T85" fmla="*/ 3162 h 3243"/>
                <a:gd name="T86" fmla="*/ 3623 w 5469"/>
                <a:gd name="T87" fmla="*/ 3177 h 3243"/>
                <a:gd name="T88" fmla="*/ 3705 w 5469"/>
                <a:gd name="T89" fmla="*/ 3159 h 3243"/>
                <a:gd name="T90" fmla="*/ 3788 w 5469"/>
                <a:gd name="T91" fmla="*/ 3164 h 3243"/>
                <a:gd name="T92" fmla="*/ 3883 w 5469"/>
                <a:gd name="T93" fmla="*/ 3108 h 3243"/>
                <a:gd name="T94" fmla="*/ 3973 w 5469"/>
                <a:gd name="T95" fmla="*/ 3176 h 3243"/>
                <a:gd name="T96" fmla="*/ 4051 w 5469"/>
                <a:gd name="T97" fmla="*/ 3075 h 3243"/>
                <a:gd name="T98" fmla="*/ 4162 w 5469"/>
                <a:gd name="T99" fmla="*/ 3122 h 3243"/>
                <a:gd name="T100" fmla="*/ 4238 w 5469"/>
                <a:gd name="T101" fmla="*/ 3132 h 3243"/>
                <a:gd name="T102" fmla="*/ 4315 w 5469"/>
                <a:gd name="T103" fmla="*/ 3097 h 3243"/>
                <a:gd name="T104" fmla="*/ 4423 w 5469"/>
                <a:gd name="T105" fmla="*/ 3007 h 3243"/>
                <a:gd name="T106" fmla="*/ 4536 w 5469"/>
                <a:gd name="T107" fmla="*/ 2738 h 3243"/>
                <a:gd name="T108" fmla="*/ 4644 w 5469"/>
                <a:gd name="T109" fmla="*/ 2882 h 3243"/>
                <a:gd name="T110" fmla="*/ 4744 w 5469"/>
                <a:gd name="T111" fmla="*/ 3002 h 3243"/>
                <a:gd name="T112" fmla="*/ 4845 w 5469"/>
                <a:gd name="T113" fmla="*/ 3042 h 3243"/>
                <a:gd name="T114" fmla="*/ 4932 w 5469"/>
                <a:gd name="T115" fmla="*/ 3027 h 3243"/>
                <a:gd name="T116" fmla="*/ 5035 w 5469"/>
                <a:gd name="T117" fmla="*/ 3102 h 3243"/>
                <a:gd name="T118" fmla="*/ 5132 w 5469"/>
                <a:gd name="T119" fmla="*/ 3157 h 3243"/>
                <a:gd name="T120" fmla="*/ 5221 w 5469"/>
                <a:gd name="T121" fmla="*/ 3160 h 3243"/>
                <a:gd name="T122" fmla="*/ 5317 w 5469"/>
                <a:gd name="T123" fmla="*/ 3175 h 3243"/>
                <a:gd name="T124" fmla="*/ 5411 w 5469"/>
                <a:gd name="T125" fmla="*/ 3182 h 3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69" h="3243">
                  <a:moveTo>
                    <a:pt x="0" y="2974"/>
                  </a:moveTo>
                  <a:lnTo>
                    <a:pt x="0" y="2958"/>
                  </a:lnTo>
                  <a:lnTo>
                    <a:pt x="1" y="2977"/>
                  </a:lnTo>
                  <a:lnTo>
                    <a:pt x="2" y="2954"/>
                  </a:lnTo>
                  <a:lnTo>
                    <a:pt x="3" y="2972"/>
                  </a:lnTo>
                  <a:lnTo>
                    <a:pt x="3" y="2945"/>
                  </a:lnTo>
                  <a:lnTo>
                    <a:pt x="5" y="2996"/>
                  </a:lnTo>
                  <a:lnTo>
                    <a:pt x="6" y="2974"/>
                  </a:lnTo>
                  <a:lnTo>
                    <a:pt x="6" y="2989"/>
                  </a:lnTo>
                  <a:lnTo>
                    <a:pt x="7" y="2950"/>
                  </a:lnTo>
                  <a:lnTo>
                    <a:pt x="9" y="3020"/>
                  </a:lnTo>
                  <a:lnTo>
                    <a:pt x="10" y="3002"/>
                  </a:lnTo>
                  <a:lnTo>
                    <a:pt x="11" y="3005"/>
                  </a:lnTo>
                  <a:lnTo>
                    <a:pt x="12" y="2968"/>
                  </a:lnTo>
                  <a:lnTo>
                    <a:pt x="13" y="3012"/>
                  </a:lnTo>
                  <a:lnTo>
                    <a:pt x="14" y="2983"/>
                  </a:lnTo>
                  <a:lnTo>
                    <a:pt x="15" y="2998"/>
                  </a:lnTo>
                  <a:lnTo>
                    <a:pt x="16" y="2947"/>
                  </a:lnTo>
                  <a:lnTo>
                    <a:pt x="17" y="3015"/>
                  </a:lnTo>
                  <a:lnTo>
                    <a:pt x="19" y="3067"/>
                  </a:lnTo>
                  <a:lnTo>
                    <a:pt x="21" y="2989"/>
                  </a:lnTo>
                  <a:lnTo>
                    <a:pt x="21" y="3008"/>
                  </a:lnTo>
                  <a:lnTo>
                    <a:pt x="22" y="2970"/>
                  </a:lnTo>
                  <a:lnTo>
                    <a:pt x="23" y="2996"/>
                  </a:lnTo>
                  <a:lnTo>
                    <a:pt x="24" y="3020"/>
                  </a:lnTo>
                  <a:lnTo>
                    <a:pt x="25" y="3017"/>
                  </a:lnTo>
                  <a:lnTo>
                    <a:pt x="25" y="3034"/>
                  </a:lnTo>
                  <a:lnTo>
                    <a:pt x="26" y="2984"/>
                  </a:lnTo>
                  <a:lnTo>
                    <a:pt x="28" y="3054"/>
                  </a:lnTo>
                  <a:lnTo>
                    <a:pt x="30" y="2984"/>
                  </a:lnTo>
                  <a:lnTo>
                    <a:pt x="31" y="2990"/>
                  </a:lnTo>
                  <a:lnTo>
                    <a:pt x="31" y="2969"/>
                  </a:lnTo>
                  <a:lnTo>
                    <a:pt x="32" y="2985"/>
                  </a:lnTo>
                  <a:lnTo>
                    <a:pt x="33" y="2971"/>
                  </a:lnTo>
                  <a:lnTo>
                    <a:pt x="35" y="3049"/>
                  </a:lnTo>
                  <a:lnTo>
                    <a:pt x="37" y="3000"/>
                  </a:lnTo>
                  <a:lnTo>
                    <a:pt x="39" y="3063"/>
                  </a:lnTo>
                  <a:lnTo>
                    <a:pt x="39" y="3045"/>
                  </a:lnTo>
                  <a:lnTo>
                    <a:pt x="40" y="3051"/>
                  </a:lnTo>
                  <a:lnTo>
                    <a:pt x="42" y="2991"/>
                  </a:lnTo>
                  <a:lnTo>
                    <a:pt x="42" y="3013"/>
                  </a:lnTo>
                  <a:lnTo>
                    <a:pt x="43" y="3003"/>
                  </a:lnTo>
                  <a:lnTo>
                    <a:pt x="44" y="3035"/>
                  </a:lnTo>
                  <a:lnTo>
                    <a:pt x="45" y="3008"/>
                  </a:lnTo>
                  <a:lnTo>
                    <a:pt x="45" y="3050"/>
                  </a:lnTo>
                  <a:lnTo>
                    <a:pt x="46" y="3030"/>
                  </a:lnTo>
                  <a:lnTo>
                    <a:pt x="48" y="3059"/>
                  </a:lnTo>
                  <a:lnTo>
                    <a:pt x="48" y="3038"/>
                  </a:lnTo>
                  <a:lnTo>
                    <a:pt x="49" y="3065"/>
                  </a:lnTo>
                  <a:lnTo>
                    <a:pt x="51" y="3020"/>
                  </a:lnTo>
                  <a:lnTo>
                    <a:pt x="52" y="3067"/>
                  </a:lnTo>
                  <a:lnTo>
                    <a:pt x="54" y="2974"/>
                  </a:lnTo>
                  <a:lnTo>
                    <a:pt x="55" y="2966"/>
                  </a:lnTo>
                  <a:lnTo>
                    <a:pt x="56" y="3012"/>
                  </a:lnTo>
                  <a:lnTo>
                    <a:pt x="57" y="2993"/>
                  </a:lnTo>
                  <a:lnTo>
                    <a:pt x="60" y="3042"/>
                  </a:lnTo>
                  <a:lnTo>
                    <a:pt x="61" y="2993"/>
                  </a:lnTo>
                  <a:lnTo>
                    <a:pt x="62" y="2998"/>
                  </a:lnTo>
                  <a:lnTo>
                    <a:pt x="63" y="2953"/>
                  </a:lnTo>
                  <a:lnTo>
                    <a:pt x="66" y="3050"/>
                  </a:lnTo>
                  <a:lnTo>
                    <a:pt x="66" y="3011"/>
                  </a:lnTo>
                  <a:lnTo>
                    <a:pt x="67" y="3018"/>
                  </a:lnTo>
                  <a:lnTo>
                    <a:pt x="67" y="3007"/>
                  </a:lnTo>
                  <a:lnTo>
                    <a:pt x="68" y="3010"/>
                  </a:lnTo>
                  <a:lnTo>
                    <a:pt x="69" y="2972"/>
                  </a:lnTo>
                  <a:lnTo>
                    <a:pt x="72" y="3052"/>
                  </a:lnTo>
                  <a:lnTo>
                    <a:pt x="73" y="3008"/>
                  </a:lnTo>
                  <a:lnTo>
                    <a:pt x="74" y="3054"/>
                  </a:lnTo>
                  <a:lnTo>
                    <a:pt x="75" y="3039"/>
                  </a:lnTo>
                  <a:lnTo>
                    <a:pt x="76" y="3071"/>
                  </a:lnTo>
                  <a:lnTo>
                    <a:pt x="79" y="3005"/>
                  </a:lnTo>
                  <a:lnTo>
                    <a:pt x="80" y="3081"/>
                  </a:lnTo>
                  <a:lnTo>
                    <a:pt x="82" y="2988"/>
                  </a:lnTo>
                  <a:lnTo>
                    <a:pt x="84" y="3086"/>
                  </a:lnTo>
                  <a:lnTo>
                    <a:pt x="86" y="2965"/>
                  </a:lnTo>
                  <a:lnTo>
                    <a:pt x="88" y="3080"/>
                  </a:lnTo>
                  <a:lnTo>
                    <a:pt x="89" y="3041"/>
                  </a:lnTo>
                  <a:lnTo>
                    <a:pt x="90" y="3044"/>
                  </a:lnTo>
                  <a:lnTo>
                    <a:pt x="90" y="3029"/>
                  </a:lnTo>
                  <a:lnTo>
                    <a:pt x="91" y="3038"/>
                  </a:lnTo>
                  <a:lnTo>
                    <a:pt x="91" y="3026"/>
                  </a:lnTo>
                  <a:lnTo>
                    <a:pt x="93" y="2980"/>
                  </a:lnTo>
                  <a:lnTo>
                    <a:pt x="95" y="3019"/>
                  </a:lnTo>
                  <a:lnTo>
                    <a:pt x="95" y="3004"/>
                  </a:lnTo>
                  <a:lnTo>
                    <a:pt x="96" y="3027"/>
                  </a:lnTo>
                  <a:lnTo>
                    <a:pt x="98" y="3067"/>
                  </a:lnTo>
                  <a:lnTo>
                    <a:pt x="100" y="3018"/>
                  </a:lnTo>
                  <a:lnTo>
                    <a:pt x="100" y="3037"/>
                  </a:lnTo>
                  <a:lnTo>
                    <a:pt x="101" y="3023"/>
                  </a:lnTo>
                  <a:lnTo>
                    <a:pt x="101" y="3032"/>
                  </a:lnTo>
                  <a:lnTo>
                    <a:pt x="103" y="2992"/>
                  </a:lnTo>
                  <a:lnTo>
                    <a:pt x="103" y="3012"/>
                  </a:lnTo>
                  <a:lnTo>
                    <a:pt x="104" y="2994"/>
                  </a:lnTo>
                  <a:lnTo>
                    <a:pt x="104" y="3009"/>
                  </a:lnTo>
                  <a:lnTo>
                    <a:pt x="105" y="2997"/>
                  </a:lnTo>
                  <a:lnTo>
                    <a:pt x="106" y="3042"/>
                  </a:lnTo>
                  <a:lnTo>
                    <a:pt x="106" y="3012"/>
                  </a:lnTo>
                  <a:lnTo>
                    <a:pt x="107" y="3046"/>
                  </a:lnTo>
                  <a:lnTo>
                    <a:pt x="108" y="3044"/>
                  </a:lnTo>
                  <a:lnTo>
                    <a:pt x="110" y="3103"/>
                  </a:lnTo>
                  <a:lnTo>
                    <a:pt x="110" y="3085"/>
                  </a:lnTo>
                  <a:lnTo>
                    <a:pt x="111" y="3094"/>
                  </a:lnTo>
                  <a:lnTo>
                    <a:pt x="113" y="3006"/>
                  </a:lnTo>
                  <a:lnTo>
                    <a:pt x="115" y="3079"/>
                  </a:lnTo>
                  <a:lnTo>
                    <a:pt x="116" y="3084"/>
                  </a:lnTo>
                  <a:lnTo>
                    <a:pt x="118" y="3022"/>
                  </a:lnTo>
                  <a:lnTo>
                    <a:pt x="120" y="3055"/>
                  </a:lnTo>
                  <a:lnTo>
                    <a:pt x="121" y="3017"/>
                  </a:lnTo>
                  <a:lnTo>
                    <a:pt x="122" y="3026"/>
                  </a:lnTo>
                  <a:lnTo>
                    <a:pt x="122" y="2999"/>
                  </a:lnTo>
                  <a:lnTo>
                    <a:pt x="124" y="3037"/>
                  </a:lnTo>
                  <a:lnTo>
                    <a:pt x="124" y="3033"/>
                  </a:lnTo>
                  <a:lnTo>
                    <a:pt x="125" y="3038"/>
                  </a:lnTo>
                  <a:lnTo>
                    <a:pt x="126" y="3013"/>
                  </a:lnTo>
                  <a:lnTo>
                    <a:pt x="126" y="3028"/>
                  </a:lnTo>
                  <a:lnTo>
                    <a:pt x="127" y="3004"/>
                  </a:lnTo>
                  <a:lnTo>
                    <a:pt x="128" y="3028"/>
                  </a:lnTo>
                  <a:lnTo>
                    <a:pt x="129" y="3004"/>
                  </a:lnTo>
                  <a:lnTo>
                    <a:pt x="129" y="3017"/>
                  </a:lnTo>
                  <a:lnTo>
                    <a:pt x="130" y="3014"/>
                  </a:lnTo>
                  <a:lnTo>
                    <a:pt x="132" y="3129"/>
                  </a:lnTo>
                  <a:lnTo>
                    <a:pt x="134" y="3093"/>
                  </a:lnTo>
                  <a:lnTo>
                    <a:pt x="135" y="3111"/>
                  </a:lnTo>
                  <a:lnTo>
                    <a:pt x="138" y="3009"/>
                  </a:lnTo>
                  <a:lnTo>
                    <a:pt x="140" y="3132"/>
                  </a:lnTo>
                  <a:lnTo>
                    <a:pt x="142" y="3075"/>
                  </a:lnTo>
                  <a:lnTo>
                    <a:pt x="143" y="3107"/>
                  </a:lnTo>
                  <a:lnTo>
                    <a:pt x="144" y="3063"/>
                  </a:lnTo>
                  <a:lnTo>
                    <a:pt x="144" y="3079"/>
                  </a:lnTo>
                  <a:lnTo>
                    <a:pt x="146" y="3055"/>
                  </a:lnTo>
                  <a:lnTo>
                    <a:pt x="147" y="3085"/>
                  </a:lnTo>
                  <a:lnTo>
                    <a:pt x="148" y="3035"/>
                  </a:lnTo>
                  <a:lnTo>
                    <a:pt x="149" y="3051"/>
                  </a:lnTo>
                  <a:lnTo>
                    <a:pt x="149" y="3042"/>
                  </a:lnTo>
                  <a:lnTo>
                    <a:pt x="151" y="3093"/>
                  </a:lnTo>
                  <a:lnTo>
                    <a:pt x="152" y="3065"/>
                  </a:lnTo>
                  <a:lnTo>
                    <a:pt x="152" y="3072"/>
                  </a:lnTo>
                  <a:lnTo>
                    <a:pt x="154" y="3004"/>
                  </a:lnTo>
                  <a:lnTo>
                    <a:pt x="154" y="3025"/>
                  </a:lnTo>
                  <a:lnTo>
                    <a:pt x="155" y="3018"/>
                  </a:lnTo>
                  <a:lnTo>
                    <a:pt x="155" y="3038"/>
                  </a:lnTo>
                  <a:lnTo>
                    <a:pt x="157" y="3073"/>
                  </a:lnTo>
                  <a:lnTo>
                    <a:pt x="157" y="3065"/>
                  </a:lnTo>
                  <a:lnTo>
                    <a:pt x="159" y="3132"/>
                  </a:lnTo>
                  <a:lnTo>
                    <a:pt x="160" y="3101"/>
                  </a:lnTo>
                  <a:lnTo>
                    <a:pt x="161" y="3105"/>
                  </a:lnTo>
                  <a:lnTo>
                    <a:pt x="162" y="3037"/>
                  </a:lnTo>
                  <a:lnTo>
                    <a:pt x="163" y="3043"/>
                  </a:lnTo>
                  <a:lnTo>
                    <a:pt x="164" y="3018"/>
                  </a:lnTo>
                  <a:lnTo>
                    <a:pt x="167" y="3122"/>
                  </a:lnTo>
                  <a:lnTo>
                    <a:pt x="168" y="3084"/>
                  </a:lnTo>
                  <a:lnTo>
                    <a:pt x="169" y="3105"/>
                  </a:lnTo>
                  <a:lnTo>
                    <a:pt x="172" y="3034"/>
                  </a:lnTo>
                  <a:lnTo>
                    <a:pt x="173" y="3062"/>
                  </a:lnTo>
                  <a:lnTo>
                    <a:pt x="173" y="3053"/>
                  </a:lnTo>
                  <a:lnTo>
                    <a:pt x="174" y="3055"/>
                  </a:lnTo>
                  <a:lnTo>
                    <a:pt x="174" y="3046"/>
                  </a:lnTo>
                  <a:lnTo>
                    <a:pt x="175" y="3060"/>
                  </a:lnTo>
                  <a:lnTo>
                    <a:pt x="175" y="3049"/>
                  </a:lnTo>
                  <a:lnTo>
                    <a:pt x="176" y="3067"/>
                  </a:lnTo>
                  <a:lnTo>
                    <a:pt x="176" y="3038"/>
                  </a:lnTo>
                  <a:lnTo>
                    <a:pt x="178" y="3030"/>
                  </a:lnTo>
                  <a:lnTo>
                    <a:pt x="178" y="3058"/>
                  </a:lnTo>
                  <a:lnTo>
                    <a:pt x="179" y="3053"/>
                  </a:lnTo>
                  <a:lnTo>
                    <a:pt x="180" y="3100"/>
                  </a:lnTo>
                  <a:lnTo>
                    <a:pt x="182" y="3053"/>
                  </a:lnTo>
                  <a:lnTo>
                    <a:pt x="183" y="3070"/>
                  </a:lnTo>
                  <a:lnTo>
                    <a:pt x="184" y="3034"/>
                  </a:lnTo>
                  <a:lnTo>
                    <a:pt x="185" y="3028"/>
                  </a:lnTo>
                  <a:lnTo>
                    <a:pt x="187" y="3075"/>
                  </a:lnTo>
                  <a:lnTo>
                    <a:pt x="188" y="3057"/>
                  </a:lnTo>
                  <a:lnTo>
                    <a:pt x="189" y="3075"/>
                  </a:lnTo>
                  <a:lnTo>
                    <a:pt x="189" y="3067"/>
                  </a:lnTo>
                  <a:lnTo>
                    <a:pt x="190" y="3108"/>
                  </a:lnTo>
                  <a:lnTo>
                    <a:pt x="192" y="3077"/>
                  </a:lnTo>
                  <a:lnTo>
                    <a:pt x="192" y="3087"/>
                  </a:lnTo>
                  <a:lnTo>
                    <a:pt x="193" y="3076"/>
                  </a:lnTo>
                  <a:lnTo>
                    <a:pt x="193" y="3091"/>
                  </a:lnTo>
                  <a:lnTo>
                    <a:pt x="194" y="3086"/>
                  </a:lnTo>
                  <a:lnTo>
                    <a:pt x="194" y="3102"/>
                  </a:lnTo>
                  <a:lnTo>
                    <a:pt x="195" y="3099"/>
                  </a:lnTo>
                  <a:lnTo>
                    <a:pt x="195" y="3108"/>
                  </a:lnTo>
                  <a:lnTo>
                    <a:pt x="197" y="3076"/>
                  </a:lnTo>
                  <a:lnTo>
                    <a:pt x="198" y="3094"/>
                  </a:lnTo>
                  <a:lnTo>
                    <a:pt x="198" y="3066"/>
                  </a:lnTo>
                  <a:lnTo>
                    <a:pt x="199" y="3084"/>
                  </a:lnTo>
                  <a:lnTo>
                    <a:pt x="200" y="3058"/>
                  </a:lnTo>
                  <a:lnTo>
                    <a:pt x="200" y="3083"/>
                  </a:lnTo>
                  <a:lnTo>
                    <a:pt x="201" y="3073"/>
                  </a:lnTo>
                  <a:lnTo>
                    <a:pt x="202" y="3099"/>
                  </a:lnTo>
                  <a:lnTo>
                    <a:pt x="203" y="3079"/>
                  </a:lnTo>
                  <a:lnTo>
                    <a:pt x="205" y="3170"/>
                  </a:lnTo>
                  <a:lnTo>
                    <a:pt x="210" y="2976"/>
                  </a:lnTo>
                  <a:lnTo>
                    <a:pt x="211" y="3012"/>
                  </a:lnTo>
                  <a:lnTo>
                    <a:pt x="211" y="3002"/>
                  </a:lnTo>
                  <a:lnTo>
                    <a:pt x="212" y="3039"/>
                  </a:lnTo>
                  <a:lnTo>
                    <a:pt x="214" y="3069"/>
                  </a:lnTo>
                  <a:lnTo>
                    <a:pt x="214" y="3034"/>
                  </a:lnTo>
                  <a:lnTo>
                    <a:pt x="215" y="3069"/>
                  </a:lnTo>
                  <a:lnTo>
                    <a:pt x="216" y="3040"/>
                  </a:lnTo>
                  <a:lnTo>
                    <a:pt x="217" y="3045"/>
                  </a:lnTo>
                  <a:lnTo>
                    <a:pt x="217" y="3025"/>
                  </a:lnTo>
                  <a:lnTo>
                    <a:pt x="218" y="3073"/>
                  </a:lnTo>
                  <a:lnTo>
                    <a:pt x="219" y="3062"/>
                  </a:lnTo>
                  <a:lnTo>
                    <a:pt x="219" y="3076"/>
                  </a:lnTo>
                  <a:lnTo>
                    <a:pt x="220" y="3059"/>
                  </a:lnTo>
                  <a:lnTo>
                    <a:pt x="222" y="3089"/>
                  </a:lnTo>
                  <a:lnTo>
                    <a:pt x="223" y="3071"/>
                  </a:lnTo>
                  <a:lnTo>
                    <a:pt x="223" y="3097"/>
                  </a:lnTo>
                  <a:lnTo>
                    <a:pt x="224" y="3078"/>
                  </a:lnTo>
                  <a:lnTo>
                    <a:pt x="225" y="3137"/>
                  </a:lnTo>
                  <a:lnTo>
                    <a:pt x="227" y="3066"/>
                  </a:lnTo>
                  <a:lnTo>
                    <a:pt x="229" y="3105"/>
                  </a:lnTo>
                  <a:lnTo>
                    <a:pt x="230" y="3061"/>
                  </a:lnTo>
                  <a:lnTo>
                    <a:pt x="231" y="3023"/>
                  </a:lnTo>
                  <a:lnTo>
                    <a:pt x="235" y="3136"/>
                  </a:lnTo>
                  <a:lnTo>
                    <a:pt x="239" y="3039"/>
                  </a:lnTo>
                  <a:lnTo>
                    <a:pt x="240" y="3093"/>
                  </a:lnTo>
                  <a:lnTo>
                    <a:pt x="241" y="3086"/>
                  </a:lnTo>
                  <a:lnTo>
                    <a:pt x="241" y="3101"/>
                  </a:lnTo>
                  <a:lnTo>
                    <a:pt x="242" y="3067"/>
                  </a:lnTo>
                  <a:lnTo>
                    <a:pt x="244" y="3131"/>
                  </a:lnTo>
                  <a:lnTo>
                    <a:pt x="247" y="3056"/>
                  </a:lnTo>
                  <a:lnTo>
                    <a:pt x="248" y="3094"/>
                  </a:lnTo>
                  <a:lnTo>
                    <a:pt x="249" y="3071"/>
                  </a:lnTo>
                  <a:lnTo>
                    <a:pt x="251" y="3148"/>
                  </a:lnTo>
                  <a:lnTo>
                    <a:pt x="251" y="3123"/>
                  </a:lnTo>
                  <a:lnTo>
                    <a:pt x="252" y="3129"/>
                  </a:lnTo>
                  <a:lnTo>
                    <a:pt x="252" y="3099"/>
                  </a:lnTo>
                  <a:lnTo>
                    <a:pt x="253" y="3107"/>
                  </a:lnTo>
                  <a:lnTo>
                    <a:pt x="253" y="3095"/>
                  </a:lnTo>
                  <a:lnTo>
                    <a:pt x="254" y="3109"/>
                  </a:lnTo>
                  <a:lnTo>
                    <a:pt x="254" y="3088"/>
                  </a:lnTo>
                  <a:lnTo>
                    <a:pt x="255" y="3114"/>
                  </a:lnTo>
                  <a:lnTo>
                    <a:pt x="256" y="3077"/>
                  </a:lnTo>
                  <a:lnTo>
                    <a:pt x="257" y="3096"/>
                  </a:lnTo>
                  <a:lnTo>
                    <a:pt x="259" y="3042"/>
                  </a:lnTo>
                  <a:lnTo>
                    <a:pt x="260" y="3076"/>
                  </a:lnTo>
                  <a:lnTo>
                    <a:pt x="261" y="3054"/>
                  </a:lnTo>
                  <a:lnTo>
                    <a:pt x="261" y="3071"/>
                  </a:lnTo>
                  <a:lnTo>
                    <a:pt x="263" y="3006"/>
                  </a:lnTo>
                  <a:lnTo>
                    <a:pt x="266" y="3095"/>
                  </a:lnTo>
                  <a:lnTo>
                    <a:pt x="267" y="3019"/>
                  </a:lnTo>
                  <a:lnTo>
                    <a:pt x="268" y="3053"/>
                  </a:lnTo>
                  <a:lnTo>
                    <a:pt x="269" y="3042"/>
                  </a:lnTo>
                  <a:lnTo>
                    <a:pt x="269" y="3070"/>
                  </a:lnTo>
                  <a:lnTo>
                    <a:pt x="271" y="3031"/>
                  </a:lnTo>
                  <a:lnTo>
                    <a:pt x="272" y="3093"/>
                  </a:lnTo>
                  <a:lnTo>
                    <a:pt x="273" y="3130"/>
                  </a:lnTo>
                  <a:lnTo>
                    <a:pt x="274" y="3087"/>
                  </a:lnTo>
                  <a:lnTo>
                    <a:pt x="275" y="3090"/>
                  </a:lnTo>
                  <a:lnTo>
                    <a:pt x="276" y="3056"/>
                  </a:lnTo>
                  <a:lnTo>
                    <a:pt x="278" y="3109"/>
                  </a:lnTo>
                  <a:lnTo>
                    <a:pt x="280" y="3006"/>
                  </a:lnTo>
                  <a:lnTo>
                    <a:pt x="281" y="3060"/>
                  </a:lnTo>
                  <a:lnTo>
                    <a:pt x="283" y="3113"/>
                  </a:lnTo>
                  <a:lnTo>
                    <a:pt x="283" y="3080"/>
                  </a:lnTo>
                  <a:lnTo>
                    <a:pt x="284" y="3096"/>
                  </a:lnTo>
                  <a:lnTo>
                    <a:pt x="286" y="3113"/>
                  </a:lnTo>
                  <a:lnTo>
                    <a:pt x="287" y="3078"/>
                  </a:lnTo>
                  <a:lnTo>
                    <a:pt x="288" y="3081"/>
                  </a:lnTo>
                  <a:lnTo>
                    <a:pt x="289" y="3060"/>
                  </a:lnTo>
                  <a:lnTo>
                    <a:pt x="289" y="3075"/>
                  </a:lnTo>
                  <a:lnTo>
                    <a:pt x="291" y="3034"/>
                  </a:lnTo>
                  <a:lnTo>
                    <a:pt x="293" y="3063"/>
                  </a:lnTo>
                  <a:lnTo>
                    <a:pt x="293" y="3049"/>
                  </a:lnTo>
                  <a:lnTo>
                    <a:pt x="294" y="3077"/>
                  </a:lnTo>
                  <a:lnTo>
                    <a:pt x="296" y="3058"/>
                  </a:lnTo>
                  <a:lnTo>
                    <a:pt x="297" y="3096"/>
                  </a:lnTo>
                  <a:lnTo>
                    <a:pt x="300" y="3021"/>
                  </a:lnTo>
                  <a:lnTo>
                    <a:pt x="302" y="3096"/>
                  </a:lnTo>
                  <a:lnTo>
                    <a:pt x="304" y="3054"/>
                  </a:lnTo>
                  <a:lnTo>
                    <a:pt x="305" y="3068"/>
                  </a:lnTo>
                  <a:lnTo>
                    <a:pt x="306" y="3038"/>
                  </a:lnTo>
                  <a:lnTo>
                    <a:pt x="307" y="3045"/>
                  </a:lnTo>
                  <a:lnTo>
                    <a:pt x="307" y="3035"/>
                  </a:lnTo>
                  <a:lnTo>
                    <a:pt x="309" y="3056"/>
                  </a:lnTo>
                  <a:lnTo>
                    <a:pt x="311" y="3018"/>
                  </a:lnTo>
                  <a:lnTo>
                    <a:pt x="313" y="3099"/>
                  </a:lnTo>
                  <a:lnTo>
                    <a:pt x="314" y="3075"/>
                  </a:lnTo>
                  <a:lnTo>
                    <a:pt x="314" y="3088"/>
                  </a:lnTo>
                  <a:lnTo>
                    <a:pt x="315" y="3084"/>
                  </a:lnTo>
                  <a:lnTo>
                    <a:pt x="316" y="3129"/>
                  </a:lnTo>
                  <a:lnTo>
                    <a:pt x="316" y="3111"/>
                  </a:lnTo>
                  <a:lnTo>
                    <a:pt x="317" y="3116"/>
                  </a:lnTo>
                  <a:lnTo>
                    <a:pt x="319" y="3030"/>
                  </a:lnTo>
                  <a:lnTo>
                    <a:pt x="320" y="3077"/>
                  </a:lnTo>
                  <a:lnTo>
                    <a:pt x="321" y="3073"/>
                  </a:lnTo>
                  <a:lnTo>
                    <a:pt x="321" y="3094"/>
                  </a:lnTo>
                  <a:lnTo>
                    <a:pt x="322" y="3088"/>
                  </a:lnTo>
                  <a:lnTo>
                    <a:pt x="322" y="3093"/>
                  </a:lnTo>
                  <a:lnTo>
                    <a:pt x="323" y="3078"/>
                  </a:lnTo>
                  <a:lnTo>
                    <a:pt x="323" y="3101"/>
                  </a:lnTo>
                  <a:lnTo>
                    <a:pt x="324" y="3053"/>
                  </a:lnTo>
                  <a:lnTo>
                    <a:pt x="325" y="3056"/>
                  </a:lnTo>
                  <a:lnTo>
                    <a:pt x="325" y="3054"/>
                  </a:lnTo>
                  <a:lnTo>
                    <a:pt x="326" y="3064"/>
                  </a:lnTo>
                  <a:lnTo>
                    <a:pt x="326" y="3045"/>
                  </a:lnTo>
                  <a:lnTo>
                    <a:pt x="327" y="3049"/>
                  </a:lnTo>
                  <a:lnTo>
                    <a:pt x="327" y="3035"/>
                  </a:lnTo>
                  <a:lnTo>
                    <a:pt x="328" y="3040"/>
                  </a:lnTo>
                  <a:lnTo>
                    <a:pt x="329" y="2986"/>
                  </a:lnTo>
                  <a:lnTo>
                    <a:pt x="330" y="3053"/>
                  </a:lnTo>
                  <a:lnTo>
                    <a:pt x="331" y="3050"/>
                  </a:lnTo>
                  <a:lnTo>
                    <a:pt x="332" y="3096"/>
                  </a:lnTo>
                  <a:lnTo>
                    <a:pt x="333" y="3113"/>
                  </a:lnTo>
                  <a:lnTo>
                    <a:pt x="334" y="3105"/>
                  </a:lnTo>
                  <a:lnTo>
                    <a:pt x="334" y="3114"/>
                  </a:lnTo>
                  <a:lnTo>
                    <a:pt x="335" y="3083"/>
                  </a:lnTo>
                  <a:lnTo>
                    <a:pt x="337" y="3133"/>
                  </a:lnTo>
                  <a:lnTo>
                    <a:pt x="338" y="3100"/>
                  </a:lnTo>
                  <a:lnTo>
                    <a:pt x="340" y="3064"/>
                  </a:lnTo>
                  <a:lnTo>
                    <a:pt x="340" y="3094"/>
                  </a:lnTo>
                  <a:lnTo>
                    <a:pt x="341" y="3090"/>
                  </a:lnTo>
                  <a:lnTo>
                    <a:pt x="342" y="3108"/>
                  </a:lnTo>
                  <a:lnTo>
                    <a:pt x="344" y="3043"/>
                  </a:lnTo>
                  <a:lnTo>
                    <a:pt x="345" y="3061"/>
                  </a:lnTo>
                  <a:lnTo>
                    <a:pt x="346" y="3052"/>
                  </a:lnTo>
                  <a:lnTo>
                    <a:pt x="347" y="3096"/>
                  </a:lnTo>
                  <a:lnTo>
                    <a:pt x="348" y="3062"/>
                  </a:lnTo>
                  <a:lnTo>
                    <a:pt x="349" y="3070"/>
                  </a:lnTo>
                  <a:lnTo>
                    <a:pt x="350" y="3049"/>
                  </a:lnTo>
                  <a:lnTo>
                    <a:pt x="351" y="3055"/>
                  </a:lnTo>
                  <a:lnTo>
                    <a:pt x="352" y="3020"/>
                  </a:lnTo>
                  <a:lnTo>
                    <a:pt x="353" y="3040"/>
                  </a:lnTo>
                  <a:lnTo>
                    <a:pt x="354" y="3037"/>
                  </a:lnTo>
                  <a:lnTo>
                    <a:pt x="356" y="3103"/>
                  </a:lnTo>
                  <a:lnTo>
                    <a:pt x="356" y="3096"/>
                  </a:lnTo>
                  <a:lnTo>
                    <a:pt x="357" y="3116"/>
                  </a:lnTo>
                  <a:lnTo>
                    <a:pt x="358" y="3099"/>
                  </a:lnTo>
                  <a:lnTo>
                    <a:pt x="359" y="3109"/>
                  </a:lnTo>
                  <a:lnTo>
                    <a:pt x="359" y="3091"/>
                  </a:lnTo>
                  <a:lnTo>
                    <a:pt x="360" y="3099"/>
                  </a:lnTo>
                  <a:lnTo>
                    <a:pt x="362" y="3002"/>
                  </a:lnTo>
                  <a:lnTo>
                    <a:pt x="363" y="3065"/>
                  </a:lnTo>
                  <a:lnTo>
                    <a:pt x="364" y="3054"/>
                  </a:lnTo>
                  <a:lnTo>
                    <a:pt x="365" y="3069"/>
                  </a:lnTo>
                  <a:lnTo>
                    <a:pt x="365" y="3053"/>
                  </a:lnTo>
                  <a:lnTo>
                    <a:pt x="366" y="3056"/>
                  </a:lnTo>
                  <a:lnTo>
                    <a:pt x="366" y="3021"/>
                  </a:lnTo>
                  <a:lnTo>
                    <a:pt x="368" y="3084"/>
                  </a:lnTo>
                  <a:lnTo>
                    <a:pt x="369" y="3066"/>
                  </a:lnTo>
                  <a:lnTo>
                    <a:pt x="369" y="3071"/>
                  </a:lnTo>
                  <a:lnTo>
                    <a:pt x="371" y="3040"/>
                  </a:lnTo>
                  <a:lnTo>
                    <a:pt x="373" y="3144"/>
                  </a:lnTo>
                  <a:lnTo>
                    <a:pt x="376" y="3051"/>
                  </a:lnTo>
                  <a:lnTo>
                    <a:pt x="376" y="3056"/>
                  </a:lnTo>
                  <a:lnTo>
                    <a:pt x="377" y="3048"/>
                  </a:lnTo>
                  <a:lnTo>
                    <a:pt x="377" y="3079"/>
                  </a:lnTo>
                  <a:lnTo>
                    <a:pt x="378" y="3073"/>
                  </a:lnTo>
                  <a:lnTo>
                    <a:pt x="379" y="3113"/>
                  </a:lnTo>
                  <a:lnTo>
                    <a:pt x="381" y="2994"/>
                  </a:lnTo>
                  <a:lnTo>
                    <a:pt x="383" y="3080"/>
                  </a:lnTo>
                  <a:lnTo>
                    <a:pt x="384" y="3046"/>
                  </a:lnTo>
                  <a:lnTo>
                    <a:pt x="385" y="3052"/>
                  </a:lnTo>
                  <a:lnTo>
                    <a:pt x="387" y="2974"/>
                  </a:lnTo>
                  <a:lnTo>
                    <a:pt x="388" y="3029"/>
                  </a:lnTo>
                  <a:lnTo>
                    <a:pt x="389" y="3022"/>
                  </a:lnTo>
                  <a:lnTo>
                    <a:pt x="390" y="3062"/>
                  </a:lnTo>
                  <a:lnTo>
                    <a:pt x="392" y="3032"/>
                  </a:lnTo>
                  <a:lnTo>
                    <a:pt x="393" y="3073"/>
                  </a:lnTo>
                  <a:lnTo>
                    <a:pt x="394" y="3035"/>
                  </a:lnTo>
                  <a:lnTo>
                    <a:pt x="395" y="3066"/>
                  </a:lnTo>
                  <a:lnTo>
                    <a:pt x="395" y="3044"/>
                  </a:lnTo>
                  <a:lnTo>
                    <a:pt x="396" y="3048"/>
                  </a:lnTo>
                  <a:lnTo>
                    <a:pt x="396" y="3023"/>
                  </a:lnTo>
                  <a:lnTo>
                    <a:pt x="397" y="3043"/>
                  </a:lnTo>
                  <a:lnTo>
                    <a:pt x="399" y="2999"/>
                  </a:lnTo>
                  <a:lnTo>
                    <a:pt x="400" y="3045"/>
                  </a:lnTo>
                  <a:lnTo>
                    <a:pt x="401" y="3033"/>
                  </a:lnTo>
                  <a:lnTo>
                    <a:pt x="402" y="3046"/>
                  </a:lnTo>
                  <a:lnTo>
                    <a:pt x="402" y="3030"/>
                  </a:lnTo>
                  <a:lnTo>
                    <a:pt x="403" y="3040"/>
                  </a:lnTo>
                  <a:lnTo>
                    <a:pt x="403" y="3019"/>
                  </a:lnTo>
                  <a:lnTo>
                    <a:pt x="404" y="3021"/>
                  </a:lnTo>
                  <a:lnTo>
                    <a:pt x="404" y="2984"/>
                  </a:lnTo>
                  <a:lnTo>
                    <a:pt x="406" y="2961"/>
                  </a:lnTo>
                  <a:lnTo>
                    <a:pt x="406" y="2971"/>
                  </a:lnTo>
                  <a:lnTo>
                    <a:pt x="407" y="2957"/>
                  </a:lnTo>
                  <a:lnTo>
                    <a:pt x="408" y="2960"/>
                  </a:lnTo>
                  <a:lnTo>
                    <a:pt x="411" y="2815"/>
                  </a:lnTo>
                  <a:lnTo>
                    <a:pt x="414" y="2929"/>
                  </a:lnTo>
                  <a:lnTo>
                    <a:pt x="416" y="2876"/>
                  </a:lnTo>
                  <a:lnTo>
                    <a:pt x="417" y="2892"/>
                  </a:lnTo>
                  <a:lnTo>
                    <a:pt x="418" y="2841"/>
                  </a:lnTo>
                  <a:lnTo>
                    <a:pt x="419" y="2820"/>
                  </a:lnTo>
                  <a:lnTo>
                    <a:pt x="420" y="2823"/>
                  </a:lnTo>
                  <a:lnTo>
                    <a:pt x="420" y="2808"/>
                  </a:lnTo>
                  <a:lnTo>
                    <a:pt x="421" y="2821"/>
                  </a:lnTo>
                  <a:lnTo>
                    <a:pt x="422" y="2816"/>
                  </a:lnTo>
                  <a:lnTo>
                    <a:pt x="422" y="2831"/>
                  </a:lnTo>
                  <a:lnTo>
                    <a:pt x="423" y="2805"/>
                  </a:lnTo>
                  <a:lnTo>
                    <a:pt x="429" y="2671"/>
                  </a:lnTo>
                  <a:lnTo>
                    <a:pt x="429" y="2684"/>
                  </a:lnTo>
                  <a:lnTo>
                    <a:pt x="430" y="2681"/>
                  </a:lnTo>
                  <a:lnTo>
                    <a:pt x="431" y="2715"/>
                  </a:lnTo>
                  <a:lnTo>
                    <a:pt x="431" y="2698"/>
                  </a:lnTo>
                  <a:lnTo>
                    <a:pt x="432" y="2720"/>
                  </a:lnTo>
                  <a:lnTo>
                    <a:pt x="433" y="2690"/>
                  </a:lnTo>
                  <a:lnTo>
                    <a:pt x="434" y="2698"/>
                  </a:lnTo>
                  <a:lnTo>
                    <a:pt x="435" y="2657"/>
                  </a:lnTo>
                  <a:lnTo>
                    <a:pt x="436" y="2661"/>
                  </a:lnTo>
                  <a:lnTo>
                    <a:pt x="436" y="2639"/>
                  </a:lnTo>
                  <a:lnTo>
                    <a:pt x="437" y="2649"/>
                  </a:lnTo>
                  <a:lnTo>
                    <a:pt x="440" y="2499"/>
                  </a:lnTo>
                  <a:lnTo>
                    <a:pt x="444" y="2625"/>
                  </a:lnTo>
                  <a:lnTo>
                    <a:pt x="445" y="2591"/>
                  </a:lnTo>
                  <a:lnTo>
                    <a:pt x="449" y="2709"/>
                  </a:lnTo>
                  <a:lnTo>
                    <a:pt x="450" y="2676"/>
                  </a:lnTo>
                  <a:lnTo>
                    <a:pt x="450" y="2681"/>
                  </a:lnTo>
                  <a:lnTo>
                    <a:pt x="451" y="2668"/>
                  </a:lnTo>
                  <a:lnTo>
                    <a:pt x="453" y="2700"/>
                  </a:lnTo>
                  <a:lnTo>
                    <a:pt x="454" y="2677"/>
                  </a:lnTo>
                  <a:lnTo>
                    <a:pt x="455" y="2680"/>
                  </a:lnTo>
                  <a:lnTo>
                    <a:pt x="455" y="2676"/>
                  </a:lnTo>
                  <a:lnTo>
                    <a:pt x="458" y="2777"/>
                  </a:lnTo>
                  <a:lnTo>
                    <a:pt x="459" y="2735"/>
                  </a:lnTo>
                  <a:lnTo>
                    <a:pt x="463" y="2868"/>
                  </a:lnTo>
                  <a:lnTo>
                    <a:pt x="466" y="2766"/>
                  </a:lnTo>
                  <a:lnTo>
                    <a:pt x="467" y="2831"/>
                  </a:lnTo>
                  <a:lnTo>
                    <a:pt x="469" y="2858"/>
                  </a:lnTo>
                  <a:lnTo>
                    <a:pt x="470" y="2819"/>
                  </a:lnTo>
                  <a:lnTo>
                    <a:pt x="472" y="2864"/>
                  </a:lnTo>
                  <a:lnTo>
                    <a:pt x="472" y="2854"/>
                  </a:lnTo>
                  <a:lnTo>
                    <a:pt x="474" y="2880"/>
                  </a:lnTo>
                  <a:lnTo>
                    <a:pt x="474" y="2861"/>
                  </a:lnTo>
                  <a:lnTo>
                    <a:pt x="475" y="2866"/>
                  </a:lnTo>
                  <a:lnTo>
                    <a:pt x="475" y="2854"/>
                  </a:lnTo>
                  <a:lnTo>
                    <a:pt x="476" y="2870"/>
                  </a:lnTo>
                  <a:lnTo>
                    <a:pt x="477" y="2830"/>
                  </a:lnTo>
                  <a:lnTo>
                    <a:pt x="478" y="2843"/>
                  </a:lnTo>
                  <a:lnTo>
                    <a:pt x="479" y="2825"/>
                  </a:lnTo>
                  <a:lnTo>
                    <a:pt x="480" y="2864"/>
                  </a:lnTo>
                  <a:lnTo>
                    <a:pt x="481" y="2855"/>
                  </a:lnTo>
                  <a:lnTo>
                    <a:pt x="481" y="2883"/>
                  </a:lnTo>
                  <a:lnTo>
                    <a:pt x="483" y="2858"/>
                  </a:lnTo>
                  <a:lnTo>
                    <a:pt x="485" y="2915"/>
                  </a:lnTo>
                  <a:lnTo>
                    <a:pt x="485" y="2895"/>
                  </a:lnTo>
                  <a:lnTo>
                    <a:pt x="486" y="2916"/>
                  </a:lnTo>
                  <a:lnTo>
                    <a:pt x="487" y="2874"/>
                  </a:lnTo>
                  <a:lnTo>
                    <a:pt x="488" y="2881"/>
                  </a:lnTo>
                  <a:lnTo>
                    <a:pt x="488" y="2872"/>
                  </a:lnTo>
                  <a:lnTo>
                    <a:pt x="489" y="2911"/>
                  </a:lnTo>
                  <a:lnTo>
                    <a:pt x="490" y="2893"/>
                  </a:lnTo>
                  <a:lnTo>
                    <a:pt x="491" y="2919"/>
                  </a:lnTo>
                  <a:lnTo>
                    <a:pt x="493" y="2881"/>
                  </a:lnTo>
                  <a:lnTo>
                    <a:pt x="494" y="2884"/>
                  </a:lnTo>
                  <a:lnTo>
                    <a:pt x="495" y="2858"/>
                  </a:lnTo>
                  <a:lnTo>
                    <a:pt x="498" y="2911"/>
                  </a:lnTo>
                  <a:lnTo>
                    <a:pt x="499" y="2891"/>
                  </a:lnTo>
                  <a:lnTo>
                    <a:pt x="500" y="2932"/>
                  </a:lnTo>
                  <a:lnTo>
                    <a:pt x="500" y="2914"/>
                  </a:lnTo>
                  <a:lnTo>
                    <a:pt x="502" y="2954"/>
                  </a:lnTo>
                  <a:lnTo>
                    <a:pt x="504" y="2916"/>
                  </a:lnTo>
                  <a:lnTo>
                    <a:pt x="505" y="2931"/>
                  </a:lnTo>
                  <a:lnTo>
                    <a:pt x="505" y="2909"/>
                  </a:lnTo>
                  <a:lnTo>
                    <a:pt x="506" y="2926"/>
                  </a:lnTo>
                  <a:lnTo>
                    <a:pt x="506" y="2909"/>
                  </a:lnTo>
                  <a:lnTo>
                    <a:pt x="507" y="2914"/>
                  </a:lnTo>
                  <a:lnTo>
                    <a:pt x="507" y="2894"/>
                  </a:lnTo>
                  <a:lnTo>
                    <a:pt x="508" y="2913"/>
                  </a:lnTo>
                  <a:lnTo>
                    <a:pt x="509" y="2891"/>
                  </a:lnTo>
                  <a:lnTo>
                    <a:pt x="511" y="2948"/>
                  </a:lnTo>
                  <a:lnTo>
                    <a:pt x="513" y="2955"/>
                  </a:lnTo>
                  <a:lnTo>
                    <a:pt x="514" y="2909"/>
                  </a:lnTo>
                  <a:lnTo>
                    <a:pt x="516" y="2970"/>
                  </a:lnTo>
                  <a:lnTo>
                    <a:pt x="516" y="2962"/>
                  </a:lnTo>
                  <a:lnTo>
                    <a:pt x="517" y="2979"/>
                  </a:lnTo>
                  <a:lnTo>
                    <a:pt x="519" y="2894"/>
                  </a:lnTo>
                  <a:lnTo>
                    <a:pt x="519" y="2912"/>
                  </a:lnTo>
                  <a:lnTo>
                    <a:pt x="521" y="2874"/>
                  </a:lnTo>
                  <a:lnTo>
                    <a:pt x="522" y="2896"/>
                  </a:lnTo>
                  <a:lnTo>
                    <a:pt x="522" y="2884"/>
                  </a:lnTo>
                  <a:lnTo>
                    <a:pt x="523" y="2914"/>
                  </a:lnTo>
                  <a:lnTo>
                    <a:pt x="525" y="2882"/>
                  </a:lnTo>
                  <a:lnTo>
                    <a:pt x="526" y="2909"/>
                  </a:lnTo>
                  <a:lnTo>
                    <a:pt x="527" y="2875"/>
                  </a:lnTo>
                  <a:lnTo>
                    <a:pt x="527" y="2893"/>
                  </a:lnTo>
                  <a:lnTo>
                    <a:pt x="528" y="2879"/>
                  </a:lnTo>
                  <a:lnTo>
                    <a:pt x="531" y="3003"/>
                  </a:lnTo>
                  <a:lnTo>
                    <a:pt x="531" y="2982"/>
                  </a:lnTo>
                  <a:lnTo>
                    <a:pt x="533" y="2920"/>
                  </a:lnTo>
                  <a:lnTo>
                    <a:pt x="534" y="2933"/>
                  </a:lnTo>
                  <a:lnTo>
                    <a:pt x="534" y="2920"/>
                  </a:lnTo>
                  <a:lnTo>
                    <a:pt x="535" y="2938"/>
                  </a:lnTo>
                  <a:lnTo>
                    <a:pt x="536" y="2911"/>
                  </a:lnTo>
                  <a:lnTo>
                    <a:pt x="537" y="2946"/>
                  </a:lnTo>
                  <a:lnTo>
                    <a:pt x="537" y="2927"/>
                  </a:lnTo>
                  <a:lnTo>
                    <a:pt x="538" y="2944"/>
                  </a:lnTo>
                  <a:lnTo>
                    <a:pt x="539" y="2941"/>
                  </a:lnTo>
                  <a:lnTo>
                    <a:pt x="539" y="2952"/>
                  </a:lnTo>
                  <a:lnTo>
                    <a:pt x="540" y="2948"/>
                  </a:lnTo>
                  <a:lnTo>
                    <a:pt x="541" y="2963"/>
                  </a:lnTo>
                  <a:lnTo>
                    <a:pt x="541" y="2960"/>
                  </a:lnTo>
                  <a:lnTo>
                    <a:pt x="542" y="2976"/>
                  </a:lnTo>
                  <a:lnTo>
                    <a:pt x="542" y="2941"/>
                  </a:lnTo>
                  <a:lnTo>
                    <a:pt x="543" y="2948"/>
                  </a:lnTo>
                  <a:lnTo>
                    <a:pt x="545" y="2904"/>
                  </a:lnTo>
                  <a:lnTo>
                    <a:pt x="548" y="2992"/>
                  </a:lnTo>
                  <a:lnTo>
                    <a:pt x="548" y="2967"/>
                  </a:lnTo>
                  <a:lnTo>
                    <a:pt x="549" y="2974"/>
                  </a:lnTo>
                  <a:lnTo>
                    <a:pt x="549" y="2963"/>
                  </a:lnTo>
                  <a:lnTo>
                    <a:pt x="550" y="2972"/>
                  </a:lnTo>
                  <a:lnTo>
                    <a:pt x="551" y="2951"/>
                  </a:lnTo>
                  <a:lnTo>
                    <a:pt x="551" y="2971"/>
                  </a:lnTo>
                  <a:lnTo>
                    <a:pt x="554" y="2891"/>
                  </a:lnTo>
                  <a:lnTo>
                    <a:pt x="555" y="2959"/>
                  </a:lnTo>
                  <a:lnTo>
                    <a:pt x="558" y="2911"/>
                  </a:lnTo>
                  <a:lnTo>
                    <a:pt x="560" y="3004"/>
                  </a:lnTo>
                  <a:lnTo>
                    <a:pt x="561" y="2972"/>
                  </a:lnTo>
                  <a:lnTo>
                    <a:pt x="562" y="2981"/>
                  </a:lnTo>
                  <a:lnTo>
                    <a:pt x="562" y="2956"/>
                  </a:lnTo>
                  <a:lnTo>
                    <a:pt x="564" y="3007"/>
                  </a:lnTo>
                  <a:lnTo>
                    <a:pt x="565" y="3001"/>
                  </a:lnTo>
                  <a:lnTo>
                    <a:pt x="566" y="3010"/>
                  </a:lnTo>
                  <a:lnTo>
                    <a:pt x="566" y="3001"/>
                  </a:lnTo>
                  <a:lnTo>
                    <a:pt x="567" y="3007"/>
                  </a:lnTo>
                  <a:lnTo>
                    <a:pt x="568" y="2966"/>
                  </a:lnTo>
                  <a:lnTo>
                    <a:pt x="568" y="2984"/>
                  </a:lnTo>
                  <a:lnTo>
                    <a:pt x="569" y="2964"/>
                  </a:lnTo>
                  <a:lnTo>
                    <a:pt x="569" y="2976"/>
                  </a:lnTo>
                  <a:lnTo>
                    <a:pt x="570" y="2973"/>
                  </a:lnTo>
                  <a:lnTo>
                    <a:pt x="571" y="3041"/>
                  </a:lnTo>
                  <a:lnTo>
                    <a:pt x="574" y="2929"/>
                  </a:lnTo>
                  <a:lnTo>
                    <a:pt x="576" y="2988"/>
                  </a:lnTo>
                  <a:lnTo>
                    <a:pt x="577" y="2971"/>
                  </a:lnTo>
                  <a:lnTo>
                    <a:pt x="578" y="2984"/>
                  </a:lnTo>
                  <a:lnTo>
                    <a:pt x="578" y="2979"/>
                  </a:lnTo>
                  <a:lnTo>
                    <a:pt x="580" y="3011"/>
                  </a:lnTo>
                  <a:lnTo>
                    <a:pt x="580" y="2997"/>
                  </a:lnTo>
                  <a:lnTo>
                    <a:pt x="581" y="3029"/>
                  </a:lnTo>
                  <a:lnTo>
                    <a:pt x="582" y="3018"/>
                  </a:lnTo>
                  <a:lnTo>
                    <a:pt x="582" y="3028"/>
                  </a:lnTo>
                  <a:lnTo>
                    <a:pt x="583" y="3001"/>
                  </a:lnTo>
                  <a:lnTo>
                    <a:pt x="584" y="3025"/>
                  </a:lnTo>
                  <a:lnTo>
                    <a:pt x="585" y="3013"/>
                  </a:lnTo>
                  <a:lnTo>
                    <a:pt x="587" y="3090"/>
                  </a:lnTo>
                  <a:lnTo>
                    <a:pt x="589" y="2982"/>
                  </a:lnTo>
                  <a:lnTo>
                    <a:pt x="590" y="2950"/>
                  </a:lnTo>
                  <a:lnTo>
                    <a:pt x="591" y="2965"/>
                  </a:lnTo>
                  <a:lnTo>
                    <a:pt x="591" y="2951"/>
                  </a:lnTo>
                  <a:lnTo>
                    <a:pt x="593" y="3027"/>
                  </a:lnTo>
                  <a:lnTo>
                    <a:pt x="594" y="3020"/>
                  </a:lnTo>
                  <a:lnTo>
                    <a:pt x="596" y="3060"/>
                  </a:lnTo>
                  <a:lnTo>
                    <a:pt x="598" y="2998"/>
                  </a:lnTo>
                  <a:lnTo>
                    <a:pt x="599" y="2987"/>
                  </a:lnTo>
                  <a:lnTo>
                    <a:pt x="600" y="3023"/>
                  </a:lnTo>
                  <a:lnTo>
                    <a:pt x="602" y="2971"/>
                  </a:lnTo>
                  <a:lnTo>
                    <a:pt x="602" y="2979"/>
                  </a:lnTo>
                  <a:lnTo>
                    <a:pt x="603" y="2962"/>
                  </a:lnTo>
                  <a:lnTo>
                    <a:pt x="603" y="2978"/>
                  </a:lnTo>
                  <a:lnTo>
                    <a:pt x="605" y="2969"/>
                  </a:lnTo>
                  <a:lnTo>
                    <a:pt x="606" y="3021"/>
                  </a:lnTo>
                  <a:lnTo>
                    <a:pt x="606" y="2997"/>
                  </a:lnTo>
                  <a:lnTo>
                    <a:pt x="607" y="3027"/>
                  </a:lnTo>
                  <a:lnTo>
                    <a:pt x="608" y="3018"/>
                  </a:lnTo>
                  <a:lnTo>
                    <a:pt x="609" y="3041"/>
                  </a:lnTo>
                  <a:lnTo>
                    <a:pt x="609" y="3032"/>
                  </a:lnTo>
                  <a:lnTo>
                    <a:pt x="612" y="3073"/>
                  </a:lnTo>
                  <a:lnTo>
                    <a:pt x="614" y="2994"/>
                  </a:lnTo>
                  <a:lnTo>
                    <a:pt x="615" y="3002"/>
                  </a:lnTo>
                  <a:lnTo>
                    <a:pt x="615" y="2986"/>
                  </a:lnTo>
                  <a:lnTo>
                    <a:pt x="617" y="3048"/>
                  </a:lnTo>
                  <a:lnTo>
                    <a:pt x="618" y="2999"/>
                  </a:lnTo>
                  <a:lnTo>
                    <a:pt x="619" y="3004"/>
                  </a:lnTo>
                  <a:lnTo>
                    <a:pt x="620" y="2981"/>
                  </a:lnTo>
                  <a:lnTo>
                    <a:pt x="622" y="3042"/>
                  </a:lnTo>
                  <a:lnTo>
                    <a:pt x="623" y="3027"/>
                  </a:lnTo>
                  <a:lnTo>
                    <a:pt x="624" y="3062"/>
                  </a:lnTo>
                  <a:lnTo>
                    <a:pt x="625" y="3019"/>
                  </a:lnTo>
                  <a:lnTo>
                    <a:pt x="627" y="3049"/>
                  </a:lnTo>
                  <a:lnTo>
                    <a:pt x="628" y="2987"/>
                  </a:lnTo>
                  <a:lnTo>
                    <a:pt x="629" y="2990"/>
                  </a:lnTo>
                  <a:lnTo>
                    <a:pt x="630" y="2960"/>
                  </a:lnTo>
                  <a:lnTo>
                    <a:pt x="632" y="3026"/>
                  </a:lnTo>
                  <a:lnTo>
                    <a:pt x="632" y="2998"/>
                  </a:lnTo>
                  <a:lnTo>
                    <a:pt x="633" y="3021"/>
                  </a:lnTo>
                  <a:lnTo>
                    <a:pt x="635" y="3002"/>
                  </a:lnTo>
                  <a:lnTo>
                    <a:pt x="635" y="3023"/>
                  </a:lnTo>
                  <a:lnTo>
                    <a:pt x="636" y="3018"/>
                  </a:lnTo>
                  <a:lnTo>
                    <a:pt x="636" y="3021"/>
                  </a:lnTo>
                  <a:lnTo>
                    <a:pt x="637" y="3016"/>
                  </a:lnTo>
                  <a:lnTo>
                    <a:pt x="639" y="3052"/>
                  </a:lnTo>
                  <a:lnTo>
                    <a:pt x="640" y="3025"/>
                  </a:lnTo>
                  <a:lnTo>
                    <a:pt x="641" y="3029"/>
                  </a:lnTo>
                  <a:lnTo>
                    <a:pt x="641" y="3014"/>
                  </a:lnTo>
                  <a:lnTo>
                    <a:pt x="644" y="3086"/>
                  </a:lnTo>
                  <a:lnTo>
                    <a:pt x="647" y="2965"/>
                  </a:lnTo>
                  <a:lnTo>
                    <a:pt x="647" y="2978"/>
                  </a:lnTo>
                  <a:lnTo>
                    <a:pt x="649" y="3015"/>
                  </a:lnTo>
                  <a:lnTo>
                    <a:pt x="649" y="3003"/>
                  </a:lnTo>
                  <a:lnTo>
                    <a:pt x="650" y="2987"/>
                  </a:lnTo>
                  <a:lnTo>
                    <a:pt x="652" y="3024"/>
                  </a:lnTo>
                  <a:lnTo>
                    <a:pt x="652" y="3020"/>
                  </a:lnTo>
                  <a:lnTo>
                    <a:pt x="653" y="3042"/>
                  </a:lnTo>
                  <a:lnTo>
                    <a:pt x="655" y="2983"/>
                  </a:lnTo>
                  <a:lnTo>
                    <a:pt x="657" y="3020"/>
                  </a:lnTo>
                  <a:lnTo>
                    <a:pt x="658" y="3048"/>
                  </a:lnTo>
                  <a:lnTo>
                    <a:pt x="660" y="3071"/>
                  </a:lnTo>
                  <a:lnTo>
                    <a:pt x="660" y="3059"/>
                  </a:lnTo>
                  <a:lnTo>
                    <a:pt x="662" y="3096"/>
                  </a:lnTo>
                  <a:lnTo>
                    <a:pt x="665" y="2978"/>
                  </a:lnTo>
                  <a:lnTo>
                    <a:pt x="665" y="2988"/>
                  </a:lnTo>
                  <a:lnTo>
                    <a:pt x="666" y="3037"/>
                  </a:lnTo>
                  <a:lnTo>
                    <a:pt x="667" y="3028"/>
                  </a:lnTo>
                  <a:lnTo>
                    <a:pt x="668" y="3063"/>
                  </a:lnTo>
                  <a:lnTo>
                    <a:pt x="670" y="3008"/>
                  </a:lnTo>
                  <a:lnTo>
                    <a:pt x="672" y="3049"/>
                  </a:lnTo>
                  <a:lnTo>
                    <a:pt x="672" y="3033"/>
                  </a:lnTo>
                  <a:lnTo>
                    <a:pt x="673" y="3052"/>
                  </a:lnTo>
                  <a:lnTo>
                    <a:pt x="674" y="3033"/>
                  </a:lnTo>
                  <a:lnTo>
                    <a:pt x="675" y="2999"/>
                  </a:lnTo>
                  <a:lnTo>
                    <a:pt x="676" y="3015"/>
                  </a:lnTo>
                  <a:lnTo>
                    <a:pt x="677" y="2994"/>
                  </a:lnTo>
                  <a:lnTo>
                    <a:pt x="677" y="2999"/>
                  </a:lnTo>
                  <a:lnTo>
                    <a:pt x="678" y="2993"/>
                  </a:lnTo>
                  <a:lnTo>
                    <a:pt x="679" y="3066"/>
                  </a:lnTo>
                  <a:lnTo>
                    <a:pt x="680" y="3036"/>
                  </a:lnTo>
                  <a:lnTo>
                    <a:pt x="681" y="3060"/>
                  </a:lnTo>
                  <a:lnTo>
                    <a:pt x="682" y="3007"/>
                  </a:lnTo>
                  <a:lnTo>
                    <a:pt x="685" y="3059"/>
                  </a:lnTo>
                  <a:lnTo>
                    <a:pt x="685" y="3055"/>
                  </a:lnTo>
                  <a:lnTo>
                    <a:pt x="686" y="3087"/>
                  </a:lnTo>
                  <a:lnTo>
                    <a:pt x="688" y="3054"/>
                  </a:lnTo>
                  <a:lnTo>
                    <a:pt x="689" y="3084"/>
                  </a:lnTo>
                  <a:lnTo>
                    <a:pt x="692" y="3025"/>
                  </a:lnTo>
                  <a:lnTo>
                    <a:pt x="693" y="3042"/>
                  </a:lnTo>
                  <a:lnTo>
                    <a:pt x="693" y="3027"/>
                  </a:lnTo>
                  <a:lnTo>
                    <a:pt x="694" y="3045"/>
                  </a:lnTo>
                  <a:lnTo>
                    <a:pt x="695" y="3026"/>
                  </a:lnTo>
                  <a:lnTo>
                    <a:pt x="696" y="3029"/>
                  </a:lnTo>
                  <a:lnTo>
                    <a:pt x="696" y="3018"/>
                  </a:lnTo>
                  <a:lnTo>
                    <a:pt x="698" y="3082"/>
                  </a:lnTo>
                  <a:lnTo>
                    <a:pt x="699" y="3061"/>
                  </a:lnTo>
                  <a:lnTo>
                    <a:pt x="699" y="3084"/>
                  </a:lnTo>
                  <a:lnTo>
                    <a:pt x="701" y="3022"/>
                  </a:lnTo>
                  <a:lnTo>
                    <a:pt x="701" y="3034"/>
                  </a:lnTo>
                  <a:lnTo>
                    <a:pt x="702" y="3017"/>
                  </a:lnTo>
                  <a:lnTo>
                    <a:pt x="703" y="3020"/>
                  </a:lnTo>
                  <a:lnTo>
                    <a:pt x="703" y="2983"/>
                  </a:lnTo>
                  <a:lnTo>
                    <a:pt x="704" y="2999"/>
                  </a:lnTo>
                  <a:lnTo>
                    <a:pt x="705" y="2975"/>
                  </a:lnTo>
                  <a:lnTo>
                    <a:pt x="706" y="3063"/>
                  </a:lnTo>
                  <a:lnTo>
                    <a:pt x="707" y="3060"/>
                  </a:lnTo>
                  <a:lnTo>
                    <a:pt x="708" y="3069"/>
                  </a:lnTo>
                  <a:lnTo>
                    <a:pt x="708" y="3051"/>
                  </a:lnTo>
                  <a:lnTo>
                    <a:pt x="709" y="3060"/>
                  </a:lnTo>
                  <a:lnTo>
                    <a:pt x="710" y="3033"/>
                  </a:lnTo>
                  <a:lnTo>
                    <a:pt x="711" y="3058"/>
                  </a:lnTo>
                  <a:lnTo>
                    <a:pt x="711" y="3043"/>
                  </a:lnTo>
                  <a:lnTo>
                    <a:pt x="712" y="3046"/>
                  </a:lnTo>
                  <a:lnTo>
                    <a:pt x="713" y="3010"/>
                  </a:lnTo>
                  <a:lnTo>
                    <a:pt x="713" y="3024"/>
                  </a:lnTo>
                  <a:lnTo>
                    <a:pt x="715" y="3001"/>
                  </a:lnTo>
                  <a:lnTo>
                    <a:pt x="716" y="3047"/>
                  </a:lnTo>
                  <a:lnTo>
                    <a:pt x="717" y="3035"/>
                  </a:lnTo>
                  <a:lnTo>
                    <a:pt x="717" y="3061"/>
                  </a:lnTo>
                  <a:lnTo>
                    <a:pt x="720" y="2990"/>
                  </a:lnTo>
                  <a:lnTo>
                    <a:pt x="723" y="3099"/>
                  </a:lnTo>
                  <a:lnTo>
                    <a:pt x="724" y="3091"/>
                  </a:lnTo>
                  <a:lnTo>
                    <a:pt x="724" y="3105"/>
                  </a:lnTo>
                  <a:lnTo>
                    <a:pt x="725" y="3050"/>
                  </a:lnTo>
                  <a:lnTo>
                    <a:pt x="726" y="3062"/>
                  </a:lnTo>
                  <a:lnTo>
                    <a:pt x="726" y="3048"/>
                  </a:lnTo>
                  <a:lnTo>
                    <a:pt x="727" y="3061"/>
                  </a:lnTo>
                  <a:lnTo>
                    <a:pt x="727" y="3047"/>
                  </a:lnTo>
                  <a:lnTo>
                    <a:pt x="729" y="3059"/>
                  </a:lnTo>
                  <a:lnTo>
                    <a:pt x="731" y="3007"/>
                  </a:lnTo>
                  <a:lnTo>
                    <a:pt x="732" y="3025"/>
                  </a:lnTo>
                  <a:lnTo>
                    <a:pt x="733" y="3017"/>
                  </a:lnTo>
                  <a:lnTo>
                    <a:pt x="734" y="3073"/>
                  </a:lnTo>
                  <a:lnTo>
                    <a:pt x="735" y="3055"/>
                  </a:lnTo>
                  <a:lnTo>
                    <a:pt x="735" y="3065"/>
                  </a:lnTo>
                  <a:lnTo>
                    <a:pt x="736" y="3053"/>
                  </a:lnTo>
                  <a:lnTo>
                    <a:pt x="737" y="3068"/>
                  </a:lnTo>
                  <a:lnTo>
                    <a:pt x="739" y="3013"/>
                  </a:lnTo>
                  <a:lnTo>
                    <a:pt x="739" y="3023"/>
                  </a:lnTo>
                  <a:lnTo>
                    <a:pt x="740" y="3013"/>
                  </a:lnTo>
                  <a:lnTo>
                    <a:pt x="742" y="3129"/>
                  </a:lnTo>
                  <a:lnTo>
                    <a:pt x="744" y="3034"/>
                  </a:lnTo>
                  <a:lnTo>
                    <a:pt x="745" y="3043"/>
                  </a:lnTo>
                  <a:lnTo>
                    <a:pt x="746" y="3020"/>
                  </a:lnTo>
                  <a:lnTo>
                    <a:pt x="747" y="3087"/>
                  </a:lnTo>
                  <a:lnTo>
                    <a:pt x="749" y="2999"/>
                  </a:lnTo>
                  <a:lnTo>
                    <a:pt x="750" y="3002"/>
                  </a:lnTo>
                  <a:lnTo>
                    <a:pt x="751" y="2961"/>
                  </a:lnTo>
                  <a:lnTo>
                    <a:pt x="753" y="3047"/>
                  </a:lnTo>
                  <a:lnTo>
                    <a:pt x="754" y="3071"/>
                  </a:lnTo>
                  <a:lnTo>
                    <a:pt x="756" y="3025"/>
                  </a:lnTo>
                  <a:lnTo>
                    <a:pt x="757" y="3047"/>
                  </a:lnTo>
                  <a:lnTo>
                    <a:pt x="757" y="3022"/>
                  </a:lnTo>
                  <a:lnTo>
                    <a:pt x="758" y="3034"/>
                  </a:lnTo>
                  <a:lnTo>
                    <a:pt x="759" y="3013"/>
                  </a:lnTo>
                  <a:lnTo>
                    <a:pt x="760" y="3019"/>
                  </a:lnTo>
                  <a:lnTo>
                    <a:pt x="761" y="2996"/>
                  </a:lnTo>
                  <a:lnTo>
                    <a:pt x="761" y="3007"/>
                  </a:lnTo>
                  <a:lnTo>
                    <a:pt x="762" y="2996"/>
                  </a:lnTo>
                  <a:lnTo>
                    <a:pt x="762" y="3005"/>
                  </a:lnTo>
                  <a:lnTo>
                    <a:pt x="763" y="2987"/>
                  </a:lnTo>
                  <a:lnTo>
                    <a:pt x="763" y="3016"/>
                  </a:lnTo>
                  <a:lnTo>
                    <a:pt x="764" y="3011"/>
                  </a:lnTo>
                  <a:lnTo>
                    <a:pt x="766" y="3060"/>
                  </a:lnTo>
                  <a:lnTo>
                    <a:pt x="767" y="3039"/>
                  </a:lnTo>
                  <a:lnTo>
                    <a:pt x="768" y="3034"/>
                  </a:lnTo>
                  <a:lnTo>
                    <a:pt x="769" y="3062"/>
                  </a:lnTo>
                  <a:lnTo>
                    <a:pt x="770" y="3058"/>
                  </a:lnTo>
                  <a:lnTo>
                    <a:pt x="771" y="3090"/>
                  </a:lnTo>
                  <a:lnTo>
                    <a:pt x="775" y="3008"/>
                  </a:lnTo>
                  <a:lnTo>
                    <a:pt x="777" y="3045"/>
                  </a:lnTo>
                  <a:lnTo>
                    <a:pt x="779" y="3050"/>
                  </a:lnTo>
                  <a:lnTo>
                    <a:pt x="779" y="3024"/>
                  </a:lnTo>
                  <a:lnTo>
                    <a:pt x="780" y="3031"/>
                  </a:lnTo>
                  <a:lnTo>
                    <a:pt x="781" y="3029"/>
                  </a:lnTo>
                  <a:lnTo>
                    <a:pt x="781" y="3049"/>
                  </a:lnTo>
                  <a:lnTo>
                    <a:pt x="782" y="3043"/>
                  </a:lnTo>
                  <a:lnTo>
                    <a:pt x="783" y="3056"/>
                  </a:lnTo>
                  <a:lnTo>
                    <a:pt x="783" y="3043"/>
                  </a:lnTo>
                  <a:lnTo>
                    <a:pt x="784" y="3068"/>
                  </a:lnTo>
                  <a:lnTo>
                    <a:pt x="785" y="3056"/>
                  </a:lnTo>
                  <a:lnTo>
                    <a:pt x="786" y="3068"/>
                  </a:lnTo>
                  <a:lnTo>
                    <a:pt x="786" y="3045"/>
                  </a:lnTo>
                  <a:lnTo>
                    <a:pt x="787" y="3058"/>
                  </a:lnTo>
                  <a:lnTo>
                    <a:pt x="788" y="3008"/>
                  </a:lnTo>
                  <a:lnTo>
                    <a:pt x="789" y="3015"/>
                  </a:lnTo>
                  <a:lnTo>
                    <a:pt x="789" y="3003"/>
                  </a:lnTo>
                  <a:lnTo>
                    <a:pt x="791" y="3037"/>
                  </a:lnTo>
                  <a:lnTo>
                    <a:pt x="791" y="3021"/>
                  </a:lnTo>
                  <a:lnTo>
                    <a:pt x="792" y="3023"/>
                  </a:lnTo>
                  <a:lnTo>
                    <a:pt x="794" y="2936"/>
                  </a:lnTo>
                  <a:lnTo>
                    <a:pt x="794" y="2944"/>
                  </a:lnTo>
                  <a:lnTo>
                    <a:pt x="795" y="2939"/>
                  </a:lnTo>
                  <a:lnTo>
                    <a:pt x="796" y="3006"/>
                  </a:lnTo>
                  <a:lnTo>
                    <a:pt x="797" y="2992"/>
                  </a:lnTo>
                  <a:lnTo>
                    <a:pt x="799" y="3020"/>
                  </a:lnTo>
                  <a:lnTo>
                    <a:pt x="801" y="3065"/>
                  </a:lnTo>
                  <a:lnTo>
                    <a:pt x="803" y="3020"/>
                  </a:lnTo>
                  <a:lnTo>
                    <a:pt x="804" y="3046"/>
                  </a:lnTo>
                  <a:lnTo>
                    <a:pt x="804" y="3033"/>
                  </a:lnTo>
                  <a:lnTo>
                    <a:pt x="806" y="3065"/>
                  </a:lnTo>
                  <a:lnTo>
                    <a:pt x="806" y="3054"/>
                  </a:lnTo>
                  <a:lnTo>
                    <a:pt x="807" y="3064"/>
                  </a:lnTo>
                  <a:lnTo>
                    <a:pt x="807" y="3027"/>
                  </a:lnTo>
                  <a:lnTo>
                    <a:pt x="808" y="3031"/>
                  </a:lnTo>
                  <a:lnTo>
                    <a:pt x="808" y="3020"/>
                  </a:lnTo>
                  <a:lnTo>
                    <a:pt x="809" y="3032"/>
                  </a:lnTo>
                  <a:lnTo>
                    <a:pt x="810" y="3019"/>
                  </a:lnTo>
                  <a:lnTo>
                    <a:pt x="812" y="2983"/>
                  </a:lnTo>
                  <a:lnTo>
                    <a:pt x="812" y="2991"/>
                  </a:lnTo>
                  <a:lnTo>
                    <a:pt x="813" y="2979"/>
                  </a:lnTo>
                  <a:lnTo>
                    <a:pt x="817" y="3072"/>
                  </a:lnTo>
                  <a:lnTo>
                    <a:pt x="818" y="3056"/>
                  </a:lnTo>
                  <a:lnTo>
                    <a:pt x="818" y="3066"/>
                  </a:lnTo>
                  <a:lnTo>
                    <a:pt x="819" y="3061"/>
                  </a:lnTo>
                  <a:lnTo>
                    <a:pt x="819" y="3065"/>
                  </a:lnTo>
                  <a:lnTo>
                    <a:pt x="821" y="3104"/>
                  </a:lnTo>
                  <a:lnTo>
                    <a:pt x="822" y="3085"/>
                  </a:lnTo>
                  <a:lnTo>
                    <a:pt x="822" y="3094"/>
                  </a:lnTo>
                  <a:lnTo>
                    <a:pt x="823" y="3080"/>
                  </a:lnTo>
                  <a:lnTo>
                    <a:pt x="823" y="3086"/>
                  </a:lnTo>
                  <a:lnTo>
                    <a:pt x="824" y="3048"/>
                  </a:lnTo>
                  <a:lnTo>
                    <a:pt x="826" y="3064"/>
                  </a:lnTo>
                  <a:lnTo>
                    <a:pt x="827" y="3032"/>
                  </a:lnTo>
                  <a:lnTo>
                    <a:pt x="828" y="3042"/>
                  </a:lnTo>
                  <a:lnTo>
                    <a:pt x="828" y="3039"/>
                  </a:lnTo>
                  <a:lnTo>
                    <a:pt x="829" y="3055"/>
                  </a:lnTo>
                  <a:lnTo>
                    <a:pt x="829" y="3031"/>
                  </a:lnTo>
                  <a:lnTo>
                    <a:pt x="830" y="3055"/>
                  </a:lnTo>
                  <a:lnTo>
                    <a:pt x="831" y="3031"/>
                  </a:lnTo>
                  <a:lnTo>
                    <a:pt x="831" y="3038"/>
                  </a:lnTo>
                  <a:lnTo>
                    <a:pt x="833" y="2996"/>
                  </a:lnTo>
                  <a:lnTo>
                    <a:pt x="836" y="3079"/>
                  </a:lnTo>
                  <a:lnTo>
                    <a:pt x="836" y="3058"/>
                  </a:lnTo>
                  <a:lnTo>
                    <a:pt x="837" y="3064"/>
                  </a:lnTo>
                  <a:lnTo>
                    <a:pt x="837" y="3060"/>
                  </a:lnTo>
                  <a:lnTo>
                    <a:pt x="838" y="3018"/>
                  </a:lnTo>
                  <a:lnTo>
                    <a:pt x="839" y="3025"/>
                  </a:lnTo>
                  <a:lnTo>
                    <a:pt x="840" y="3003"/>
                  </a:lnTo>
                  <a:lnTo>
                    <a:pt x="840" y="3030"/>
                  </a:lnTo>
                  <a:lnTo>
                    <a:pt x="841" y="3007"/>
                  </a:lnTo>
                  <a:lnTo>
                    <a:pt x="843" y="3041"/>
                  </a:lnTo>
                  <a:lnTo>
                    <a:pt x="843" y="3037"/>
                  </a:lnTo>
                  <a:lnTo>
                    <a:pt x="845" y="3119"/>
                  </a:lnTo>
                  <a:lnTo>
                    <a:pt x="846" y="3117"/>
                  </a:lnTo>
                  <a:lnTo>
                    <a:pt x="847" y="3124"/>
                  </a:lnTo>
                  <a:lnTo>
                    <a:pt x="849" y="3046"/>
                  </a:lnTo>
                  <a:lnTo>
                    <a:pt x="850" y="3062"/>
                  </a:lnTo>
                  <a:lnTo>
                    <a:pt x="851" y="3031"/>
                  </a:lnTo>
                  <a:lnTo>
                    <a:pt x="852" y="3044"/>
                  </a:lnTo>
                  <a:lnTo>
                    <a:pt x="854" y="2985"/>
                  </a:lnTo>
                  <a:lnTo>
                    <a:pt x="854" y="3000"/>
                  </a:lnTo>
                  <a:lnTo>
                    <a:pt x="855" y="2996"/>
                  </a:lnTo>
                  <a:lnTo>
                    <a:pt x="855" y="3007"/>
                  </a:lnTo>
                  <a:lnTo>
                    <a:pt x="856" y="3003"/>
                  </a:lnTo>
                  <a:lnTo>
                    <a:pt x="857" y="3038"/>
                  </a:lnTo>
                  <a:lnTo>
                    <a:pt x="858" y="2975"/>
                  </a:lnTo>
                  <a:lnTo>
                    <a:pt x="859" y="2990"/>
                  </a:lnTo>
                  <a:lnTo>
                    <a:pt x="860" y="2984"/>
                  </a:lnTo>
                  <a:lnTo>
                    <a:pt x="860" y="3024"/>
                  </a:lnTo>
                  <a:lnTo>
                    <a:pt x="861" y="3018"/>
                  </a:lnTo>
                  <a:lnTo>
                    <a:pt x="862" y="3061"/>
                  </a:lnTo>
                  <a:lnTo>
                    <a:pt x="863" y="3006"/>
                  </a:lnTo>
                  <a:lnTo>
                    <a:pt x="864" y="3011"/>
                  </a:lnTo>
                  <a:lnTo>
                    <a:pt x="865" y="2990"/>
                  </a:lnTo>
                  <a:lnTo>
                    <a:pt x="866" y="3021"/>
                  </a:lnTo>
                  <a:lnTo>
                    <a:pt x="866" y="2995"/>
                  </a:lnTo>
                  <a:lnTo>
                    <a:pt x="867" y="2998"/>
                  </a:lnTo>
                  <a:lnTo>
                    <a:pt x="868" y="2970"/>
                  </a:lnTo>
                  <a:lnTo>
                    <a:pt x="869" y="2973"/>
                  </a:lnTo>
                  <a:lnTo>
                    <a:pt x="869" y="2968"/>
                  </a:lnTo>
                  <a:lnTo>
                    <a:pt x="871" y="3028"/>
                  </a:lnTo>
                  <a:lnTo>
                    <a:pt x="872" y="3019"/>
                  </a:lnTo>
                  <a:lnTo>
                    <a:pt x="872" y="3024"/>
                  </a:lnTo>
                  <a:lnTo>
                    <a:pt x="875" y="2969"/>
                  </a:lnTo>
                  <a:lnTo>
                    <a:pt x="876" y="3007"/>
                  </a:lnTo>
                  <a:lnTo>
                    <a:pt x="877" y="2994"/>
                  </a:lnTo>
                  <a:lnTo>
                    <a:pt x="878" y="3013"/>
                  </a:lnTo>
                  <a:lnTo>
                    <a:pt x="880" y="2963"/>
                  </a:lnTo>
                  <a:lnTo>
                    <a:pt x="881" y="2982"/>
                  </a:lnTo>
                  <a:lnTo>
                    <a:pt x="883" y="2943"/>
                  </a:lnTo>
                  <a:lnTo>
                    <a:pt x="883" y="2965"/>
                  </a:lnTo>
                  <a:lnTo>
                    <a:pt x="884" y="2961"/>
                  </a:lnTo>
                  <a:lnTo>
                    <a:pt x="885" y="2976"/>
                  </a:lnTo>
                  <a:lnTo>
                    <a:pt x="885" y="2968"/>
                  </a:lnTo>
                  <a:lnTo>
                    <a:pt x="886" y="2979"/>
                  </a:lnTo>
                  <a:lnTo>
                    <a:pt x="888" y="2958"/>
                  </a:lnTo>
                  <a:lnTo>
                    <a:pt x="889" y="2993"/>
                  </a:lnTo>
                  <a:lnTo>
                    <a:pt x="890" y="3014"/>
                  </a:lnTo>
                  <a:lnTo>
                    <a:pt x="891" y="3011"/>
                  </a:lnTo>
                  <a:lnTo>
                    <a:pt x="891" y="3025"/>
                  </a:lnTo>
                  <a:lnTo>
                    <a:pt x="892" y="3001"/>
                  </a:lnTo>
                  <a:lnTo>
                    <a:pt x="893" y="3033"/>
                  </a:lnTo>
                  <a:lnTo>
                    <a:pt x="894" y="3025"/>
                  </a:lnTo>
                  <a:lnTo>
                    <a:pt x="894" y="3036"/>
                  </a:lnTo>
                  <a:lnTo>
                    <a:pt x="896" y="3004"/>
                  </a:lnTo>
                  <a:lnTo>
                    <a:pt x="896" y="3014"/>
                  </a:lnTo>
                  <a:lnTo>
                    <a:pt x="897" y="2998"/>
                  </a:lnTo>
                  <a:lnTo>
                    <a:pt x="899" y="3058"/>
                  </a:lnTo>
                  <a:lnTo>
                    <a:pt x="899" y="3031"/>
                  </a:lnTo>
                  <a:lnTo>
                    <a:pt x="901" y="3006"/>
                  </a:lnTo>
                  <a:lnTo>
                    <a:pt x="902" y="3013"/>
                  </a:lnTo>
                  <a:lnTo>
                    <a:pt x="902" y="3000"/>
                  </a:lnTo>
                  <a:lnTo>
                    <a:pt x="903" y="3036"/>
                  </a:lnTo>
                  <a:lnTo>
                    <a:pt x="907" y="2959"/>
                  </a:lnTo>
                  <a:lnTo>
                    <a:pt x="909" y="3051"/>
                  </a:lnTo>
                  <a:lnTo>
                    <a:pt x="912" y="2963"/>
                  </a:lnTo>
                  <a:lnTo>
                    <a:pt x="914" y="3034"/>
                  </a:lnTo>
                  <a:lnTo>
                    <a:pt x="916" y="2963"/>
                  </a:lnTo>
                  <a:lnTo>
                    <a:pt x="917" y="2965"/>
                  </a:lnTo>
                  <a:lnTo>
                    <a:pt x="917" y="2958"/>
                  </a:lnTo>
                  <a:lnTo>
                    <a:pt x="920" y="3029"/>
                  </a:lnTo>
                  <a:lnTo>
                    <a:pt x="922" y="2986"/>
                  </a:lnTo>
                  <a:lnTo>
                    <a:pt x="922" y="3000"/>
                  </a:lnTo>
                  <a:lnTo>
                    <a:pt x="924" y="2965"/>
                  </a:lnTo>
                  <a:lnTo>
                    <a:pt x="925" y="2975"/>
                  </a:lnTo>
                  <a:lnTo>
                    <a:pt x="925" y="2955"/>
                  </a:lnTo>
                  <a:lnTo>
                    <a:pt x="928" y="3024"/>
                  </a:lnTo>
                  <a:lnTo>
                    <a:pt x="929" y="3005"/>
                  </a:lnTo>
                  <a:lnTo>
                    <a:pt x="929" y="3017"/>
                  </a:lnTo>
                  <a:lnTo>
                    <a:pt x="930" y="3015"/>
                  </a:lnTo>
                  <a:lnTo>
                    <a:pt x="931" y="3028"/>
                  </a:lnTo>
                  <a:lnTo>
                    <a:pt x="931" y="3020"/>
                  </a:lnTo>
                  <a:lnTo>
                    <a:pt x="934" y="2922"/>
                  </a:lnTo>
                  <a:lnTo>
                    <a:pt x="935" y="2930"/>
                  </a:lnTo>
                  <a:lnTo>
                    <a:pt x="936" y="2913"/>
                  </a:lnTo>
                  <a:lnTo>
                    <a:pt x="938" y="3006"/>
                  </a:lnTo>
                  <a:lnTo>
                    <a:pt x="939" y="3002"/>
                  </a:lnTo>
                  <a:lnTo>
                    <a:pt x="939" y="3025"/>
                  </a:lnTo>
                  <a:lnTo>
                    <a:pt x="940" y="3021"/>
                  </a:lnTo>
                  <a:lnTo>
                    <a:pt x="940" y="3039"/>
                  </a:lnTo>
                  <a:lnTo>
                    <a:pt x="941" y="3001"/>
                  </a:lnTo>
                  <a:lnTo>
                    <a:pt x="942" y="3003"/>
                  </a:lnTo>
                  <a:lnTo>
                    <a:pt x="942" y="2989"/>
                  </a:lnTo>
                  <a:lnTo>
                    <a:pt x="943" y="2999"/>
                  </a:lnTo>
                  <a:lnTo>
                    <a:pt x="945" y="2978"/>
                  </a:lnTo>
                  <a:lnTo>
                    <a:pt x="945" y="2993"/>
                  </a:lnTo>
                  <a:lnTo>
                    <a:pt x="947" y="2970"/>
                  </a:lnTo>
                  <a:lnTo>
                    <a:pt x="947" y="2983"/>
                  </a:lnTo>
                  <a:lnTo>
                    <a:pt x="948" y="2971"/>
                  </a:lnTo>
                  <a:lnTo>
                    <a:pt x="949" y="3011"/>
                  </a:lnTo>
                  <a:lnTo>
                    <a:pt x="949" y="3003"/>
                  </a:lnTo>
                  <a:lnTo>
                    <a:pt x="950" y="3011"/>
                  </a:lnTo>
                  <a:lnTo>
                    <a:pt x="950" y="3005"/>
                  </a:lnTo>
                  <a:lnTo>
                    <a:pt x="951" y="3015"/>
                  </a:lnTo>
                  <a:lnTo>
                    <a:pt x="952" y="2986"/>
                  </a:lnTo>
                  <a:lnTo>
                    <a:pt x="953" y="2994"/>
                  </a:lnTo>
                  <a:lnTo>
                    <a:pt x="953" y="2977"/>
                  </a:lnTo>
                  <a:lnTo>
                    <a:pt x="955" y="3036"/>
                  </a:lnTo>
                  <a:lnTo>
                    <a:pt x="958" y="2918"/>
                  </a:lnTo>
                  <a:lnTo>
                    <a:pt x="962" y="3022"/>
                  </a:lnTo>
                  <a:lnTo>
                    <a:pt x="964" y="2973"/>
                  </a:lnTo>
                  <a:lnTo>
                    <a:pt x="964" y="2999"/>
                  </a:lnTo>
                  <a:lnTo>
                    <a:pt x="965" y="2980"/>
                  </a:lnTo>
                  <a:lnTo>
                    <a:pt x="966" y="3005"/>
                  </a:lnTo>
                  <a:lnTo>
                    <a:pt x="967" y="3018"/>
                  </a:lnTo>
                  <a:lnTo>
                    <a:pt x="969" y="2988"/>
                  </a:lnTo>
                  <a:lnTo>
                    <a:pt x="970" y="2992"/>
                  </a:lnTo>
                  <a:lnTo>
                    <a:pt x="970" y="2975"/>
                  </a:lnTo>
                  <a:lnTo>
                    <a:pt x="974" y="3050"/>
                  </a:lnTo>
                  <a:lnTo>
                    <a:pt x="977" y="2993"/>
                  </a:lnTo>
                  <a:lnTo>
                    <a:pt x="977" y="2999"/>
                  </a:lnTo>
                  <a:lnTo>
                    <a:pt x="979" y="2949"/>
                  </a:lnTo>
                  <a:lnTo>
                    <a:pt x="981" y="2936"/>
                  </a:lnTo>
                  <a:lnTo>
                    <a:pt x="981" y="2939"/>
                  </a:lnTo>
                  <a:lnTo>
                    <a:pt x="982" y="2929"/>
                  </a:lnTo>
                  <a:lnTo>
                    <a:pt x="986" y="3021"/>
                  </a:lnTo>
                  <a:lnTo>
                    <a:pt x="986" y="3007"/>
                  </a:lnTo>
                  <a:lnTo>
                    <a:pt x="987" y="3019"/>
                  </a:lnTo>
                  <a:lnTo>
                    <a:pt x="987" y="3011"/>
                  </a:lnTo>
                  <a:lnTo>
                    <a:pt x="989" y="3031"/>
                  </a:lnTo>
                  <a:lnTo>
                    <a:pt x="992" y="2960"/>
                  </a:lnTo>
                  <a:lnTo>
                    <a:pt x="992" y="2973"/>
                  </a:lnTo>
                  <a:lnTo>
                    <a:pt x="993" y="2969"/>
                  </a:lnTo>
                  <a:lnTo>
                    <a:pt x="994" y="2999"/>
                  </a:lnTo>
                  <a:lnTo>
                    <a:pt x="995" y="2994"/>
                  </a:lnTo>
                  <a:lnTo>
                    <a:pt x="995" y="3002"/>
                  </a:lnTo>
                  <a:lnTo>
                    <a:pt x="997" y="2953"/>
                  </a:lnTo>
                  <a:lnTo>
                    <a:pt x="997" y="2972"/>
                  </a:lnTo>
                  <a:lnTo>
                    <a:pt x="998" y="2969"/>
                  </a:lnTo>
                  <a:lnTo>
                    <a:pt x="998" y="2994"/>
                  </a:lnTo>
                  <a:lnTo>
                    <a:pt x="1001" y="3022"/>
                  </a:lnTo>
                  <a:lnTo>
                    <a:pt x="1001" y="3006"/>
                  </a:lnTo>
                  <a:lnTo>
                    <a:pt x="1002" y="3017"/>
                  </a:lnTo>
                  <a:lnTo>
                    <a:pt x="1003" y="3045"/>
                  </a:lnTo>
                  <a:lnTo>
                    <a:pt x="1005" y="2958"/>
                  </a:lnTo>
                  <a:lnTo>
                    <a:pt x="1006" y="2986"/>
                  </a:lnTo>
                  <a:lnTo>
                    <a:pt x="1007" y="2972"/>
                  </a:lnTo>
                  <a:lnTo>
                    <a:pt x="1009" y="3014"/>
                  </a:lnTo>
                  <a:lnTo>
                    <a:pt x="1010" y="2966"/>
                  </a:lnTo>
                  <a:lnTo>
                    <a:pt x="1013" y="3048"/>
                  </a:lnTo>
                  <a:lnTo>
                    <a:pt x="1013" y="3042"/>
                  </a:lnTo>
                  <a:lnTo>
                    <a:pt x="1014" y="3064"/>
                  </a:lnTo>
                  <a:lnTo>
                    <a:pt x="1017" y="2969"/>
                  </a:lnTo>
                  <a:lnTo>
                    <a:pt x="1018" y="3005"/>
                  </a:lnTo>
                  <a:lnTo>
                    <a:pt x="1018" y="2995"/>
                  </a:lnTo>
                  <a:lnTo>
                    <a:pt x="1020" y="3035"/>
                  </a:lnTo>
                  <a:lnTo>
                    <a:pt x="1021" y="3011"/>
                  </a:lnTo>
                  <a:lnTo>
                    <a:pt x="1022" y="3026"/>
                  </a:lnTo>
                  <a:lnTo>
                    <a:pt x="1022" y="3014"/>
                  </a:lnTo>
                  <a:lnTo>
                    <a:pt x="1023" y="3018"/>
                  </a:lnTo>
                  <a:lnTo>
                    <a:pt x="1024" y="2975"/>
                  </a:lnTo>
                  <a:lnTo>
                    <a:pt x="1025" y="2967"/>
                  </a:lnTo>
                  <a:lnTo>
                    <a:pt x="1028" y="3051"/>
                  </a:lnTo>
                  <a:lnTo>
                    <a:pt x="1031" y="2964"/>
                  </a:lnTo>
                  <a:lnTo>
                    <a:pt x="1034" y="3058"/>
                  </a:lnTo>
                  <a:lnTo>
                    <a:pt x="1036" y="3030"/>
                  </a:lnTo>
                  <a:lnTo>
                    <a:pt x="1037" y="3054"/>
                  </a:lnTo>
                  <a:lnTo>
                    <a:pt x="1038" y="3052"/>
                  </a:lnTo>
                  <a:lnTo>
                    <a:pt x="1038" y="3064"/>
                  </a:lnTo>
                  <a:lnTo>
                    <a:pt x="1039" y="3049"/>
                  </a:lnTo>
                  <a:lnTo>
                    <a:pt x="1041" y="2968"/>
                  </a:lnTo>
                  <a:lnTo>
                    <a:pt x="1044" y="3016"/>
                  </a:lnTo>
                  <a:lnTo>
                    <a:pt x="1045" y="2996"/>
                  </a:lnTo>
                  <a:lnTo>
                    <a:pt x="1045" y="3007"/>
                  </a:lnTo>
                  <a:lnTo>
                    <a:pt x="1047" y="2935"/>
                  </a:lnTo>
                  <a:lnTo>
                    <a:pt x="1049" y="2998"/>
                  </a:lnTo>
                  <a:lnTo>
                    <a:pt x="1050" y="2980"/>
                  </a:lnTo>
                  <a:lnTo>
                    <a:pt x="1051" y="2994"/>
                  </a:lnTo>
                  <a:lnTo>
                    <a:pt x="1052" y="2987"/>
                  </a:lnTo>
                  <a:lnTo>
                    <a:pt x="1053" y="3007"/>
                  </a:lnTo>
                  <a:lnTo>
                    <a:pt x="1054" y="3003"/>
                  </a:lnTo>
                  <a:lnTo>
                    <a:pt x="1055" y="3026"/>
                  </a:lnTo>
                  <a:lnTo>
                    <a:pt x="1057" y="3005"/>
                  </a:lnTo>
                  <a:lnTo>
                    <a:pt x="1058" y="3023"/>
                  </a:lnTo>
                  <a:lnTo>
                    <a:pt x="1060" y="2986"/>
                  </a:lnTo>
                  <a:lnTo>
                    <a:pt x="1062" y="3033"/>
                  </a:lnTo>
                  <a:lnTo>
                    <a:pt x="1063" y="3025"/>
                  </a:lnTo>
                  <a:lnTo>
                    <a:pt x="1063" y="3038"/>
                  </a:lnTo>
                  <a:lnTo>
                    <a:pt x="1064" y="3015"/>
                  </a:lnTo>
                  <a:lnTo>
                    <a:pt x="1065" y="3020"/>
                  </a:lnTo>
                  <a:lnTo>
                    <a:pt x="1066" y="2976"/>
                  </a:lnTo>
                  <a:lnTo>
                    <a:pt x="1068" y="3004"/>
                  </a:lnTo>
                  <a:lnTo>
                    <a:pt x="1069" y="2989"/>
                  </a:lnTo>
                  <a:lnTo>
                    <a:pt x="1070" y="3007"/>
                  </a:lnTo>
                  <a:lnTo>
                    <a:pt x="1070" y="2997"/>
                  </a:lnTo>
                  <a:lnTo>
                    <a:pt x="1071" y="3007"/>
                  </a:lnTo>
                  <a:lnTo>
                    <a:pt x="1071" y="2998"/>
                  </a:lnTo>
                  <a:lnTo>
                    <a:pt x="1073" y="2988"/>
                  </a:lnTo>
                  <a:lnTo>
                    <a:pt x="1073" y="3000"/>
                  </a:lnTo>
                  <a:lnTo>
                    <a:pt x="1074" y="2972"/>
                  </a:lnTo>
                  <a:lnTo>
                    <a:pt x="1075" y="2993"/>
                  </a:lnTo>
                  <a:lnTo>
                    <a:pt x="1075" y="2974"/>
                  </a:lnTo>
                  <a:lnTo>
                    <a:pt x="1076" y="2983"/>
                  </a:lnTo>
                  <a:lnTo>
                    <a:pt x="1077" y="2957"/>
                  </a:lnTo>
                  <a:lnTo>
                    <a:pt x="1081" y="3068"/>
                  </a:lnTo>
                  <a:lnTo>
                    <a:pt x="1085" y="2952"/>
                  </a:lnTo>
                  <a:lnTo>
                    <a:pt x="1085" y="2966"/>
                  </a:lnTo>
                  <a:lnTo>
                    <a:pt x="1086" y="2963"/>
                  </a:lnTo>
                  <a:lnTo>
                    <a:pt x="1087" y="3005"/>
                  </a:lnTo>
                  <a:lnTo>
                    <a:pt x="1088" y="3002"/>
                  </a:lnTo>
                  <a:lnTo>
                    <a:pt x="1089" y="3018"/>
                  </a:lnTo>
                  <a:lnTo>
                    <a:pt x="1089" y="3001"/>
                  </a:lnTo>
                  <a:lnTo>
                    <a:pt x="1090" y="3004"/>
                  </a:lnTo>
                  <a:lnTo>
                    <a:pt x="1090" y="2999"/>
                  </a:lnTo>
                  <a:lnTo>
                    <a:pt x="1091" y="3025"/>
                  </a:lnTo>
                  <a:lnTo>
                    <a:pt x="1092" y="2995"/>
                  </a:lnTo>
                  <a:lnTo>
                    <a:pt x="1093" y="3023"/>
                  </a:lnTo>
                  <a:lnTo>
                    <a:pt x="1094" y="3014"/>
                  </a:lnTo>
                  <a:lnTo>
                    <a:pt x="1095" y="3037"/>
                  </a:lnTo>
                  <a:lnTo>
                    <a:pt x="1096" y="3033"/>
                  </a:lnTo>
                  <a:lnTo>
                    <a:pt x="1097" y="3045"/>
                  </a:lnTo>
                  <a:lnTo>
                    <a:pt x="1099" y="2937"/>
                  </a:lnTo>
                  <a:lnTo>
                    <a:pt x="1100" y="2950"/>
                  </a:lnTo>
                  <a:lnTo>
                    <a:pt x="1100" y="2943"/>
                  </a:lnTo>
                  <a:lnTo>
                    <a:pt x="1103" y="3009"/>
                  </a:lnTo>
                  <a:lnTo>
                    <a:pt x="1104" y="2988"/>
                  </a:lnTo>
                  <a:lnTo>
                    <a:pt x="1105" y="2994"/>
                  </a:lnTo>
                  <a:lnTo>
                    <a:pt x="1105" y="2982"/>
                  </a:lnTo>
                  <a:lnTo>
                    <a:pt x="1107" y="3021"/>
                  </a:lnTo>
                  <a:lnTo>
                    <a:pt x="1107" y="3011"/>
                  </a:lnTo>
                  <a:lnTo>
                    <a:pt x="1108" y="3022"/>
                  </a:lnTo>
                  <a:lnTo>
                    <a:pt x="1109" y="2946"/>
                  </a:lnTo>
                  <a:lnTo>
                    <a:pt x="1110" y="2941"/>
                  </a:lnTo>
                  <a:lnTo>
                    <a:pt x="1111" y="2946"/>
                  </a:lnTo>
                  <a:lnTo>
                    <a:pt x="1111" y="2932"/>
                  </a:lnTo>
                  <a:lnTo>
                    <a:pt x="1114" y="3016"/>
                  </a:lnTo>
                  <a:lnTo>
                    <a:pt x="1115" y="3003"/>
                  </a:lnTo>
                  <a:lnTo>
                    <a:pt x="1116" y="3016"/>
                  </a:lnTo>
                  <a:lnTo>
                    <a:pt x="1118" y="2968"/>
                  </a:lnTo>
                  <a:lnTo>
                    <a:pt x="1118" y="2981"/>
                  </a:lnTo>
                  <a:lnTo>
                    <a:pt x="1119" y="2973"/>
                  </a:lnTo>
                  <a:lnTo>
                    <a:pt x="1120" y="3012"/>
                  </a:lnTo>
                  <a:lnTo>
                    <a:pt x="1121" y="3001"/>
                  </a:lnTo>
                  <a:lnTo>
                    <a:pt x="1122" y="3022"/>
                  </a:lnTo>
                  <a:lnTo>
                    <a:pt x="1124" y="2981"/>
                  </a:lnTo>
                  <a:lnTo>
                    <a:pt x="1124" y="2998"/>
                  </a:lnTo>
                  <a:lnTo>
                    <a:pt x="1125" y="2986"/>
                  </a:lnTo>
                  <a:lnTo>
                    <a:pt x="1127" y="2998"/>
                  </a:lnTo>
                  <a:lnTo>
                    <a:pt x="1128" y="2991"/>
                  </a:lnTo>
                  <a:lnTo>
                    <a:pt x="1129" y="3003"/>
                  </a:lnTo>
                  <a:lnTo>
                    <a:pt x="1130" y="2982"/>
                  </a:lnTo>
                  <a:lnTo>
                    <a:pt x="1130" y="2994"/>
                  </a:lnTo>
                  <a:lnTo>
                    <a:pt x="1131" y="2981"/>
                  </a:lnTo>
                  <a:lnTo>
                    <a:pt x="1131" y="2986"/>
                  </a:lnTo>
                  <a:lnTo>
                    <a:pt x="1132" y="2968"/>
                  </a:lnTo>
                  <a:lnTo>
                    <a:pt x="1133" y="2998"/>
                  </a:lnTo>
                  <a:lnTo>
                    <a:pt x="1134" y="2984"/>
                  </a:lnTo>
                  <a:lnTo>
                    <a:pt x="1135" y="3016"/>
                  </a:lnTo>
                  <a:lnTo>
                    <a:pt x="1136" y="3010"/>
                  </a:lnTo>
                  <a:lnTo>
                    <a:pt x="1136" y="3036"/>
                  </a:lnTo>
                  <a:lnTo>
                    <a:pt x="1137" y="3033"/>
                  </a:lnTo>
                  <a:lnTo>
                    <a:pt x="1137" y="3047"/>
                  </a:lnTo>
                  <a:lnTo>
                    <a:pt x="1138" y="3045"/>
                  </a:lnTo>
                  <a:lnTo>
                    <a:pt x="1138" y="3082"/>
                  </a:lnTo>
                  <a:lnTo>
                    <a:pt x="1141" y="2965"/>
                  </a:lnTo>
                  <a:lnTo>
                    <a:pt x="1142" y="3002"/>
                  </a:lnTo>
                  <a:lnTo>
                    <a:pt x="1143" y="2998"/>
                  </a:lnTo>
                  <a:lnTo>
                    <a:pt x="1144" y="3029"/>
                  </a:lnTo>
                  <a:lnTo>
                    <a:pt x="1146" y="2970"/>
                  </a:lnTo>
                  <a:lnTo>
                    <a:pt x="1148" y="3037"/>
                  </a:lnTo>
                  <a:lnTo>
                    <a:pt x="1149" y="3006"/>
                  </a:lnTo>
                  <a:lnTo>
                    <a:pt x="1152" y="2963"/>
                  </a:lnTo>
                  <a:lnTo>
                    <a:pt x="1154" y="3011"/>
                  </a:lnTo>
                  <a:lnTo>
                    <a:pt x="1156" y="2977"/>
                  </a:lnTo>
                  <a:lnTo>
                    <a:pt x="1157" y="2984"/>
                  </a:lnTo>
                  <a:lnTo>
                    <a:pt x="1157" y="2972"/>
                  </a:lnTo>
                  <a:lnTo>
                    <a:pt x="1160" y="3063"/>
                  </a:lnTo>
                  <a:lnTo>
                    <a:pt x="1162" y="3039"/>
                  </a:lnTo>
                  <a:lnTo>
                    <a:pt x="1163" y="3043"/>
                  </a:lnTo>
                  <a:lnTo>
                    <a:pt x="1163" y="3026"/>
                  </a:lnTo>
                  <a:lnTo>
                    <a:pt x="1164" y="3023"/>
                  </a:lnTo>
                  <a:lnTo>
                    <a:pt x="1165" y="3013"/>
                  </a:lnTo>
                  <a:lnTo>
                    <a:pt x="1167" y="3030"/>
                  </a:lnTo>
                  <a:lnTo>
                    <a:pt x="1172" y="2917"/>
                  </a:lnTo>
                  <a:lnTo>
                    <a:pt x="1174" y="2986"/>
                  </a:lnTo>
                  <a:lnTo>
                    <a:pt x="1174" y="2969"/>
                  </a:lnTo>
                  <a:lnTo>
                    <a:pt x="1175" y="3007"/>
                  </a:lnTo>
                  <a:lnTo>
                    <a:pt x="1177" y="2978"/>
                  </a:lnTo>
                  <a:lnTo>
                    <a:pt x="1178" y="2993"/>
                  </a:lnTo>
                  <a:lnTo>
                    <a:pt x="1179" y="2976"/>
                  </a:lnTo>
                  <a:lnTo>
                    <a:pt x="1181" y="3073"/>
                  </a:lnTo>
                  <a:lnTo>
                    <a:pt x="1183" y="2993"/>
                  </a:lnTo>
                  <a:lnTo>
                    <a:pt x="1185" y="2973"/>
                  </a:lnTo>
                  <a:lnTo>
                    <a:pt x="1187" y="3039"/>
                  </a:lnTo>
                  <a:lnTo>
                    <a:pt x="1189" y="2948"/>
                  </a:lnTo>
                  <a:lnTo>
                    <a:pt x="1192" y="3030"/>
                  </a:lnTo>
                  <a:lnTo>
                    <a:pt x="1196" y="2974"/>
                  </a:lnTo>
                  <a:lnTo>
                    <a:pt x="1196" y="2982"/>
                  </a:lnTo>
                  <a:lnTo>
                    <a:pt x="1198" y="2953"/>
                  </a:lnTo>
                  <a:lnTo>
                    <a:pt x="1198" y="2958"/>
                  </a:lnTo>
                  <a:lnTo>
                    <a:pt x="1202" y="3023"/>
                  </a:lnTo>
                  <a:lnTo>
                    <a:pt x="1203" y="3006"/>
                  </a:lnTo>
                  <a:lnTo>
                    <a:pt x="1203" y="3010"/>
                  </a:lnTo>
                  <a:lnTo>
                    <a:pt x="1204" y="2998"/>
                  </a:lnTo>
                  <a:lnTo>
                    <a:pt x="1205" y="3005"/>
                  </a:lnTo>
                  <a:lnTo>
                    <a:pt x="1206" y="2968"/>
                  </a:lnTo>
                  <a:lnTo>
                    <a:pt x="1207" y="2994"/>
                  </a:lnTo>
                  <a:lnTo>
                    <a:pt x="1209" y="2975"/>
                  </a:lnTo>
                  <a:lnTo>
                    <a:pt x="1211" y="3030"/>
                  </a:lnTo>
                  <a:lnTo>
                    <a:pt x="1212" y="3024"/>
                  </a:lnTo>
                  <a:lnTo>
                    <a:pt x="1212" y="3030"/>
                  </a:lnTo>
                  <a:lnTo>
                    <a:pt x="1213" y="3058"/>
                  </a:lnTo>
                  <a:lnTo>
                    <a:pt x="1218" y="2968"/>
                  </a:lnTo>
                  <a:lnTo>
                    <a:pt x="1219" y="2987"/>
                  </a:lnTo>
                  <a:lnTo>
                    <a:pt x="1221" y="2952"/>
                  </a:lnTo>
                  <a:lnTo>
                    <a:pt x="1223" y="2982"/>
                  </a:lnTo>
                  <a:lnTo>
                    <a:pt x="1224" y="2979"/>
                  </a:lnTo>
                  <a:lnTo>
                    <a:pt x="1225" y="3019"/>
                  </a:lnTo>
                  <a:lnTo>
                    <a:pt x="1227" y="2987"/>
                  </a:lnTo>
                  <a:lnTo>
                    <a:pt x="1228" y="3010"/>
                  </a:lnTo>
                  <a:lnTo>
                    <a:pt x="1229" y="3006"/>
                  </a:lnTo>
                  <a:lnTo>
                    <a:pt x="1229" y="3018"/>
                  </a:lnTo>
                  <a:lnTo>
                    <a:pt x="1230" y="3015"/>
                  </a:lnTo>
                  <a:lnTo>
                    <a:pt x="1230" y="3051"/>
                  </a:lnTo>
                  <a:lnTo>
                    <a:pt x="1234" y="2951"/>
                  </a:lnTo>
                  <a:lnTo>
                    <a:pt x="1236" y="2999"/>
                  </a:lnTo>
                  <a:lnTo>
                    <a:pt x="1237" y="2992"/>
                  </a:lnTo>
                  <a:lnTo>
                    <a:pt x="1237" y="3004"/>
                  </a:lnTo>
                  <a:lnTo>
                    <a:pt x="1238" y="2992"/>
                  </a:lnTo>
                  <a:lnTo>
                    <a:pt x="1239" y="3015"/>
                  </a:lnTo>
                  <a:lnTo>
                    <a:pt x="1239" y="3003"/>
                  </a:lnTo>
                  <a:lnTo>
                    <a:pt x="1241" y="3043"/>
                  </a:lnTo>
                  <a:lnTo>
                    <a:pt x="1244" y="2992"/>
                  </a:lnTo>
                  <a:lnTo>
                    <a:pt x="1247" y="3057"/>
                  </a:lnTo>
                  <a:lnTo>
                    <a:pt x="1247" y="3046"/>
                  </a:lnTo>
                  <a:lnTo>
                    <a:pt x="1249" y="3063"/>
                  </a:lnTo>
                  <a:lnTo>
                    <a:pt x="1251" y="2974"/>
                  </a:lnTo>
                  <a:lnTo>
                    <a:pt x="1251" y="2993"/>
                  </a:lnTo>
                  <a:lnTo>
                    <a:pt x="1252" y="2984"/>
                  </a:lnTo>
                  <a:lnTo>
                    <a:pt x="1254" y="3018"/>
                  </a:lnTo>
                  <a:lnTo>
                    <a:pt x="1256" y="2967"/>
                  </a:lnTo>
                  <a:lnTo>
                    <a:pt x="1258" y="2985"/>
                  </a:lnTo>
                  <a:lnTo>
                    <a:pt x="1258" y="2970"/>
                  </a:lnTo>
                  <a:lnTo>
                    <a:pt x="1259" y="3005"/>
                  </a:lnTo>
                  <a:lnTo>
                    <a:pt x="1260" y="2994"/>
                  </a:lnTo>
                  <a:lnTo>
                    <a:pt x="1260" y="2998"/>
                  </a:lnTo>
                  <a:lnTo>
                    <a:pt x="1261" y="2980"/>
                  </a:lnTo>
                  <a:lnTo>
                    <a:pt x="1265" y="3085"/>
                  </a:lnTo>
                  <a:lnTo>
                    <a:pt x="1267" y="2993"/>
                  </a:lnTo>
                  <a:lnTo>
                    <a:pt x="1268" y="3003"/>
                  </a:lnTo>
                  <a:lnTo>
                    <a:pt x="1269" y="2993"/>
                  </a:lnTo>
                  <a:lnTo>
                    <a:pt x="1270" y="3021"/>
                  </a:lnTo>
                  <a:lnTo>
                    <a:pt x="1271" y="3011"/>
                  </a:lnTo>
                  <a:lnTo>
                    <a:pt x="1272" y="3032"/>
                  </a:lnTo>
                  <a:lnTo>
                    <a:pt x="1273" y="3025"/>
                  </a:lnTo>
                  <a:lnTo>
                    <a:pt x="1274" y="3035"/>
                  </a:lnTo>
                  <a:lnTo>
                    <a:pt x="1276" y="3001"/>
                  </a:lnTo>
                  <a:lnTo>
                    <a:pt x="1276" y="3007"/>
                  </a:lnTo>
                  <a:lnTo>
                    <a:pt x="1277" y="2979"/>
                  </a:lnTo>
                  <a:lnTo>
                    <a:pt x="1278" y="2990"/>
                  </a:lnTo>
                  <a:lnTo>
                    <a:pt x="1279" y="2965"/>
                  </a:lnTo>
                  <a:lnTo>
                    <a:pt x="1280" y="3006"/>
                  </a:lnTo>
                  <a:lnTo>
                    <a:pt x="1281" y="2978"/>
                  </a:lnTo>
                  <a:lnTo>
                    <a:pt x="1282" y="3002"/>
                  </a:lnTo>
                  <a:lnTo>
                    <a:pt x="1283" y="2988"/>
                  </a:lnTo>
                  <a:lnTo>
                    <a:pt x="1284" y="3002"/>
                  </a:lnTo>
                  <a:lnTo>
                    <a:pt x="1285" y="2986"/>
                  </a:lnTo>
                  <a:lnTo>
                    <a:pt x="1286" y="3035"/>
                  </a:lnTo>
                  <a:lnTo>
                    <a:pt x="1287" y="3006"/>
                  </a:lnTo>
                  <a:lnTo>
                    <a:pt x="1288" y="3017"/>
                  </a:lnTo>
                  <a:lnTo>
                    <a:pt x="1289" y="3023"/>
                  </a:lnTo>
                  <a:lnTo>
                    <a:pt x="1291" y="2987"/>
                  </a:lnTo>
                  <a:lnTo>
                    <a:pt x="1292" y="3017"/>
                  </a:lnTo>
                  <a:lnTo>
                    <a:pt x="1293" y="2996"/>
                  </a:lnTo>
                  <a:lnTo>
                    <a:pt x="1293" y="3003"/>
                  </a:lnTo>
                  <a:lnTo>
                    <a:pt x="1294" y="2977"/>
                  </a:lnTo>
                  <a:lnTo>
                    <a:pt x="1295" y="2996"/>
                  </a:lnTo>
                  <a:lnTo>
                    <a:pt x="1296" y="2956"/>
                  </a:lnTo>
                  <a:lnTo>
                    <a:pt x="1298" y="3000"/>
                  </a:lnTo>
                  <a:lnTo>
                    <a:pt x="1299" y="2991"/>
                  </a:lnTo>
                  <a:lnTo>
                    <a:pt x="1299" y="2999"/>
                  </a:lnTo>
                  <a:lnTo>
                    <a:pt x="1300" y="2988"/>
                  </a:lnTo>
                  <a:lnTo>
                    <a:pt x="1301" y="3005"/>
                  </a:lnTo>
                  <a:lnTo>
                    <a:pt x="1302" y="2975"/>
                  </a:lnTo>
                  <a:lnTo>
                    <a:pt x="1303" y="2986"/>
                  </a:lnTo>
                  <a:lnTo>
                    <a:pt x="1306" y="2932"/>
                  </a:lnTo>
                  <a:lnTo>
                    <a:pt x="1310" y="3017"/>
                  </a:lnTo>
                  <a:lnTo>
                    <a:pt x="1311" y="3028"/>
                  </a:lnTo>
                  <a:lnTo>
                    <a:pt x="1312" y="3018"/>
                  </a:lnTo>
                  <a:lnTo>
                    <a:pt x="1312" y="3028"/>
                  </a:lnTo>
                  <a:lnTo>
                    <a:pt x="1314" y="2994"/>
                  </a:lnTo>
                  <a:lnTo>
                    <a:pt x="1315" y="2996"/>
                  </a:lnTo>
                  <a:lnTo>
                    <a:pt x="1316" y="2946"/>
                  </a:lnTo>
                  <a:lnTo>
                    <a:pt x="1318" y="2995"/>
                  </a:lnTo>
                  <a:lnTo>
                    <a:pt x="1320" y="2966"/>
                  </a:lnTo>
                  <a:lnTo>
                    <a:pt x="1321" y="2975"/>
                  </a:lnTo>
                  <a:lnTo>
                    <a:pt x="1322" y="2959"/>
                  </a:lnTo>
                  <a:lnTo>
                    <a:pt x="1324" y="3043"/>
                  </a:lnTo>
                  <a:lnTo>
                    <a:pt x="1327" y="2964"/>
                  </a:lnTo>
                  <a:lnTo>
                    <a:pt x="1327" y="2980"/>
                  </a:lnTo>
                  <a:lnTo>
                    <a:pt x="1328" y="2977"/>
                  </a:lnTo>
                  <a:lnTo>
                    <a:pt x="1330" y="3041"/>
                  </a:lnTo>
                  <a:lnTo>
                    <a:pt x="1331" y="2994"/>
                  </a:lnTo>
                  <a:lnTo>
                    <a:pt x="1335" y="2931"/>
                  </a:lnTo>
                  <a:lnTo>
                    <a:pt x="1336" y="2968"/>
                  </a:lnTo>
                  <a:lnTo>
                    <a:pt x="1337" y="2945"/>
                  </a:lnTo>
                  <a:lnTo>
                    <a:pt x="1339" y="2980"/>
                  </a:lnTo>
                  <a:lnTo>
                    <a:pt x="1340" y="2960"/>
                  </a:lnTo>
                  <a:lnTo>
                    <a:pt x="1342" y="2996"/>
                  </a:lnTo>
                  <a:lnTo>
                    <a:pt x="1343" y="2973"/>
                  </a:lnTo>
                  <a:lnTo>
                    <a:pt x="1345" y="3016"/>
                  </a:lnTo>
                  <a:lnTo>
                    <a:pt x="1347" y="2955"/>
                  </a:lnTo>
                  <a:lnTo>
                    <a:pt x="1348" y="2965"/>
                  </a:lnTo>
                  <a:lnTo>
                    <a:pt x="1349" y="2948"/>
                  </a:lnTo>
                  <a:lnTo>
                    <a:pt x="1351" y="3024"/>
                  </a:lnTo>
                  <a:lnTo>
                    <a:pt x="1352" y="3011"/>
                  </a:lnTo>
                  <a:lnTo>
                    <a:pt x="1353" y="3022"/>
                  </a:lnTo>
                  <a:lnTo>
                    <a:pt x="1353" y="3018"/>
                  </a:lnTo>
                  <a:lnTo>
                    <a:pt x="1354" y="3028"/>
                  </a:lnTo>
                  <a:lnTo>
                    <a:pt x="1355" y="2996"/>
                  </a:lnTo>
                  <a:lnTo>
                    <a:pt x="1358" y="2931"/>
                  </a:lnTo>
                  <a:lnTo>
                    <a:pt x="1362" y="2988"/>
                  </a:lnTo>
                  <a:lnTo>
                    <a:pt x="1363" y="2943"/>
                  </a:lnTo>
                  <a:lnTo>
                    <a:pt x="1366" y="3004"/>
                  </a:lnTo>
                  <a:lnTo>
                    <a:pt x="1366" y="2989"/>
                  </a:lnTo>
                  <a:lnTo>
                    <a:pt x="1368" y="3009"/>
                  </a:lnTo>
                  <a:lnTo>
                    <a:pt x="1370" y="2942"/>
                  </a:lnTo>
                  <a:lnTo>
                    <a:pt x="1370" y="2949"/>
                  </a:lnTo>
                  <a:lnTo>
                    <a:pt x="1371" y="2924"/>
                  </a:lnTo>
                  <a:lnTo>
                    <a:pt x="1373" y="2959"/>
                  </a:lnTo>
                  <a:lnTo>
                    <a:pt x="1374" y="2946"/>
                  </a:lnTo>
                  <a:lnTo>
                    <a:pt x="1376" y="2963"/>
                  </a:lnTo>
                  <a:lnTo>
                    <a:pt x="1376" y="2958"/>
                  </a:lnTo>
                  <a:lnTo>
                    <a:pt x="1377" y="2964"/>
                  </a:lnTo>
                  <a:lnTo>
                    <a:pt x="1377" y="2960"/>
                  </a:lnTo>
                  <a:lnTo>
                    <a:pt x="1378" y="2969"/>
                  </a:lnTo>
                  <a:lnTo>
                    <a:pt x="1381" y="2930"/>
                  </a:lnTo>
                  <a:lnTo>
                    <a:pt x="1382" y="2949"/>
                  </a:lnTo>
                  <a:lnTo>
                    <a:pt x="1383" y="2933"/>
                  </a:lnTo>
                  <a:lnTo>
                    <a:pt x="1383" y="2946"/>
                  </a:lnTo>
                  <a:lnTo>
                    <a:pt x="1385" y="2908"/>
                  </a:lnTo>
                  <a:lnTo>
                    <a:pt x="1389" y="3012"/>
                  </a:lnTo>
                  <a:lnTo>
                    <a:pt x="1391" y="2977"/>
                  </a:lnTo>
                  <a:lnTo>
                    <a:pt x="1392" y="2986"/>
                  </a:lnTo>
                  <a:lnTo>
                    <a:pt x="1393" y="2965"/>
                  </a:lnTo>
                  <a:lnTo>
                    <a:pt x="1393" y="2978"/>
                  </a:lnTo>
                  <a:lnTo>
                    <a:pt x="1394" y="2966"/>
                  </a:lnTo>
                  <a:lnTo>
                    <a:pt x="1395" y="2976"/>
                  </a:lnTo>
                  <a:lnTo>
                    <a:pt x="1396" y="2950"/>
                  </a:lnTo>
                  <a:lnTo>
                    <a:pt x="1397" y="2960"/>
                  </a:lnTo>
                  <a:lnTo>
                    <a:pt x="1399" y="2944"/>
                  </a:lnTo>
                  <a:lnTo>
                    <a:pt x="1401" y="2979"/>
                  </a:lnTo>
                  <a:lnTo>
                    <a:pt x="1403" y="2920"/>
                  </a:lnTo>
                  <a:lnTo>
                    <a:pt x="1403" y="2937"/>
                  </a:lnTo>
                  <a:lnTo>
                    <a:pt x="1404" y="2918"/>
                  </a:lnTo>
                  <a:lnTo>
                    <a:pt x="1407" y="2974"/>
                  </a:lnTo>
                  <a:lnTo>
                    <a:pt x="1408" y="2966"/>
                  </a:lnTo>
                  <a:lnTo>
                    <a:pt x="1409" y="2991"/>
                  </a:lnTo>
                  <a:lnTo>
                    <a:pt x="1410" y="2983"/>
                  </a:lnTo>
                  <a:lnTo>
                    <a:pt x="1411" y="2993"/>
                  </a:lnTo>
                  <a:lnTo>
                    <a:pt x="1413" y="2938"/>
                  </a:lnTo>
                  <a:lnTo>
                    <a:pt x="1414" y="2945"/>
                  </a:lnTo>
                  <a:lnTo>
                    <a:pt x="1414" y="2937"/>
                  </a:lnTo>
                  <a:lnTo>
                    <a:pt x="1416" y="2909"/>
                  </a:lnTo>
                  <a:lnTo>
                    <a:pt x="1421" y="3048"/>
                  </a:lnTo>
                  <a:lnTo>
                    <a:pt x="1425" y="2934"/>
                  </a:lnTo>
                  <a:lnTo>
                    <a:pt x="1427" y="3026"/>
                  </a:lnTo>
                  <a:lnTo>
                    <a:pt x="1430" y="2907"/>
                  </a:lnTo>
                  <a:lnTo>
                    <a:pt x="1435" y="3044"/>
                  </a:lnTo>
                  <a:lnTo>
                    <a:pt x="1437" y="2952"/>
                  </a:lnTo>
                  <a:lnTo>
                    <a:pt x="1438" y="2960"/>
                  </a:lnTo>
                  <a:lnTo>
                    <a:pt x="1440" y="2934"/>
                  </a:lnTo>
                  <a:lnTo>
                    <a:pt x="1441" y="2961"/>
                  </a:lnTo>
                  <a:lnTo>
                    <a:pt x="1443" y="2952"/>
                  </a:lnTo>
                  <a:lnTo>
                    <a:pt x="1445" y="3007"/>
                  </a:lnTo>
                  <a:lnTo>
                    <a:pt x="1446" y="3010"/>
                  </a:lnTo>
                  <a:lnTo>
                    <a:pt x="1448" y="3020"/>
                  </a:lnTo>
                  <a:lnTo>
                    <a:pt x="1449" y="2972"/>
                  </a:lnTo>
                  <a:lnTo>
                    <a:pt x="1451" y="2998"/>
                  </a:lnTo>
                  <a:lnTo>
                    <a:pt x="1451" y="2982"/>
                  </a:lnTo>
                  <a:lnTo>
                    <a:pt x="1452" y="2986"/>
                  </a:lnTo>
                  <a:lnTo>
                    <a:pt x="1453" y="2971"/>
                  </a:lnTo>
                  <a:lnTo>
                    <a:pt x="1453" y="2988"/>
                  </a:lnTo>
                  <a:lnTo>
                    <a:pt x="1455" y="2948"/>
                  </a:lnTo>
                  <a:lnTo>
                    <a:pt x="1456" y="2981"/>
                  </a:lnTo>
                  <a:lnTo>
                    <a:pt x="1458" y="2951"/>
                  </a:lnTo>
                  <a:lnTo>
                    <a:pt x="1459" y="2975"/>
                  </a:lnTo>
                  <a:lnTo>
                    <a:pt x="1460" y="2960"/>
                  </a:lnTo>
                  <a:lnTo>
                    <a:pt x="1462" y="2993"/>
                  </a:lnTo>
                  <a:lnTo>
                    <a:pt x="1462" y="2977"/>
                  </a:lnTo>
                  <a:lnTo>
                    <a:pt x="1463" y="2980"/>
                  </a:lnTo>
                  <a:lnTo>
                    <a:pt x="1464" y="2973"/>
                  </a:lnTo>
                  <a:lnTo>
                    <a:pt x="1465" y="2960"/>
                  </a:lnTo>
                  <a:lnTo>
                    <a:pt x="1465" y="2964"/>
                  </a:lnTo>
                  <a:lnTo>
                    <a:pt x="1466" y="2945"/>
                  </a:lnTo>
                  <a:lnTo>
                    <a:pt x="1467" y="2948"/>
                  </a:lnTo>
                  <a:lnTo>
                    <a:pt x="1468" y="2928"/>
                  </a:lnTo>
                  <a:lnTo>
                    <a:pt x="1468" y="2931"/>
                  </a:lnTo>
                  <a:lnTo>
                    <a:pt x="1469" y="2927"/>
                  </a:lnTo>
                  <a:lnTo>
                    <a:pt x="1473" y="2994"/>
                  </a:lnTo>
                  <a:lnTo>
                    <a:pt x="1476" y="2929"/>
                  </a:lnTo>
                  <a:lnTo>
                    <a:pt x="1476" y="2937"/>
                  </a:lnTo>
                  <a:lnTo>
                    <a:pt x="1477" y="2934"/>
                  </a:lnTo>
                  <a:lnTo>
                    <a:pt x="1478" y="2939"/>
                  </a:lnTo>
                  <a:lnTo>
                    <a:pt x="1479" y="2924"/>
                  </a:lnTo>
                  <a:lnTo>
                    <a:pt x="1479" y="2943"/>
                  </a:lnTo>
                  <a:lnTo>
                    <a:pt x="1480" y="2940"/>
                  </a:lnTo>
                  <a:lnTo>
                    <a:pt x="1481" y="2908"/>
                  </a:lnTo>
                  <a:lnTo>
                    <a:pt x="1482" y="2897"/>
                  </a:lnTo>
                  <a:lnTo>
                    <a:pt x="1483" y="2902"/>
                  </a:lnTo>
                  <a:lnTo>
                    <a:pt x="1485" y="2913"/>
                  </a:lnTo>
                  <a:lnTo>
                    <a:pt x="1485" y="2905"/>
                  </a:lnTo>
                  <a:lnTo>
                    <a:pt x="1486" y="2908"/>
                  </a:lnTo>
                  <a:lnTo>
                    <a:pt x="1488" y="2847"/>
                  </a:lnTo>
                  <a:lnTo>
                    <a:pt x="1493" y="2959"/>
                  </a:lnTo>
                  <a:lnTo>
                    <a:pt x="1493" y="2950"/>
                  </a:lnTo>
                  <a:lnTo>
                    <a:pt x="1494" y="2953"/>
                  </a:lnTo>
                  <a:lnTo>
                    <a:pt x="1495" y="2950"/>
                  </a:lnTo>
                  <a:lnTo>
                    <a:pt x="1496" y="2963"/>
                  </a:lnTo>
                  <a:lnTo>
                    <a:pt x="1497" y="2945"/>
                  </a:lnTo>
                  <a:lnTo>
                    <a:pt x="1497" y="2957"/>
                  </a:lnTo>
                  <a:lnTo>
                    <a:pt x="1498" y="2940"/>
                  </a:lnTo>
                  <a:lnTo>
                    <a:pt x="1499" y="2947"/>
                  </a:lnTo>
                  <a:lnTo>
                    <a:pt x="1500" y="2896"/>
                  </a:lnTo>
                  <a:lnTo>
                    <a:pt x="1501" y="2902"/>
                  </a:lnTo>
                  <a:lnTo>
                    <a:pt x="1501" y="2894"/>
                  </a:lnTo>
                  <a:lnTo>
                    <a:pt x="1502" y="2912"/>
                  </a:lnTo>
                  <a:lnTo>
                    <a:pt x="1502" y="2900"/>
                  </a:lnTo>
                  <a:lnTo>
                    <a:pt x="1503" y="2909"/>
                  </a:lnTo>
                  <a:lnTo>
                    <a:pt x="1503" y="2898"/>
                  </a:lnTo>
                  <a:lnTo>
                    <a:pt x="1504" y="2911"/>
                  </a:lnTo>
                  <a:lnTo>
                    <a:pt x="1504" y="2909"/>
                  </a:lnTo>
                  <a:lnTo>
                    <a:pt x="1505" y="2915"/>
                  </a:lnTo>
                  <a:lnTo>
                    <a:pt x="1505" y="2910"/>
                  </a:lnTo>
                  <a:lnTo>
                    <a:pt x="1506" y="2907"/>
                  </a:lnTo>
                  <a:lnTo>
                    <a:pt x="1508" y="2927"/>
                  </a:lnTo>
                  <a:lnTo>
                    <a:pt x="1512" y="2851"/>
                  </a:lnTo>
                  <a:lnTo>
                    <a:pt x="1513" y="2872"/>
                  </a:lnTo>
                  <a:lnTo>
                    <a:pt x="1517" y="2949"/>
                  </a:lnTo>
                  <a:lnTo>
                    <a:pt x="1517" y="2938"/>
                  </a:lnTo>
                  <a:lnTo>
                    <a:pt x="1518" y="2943"/>
                  </a:lnTo>
                  <a:lnTo>
                    <a:pt x="1518" y="2939"/>
                  </a:lnTo>
                  <a:lnTo>
                    <a:pt x="1519" y="2942"/>
                  </a:lnTo>
                  <a:lnTo>
                    <a:pt x="1522" y="2868"/>
                  </a:lnTo>
                  <a:lnTo>
                    <a:pt x="1525" y="2913"/>
                  </a:lnTo>
                  <a:lnTo>
                    <a:pt x="1526" y="2901"/>
                  </a:lnTo>
                  <a:lnTo>
                    <a:pt x="1527" y="2928"/>
                  </a:lnTo>
                  <a:lnTo>
                    <a:pt x="1527" y="2911"/>
                  </a:lnTo>
                  <a:lnTo>
                    <a:pt x="1528" y="2905"/>
                  </a:lnTo>
                  <a:lnTo>
                    <a:pt x="1529" y="2913"/>
                  </a:lnTo>
                  <a:lnTo>
                    <a:pt x="1531" y="2939"/>
                  </a:lnTo>
                  <a:lnTo>
                    <a:pt x="1532" y="2930"/>
                  </a:lnTo>
                  <a:lnTo>
                    <a:pt x="1533" y="2948"/>
                  </a:lnTo>
                  <a:lnTo>
                    <a:pt x="1534" y="2932"/>
                  </a:lnTo>
                  <a:lnTo>
                    <a:pt x="1535" y="2935"/>
                  </a:lnTo>
                  <a:lnTo>
                    <a:pt x="1536" y="2901"/>
                  </a:lnTo>
                  <a:lnTo>
                    <a:pt x="1538" y="2923"/>
                  </a:lnTo>
                  <a:lnTo>
                    <a:pt x="1538" y="2916"/>
                  </a:lnTo>
                  <a:lnTo>
                    <a:pt x="1539" y="2919"/>
                  </a:lnTo>
                  <a:lnTo>
                    <a:pt x="1540" y="2893"/>
                  </a:lnTo>
                  <a:lnTo>
                    <a:pt x="1540" y="2897"/>
                  </a:lnTo>
                  <a:lnTo>
                    <a:pt x="1542" y="2872"/>
                  </a:lnTo>
                  <a:lnTo>
                    <a:pt x="1545" y="2942"/>
                  </a:lnTo>
                  <a:lnTo>
                    <a:pt x="1546" y="2917"/>
                  </a:lnTo>
                  <a:lnTo>
                    <a:pt x="1547" y="2929"/>
                  </a:lnTo>
                  <a:lnTo>
                    <a:pt x="1550" y="2864"/>
                  </a:lnTo>
                  <a:lnTo>
                    <a:pt x="1554" y="2942"/>
                  </a:lnTo>
                  <a:lnTo>
                    <a:pt x="1557" y="2898"/>
                  </a:lnTo>
                  <a:lnTo>
                    <a:pt x="1558" y="2902"/>
                  </a:lnTo>
                  <a:lnTo>
                    <a:pt x="1559" y="2890"/>
                  </a:lnTo>
                  <a:lnTo>
                    <a:pt x="1560" y="2899"/>
                  </a:lnTo>
                  <a:lnTo>
                    <a:pt x="1562" y="2854"/>
                  </a:lnTo>
                  <a:lnTo>
                    <a:pt x="1565" y="2902"/>
                  </a:lnTo>
                  <a:lnTo>
                    <a:pt x="1565" y="2897"/>
                  </a:lnTo>
                  <a:lnTo>
                    <a:pt x="1566" y="2926"/>
                  </a:lnTo>
                  <a:lnTo>
                    <a:pt x="1567" y="2911"/>
                  </a:lnTo>
                  <a:lnTo>
                    <a:pt x="1567" y="2923"/>
                  </a:lnTo>
                  <a:lnTo>
                    <a:pt x="1568" y="2873"/>
                  </a:lnTo>
                  <a:lnTo>
                    <a:pt x="1569" y="2883"/>
                  </a:lnTo>
                  <a:lnTo>
                    <a:pt x="1570" y="2878"/>
                  </a:lnTo>
                  <a:lnTo>
                    <a:pt x="1570" y="2889"/>
                  </a:lnTo>
                  <a:lnTo>
                    <a:pt x="1571" y="2883"/>
                  </a:lnTo>
                  <a:lnTo>
                    <a:pt x="1571" y="2891"/>
                  </a:lnTo>
                  <a:lnTo>
                    <a:pt x="1572" y="2882"/>
                  </a:lnTo>
                  <a:lnTo>
                    <a:pt x="1574" y="2930"/>
                  </a:lnTo>
                  <a:lnTo>
                    <a:pt x="1576" y="2872"/>
                  </a:lnTo>
                  <a:lnTo>
                    <a:pt x="1577" y="2880"/>
                  </a:lnTo>
                  <a:lnTo>
                    <a:pt x="1577" y="2867"/>
                  </a:lnTo>
                  <a:lnTo>
                    <a:pt x="1578" y="2872"/>
                  </a:lnTo>
                  <a:lnTo>
                    <a:pt x="1579" y="2860"/>
                  </a:lnTo>
                  <a:lnTo>
                    <a:pt x="1580" y="2921"/>
                  </a:lnTo>
                  <a:lnTo>
                    <a:pt x="1581" y="2904"/>
                  </a:lnTo>
                  <a:lnTo>
                    <a:pt x="1582" y="2918"/>
                  </a:lnTo>
                  <a:lnTo>
                    <a:pt x="1584" y="2897"/>
                  </a:lnTo>
                  <a:lnTo>
                    <a:pt x="1585" y="2912"/>
                  </a:lnTo>
                  <a:lnTo>
                    <a:pt x="1585" y="2892"/>
                  </a:lnTo>
                  <a:lnTo>
                    <a:pt x="1587" y="2917"/>
                  </a:lnTo>
                  <a:lnTo>
                    <a:pt x="1590" y="2854"/>
                  </a:lnTo>
                  <a:lnTo>
                    <a:pt x="1591" y="2873"/>
                  </a:lnTo>
                  <a:lnTo>
                    <a:pt x="1593" y="2837"/>
                  </a:lnTo>
                  <a:lnTo>
                    <a:pt x="1594" y="2847"/>
                  </a:lnTo>
                  <a:lnTo>
                    <a:pt x="1595" y="2812"/>
                  </a:lnTo>
                  <a:lnTo>
                    <a:pt x="1595" y="2821"/>
                  </a:lnTo>
                  <a:lnTo>
                    <a:pt x="1596" y="2813"/>
                  </a:lnTo>
                  <a:lnTo>
                    <a:pt x="1597" y="2853"/>
                  </a:lnTo>
                  <a:lnTo>
                    <a:pt x="1598" y="2849"/>
                  </a:lnTo>
                  <a:lnTo>
                    <a:pt x="1599" y="2886"/>
                  </a:lnTo>
                  <a:lnTo>
                    <a:pt x="1599" y="2882"/>
                  </a:lnTo>
                  <a:lnTo>
                    <a:pt x="1600" y="2913"/>
                  </a:lnTo>
                  <a:lnTo>
                    <a:pt x="1601" y="2900"/>
                  </a:lnTo>
                  <a:lnTo>
                    <a:pt x="1602" y="2918"/>
                  </a:lnTo>
                  <a:lnTo>
                    <a:pt x="1603" y="2883"/>
                  </a:lnTo>
                  <a:lnTo>
                    <a:pt x="1605" y="2907"/>
                  </a:lnTo>
                  <a:lnTo>
                    <a:pt x="1605" y="2903"/>
                  </a:lnTo>
                  <a:lnTo>
                    <a:pt x="1606" y="2912"/>
                  </a:lnTo>
                  <a:lnTo>
                    <a:pt x="1607" y="2874"/>
                  </a:lnTo>
                  <a:lnTo>
                    <a:pt x="1608" y="2878"/>
                  </a:lnTo>
                  <a:lnTo>
                    <a:pt x="1609" y="2853"/>
                  </a:lnTo>
                  <a:lnTo>
                    <a:pt x="1610" y="2865"/>
                  </a:lnTo>
                  <a:lnTo>
                    <a:pt x="1610" y="2860"/>
                  </a:lnTo>
                  <a:lnTo>
                    <a:pt x="1611" y="2883"/>
                  </a:lnTo>
                  <a:lnTo>
                    <a:pt x="1612" y="2874"/>
                  </a:lnTo>
                  <a:lnTo>
                    <a:pt x="1612" y="2877"/>
                  </a:lnTo>
                  <a:lnTo>
                    <a:pt x="1613" y="2857"/>
                  </a:lnTo>
                  <a:lnTo>
                    <a:pt x="1614" y="2862"/>
                  </a:lnTo>
                  <a:lnTo>
                    <a:pt x="1614" y="2852"/>
                  </a:lnTo>
                  <a:lnTo>
                    <a:pt x="1616" y="2866"/>
                  </a:lnTo>
                  <a:lnTo>
                    <a:pt x="1619" y="2796"/>
                  </a:lnTo>
                  <a:lnTo>
                    <a:pt x="1620" y="2836"/>
                  </a:lnTo>
                  <a:lnTo>
                    <a:pt x="1621" y="2830"/>
                  </a:lnTo>
                  <a:lnTo>
                    <a:pt x="1622" y="2853"/>
                  </a:lnTo>
                  <a:lnTo>
                    <a:pt x="1624" y="2816"/>
                  </a:lnTo>
                  <a:lnTo>
                    <a:pt x="1625" y="2832"/>
                  </a:lnTo>
                  <a:lnTo>
                    <a:pt x="1626" y="2822"/>
                  </a:lnTo>
                  <a:lnTo>
                    <a:pt x="1627" y="2837"/>
                  </a:lnTo>
                  <a:lnTo>
                    <a:pt x="1628" y="2819"/>
                  </a:lnTo>
                  <a:lnTo>
                    <a:pt x="1629" y="2856"/>
                  </a:lnTo>
                  <a:lnTo>
                    <a:pt x="1630" y="2848"/>
                  </a:lnTo>
                  <a:lnTo>
                    <a:pt x="1630" y="2850"/>
                  </a:lnTo>
                  <a:lnTo>
                    <a:pt x="1631" y="2841"/>
                  </a:lnTo>
                  <a:lnTo>
                    <a:pt x="1632" y="2854"/>
                  </a:lnTo>
                  <a:lnTo>
                    <a:pt x="1633" y="2829"/>
                  </a:lnTo>
                  <a:lnTo>
                    <a:pt x="1633" y="2840"/>
                  </a:lnTo>
                  <a:lnTo>
                    <a:pt x="1634" y="2823"/>
                  </a:lnTo>
                  <a:lnTo>
                    <a:pt x="1635" y="2812"/>
                  </a:lnTo>
                  <a:lnTo>
                    <a:pt x="1636" y="2821"/>
                  </a:lnTo>
                  <a:lnTo>
                    <a:pt x="1636" y="2802"/>
                  </a:lnTo>
                  <a:lnTo>
                    <a:pt x="1637" y="2815"/>
                  </a:lnTo>
                  <a:lnTo>
                    <a:pt x="1638" y="2791"/>
                  </a:lnTo>
                  <a:lnTo>
                    <a:pt x="1639" y="2812"/>
                  </a:lnTo>
                  <a:lnTo>
                    <a:pt x="1640" y="2808"/>
                  </a:lnTo>
                  <a:lnTo>
                    <a:pt x="1641" y="2817"/>
                  </a:lnTo>
                  <a:lnTo>
                    <a:pt x="1641" y="2799"/>
                  </a:lnTo>
                  <a:lnTo>
                    <a:pt x="1644" y="2874"/>
                  </a:lnTo>
                  <a:lnTo>
                    <a:pt x="1645" y="2834"/>
                  </a:lnTo>
                  <a:lnTo>
                    <a:pt x="1646" y="2840"/>
                  </a:lnTo>
                  <a:lnTo>
                    <a:pt x="1647" y="2829"/>
                  </a:lnTo>
                  <a:lnTo>
                    <a:pt x="1647" y="2837"/>
                  </a:lnTo>
                  <a:lnTo>
                    <a:pt x="1648" y="2822"/>
                  </a:lnTo>
                  <a:lnTo>
                    <a:pt x="1648" y="2835"/>
                  </a:lnTo>
                  <a:lnTo>
                    <a:pt x="1650" y="2885"/>
                  </a:lnTo>
                  <a:lnTo>
                    <a:pt x="1652" y="2863"/>
                  </a:lnTo>
                  <a:lnTo>
                    <a:pt x="1653" y="2878"/>
                  </a:lnTo>
                  <a:lnTo>
                    <a:pt x="1654" y="2868"/>
                  </a:lnTo>
                  <a:lnTo>
                    <a:pt x="1656" y="2839"/>
                  </a:lnTo>
                  <a:lnTo>
                    <a:pt x="1657" y="2865"/>
                  </a:lnTo>
                  <a:lnTo>
                    <a:pt x="1657" y="2861"/>
                  </a:lnTo>
                  <a:lnTo>
                    <a:pt x="1658" y="2867"/>
                  </a:lnTo>
                  <a:lnTo>
                    <a:pt x="1659" y="2844"/>
                  </a:lnTo>
                  <a:lnTo>
                    <a:pt x="1662" y="2768"/>
                  </a:lnTo>
                  <a:lnTo>
                    <a:pt x="1664" y="2807"/>
                  </a:lnTo>
                  <a:lnTo>
                    <a:pt x="1664" y="2802"/>
                  </a:lnTo>
                  <a:lnTo>
                    <a:pt x="1666" y="2816"/>
                  </a:lnTo>
                  <a:lnTo>
                    <a:pt x="1667" y="2805"/>
                  </a:lnTo>
                  <a:lnTo>
                    <a:pt x="1668" y="2809"/>
                  </a:lnTo>
                  <a:lnTo>
                    <a:pt x="1668" y="2802"/>
                  </a:lnTo>
                  <a:lnTo>
                    <a:pt x="1670" y="2830"/>
                  </a:lnTo>
                  <a:lnTo>
                    <a:pt x="1671" y="2824"/>
                  </a:lnTo>
                  <a:lnTo>
                    <a:pt x="1672" y="2840"/>
                  </a:lnTo>
                  <a:lnTo>
                    <a:pt x="1673" y="2833"/>
                  </a:lnTo>
                  <a:lnTo>
                    <a:pt x="1674" y="2837"/>
                  </a:lnTo>
                  <a:lnTo>
                    <a:pt x="1677" y="2770"/>
                  </a:lnTo>
                  <a:lnTo>
                    <a:pt x="1681" y="2858"/>
                  </a:lnTo>
                  <a:lnTo>
                    <a:pt x="1685" y="2758"/>
                  </a:lnTo>
                  <a:lnTo>
                    <a:pt x="1685" y="2765"/>
                  </a:lnTo>
                  <a:lnTo>
                    <a:pt x="1686" y="2771"/>
                  </a:lnTo>
                  <a:lnTo>
                    <a:pt x="1687" y="2764"/>
                  </a:lnTo>
                  <a:lnTo>
                    <a:pt x="1687" y="2771"/>
                  </a:lnTo>
                  <a:lnTo>
                    <a:pt x="1689" y="2740"/>
                  </a:lnTo>
                  <a:lnTo>
                    <a:pt x="1689" y="2751"/>
                  </a:lnTo>
                  <a:lnTo>
                    <a:pt x="1690" y="2746"/>
                  </a:lnTo>
                  <a:lnTo>
                    <a:pt x="1691" y="2770"/>
                  </a:lnTo>
                  <a:lnTo>
                    <a:pt x="1692" y="2750"/>
                  </a:lnTo>
                  <a:lnTo>
                    <a:pt x="1693" y="2754"/>
                  </a:lnTo>
                  <a:lnTo>
                    <a:pt x="1694" y="2713"/>
                  </a:lnTo>
                  <a:lnTo>
                    <a:pt x="1695" y="2720"/>
                  </a:lnTo>
                  <a:lnTo>
                    <a:pt x="1695" y="2713"/>
                  </a:lnTo>
                  <a:lnTo>
                    <a:pt x="1698" y="2770"/>
                  </a:lnTo>
                  <a:lnTo>
                    <a:pt x="1699" y="2764"/>
                  </a:lnTo>
                  <a:lnTo>
                    <a:pt x="1700" y="2769"/>
                  </a:lnTo>
                  <a:lnTo>
                    <a:pt x="1703" y="2652"/>
                  </a:lnTo>
                  <a:lnTo>
                    <a:pt x="1705" y="2686"/>
                  </a:lnTo>
                  <a:lnTo>
                    <a:pt x="1705" y="2670"/>
                  </a:lnTo>
                  <a:lnTo>
                    <a:pt x="1706" y="2690"/>
                  </a:lnTo>
                  <a:lnTo>
                    <a:pt x="1707" y="2670"/>
                  </a:lnTo>
                  <a:lnTo>
                    <a:pt x="1709" y="2699"/>
                  </a:lnTo>
                  <a:lnTo>
                    <a:pt x="1710" y="2666"/>
                  </a:lnTo>
                  <a:lnTo>
                    <a:pt x="1717" y="2551"/>
                  </a:lnTo>
                  <a:lnTo>
                    <a:pt x="1719" y="2581"/>
                  </a:lnTo>
                  <a:lnTo>
                    <a:pt x="1722" y="2498"/>
                  </a:lnTo>
                  <a:lnTo>
                    <a:pt x="1724" y="2486"/>
                  </a:lnTo>
                  <a:lnTo>
                    <a:pt x="1725" y="2493"/>
                  </a:lnTo>
                  <a:lnTo>
                    <a:pt x="1725" y="2473"/>
                  </a:lnTo>
                  <a:lnTo>
                    <a:pt x="1726" y="2481"/>
                  </a:lnTo>
                  <a:lnTo>
                    <a:pt x="1737" y="1924"/>
                  </a:lnTo>
                  <a:lnTo>
                    <a:pt x="1738" y="1933"/>
                  </a:lnTo>
                  <a:lnTo>
                    <a:pt x="1739" y="1916"/>
                  </a:lnTo>
                  <a:lnTo>
                    <a:pt x="1739" y="1929"/>
                  </a:lnTo>
                  <a:lnTo>
                    <a:pt x="1741" y="1894"/>
                  </a:lnTo>
                  <a:lnTo>
                    <a:pt x="1750" y="1605"/>
                  </a:lnTo>
                  <a:lnTo>
                    <a:pt x="1756" y="1467"/>
                  </a:lnTo>
                  <a:lnTo>
                    <a:pt x="1757" y="1405"/>
                  </a:lnTo>
                  <a:lnTo>
                    <a:pt x="1758" y="1409"/>
                  </a:lnTo>
                  <a:lnTo>
                    <a:pt x="1770" y="640"/>
                  </a:lnTo>
                  <a:lnTo>
                    <a:pt x="1772" y="671"/>
                  </a:lnTo>
                  <a:lnTo>
                    <a:pt x="1772" y="658"/>
                  </a:lnTo>
                  <a:lnTo>
                    <a:pt x="1773" y="661"/>
                  </a:lnTo>
                  <a:lnTo>
                    <a:pt x="1774" y="648"/>
                  </a:lnTo>
                  <a:lnTo>
                    <a:pt x="1775" y="662"/>
                  </a:lnTo>
                  <a:lnTo>
                    <a:pt x="1781" y="437"/>
                  </a:lnTo>
                  <a:lnTo>
                    <a:pt x="1782" y="451"/>
                  </a:lnTo>
                  <a:lnTo>
                    <a:pt x="1782" y="425"/>
                  </a:lnTo>
                  <a:lnTo>
                    <a:pt x="1784" y="436"/>
                  </a:lnTo>
                  <a:lnTo>
                    <a:pt x="1790" y="60"/>
                  </a:lnTo>
                  <a:lnTo>
                    <a:pt x="1792" y="31"/>
                  </a:lnTo>
                  <a:lnTo>
                    <a:pt x="1793" y="41"/>
                  </a:lnTo>
                  <a:lnTo>
                    <a:pt x="1794" y="11"/>
                  </a:lnTo>
                  <a:lnTo>
                    <a:pt x="1795" y="21"/>
                  </a:lnTo>
                  <a:lnTo>
                    <a:pt x="1795" y="0"/>
                  </a:lnTo>
                  <a:lnTo>
                    <a:pt x="1796" y="6"/>
                  </a:lnTo>
                  <a:lnTo>
                    <a:pt x="1797" y="0"/>
                  </a:lnTo>
                  <a:lnTo>
                    <a:pt x="1798" y="27"/>
                  </a:lnTo>
                  <a:lnTo>
                    <a:pt x="1798" y="24"/>
                  </a:lnTo>
                  <a:lnTo>
                    <a:pt x="1799" y="62"/>
                  </a:lnTo>
                  <a:lnTo>
                    <a:pt x="1800" y="49"/>
                  </a:lnTo>
                  <a:lnTo>
                    <a:pt x="1801" y="63"/>
                  </a:lnTo>
                  <a:lnTo>
                    <a:pt x="1802" y="57"/>
                  </a:lnTo>
                  <a:lnTo>
                    <a:pt x="1807" y="350"/>
                  </a:lnTo>
                  <a:lnTo>
                    <a:pt x="1808" y="350"/>
                  </a:lnTo>
                  <a:lnTo>
                    <a:pt x="1809" y="358"/>
                  </a:lnTo>
                  <a:lnTo>
                    <a:pt x="1810" y="341"/>
                  </a:lnTo>
                  <a:lnTo>
                    <a:pt x="1812" y="420"/>
                  </a:lnTo>
                  <a:lnTo>
                    <a:pt x="1813" y="413"/>
                  </a:lnTo>
                  <a:lnTo>
                    <a:pt x="1814" y="495"/>
                  </a:lnTo>
                  <a:lnTo>
                    <a:pt x="1816" y="447"/>
                  </a:lnTo>
                  <a:lnTo>
                    <a:pt x="1819" y="589"/>
                  </a:lnTo>
                  <a:lnTo>
                    <a:pt x="1820" y="585"/>
                  </a:lnTo>
                  <a:lnTo>
                    <a:pt x="1821" y="652"/>
                  </a:lnTo>
                  <a:lnTo>
                    <a:pt x="1822" y="582"/>
                  </a:lnTo>
                  <a:lnTo>
                    <a:pt x="1823" y="624"/>
                  </a:lnTo>
                  <a:lnTo>
                    <a:pt x="1824" y="616"/>
                  </a:lnTo>
                  <a:lnTo>
                    <a:pt x="1827" y="794"/>
                  </a:lnTo>
                  <a:lnTo>
                    <a:pt x="1828" y="789"/>
                  </a:lnTo>
                  <a:lnTo>
                    <a:pt x="1828" y="798"/>
                  </a:lnTo>
                  <a:lnTo>
                    <a:pt x="1829" y="787"/>
                  </a:lnTo>
                  <a:lnTo>
                    <a:pt x="1830" y="827"/>
                  </a:lnTo>
                  <a:lnTo>
                    <a:pt x="1831" y="782"/>
                  </a:lnTo>
                  <a:lnTo>
                    <a:pt x="1834" y="973"/>
                  </a:lnTo>
                  <a:lnTo>
                    <a:pt x="1835" y="959"/>
                  </a:lnTo>
                  <a:lnTo>
                    <a:pt x="1835" y="983"/>
                  </a:lnTo>
                  <a:lnTo>
                    <a:pt x="1836" y="961"/>
                  </a:lnTo>
                  <a:lnTo>
                    <a:pt x="1836" y="971"/>
                  </a:lnTo>
                  <a:lnTo>
                    <a:pt x="1837" y="925"/>
                  </a:lnTo>
                  <a:lnTo>
                    <a:pt x="1842" y="1215"/>
                  </a:lnTo>
                  <a:lnTo>
                    <a:pt x="1843" y="1236"/>
                  </a:lnTo>
                  <a:lnTo>
                    <a:pt x="1844" y="1230"/>
                  </a:lnTo>
                  <a:lnTo>
                    <a:pt x="1845" y="1305"/>
                  </a:lnTo>
                  <a:lnTo>
                    <a:pt x="1846" y="1296"/>
                  </a:lnTo>
                  <a:lnTo>
                    <a:pt x="1846" y="1329"/>
                  </a:lnTo>
                  <a:lnTo>
                    <a:pt x="1847" y="1313"/>
                  </a:lnTo>
                  <a:lnTo>
                    <a:pt x="1848" y="1331"/>
                  </a:lnTo>
                  <a:lnTo>
                    <a:pt x="1849" y="1303"/>
                  </a:lnTo>
                  <a:lnTo>
                    <a:pt x="1850" y="1309"/>
                  </a:lnTo>
                  <a:lnTo>
                    <a:pt x="1850" y="1300"/>
                  </a:lnTo>
                  <a:lnTo>
                    <a:pt x="1853" y="1381"/>
                  </a:lnTo>
                  <a:lnTo>
                    <a:pt x="1855" y="1412"/>
                  </a:lnTo>
                  <a:lnTo>
                    <a:pt x="1856" y="1389"/>
                  </a:lnTo>
                  <a:lnTo>
                    <a:pt x="1857" y="1411"/>
                  </a:lnTo>
                  <a:lnTo>
                    <a:pt x="1857" y="1403"/>
                  </a:lnTo>
                  <a:lnTo>
                    <a:pt x="1860" y="1490"/>
                  </a:lnTo>
                  <a:lnTo>
                    <a:pt x="1861" y="1479"/>
                  </a:lnTo>
                  <a:lnTo>
                    <a:pt x="1861" y="1487"/>
                  </a:lnTo>
                  <a:lnTo>
                    <a:pt x="1862" y="1483"/>
                  </a:lnTo>
                  <a:lnTo>
                    <a:pt x="1863" y="1536"/>
                  </a:lnTo>
                  <a:lnTo>
                    <a:pt x="1864" y="1506"/>
                  </a:lnTo>
                  <a:lnTo>
                    <a:pt x="1865" y="1535"/>
                  </a:lnTo>
                  <a:lnTo>
                    <a:pt x="1866" y="1550"/>
                  </a:lnTo>
                  <a:lnTo>
                    <a:pt x="1867" y="1523"/>
                  </a:lnTo>
                  <a:lnTo>
                    <a:pt x="1869" y="1679"/>
                  </a:lnTo>
                  <a:lnTo>
                    <a:pt x="1870" y="1670"/>
                  </a:lnTo>
                  <a:lnTo>
                    <a:pt x="1871" y="1664"/>
                  </a:lnTo>
                  <a:lnTo>
                    <a:pt x="1872" y="1685"/>
                  </a:lnTo>
                  <a:lnTo>
                    <a:pt x="1872" y="1677"/>
                  </a:lnTo>
                  <a:lnTo>
                    <a:pt x="1873" y="1683"/>
                  </a:lnTo>
                  <a:lnTo>
                    <a:pt x="1874" y="1616"/>
                  </a:lnTo>
                  <a:lnTo>
                    <a:pt x="1875" y="1650"/>
                  </a:lnTo>
                  <a:lnTo>
                    <a:pt x="1876" y="1622"/>
                  </a:lnTo>
                  <a:lnTo>
                    <a:pt x="1876" y="1646"/>
                  </a:lnTo>
                  <a:lnTo>
                    <a:pt x="1877" y="1628"/>
                  </a:lnTo>
                  <a:lnTo>
                    <a:pt x="1880" y="1748"/>
                  </a:lnTo>
                  <a:lnTo>
                    <a:pt x="1880" y="1742"/>
                  </a:lnTo>
                  <a:lnTo>
                    <a:pt x="1882" y="1772"/>
                  </a:lnTo>
                  <a:lnTo>
                    <a:pt x="1883" y="1731"/>
                  </a:lnTo>
                  <a:lnTo>
                    <a:pt x="1883" y="1739"/>
                  </a:lnTo>
                  <a:lnTo>
                    <a:pt x="1884" y="1733"/>
                  </a:lnTo>
                  <a:lnTo>
                    <a:pt x="1885" y="1792"/>
                  </a:lnTo>
                  <a:lnTo>
                    <a:pt x="1886" y="1775"/>
                  </a:lnTo>
                  <a:lnTo>
                    <a:pt x="1887" y="1786"/>
                  </a:lnTo>
                  <a:lnTo>
                    <a:pt x="1888" y="1767"/>
                  </a:lnTo>
                  <a:lnTo>
                    <a:pt x="1888" y="1778"/>
                  </a:lnTo>
                  <a:lnTo>
                    <a:pt x="1889" y="1763"/>
                  </a:lnTo>
                  <a:lnTo>
                    <a:pt x="1891" y="1809"/>
                  </a:lnTo>
                  <a:lnTo>
                    <a:pt x="1891" y="1802"/>
                  </a:lnTo>
                  <a:lnTo>
                    <a:pt x="1892" y="1817"/>
                  </a:lnTo>
                  <a:lnTo>
                    <a:pt x="1892" y="1804"/>
                  </a:lnTo>
                  <a:lnTo>
                    <a:pt x="1893" y="1815"/>
                  </a:lnTo>
                  <a:lnTo>
                    <a:pt x="1894" y="1795"/>
                  </a:lnTo>
                  <a:lnTo>
                    <a:pt x="1895" y="1831"/>
                  </a:lnTo>
                  <a:lnTo>
                    <a:pt x="1895" y="1825"/>
                  </a:lnTo>
                  <a:lnTo>
                    <a:pt x="1896" y="1834"/>
                  </a:lnTo>
                  <a:lnTo>
                    <a:pt x="1897" y="1801"/>
                  </a:lnTo>
                  <a:lnTo>
                    <a:pt x="1897" y="1819"/>
                  </a:lnTo>
                  <a:lnTo>
                    <a:pt x="1898" y="1779"/>
                  </a:lnTo>
                  <a:lnTo>
                    <a:pt x="1902" y="1926"/>
                  </a:lnTo>
                  <a:lnTo>
                    <a:pt x="1903" y="1860"/>
                  </a:lnTo>
                  <a:lnTo>
                    <a:pt x="1904" y="1872"/>
                  </a:lnTo>
                  <a:lnTo>
                    <a:pt x="1904" y="1838"/>
                  </a:lnTo>
                  <a:lnTo>
                    <a:pt x="1909" y="1998"/>
                  </a:lnTo>
                  <a:lnTo>
                    <a:pt x="1909" y="1985"/>
                  </a:lnTo>
                  <a:lnTo>
                    <a:pt x="1910" y="1979"/>
                  </a:lnTo>
                  <a:lnTo>
                    <a:pt x="1912" y="1957"/>
                  </a:lnTo>
                  <a:lnTo>
                    <a:pt x="1912" y="1972"/>
                  </a:lnTo>
                  <a:lnTo>
                    <a:pt x="1913" y="1963"/>
                  </a:lnTo>
                  <a:lnTo>
                    <a:pt x="1914" y="2003"/>
                  </a:lnTo>
                  <a:lnTo>
                    <a:pt x="1915" y="1980"/>
                  </a:lnTo>
                  <a:lnTo>
                    <a:pt x="1917" y="2022"/>
                  </a:lnTo>
                  <a:lnTo>
                    <a:pt x="1918" y="2010"/>
                  </a:lnTo>
                  <a:lnTo>
                    <a:pt x="1918" y="2025"/>
                  </a:lnTo>
                  <a:lnTo>
                    <a:pt x="1919" y="2016"/>
                  </a:lnTo>
                  <a:lnTo>
                    <a:pt x="1921" y="2076"/>
                  </a:lnTo>
                  <a:lnTo>
                    <a:pt x="1922" y="2061"/>
                  </a:lnTo>
                  <a:lnTo>
                    <a:pt x="1922" y="2085"/>
                  </a:lnTo>
                  <a:lnTo>
                    <a:pt x="1923" y="2072"/>
                  </a:lnTo>
                  <a:lnTo>
                    <a:pt x="1923" y="2080"/>
                  </a:lnTo>
                  <a:lnTo>
                    <a:pt x="1925" y="1989"/>
                  </a:lnTo>
                  <a:lnTo>
                    <a:pt x="1929" y="2122"/>
                  </a:lnTo>
                  <a:lnTo>
                    <a:pt x="1934" y="1981"/>
                  </a:lnTo>
                  <a:lnTo>
                    <a:pt x="1939" y="2160"/>
                  </a:lnTo>
                  <a:lnTo>
                    <a:pt x="1940" y="2139"/>
                  </a:lnTo>
                  <a:lnTo>
                    <a:pt x="1942" y="2149"/>
                  </a:lnTo>
                  <a:lnTo>
                    <a:pt x="1942" y="2130"/>
                  </a:lnTo>
                  <a:lnTo>
                    <a:pt x="1943" y="2114"/>
                  </a:lnTo>
                  <a:lnTo>
                    <a:pt x="1945" y="2158"/>
                  </a:lnTo>
                  <a:lnTo>
                    <a:pt x="1946" y="2149"/>
                  </a:lnTo>
                  <a:lnTo>
                    <a:pt x="1947" y="2210"/>
                  </a:lnTo>
                  <a:lnTo>
                    <a:pt x="1948" y="2194"/>
                  </a:lnTo>
                  <a:lnTo>
                    <a:pt x="1948" y="2201"/>
                  </a:lnTo>
                  <a:lnTo>
                    <a:pt x="1949" y="2171"/>
                  </a:lnTo>
                  <a:lnTo>
                    <a:pt x="1950" y="2147"/>
                  </a:lnTo>
                  <a:lnTo>
                    <a:pt x="1953" y="2253"/>
                  </a:lnTo>
                  <a:lnTo>
                    <a:pt x="1955" y="2219"/>
                  </a:lnTo>
                  <a:lnTo>
                    <a:pt x="1955" y="2229"/>
                  </a:lnTo>
                  <a:lnTo>
                    <a:pt x="1957" y="2194"/>
                  </a:lnTo>
                  <a:lnTo>
                    <a:pt x="1957" y="2208"/>
                  </a:lnTo>
                  <a:lnTo>
                    <a:pt x="1958" y="2205"/>
                  </a:lnTo>
                  <a:lnTo>
                    <a:pt x="1959" y="2231"/>
                  </a:lnTo>
                  <a:lnTo>
                    <a:pt x="1961" y="2208"/>
                  </a:lnTo>
                  <a:lnTo>
                    <a:pt x="1964" y="2308"/>
                  </a:lnTo>
                  <a:lnTo>
                    <a:pt x="1967" y="2250"/>
                  </a:lnTo>
                  <a:lnTo>
                    <a:pt x="1967" y="2258"/>
                  </a:lnTo>
                  <a:lnTo>
                    <a:pt x="1968" y="2238"/>
                  </a:lnTo>
                  <a:lnTo>
                    <a:pt x="1971" y="2317"/>
                  </a:lnTo>
                  <a:lnTo>
                    <a:pt x="1971" y="2301"/>
                  </a:lnTo>
                  <a:lnTo>
                    <a:pt x="1973" y="2323"/>
                  </a:lnTo>
                  <a:lnTo>
                    <a:pt x="1973" y="2313"/>
                  </a:lnTo>
                  <a:lnTo>
                    <a:pt x="1974" y="2325"/>
                  </a:lnTo>
                  <a:lnTo>
                    <a:pt x="1975" y="2295"/>
                  </a:lnTo>
                  <a:lnTo>
                    <a:pt x="1976" y="2316"/>
                  </a:lnTo>
                  <a:lnTo>
                    <a:pt x="1977" y="2309"/>
                  </a:lnTo>
                  <a:lnTo>
                    <a:pt x="1977" y="2320"/>
                  </a:lnTo>
                  <a:lnTo>
                    <a:pt x="1978" y="2307"/>
                  </a:lnTo>
                  <a:lnTo>
                    <a:pt x="1979" y="2312"/>
                  </a:lnTo>
                  <a:lnTo>
                    <a:pt x="1979" y="2303"/>
                  </a:lnTo>
                  <a:lnTo>
                    <a:pt x="1981" y="2331"/>
                  </a:lnTo>
                  <a:lnTo>
                    <a:pt x="1981" y="2320"/>
                  </a:lnTo>
                  <a:lnTo>
                    <a:pt x="1983" y="2377"/>
                  </a:lnTo>
                  <a:lnTo>
                    <a:pt x="1984" y="2351"/>
                  </a:lnTo>
                  <a:lnTo>
                    <a:pt x="1985" y="2359"/>
                  </a:lnTo>
                  <a:lnTo>
                    <a:pt x="1986" y="2334"/>
                  </a:lnTo>
                  <a:lnTo>
                    <a:pt x="1987" y="2367"/>
                  </a:lnTo>
                  <a:lnTo>
                    <a:pt x="1988" y="2363"/>
                  </a:lnTo>
                  <a:lnTo>
                    <a:pt x="1991" y="2412"/>
                  </a:lnTo>
                  <a:lnTo>
                    <a:pt x="1994" y="2347"/>
                  </a:lnTo>
                  <a:lnTo>
                    <a:pt x="1995" y="2344"/>
                  </a:lnTo>
                  <a:lnTo>
                    <a:pt x="1998" y="2464"/>
                  </a:lnTo>
                  <a:lnTo>
                    <a:pt x="1999" y="2455"/>
                  </a:lnTo>
                  <a:lnTo>
                    <a:pt x="1999" y="2461"/>
                  </a:lnTo>
                  <a:lnTo>
                    <a:pt x="2002" y="2376"/>
                  </a:lnTo>
                  <a:lnTo>
                    <a:pt x="2003" y="2392"/>
                  </a:lnTo>
                  <a:lnTo>
                    <a:pt x="2004" y="2383"/>
                  </a:lnTo>
                  <a:lnTo>
                    <a:pt x="2007" y="2500"/>
                  </a:lnTo>
                  <a:lnTo>
                    <a:pt x="2009" y="2459"/>
                  </a:lnTo>
                  <a:lnTo>
                    <a:pt x="2010" y="2471"/>
                  </a:lnTo>
                  <a:lnTo>
                    <a:pt x="2011" y="2458"/>
                  </a:lnTo>
                  <a:lnTo>
                    <a:pt x="2012" y="2453"/>
                  </a:lnTo>
                  <a:lnTo>
                    <a:pt x="2015" y="2491"/>
                  </a:lnTo>
                  <a:lnTo>
                    <a:pt x="2015" y="2467"/>
                  </a:lnTo>
                  <a:lnTo>
                    <a:pt x="2016" y="2493"/>
                  </a:lnTo>
                  <a:lnTo>
                    <a:pt x="2017" y="2495"/>
                  </a:lnTo>
                  <a:lnTo>
                    <a:pt x="2018" y="2491"/>
                  </a:lnTo>
                  <a:lnTo>
                    <a:pt x="2019" y="2532"/>
                  </a:lnTo>
                  <a:lnTo>
                    <a:pt x="2020" y="2528"/>
                  </a:lnTo>
                  <a:lnTo>
                    <a:pt x="2020" y="2547"/>
                  </a:lnTo>
                  <a:lnTo>
                    <a:pt x="2022" y="2556"/>
                  </a:lnTo>
                  <a:lnTo>
                    <a:pt x="2024" y="2466"/>
                  </a:lnTo>
                  <a:lnTo>
                    <a:pt x="2026" y="2511"/>
                  </a:lnTo>
                  <a:lnTo>
                    <a:pt x="2026" y="2500"/>
                  </a:lnTo>
                  <a:lnTo>
                    <a:pt x="2029" y="2538"/>
                  </a:lnTo>
                  <a:lnTo>
                    <a:pt x="2030" y="2524"/>
                  </a:lnTo>
                  <a:lnTo>
                    <a:pt x="2030" y="2555"/>
                  </a:lnTo>
                  <a:lnTo>
                    <a:pt x="2031" y="2549"/>
                  </a:lnTo>
                  <a:lnTo>
                    <a:pt x="2032" y="2585"/>
                  </a:lnTo>
                  <a:lnTo>
                    <a:pt x="2035" y="2502"/>
                  </a:lnTo>
                  <a:lnTo>
                    <a:pt x="2036" y="2514"/>
                  </a:lnTo>
                  <a:lnTo>
                    <a:pt x="2037" y="2506"/>
                  </a:lnTo>
                  <a:lnTo>
                    <a:pt x="2037" y="2534"/>
                  </a:lnTo>
                  <a:lnTo>
                    <a:pt x="2038" y="2509"/>
                  </a:lnTo>
                  <a:lnTo>
                    <a:pt x="2040" y="2542"/>
                  </a:lnTo>
                  <a:lnTo>
                    <a:pt x="2040" y="2533"/>
                  </a:lnTo>
                  <a:lnTo>
                    <a:pt x="2041" y="2550"/>
                  </a:lnTo>
                  <a:lnTo>
                    <a:pt x="2041" y="2531"/>
                  </a:lnTo>
                  <a:lnTo>
                    <a:pt x="2042" y="2544"/>
                  </a:lnTo>
                  <a:lnTo>
                    <a:pt x="2042" y="2534"/>
                  </a:lnTo>
                  <a:lnTo>
                    <a:pt x="2043" y="2545"/>
                  </a:lnTo>
                  <a:lnTo>
                    <a:pt x="2044" y="2538"/>
                  </a:lnTo>
                  <a:lnTo>
                    <a:pt x="2045" y="2550"/>
                  </a:lnTo>
                  <a:lnTo>
                    <a:pt x="2045" y="2544"/>
                  </a:lnTo>
                  <a:lnTo>
                    <a:pt x="2046" y="2561"/>
                  </a:lnTo>
                  <a:lnTo>
                    <a:pt x="2046" y="2550"/>
                  </a:lnTo>
                  <a:lnTo>
                    <a:pt x="2047" y="2556"/>
                  </a:lnTo>
                  <a:lnTo>
                    <a:pt x="2048" y="2525"/>
                  </a:lnTo>
                  <a:lnTo>
                    <a:pt x="2049" y="2536"/>
                  </a:lnTo>
                  <a:lnTo>
                    <a:pt x="2050" y="2524"/>
                  </a:lnTo>
                  <a:lnTo>
                    <a:pt x="2052" y="2600"/>
                  </a:lnTo>
                  <a:lnTo>
                    <a:pt x="2055" y="2633"/>
                  </a:lnTo>
                  <a:lnTo>
                    <a:pt x="2058" y="2592"/>
                  </a:lnTo>
                  <a:lnTo>
                    <a:pt x="2060" y="2613"/>
                  </a:lnTo>
                  <a:lnTo>
                    <a:pt x="2060" y="2607"/>
                  </a:lnTo>
                  <a:lnTo>
                    <a:pt x="2062" y="2663"/>
                  </a:lnTo>
                  <a:lnTo>
                    <a:pt x="2062" y="2660"/>
                  </a:lnTo>
                  <a:lnTo>
                    <a:pt x="2063" y="2668"/>
                  </a:lnTo>
                  <a:lnTo>
                    <a:pt x="2066" y="2571"/>
                  </a:lnTo>
                  <a:lnTo>
                    <a:pt x="2069" y="2664"/>
                  </a:lnTo>
                  <a:lnTo>
                    <a:pt x="2071" y="2629"/>
                  </a:lnTo>
                  <a:lnTo>
                    <a:pt x="2071" y="2638"/>
                  </a:lnTo>
                  <a:lnTo>
                    <a:pt x="2073" y="2608"/>
                  </a:lnTo>
                  <a:lnTo>
                    <a:pt x="2074" y="2605"/>
                  </a:lnTo>
                  <a:lnTo>
                    <a:pt x="2075" y="2606"/>
                  </a:lnTo>
                  <a:lnTo>
                    <a:pt x="2076" y="2598"/>
                  </a:lnTo>
                  <a:lnTo>
                    <a:pt x="2076" y="2621"/>
                  </a:lnTo>
                  <a:lnTo>
                    <a:pt x="2077" y="2605"/>
                  </a:lnTo>
                  <a:lnTo>
                    <a:pt x="2079" y="2669"/>
                  </a:lnTo>
                  <a:lnTo>
                    <a:pt x="2080" y="2664"/>
                  </a:lnTo>
                  <a:lnTo>
                    <a:pt x="2081" y="2718"/>
                  </a:lnTo>
                  <a:lnTo>
                    <a:pt x="2084" y="2613"/>
                  </a:lnTo>
                  <a:lnTo>
                    <a:pt x="2088" y="2710"/>
                  </a:lnTo>
                  <a:lnTo>
                    <a:pt x="2090" y="2662"/>
                  </a:lnTo>
                  <a:lnTo>
                    <a:pt x="2090" y="2671"/>
                  </a:lnTo>
                  <a:lnTo>
                    <a:pt x="2092" y="2653"/>
                  </a:lnTo>
                  <a:lnTo>
                    <a:pt x="2094" y="2734"/>
                  </a:lnTo>
                  <a:lnTo>
                    <a:pt x="2095" y="2720"/>
                  </a:lnTo>
                  <a:lnTo>
                    <a:pt x="2096" y="2723"/>
                  </a:lnTo>
                  <a:lnTo>
                    <a:pt x="2099" y="2656"/>
                  </a:lnTo>
                  <a:lnTo>
                    <a:pt x="2099" y="2682"/>
                  </a:lnTo>
                  <a:lnTo>
                    <a:pt x="2100" y="2665"/>
                  </a:lnTo>
                  <a:lnTo>
                    <a:pt x="2103" y="2737"/>
                  </a:lnTo>
                  <a:lnTo>
                    <a:pt x="2104" y="2709"/>
                  </a:lnTo>
                  <a:lnTo>
                    <a:pt x="2105" y="2725"/>
                  </a:lnTo>
                  <a:lnTo>
                    <a:pt x="2106" y="2722"/>
                  </a:lnTo>
                  <a:lnTo>
                    <a:pt x="2107" y="2694"/>
                  </a:lnTo>
                  <a:lnTo>
                    <a:pt x="2108" y="2704"/>
                  </a:lnTo>
                  <a:lnTo>
                    <a:pt x="2111" y="2636"/>
                  </a:lnTo>
                  <a:lnTo>
                    <a:pt x="2112" y="2655"/>
                  </a:lnTo>
                  <a:lnTo>
                    <a:pt x="2113" y="2652"/>
                  </a:lnTo>
                  <a:lnTo>
                    <a:pt x="2116" y="2699"/>
                  </a:lnTo>
                  <a:lnTo>
                    <a:pt x="2116" y="2696"/>
                  </a:lnTo>
                  <a:lnTo>
                    <a:pt x="2118" y="2716"/>
                  </a:lnTo>
                  <a:lnTo>
                    <a:pt x="2118" y="2692"/>
                  </a:lnTo>
                  <a:lnTo>
                    <a:pt x="2119" y="2735"/>
                  </a:lnTo>
                  <a:lnTo>
                    <a:pt x="2121" y="2713"/>
                  </a:lnTo>
                  <a:lnTo>
                    <a:pt x="2123" y="2681"/>
                  </a:lnTo>
                  <a:lnTo>
                    <a:pt x="2124" y="2694"/>
                  </a:lnTo>
                  <a:lnTo>
                    <a:pt x="2124" y="2687"/>
                  </a:lnTo>
                  <a:lnTo>
                    <a:pt x="2125" y="2693"/>
                  </a:lnTo>
                  <a:lnTo>
                    <a:pt x="2125" y="2665"/>
                  </a:lnTo>
                  <a:lnTo>
                    <a:pt x="2127" y="2727"/>
                  </a:lnTo>
                  <a:lnTo>
                    <a:pt x="2131" y="2825"/>
                  </a:lnTo>
                  <a:lnTo>
                    <a:pt x="2132" y="2813"/>
                  </a:lnTo>
                  <a:lnTo>
                    <a:pt x="2133" y="2824"/>
                  </a:lnTo>
                  <a:lnTo>
                    <a:pt x="2136" y="2738"/>
                  </a:lnTo>
                  <a:lnTo>
                    <a:pt x="2138" y="2727"/>
                  </a:lnTo>
                  <a:lnTo>
                    <a:pt x="2138" y="2736"/>
                  </a:lnTo>
                  <a:lnTo>
                    <a:pt x="2139" y="2734"/>
                  </a:lnTo>
                  <a:lnTo>
                    <a:pt x="2141" y="2789"/>
                  </a:lnTo>
                  <a:lnTo>
                    <a:pt x="2141" y="2778"/>
                  </a:lnTo>
                  <a:lnTo>
                    <a:pt x="2142" y="2780"/>
                  </a:lnTo>
                  <a:lnTo>
                    <a:pt x="2142" y="2774"/>
                  </a:lnTo>
                  <a:lnTo>
                    <a:pt x="2143" y="2782"/>
                  </a:lnTo>
                  <a:lnTo>
                    <a:pt x="2146" y="2715"/>
                  </a:lnTo>
                  <a:lnTo>
                    <a:pt x="2147" y="2724"/>
                  </a:lnTo>
                  <a:lnTo>
                    <a:pt x="2147" y="2712"/>
                  </a:lnTo>
                  <a:lnTo>
                    <a:pt x="2148" y="2729"/>
                  </a:lnTo>
                  <a:lnTo>
                    <a:pt x="2149" y="2726"/>
                  </a:lnTo>
                  <a:lnTo>
                    <a:pt x="2151" y="2833"/>
                  </a:lnTo>
                  <a:lnTo>
                    <a:pt x="2155" y="2754"/>
                  </a:lnTo>
                  <a:lnTo>
                    <a:pt x="2155" y="2768"/>
                  </a:lnTo>
                  <a:lnTo>
                    <a:pt x="2156" y="2758"/>
                  </a:lnTo>
                  <a:lnTo>
                    <a:pt x="2157" y="2764"/>
                  </a:lnTo>
                  <a:lnTo>
                    <a:pt x="2157" y="2753"/>
                  </a:lnTo>
                  <a:lnTo>
                    <a:pt x="2159" y="2775"/>
                  </a:lnTo>
                  <a:lnTo>
                    <a:pt x="2159" y="2757"/>
                  </a:lnTo>
                  <a:lnTo>
                    <a:pt x="2160" y="2774"/>
                  </a:lnTo>
                  <a:lnTo>
                    <a:pt x="2160" y="2761"/>
                  </a:lnTo>
                  <a:lnTo>
                    <a:pt x="2161" y="2772"/>
                  </a:lnTo>
                  <a:lnTo>
                    <a:pt x="2163" y="2788"/>
                  </a:lnTo>
                  <a:lnTo>
                    <a:pt x="2163" y="2772"/>
                  </a:lnTo>
                  <a:lnTo>
                    <a:pt x="2165" y="2761"/>
                  </a:lnTo>
                  <a:lnTo>
                    <a:pt x="2166" y="2790"/>
                  </a:lnTo>
                  <a:lnTo>
                    <a:pt x="2166" y="2778"/>
                  </a:lnTo>
                  <a:lnTo>
                    <a:pt x="2167" y="2792"/>
                  </a:lnTo>
                  <a:lnTo>
                    <a:pt x="2167" y="2788"/>
                  </a:lnTo>
                  <a:lnTo>
                    <a:pt x="2169" y="2806"/>
                  </a:lnTo>
                  <a:lnTo>
                    <a:pt x="2171" y="2746"/>
                  </a:lnTo>
                  <a:lnTo>
                    <a:pt x="2173" y="2797"/>
                  </a:lnTo>
                  <a:lnTo>
                    <a:pt x="2174" y="2793"/>
                  </a:lnTo>
                  <a:lnTo>
                    <a:pt x="2174" y="2802"/>
                  </a:lnTo>
                  <a:lnTo>
                    <a:pt x="2175" y="2795"/>
                  </a:lnTo>
                  <a:lnTo>
                    <a:pt x="2176" y="2822"/>
                  </a:lnTo>
                  <a:lnTo>
                    <a:pt x="2178" y="2792"/>
                  </a:lnTo>
                  <a:lnTo>
                    <a:pt x="2179" y="2823"/>
                  </a:lnTo>
                  <a:lnTo>
                    <a:pt x="2180" y="2834"/>
                  </a:lnTo>
                  <a:lnTo>
                    <a:pt x="2182" y="2798"/>
                  </a:lnTo>
                  <a:lnTo>
                    <a:pt x="2183" y="2803"/>
                  </a:lnTo>
                  <a:lnTo>
                    <a:pt x="2183" y="2794"/>
                  </a:lnTo>
                  <a:lnTo>
                    <a:pt x="2185" y="2823"/>
                  </a:lnTo>
                  <a:lnTo>
                    <a:pt x="2187" y="2832"/>
                  </a:lnTo>
                  <a:lnTo>
                    <a:pt x="2187" y="2828"/>
                  </a:lnTo>
                  <a:lnTo>
                    <a:pt x="2188" y="2837"/>
                  </a:lnTo>
                  <a:lnTo>
                    <a:pt x="2190" y="2806"/>
                  </a:lnTo>
                  <a:lnTo>
                    <a:pt x="2191" y="2812"/>
                  </a:lnTo>
                  <a:lnTo>
                    <a:pt x="2192" y="2800"/>
                  </a:lnTo>
                  <a:lnTo>
                    <a:pt x="2192" y="2809"/>
                  </a:lnTo>
                  <a:lnTo>
                    <a:pt x="2193" y="2793"/>
                  </a:lnTo>
                  <a:lnTo>
                    <a:pt x="2196" y="2869"/>
                  </a:lnTo>
                  <a:lnTo>
                    <a:pt x="2196" y="2865"/>
                  </a:lnTo>
                  <a:lnTo>
                    <a:pt x="2197" y="2850"/>
                  </a:lnTo>
                  <a:lnTo>
                    <a:pt x="2200" y="2803"/>
                  </a:lnTo>
                  <a:lnTo>
                    <a:pt x="2201" y="2856"/>
                  </a:lnTo>
                  <a:lnTo>
                    <a:pt x="2202" y="2854"/>
                  </a:lnTo>
                  <a:lnTo>
                    <a:pt x="2203" y="2869"/>
                  </a:lnTo>
                  <a:lnTo>
                    <a:pt x="2204" y="2830"/>
                  </a:lnTo>
                  <a:lnTo>
                    <a:pt x="2205" y="2841"/>
                  </a:lnTo>
                  <a:lnTo>
                    <a:pt x="2205" y="2833"/>
                  </a:lnTo>
                  <a:lnTo>
                    <a:pt x="2206" y="2821"/>
                  </a:lnTo>
                  <a:lnTo>
                    <a:pt x="2208" y="2831"/>
                  </a:lnTo>
                  <a:lnTo>
                    <a:pt x="2209" y="2816"/>
                  </a:lnTo>
                  <a:lnTo>
                    <a:pt x="2210" y="2840"/>
                  </a:lnTo>
                  <a:lnTo>
                    <a:pt x="2210" y="2823"/>
                  </a:lnTo>
                  <a:lnTo>
                    <a:pt x="2214" y="2908"/>
                  </a:lnTo>
                  <a:lnTo>
                    <a:pt x="2216" y="2868"/>
                  </a:lnTo>
                  <a:lnTo>
                    <a:pt x="2218" y="2839"/>
                  </a:lnTo>
                  <a:lnTo>
                    <a:pt x="2219" y="2852"/>
                  </a:lnTo>
                  <a:lnTo>
                    <a:pt x="2220" y="2848"/>
                  </a:lnTo>
                  <a:lnTo>
                    <a:pt x="2222" y="2929"/>
                  </a:lnTo>
                  <a:lnTo>
                    <a:pt x="2222" y="2922"/>
                  </a:lnTo>
                  <a:lnTo>
                    <a:pt x="2225" y="2959"/>
                  </a:lnTo>
                  <a:lnTo>
                    <a:pt x="2227" y="2891"/>
                  </a:lnTo>
                  <a:lnTo>
                    <a:pt x="2228" y="2901"/>
                  </a:lnTo>
                  <a:lnTo>
                    <a:pt x="2229" y="2843"/>
                  </a:lnTo>
                  <a:lnTo>
                    <a:pt x="2232" y="2873"/>
                  </a:lnTo>
                  <a:lnTo>
                    <a:pt x="2234" y="2825"/>
                  </a:lnTo>
                  <a:lnTo>
                    <a:pt x="2235" y="2848"/>
                  </a:lnTo>
                  <a:lnTo>
                    <a:pt x="2236" y="2808"/>
                  </a:lnTo>
                  <a:lnTo>
                    <a:pt x="2237" y="2853"/>
                  </a:lnTo>
                  <a:lnTo>
                    <a:pt x="2240" y="2913"/>
                  </a:lnTo>
                  <a:lnTo>
                    <a:pt x="2241" y="2897"/>
                  </a:lnTo>
                  <a:lnTo>
                    <a:pt x="2242" y="2903"/>
                  </a:lnTo>
                  <a:lnTo>
                    <a:pt x="2243" y="2882"/>
                  </a:lnTo>
                  <a:lnTo>
                    <a:pt x="2244" y="2911"/>
                  </a:lnTo>
                  <a:lnTo>
                    <a:pt x="2245" y="2897"/>
                  </a:lnTo>
                  <a:lnTo>
                    <a:pt x="2246" y="2911"/>
                  </a:lnTo>
                  <a:lnTo>
                    <a:pt x="2247" y="2905"/>
                  </a:lnTo>
                  <a:lnTo>
                    <a:pt x="2248" y="2919"/>
                  </a:lnTo>
                  <a:lnTo>
                    <a:pt x="2249" y="2915"/>
                  </a:lnTo>
                  <a:lnTo>
                    <a:pt x="2249" y="2919"/>
                  </a:lnTo>
                  <a:lnTo>
                    <a:pt x="2250" y="2899"/>
                  </a:lnTo>
                  <a:lnTo>
                    <a:pt x="2251" y="2903"/>
                  </a:lnTo>
                  <a:lnTo>
                    <a:pt x="2252" y="2887"/>
                  </a:lnTo>
                  <a:lnTo>
                    <a:pt x="2253" y="2891"/>
                  </a:lnTo>
                  <a:lnTo>
                    <a:pt x="2253" y="2876"/>
                  </a:lnTo>
                  <a:lnTo>
                    <a:pt x="2255" y="2857"/>
                  </a:lnTo>
                  <a:lnTo>
                    <a:pt x="2255" y="2864"/>
                  </a:lnTo>
                  <a:lnTo>
                    <a:pt x="2256" y="2849"/>
                  </a:lnTo>
                  <a:lnTo>
                    <a:pt x="2257" y="2869"/>
                  </a:lnTo>
                  <a:lnTo>
                    <a:pt x="2258" y="2844"/>
                  </a:lnTo>
                  <a:lnTo>
                    <a:pt x="2259" y="2853"/>
                  </a:lnTo>
                  <a:lnTo>
                    <a:pt x="2259" y="2846"/>
                  </a:lnTo>
                  <a:lnTo>
                    <a:pt x="2260" y="2869"/>
                  </a:lnTo>
                  <a:lnTo>
                    <a:pt x="2261" y="2860"/>
                  </a:lnTo>
                  <a:lnTo>
                    <a:pt x="2263" y="2908"/>
                  </a:lnTo>
                  <a:lnTo>
                    <a:pt x="2265" y="2964"/>
                  </a:lnTo>
                  <a:lnTo>
                    <a:pt x="2265" y="2939"/>
                  </a:lnTo>
                  <a:lnTo>
                    <a:pt x="2266" y="2946"/>
                  </a:lnTo>
                  <a:lnTo>
                    <a:pt x="2267" y="2932"/>
                  </a:lnTo>
                  <a:lnTo>
                    <a:pt x="2267" y="2936"/>
                  </a:lnTo>
                  <a:lnTo>
                    <a:pt x="2268" y="2916"/>
                  </a:lnTo>
                  <a:lnTo>
                    <a:pt x="2269" y="2926"/>
                  </a:lnTo>
                  <a:lnTo>
                    <a:pt x="2271" y="2908"/>
                  </a:lnTo>
                  <a:lnTo>
                    <a:pt x="2272" y="2910"/>
                  </a:lnTo>
                  <a:lnTo>
                    <a:pt x="2273" y="2892"/>
                  </a:lnTo>
                  <a:lnTo>
                    <a:pt x="2275" y="2920"/>
                  </a:lnTo>
                  <a:lnTo>
                    <a:pt x="2278" y="2902"/>
                  </a:lnTo>
                  <a:lnTo>
                    <a:pt x="2278" y="2912"/>
                  </a:lnTo>
                  <a:lnTo>
                    <a:pt x="2279" y="2917"/>
                  </a:lnTo>
                  <a:lnTo>
                    <a:pt x="2280" y="2907"/>
                  </a:lnTo>
                  <a:lnTo>
                    <a:pt x="2280" y="2920"/>
                  </a:lnTo>
                  <a:lnTo>
                    <a:pt x="2281" y="2908"/>
                  </a:lnTo>
                  <a:lnTo>
                    <a:pt x="2282" y="2921"/>
                  </a:lnTo>
                  <a:lnTo>
                    <a:pt x="2282" y="2919"/>
                  </a:lnTo>
                  <a:lnTo>
                    <a:pt x="2284" y="2898"/>
                  </a:lnTo>
                  <a:lnTo>
                    <a:pt x="2286" y="2925"/>
                  </a:lnTo>
                  <a:lnTo>
                    <a:pt x="2288" y="2901"/>
                  </a:lnTo>
                  <a:lnTo>
                    <a:pt x="2289" y="2906"/>
                  </a:lnTo>
                  <a:lnTo>
                    <a:pt x="2291" y="2860"/>
                  </a:lnTo>
                  <a:lnTo>
                    <a:pt x="2297" y="3024"/>
                  </a:lnTo>
                  <a:lnTo>
                    <a:pt x="2297" y="3019"/>
                  </a:lnTo>
                  <a:lnTo>
                    <a:pt x="2302" y="2899"/>
                  </a:lnTo>
                  <a:lnTo>
                    <a:pt x="2305" y="2990"/>
                  </a:lnTo>
                  <a:lnTo>
                    <a:pt x="2306" y="2980"/>
                  </a:lnTo>
                  <a:lnTo>
                    <a:pt x="2308" y="2995"/>
                  </a:lnTo>
                  <a:lnTo>
                    <a:pt x="2308" y="2989"/>
                  </a:lnTo>
                  <a:lnTo>
                    <a:pt x="2309" y="2998"/>
                  </a:lnTo>
                  <a:lnTo>
                    <a:pt x="2310" y="2959"/>
                  </a:lnTo>
                  <a:lnTo>
                    <a:pt x="2310" y="2963"/>
                  </a:lnTo>
                  <a:lnTo>
                    <a:pt x="2312" y="2933"/>
                  </a:lnTo>
                  <a:lnTo>
                    <a:pt x="2313" y="2899"/>
                  </a:lnTo>
                  <a:lnTo>
                    <a:pt x="2314" y="2909"/>
                  </a:lnTo>
                  <a:lnTo>
                    <a:pt x="2316" y="2867"/>
                  </a:lnTo>
                  <a:lnTo>
                    <a:pt x="2317" y="2901"/>
                  </a:lnTo>
                  <a:lnTo>
                    <a:pt x="2317" y="2897"/>
                  </a:lnTo>
                  <a:lnTo>
                    <a:pt x="2318" y="2912"/>
                  </a:lnTo>
                  <a:lnTo>
                    <a:pt x="2318" y="2897"/>
                  </a:lnTo>
                  <a:lnTo>
                    <a:pt x="2321" y="2993"/>
                  </a:lnTo>
                  <a:lnTo>
                    <a:pt x="2327" y="2866"/>
                  </a:lnTo>
                  <a:lnTo>
                    <a:pt x="2328" y="2868"/>
                  </a:lnTo>
                  <a:lnTo>
                    <a:pt x="2333" y="3011"/>
                  </a:lnTo>
                  <a:lnTo>
                    <a:pt x="2333" y="3002"/>
                  </a:lnTo>
                  <a:lnTo>
                    <a:pt x="2334" y="2998"/>
                  </a:lnTo>
                  <a:lnTo>
                    <a:pt x="2335" y="3006"/>
                  </a:lnTo>
                  <a:lnTo>
                    <a:pt x="2337" y="2960"/>
                  </a:lnTo>
                  <a:lnTo>
                    <a:pt x="2337" y="2965"/>
                  </a:lnTo>
                  <a:lnTo>
                    <a:pt x="2339" y="2956"/>
                  </a:lnTo>
                  <a:lnTo>
                    <a:pt x="2339" y="2960"/>
                  </a:lnTo>
                  <a:lnTo>
                    <a:pt x="2341" y="2923"/>
                  </a:lnTo>
                  <a:lnTo>
                    <a:pt x="2341" y="2942"/>
                  </a:lnTo>
                  <a:lnTo>
                    <a:pt x="2343" y="2921"/>
                  </a:lnTo>
                  <a:lnTo>
                    <a:pt x="2345" y="2957"/>
                  </a:lnTo>
                  <a:lnTo>
                    <a:pt x="2346" y="2960"/>
                  </a:lnTo>
                  <a:lnTo>
                    <a:pt x="2348" y="2878"/>
                  </a:lnTo>
                  <a:lnTo>
                    <a:pt x="2352" y="2992"/>
                  </a:lnTo>
                  <a:lnTo>
                    <a:pt x="2353" y="2988"/>
                  </a:lnTo>
                  <a:lnTo>
                    <a:pt x="2353" y="3003"/>
                  </a:lnTo>
                  <a:lnTo>
                    <a:pt x="2356" y="2943"/>
                  </a:lnTo>
                  <a:lnTo>
                    <a:pt x="2358" y="2982"/>
                  </a:lnTo>
                  <a:lnTo>
                    <a:pt x="2359" y="2967"/>
                  </a:lnTo>
                  <a:lnTo>
                    <a:pt x="2361" y="3019"/>
                  </a:lnTo>
                  <a:lnTo>
                    <a:pt x="2361" y="3009"/>
                  </a:lnTo>
                  <a:lnTo>
                    <a:pt x="2363" y="3021"/>
                  </a:lnTo>
                  <a:lnTo>
                    <a:pt x="2363" y="3014"/>
                  </a:lnTo>
                  <a:lnTo>
                    <a:pt x="2364" y="3022"/>
                  </a:lnTo>
                  <a:lnTo>
                    <a:pt x="2366" y="2943"/>
                  </a:lnTo>
                  <a:lnTo>
                    <a:pt x="2368" y="2962"/>
                  </a:lnTo>
                  <a:lnTo>
                    <a:pt x="2368" y="2958"/>
                  </a:lnTo>
                  <a:lnTo>
                    <a:pt x="2371" y="3027"/>
                  </a:lnTo>
                  <a:lnTo>
                    <a:pt x="2372" y="3024"/>
                  </a:lnTo>
                  <a:lnTo>
                    <a:pt x="2373" y="3038"/>
                  </a:lnTo>
                  <a:lnTo>
                    <a:pt x="2374" y="3026"/>
                  </a:lnTo>
                  <a:lnTo>
                    <a:pt x="2375" y="3033"/>
                  </a:lnTo>
                  <a:lnTo>
                    <a:pt x="2376" y="3008"/>
                  </a:lnTo>
                  <a:lnTo>
                    <a:pt x="2377" y="3018"/>
                  </a:lnTo>
                  <a:lnTo>
                    <a:pt x="2377" y="3012"/>
                  </a:lnTo>
                  <a:lnTo>
                    <a:pt x="2378" y="3034"/>
                  </a:lnTo>
                  <a:lnTo>
                    <a:pt x="2379" y="3022"/>
                  </a:lnTo>
                  <a:lnTo>
                    <a:pt x="2380" y="3042"/>
                  </a:lnTo>
                  <a:lnTo>
                    <a:pt x="2382" y="2987"/>
                  </a:lnTo>
                  <a:lnTo>
                    <a:pt x="2384" y="2968"/>
                  </a:lnTo>
                  <a:lnTo>
                    <a:pt x="2385" y="3021"/>
                  </a:lnTo>
                  <a:lnTo>
                    <a:pt x="2386" y="3008"/>
                  </a:lnTo>
                  <a:lnTo>
                    <a:pt x="2387" y="3010"/>
                  </a:lnTo>
                  <a:lnTo>
                    <a:pt x="2387" y="3005"/>
                  </a:lnTo>
                  <a:lnTo>
                    <a:pt x="2388" y="3013"/>
                  </a:lnTo>
                  <a:lnTo>
                    <a:pt x="2389" y="2969"/>
                  </a:lnTo>
                  <a:lnTo>
                    <a:pt x="2390" y="2984"/>
                  </a:lnTo>
                  <a:lnTo>
                    <a:pt x="2392" y="3022"/>
                  </a:lnTo>
                  <a:lnTo>
                    <a:pt x="2395" y="2987"/>
                  </a:lnTo>
                  <a:lnTo>
                    <a:pt x="2395" y="2998"/>
                  </a:lnTo>
                  <a:lnTo>
                    <a:pt x="2397" y="2983"/>
                  </a:lnTo>
                  <a:lnTo>
                    <a:pt x="2399" y="3010"/>
                  </a:lnTo>
                  <a:lnTo>
                    <a:pt x="2400" y="3001"/>
                  </a:lnTo>
                  <a:lnTo>
                    <a:pt x="2401" y="3018"/>
                  </a:lnTo>
                  <a:lnTo>
                    <a:pt x="2402" y="2985"/>
                  </a:lnTo>
                  <a:lnTo>
                    <a:pt x="2403" y="2988"/>
                  </a:lnTo>
                  <a:lnTo>
                    <a:pt x="2404" y="2981"/>
                  </a:lnTo>
                  <a:lnTo>
                    <a:pt x="2407" y="3058"/>
                  </a:lnTo>
                  <a:lnTo>
                    <a:pt x="2407" y="3056"/>
                  </a:lnTo>
                  <a:lnTo>
                    <a:pt x="2408" y="3060"/>
                  </a:lnTo>
                  <a:lnTo>
                    <a:pt x="2412" y="2990"/>
                  </a:lnTo>
                  <a:lnTo>
                    <a:pt x="2413" y="3023"/>
                  </a:lnTo>
                  <a:lnTo>
                    <a:pt x="2416" y="2982"/>
                  </a:lnTo>
                  <a:lnTo>
                    <a:pt x="2417" y="2973"/>
                  </a:lnTo>
                  <a:lnTo>
                    <a:pt x="2418" y="2979"/>
                  </a:lnTo>
                  <a:lnTo>
                    <a:pt x="2418" y="2968"/>
                  </a:lnTo>
                  <a:lnTo>
                    <a:pt x="2421" y="3005"/>
                  </a:lnTo>
                  <a:lnTo>
                    <a:pt x="2421" y="2993"/>
                  </a:lnTo>
                  <a:lnTo>
                    <a:pt x="2422" y="3001"/>
                  </a:lnTo>
                  <a:lnTo>
                    <a:pt x="2424" y="2971"/>
                  </a:lnTo>
                  <a:lnTo>
                    <a:pt x="2425" y="2987"/>
                  </a:lnTo>
                  <a:lnTo>
                    <a:pt x="2426" y="3002"/>
                  </a:lnTo>
                  <a:lnTo>
                    <a:pt x="2429" y="3064"/>
                  </a:lnTo>
                  <a:lnTo>
                    <a:pt x="2432" y="3018"/>
                  </a:lnTo>
                  <a:lnTo>
                    <a:pt x="2434" y="2965"/>
                  </a:lnTo>
                  <a:lnTo>
                    <a:pt x="2434" y="2972"/>
                  </a:lnTo>
                  <a:lnTo>
                    <a:pt x="2435" y="2966"/>
                  </a:lnTo>
                  <a:lnTo>
                    <a:pt x="2437" y="3036"/>
                  </a:lnTo>
                  <a:lnTo>
                    <a:pt x="2437" y="3023"/>
                  </a:lnTo>
                  <a:lnTo>
                    <a:pt x="2438" y="3037"/>
                  </a:lnTo>
                  <a:lnTo>
                    <a:pt x="2439" y="3031"/>
                  </a:lnTo>
                  <a:lnTo>
                    <a:pt x="2440" y="3033"/>
                  </a:lnTo>
                  <a:lnTo>
                    <a:pt x="2441" y="3027"/>
                  </a:lnTo>
                  <a:lnTo>
                    <a:pt x="2441" y="3033"/>
                  </a:lnTo>
                  <a:lnTo>
                    <a:pt x="2443" y="3005"/>
                  </a:lnTo>
                  <a:lnTo>
                    <a:pt x="2443" y="3018"/>
                  </a:lnTo>
                  <a:lnTo>
                    <a:pt x="2445" y="2992"/>
                  </a:lnTo>
                  <a:lnTo>
                    <a:pt x="2448" y="3045"/>
                  </a:lnTo>
                  <a:lnTo>
                    <a:pt x="2449" y="3031"/>
                  </a:lnTo>
                  <a:lnTo>
                    <a:pt x="2450" y="3038"/>
                  </a:lnTo>
                  <a:lnTo>
                    <a:pt x="2453" y="3081"/>
                  </a:lnTo>
                  <a:lnTo>
                    <a:pt x="2455" y="3001"/>
                  </a:lnTo>
                  <a:lnTo>
                    <a:pt x="2457" y="2965"/>
                  </a:lnTo>
                  <a:lnTo>
                    <a:pt x="2461" y="3044"/>
                  </a:lnTo>
                  <a:lnTo>
                    <a:pt x="2461" y="3040"/>
                  </a:lnTo>
                  <a:lnTo>
                    <a:pt x="2462" y="3055"/>
                  </a:lnTo>
                  <a:lnTo>
                    <a:pt x="2464" y="3115"/>
                  </a:lnTo>
                  <a:lnTo>
                    <a:pt x="2465" y="3106"/>
                  </a:lnTo>
                  <a:lnTo>
                    <a:pt x="2466" y="3123"/>
                  </a:lnTo>
                  <a:lnTo>
                    <a:pt x="2471" y="3040"/>
                  </a:lnTo>
                  <a:lnTo>
                    <a:pt x="2471" y="3046"/>
                  </a:lnTo>
                  <a:lnTo>
                    <a:pt x="2472" y="3042"/>
                  </a:lnTo>
                  <a:lnTo>
                    <a:pt x="2474" y="3016"/>
                  </a:lnTo>
                  <a:lnTo>
                    <a:pt x="2474" y="3022"/>
                  </a:lnTo>
                  <a:lnTo>
                    <a:pt x="2475" y="3018"/>
                  </a:lnTo>
                  <a:lnTo>
                    <a:pt x="2479" y="3087"/>
                  </a:lnTo>
                  <a:lnTo>
                    <a:pt x="2482" y="2992"/>
                  </a:lnTo>
                  <a:lnTo>
                    <a:pt x="2487" y="3073"/>
                  </a:lnTo>
                  <a:lnTo>
                    <a:pt x="2488" y="3075"/>
                  </a:lnTo>
                  <a:lnTo>
                    <a:pt x="2489" y="3057"/>
                  </a:lnTo>
                  <a:lnTo>
                    <a:pt x="2489" y="3061"/>
                  </a:lnTo>
                  <a:lnTo>
                    <a:pt x="2490" y="3036"/>
                  </a:lnTo>
                  <a:lnTo>
                    <a:pt x="2491" y="3047"/>
                  </a:lnTo>
                  <a:lnTo>
                    <a:pt x="2491" y="3044"/>
                  </a:lnTo>
                  <a:lnTo>
                    <a:pt x="2493" y="3100"/>
                  </a:lnTo>
                  <a:lnTo>
                    <a:pt x="2494" y="3059"/>
                  </a:lnTo>
                  <a:lnTo>
                    <a:pt x="2495" y="3065"/>
                  </a:lnTo>
                  <a:lnTo>
                    <a:pt x="2496" y="3058"/>
                  </a:lnTo>
                  <a:lnTo>
                    <a:pt x="2497" y="3018"/>
                  </a:lnTo>
                  <a:lnTo>
                    <a:pt x="2499" y="3052"/>
                  </a:lnTo>
                  <a:lnTo>
                    <a:pt x="2502" y="3015"/>
                  </a:lnTo>
                  <a:lnTo>
                    <a:pt x="2503" y="3039"/>
                  </a:lnTo>
                  <a:lnTo>
                    <a:pt x="2503" y="3032"/>
                  </a:lnTo>
                  <a:lnTo>
                    <a:pt x="2506" y="3077"/>
                  </a:lnTo>
                  <a:lnTo>
                    <a:pt x="2508" y="3039"/>
                  </a:lnTo>
                  <a:lnTo>
                    <a:pt x="2509" y="3050"/>
                  </a:lnTo>
                  <a:lnTo>
                    <a:pt x="2511" y="3006"/>
                  </a:lnTo>
                  <a:lnTo>
                    <a:pt x="2512" y="3020"/>
                  </a:lnTo>
                  <a:lnTo>
                    <a:pt x="2513" y="3012"/>
                  </a:lnTo>
                  <a:lnTo>
                    <a:pt x="2517" y="3087"/>
                  </a:lnTo>
                  <a:lnTo>
                    <a:pt x="2520" y="3019"/>
                  </a:lnTo>
                  <a:lnTo>
                    <a:pt x="2521" y="3023"/>
                  </a:lnTo>
                  <a:lnTo>
                    <a:pt x="2522" y="3008"/>
                  </a:lnTo>
                  <a:lnTo>
                    <a:pt x="2524" y="3037"/>
                  </a:lnTo>
                  <a:lnTo>
                    <a:pt x="2527" y="2950"/>
                  </a:lnTo>
                  <a:lnTo>
                    <a:pt x="2528" y="2966"/>
                  </a:lnTo>
                  <a:lnTo>
                    <a:pt x="2528" y="2957"/>
                  </a:lnTo>
                  <a:lnTo>
                    <a:pt x="2531" y="3050"/>
                  </a:lnTo>
                  <a:lnTo>
                    <a:pt x="2533" y="3019"/>
                  </a:lnTo>
                  <a:lnTo>
                    <a:pt x="2537" y="3108"/>
                  </a:lnTo>
                  <a:lnTo>
                    <a:pt x="2538" y="3101"/>
                  </a:lnTo>
                  <a:lnTo>
                    <a:pt x="2539" y="3125"/>
                  </a:lnTo>
                  <a:lnTo>
                    <a:pt x="2540" y="3083"/>
                  </a:lnTo>
                  <a:lnTo>
                    <a:pt x="2541" y="3094"/>
                  </a:lnTo>
                  <a:lnTo>
                    <a:pt x="2546" y="3025"/>
                  </a:lnTo>
                  <a:lnTo>
                    <a:pt x="2547" y="3061"/>
                  </a:lnTo>
                  <a:lnTo>
                    <a:pt x="2549" y="3093"/>
                  </a:lnTo>
                  <a:lnTo>
                    <a:pt x="2549" y="3081"/>
                  </a:lnTo>
                  <a:lnTo>
                    <a:pt x="2551" y="3124"/>
                  </a:lnTo>
                  <a:lnTo>
                    <a:pt x="2552" y="3110"/>
                  </a:lnTo>
                  <a:lnTo>
                    <a:pt x="2555" y="3045"/>
                  </a:lnTo>
                  <a:lnTo>
                    <a:pt x="2559" y="3108"/>
                  </a:lnTo>
                  <a:lnTo>
                    <a:pt x="2561" y="3052"/>
                  </a:lnTo>
                  <a:lnTo>
                    <a:pt x="2563" y="3107"/>
                  </a:lnTo>
                  <a:lnTo>
                    <a:pt x="2563" y="3099"/>
                  </a:lnTo>
                  <a:lnTo>
                    <a:pt x="2564" y="3120"/>
                  </a:lnTo>
                  <a:lnTo>
                    <a:pt x="2565" y="3118"/>
                  </a:lnTo>
                  <a:lnTo>
                    <a:pt x="2566" y="3131"/>
                  </a:lnTo>
                  <a:lnTo>
                    <a:pt x="2568" y="3095"/>
                  </a:lnTo>
                  <a:lnTo>
                    <a:pt x="2569" y="3108"/>
                  </a:lnTo>
                  <a:lnTo>
                    <a:pt x="2570" y="3101"/>
                  </a:lnTo>
                  <a:lnTo>
                    <a:pt x="2570" y="3109"/>
                  </a:lnTo>
                  <a:lnTo>
                    <a:pt x="2572" y="3060"/>
                  </a:lnTo>
                  <a:lnTo>
                    <a:pt x="2573" y="3077"/>
                  </a:lnTo>
                  <a:lnTo>
                    <a:pt x="2574" y="3068"/>
                  </a:lnTo>
                  <a:lnTo>
                    <a:pt x="2574" y="3078"/>
                  </a:lnTo>
                  <a:lnTo>
                    <a:pt x="2575" y="3067"/>
                  </a:lnTo>
                  <a:lnTo>
                    <a:pt x="2577" y="3081"/>
                  </a:lnTo>
                  <a:lnTo>
                    <a:pt x="2579" y="3067"/>
                  </a:lnTo>
                  <a:lnTo>
                    <a:pt x="2581" y="3088"/>
                  </a:lnTo>
                  <a:lnTo>
                    <a:pt x="2581" y="3078"/>
                  </a:lnTo>
                  <a:lnTo>
                    <a:pt x="2582" y="3094"/>
                  </a:lnTo>
                  <a:lnTo>
                    <a:pt x="2583" y="3085"/>
                  </a:lnTo>
                  <a:lnTo>
                    <a:pt x="2584" y="3091"/>
                  </a:lnTo>
                  <a:lnTo>
                    <a:pt x="2587" y="3058"/>
                  </a:lnTo>
                  <a:lnTo>
                    <a:pt x="2587" y="3063"/>
                  </a:lnTo>
                  <a:lnTo>
                    <a:pt x="2588" y="3056"/>
                  </a:lnTo>
                  <a:lnTo>
                    <a:pt x="2590" y="3090"/>
                  </a:lnTo>
                  <a:lnTo>
                    <a:pt x="2594" y="3037"/>
                  </a:lnTo>
                  <a:lnTo>
                    <a:pt x="2595" y="3046"/>
                  </a:lnTo>
                  <a:lnTo>
                    <a:pt x="2596" y="3029"/>
                  </a:lnTo>
                  <a:lnTo>
                    <a:pt x="2598" y="3077"/>
                  </a:lnTo>
                  <a:lnTo>
                    <a:pt x="2599" y="3076"/>
                  </a:lnTo>
                  <a:lnTo>
                    <a:pt x="2601" y="3125"/>
                  </a:lnTo>
                  <a:lnTo>
                    <a:pt x="2602" y="3082"/>
                  </a:lnTo>
                  <a:lnTo>
                    <a:pt x="2602" y="3103"/>
                  </a:lnTo>
                  <a:lnTo>
                    <a:pt x="2604" y="3066"/>
                  </a:lnTo>
                  <a:lnTo>
                    <a:pt x="2604" y="3088"/>
                  </a:lnTo>
                  <a:lnTo>
                    <a:pt x="2605" y="3086"/>
                  </a:lnTo>
                  <a:lnTo>
                    <a:pt x="2606" y="3109"/>
                  </a:lnTo>
                  <a:lnTo>
                    <a:pt x="2607" y="3100"/>
                  </a:lnTo>
                  <a:lnTo>
                    <a:pt x="2608" y="3123"/>
                  </a:lnTo>
                  <a:lnTo>
                    <a:pt x="2610" y="3060"/>
                  </a:lnTo>
                  <a:lnTo>
                    <a:pt x="2610" y="3070"/>
                  </a:lnTo>
                  <a:lnTo>
                    <a:pt x="2611" y="3062"/>
                  </a:lnTo>
                  <a:lnTo>
                    <a:pt x="2612" y="3092"/>
                  </a:lnTo>
                  <a:lnTo>
                    <a:pt x="2614" y="3119"/>
                  </a:lnTo>
                  <a:lnTo>
                    <a:pt x="2615" y="3109"/>
                  </a:lnTo>
                  <a:lnTo>
                    <a:pt x="2616" y="3136"/>
                  </a:lnTo>
                  <a:lnTo>
                    <a:pt x="2617" y="3129"/>
                  </a:lnTo>
                  <a:lnTo>
                    <a:pt x="2618" y="3161"/>
                  </a:lnTo>
                  <a:lnTo>
                    <a:pt x="2619" y="3158"/>
                  </a:lnTo>
                  <a:lnTo>
                    <a:pt x="2619" y="3167"/>
                  </a:lnTo>
                  <a:lnTo>
                    <a:pt x="2621" y="3160"/>
                  </a:lnTo>
                  <a:lnTo>
                    <a:pt x="2621" y="3168"/>
                  </a:lnTo>
                  <a:lnTo>
                    <a:pt x="2626" y="3057"/>
                  </a:lnTo>
                  <a:lnTo>
                    <a:pt x="2627" y="3071"/>
                  </a:lnTo>
                  <a:lnTo>
                    <a:pt x="2628" y="3060"/>
                  </a:lnTo>
                  <a:lnTo>
                    <a:pt x="2629" y="3068"/>
                  </a:lnTo>
                  <a:lnTo>
                    <a:pt x="2630" y="3064"/>
                  </a:lnTo>
                  <a:lnTo>
                    <a:pt x="2631" y="3087"/>
                  </a:lnTo>
                  <a:lnTo>
                    <a:pt x="2634" y="3128"/>
                  </a:lnTo>
                  <a:lnTo>
                    <a:pt x="2636" y="3072"/>
                  </a:lnTo>
                  <a:lnTo>
                    <a:pt x="2640" y="3154"/>
                  </a:lnTo>
                  <a:lnTo>
                    <a:pt x="2640" y="3149"/>
                  </a:lnTo>
                  <a:lnTo>
                    <a:pt x="2641" y="3158"/>
                  </a:lnTo>
                  <a:lnTo>
                    <a:pt x="2643" y="3079"/>
                  </a:lnTo>
                  <a:lnTo>
                    <a:pt x="2644" y="3095"/>
                  </a:lnTo>
                  <a:lnTo>
                    <a:pt x="2645" y="3091"/>
                  </a:lnTo>
                  <a:lnTo>
                    <a:pt x="2648" y="3182"/>
                  </a:lnTo>
                  <a:lnTo>
                    <a:pt x="2648" y="3171"/>
                  </a:lnTo>
                  <a:lnTo>
                    <a:pt x="2649" y="3175"/>
                  </a:lnTo>
                  <a:lnTo>
                    <a:pt x="2653" y="3035"/>
                  </a:lnTo>
                  <a:lnTo>
                    <a:pt x="2656" y="3108"/>
                  </a:lnTo>
                  <a:lnTo>
                    <a:pt x="2657" y="3091"/>
                  </a:lnTo>
                  <a:lnTo>
                    <a:pt x="2658" y="3100"/>
                  </a:lnTo>
                  <a:lnTo>
                    <a:pt x="2658" y="3090"/>
                  </a:lnTo>
                  <a:lnTo>
                    <a:pt x="2661" y="3126"/>
                  </a:lnTo>
                  <a:lnTo>
                    <a:pt x="2662" y="3123"/>
                  </a:lnTo>
                  <a:lnTo>
                    <a:pt x="2662" y="3137"/>
                  </a:lnTo>
                  <a:lnTo>
                    <a:pt x="2664" y="3103"/>
                  </a:lnTo>
                  <a:lnTo>
                    <a:pt x="2665" y="3120"/>
                  </a:lnTo>
                  <a:lnTo>
                    <a:pt x="2666" y="3114"/>
                  </a:lnTo>
                  <a:lnTo>
                    <a:pt x="2667" y="3132"/>
                  </a:lnTo>
                  <a:lnTo>
                    <a:pt x="2668" y="3127"/>
                  </a:lnTo>
                  <a:lnTo>
                    <a:pt x="2669" y="3143"/>
                  </a:lnTo>
                  <a:lnTo>
                    <a:pt x="2670" y="3124"/>
                  </a:lnTo>
                  <a:lnTo>
                    <a:pt x="2671" y="3135"/>
                  </a:lnTo>
                  <a:lnTo>
                    <a:pt x="2671" y="3126"/>
                  </a:lnTo>
                  <a:lnTo>
                    <a:pt x="2673" y="3144"/>
                  </a:lnTo>
                  <a:lnTo>
                    <a:pt x="2673" y="3134"/>
                  </a:lnTo>
                  <a:lnTo>
                    <a:pt x="2674" y="3148"/>
                  </a:lnTo>
                  <a:lnTo>
                    <a:pt x="2678" y="3047"/>
                  </a:lnTo>
                  <a:lnTo>
                    <a:pt x="2683" y="3172"/>
                  </a:lnTo>
                  <a:lnTo>
                    <a:pt x="2686" y="3072"/>
                  </a:lnTo>
                  <a:lnTo>
                    <a:pt x="2688" y="3114"/>
                  </a:lnTo>
                  <a:lnTo>
                    <a:pt x="2690" y="3102"/>
                  </a:lnTo>
                  <a:lnTo>
                    <a:pt x="2690" y="3116"/>
                  </a:lnTo>
                  <a:lnTo>
                    <a:pt x="2691" y="3102"/>
                  </a:lnTo>
                  <a:lnTo>
                    <a:pt x="2692" y="3086"/>
                  </a:lnTo>
                  <a:lnTo>
                    <a:pt x="2695" y="3128"/>
                  </a:lnTo>
                  <a:lnTo>
                    <a:pt x="2696" y="3112"/>
                  </a:lnTo>
                  <a:lnTo>
                    <a:pt x="2697" y="3090"/>
                  </a:lnTo>
                  <a:lnTo>
                    <a:pt x="2698" y="3095"/>
                  </a:lnTo>
                  <a:lnTo>
                    <a:pt x="2698" y="3087"/>
                  </a:lnTo>
                  <a:lnTo>
                    <a:pt x="2701" y="3126"/>
                  </a:lnTo>
                  <a:lnTo>
                    <a:pt x="2705" y="3170"/>
                  </a:lnTo>
                  <a:lnTo>
                    <a:pt x="2705" y="3152"/>
                  </a:lnTo>
                  <a:lnTo>
                    <a:pt x="2707" y="3167"/>
                  </a:lnTo>
                  <a:lnTo>
                    <a:pt x="2709" y="3116"/>
                  </a:lnTo>
                  <a:lnTo>
                    <a:pt x="2711" y="3146"/>
                  </a:lnTo>
                  <a:lnTo>
                    <a:pt x="2712" y="3131"/>
                  </a:lnTo>
                  <a:lnTo>
                    <a:pt x="2713" y="3121"/>
                  </a:lnTo>
                  <a:lnTo>
                    <a:pt x="2714" y="3127"/>
                  </a:lnTo>
                  <a:lnTo>
                    <a:pt x="2716" y="3083"/>
                  </a:lnTo>
                  <a:lnTo>
                    <a:pt x="2716" y="3087"/>
                  </a:lnTo>
                  <a:lnTo>
                    <a:pt x="2717" y="3072"/>
                  </a:lnTo>
                  <a:lnTo>
                    <a:pt x="2721" y="3152"/>
                  </a:lnTo>
                  <a:lnTo>
                    <a:pt x="2722" y="3136"/>
                  </a:lnTo>
                  <a:lnTo>
                    <a:pt x="2723" y="3138"/>
                  </a:lnTo>
                  <a:lnTo>
                    <a:pt x="2725" y="3051"/>
                  </a:lnTo>
                  <a:lnTo>
                    <a:pt x="2726" y="3059"/>
                  </a:lnTo>
                  <a:lnTo>
                    <a:pt x="2727" y="3048"/>
                  </a:lnTo>
                  <a:lnTo>
                    <a:pt x="2731" y="3142"/>
                  </a:lnTo>
                  <a:lnTo>
                    <a:pt x="2733" y="3123"/>
                  </a:lnTo>
                  <a:lnTo>
                    <a:pt x="2734" y="3128"/>
                  </a:lnTo>
                  <a:lnTo>
                    <a:pt x="2737" y="3095"/>
                  </a:lnTo>
                  <a:lnTo>
                    <a:pt x="2741" y="3150"/>
                  </a:lnTo>
                  <a:lnTo>
                    <a:pt x="2742" y="3163"/>
                  </a:lnTo>
                  <a:lnTo>
                    <a:pt x="2747" y="3049"/>
                  </a:lnTo>
                  <a:lnTo>
                    <a:pt x="2747" y="3055"/>
                  </a:lnTo>
                  <a:lnTo>
                    <a:pt x="2748" y="3047"/>
                  </a:lnTo>
                  <a:lnTo>
                    <a:pt x="2753" y="3172"/>
                  </a:lnTo>
                  <a:lnTo>
                    <a:pt x="2754" y="3159"/>
                  </a:lnTo>
                  <a:lnTo>
                    <a:pt x="2755" y="3148"/>
                  </a:lnTo>
                  <a:lnTo>
                    <a:pt x="2755" y="3152"/>
                  </a:lnTo>
                  <a:lnTo>
                    <a:pt x="2756" y="3129"/>
                  </a:lnTo>
                  <a:lnTo>
                    <a:pt x="2757" y="3136"/>
                  </a:lnTo>
                  <a:lnTo>
                    <a:pt x="2757" y="3133"/>
                  </a:lnTo>
                  <a:lnTo>
                    <a:pt x="2758" y="3144"/>
                  </a:lnTo>
                  <a:lnTo>
                    <a:pt x="2760" y="3111"/>
                  </a:lnTo>
                  <a:lnTo>
                    <a:pt x="2761" y="3126"/>
                  </a:lnTo>
                  <a:lnTo>
                    <a:pt x="2763" y="3122"/>
                  </a:lnTo>
                  <a:lnTo>
                    <a:pt x="2766" y="3176"/>
                  </a:lnTo>
                  <a:lnTo>
                    <a:pt x="2769" y="3120"/>
                  </a:lnTo>
                  <a:lnTo>
                    <a:pt x="2769" y="3124"/>
                  </a:lnTo>
                  <a:lnTo>
                    <a:pt x="2771" y="3101"/>
                  </a:lnTo>
                  <a:lnTo>
                    <a:pt x="2773" y="3124"/>
                  </a:lnTo>
                  <a:lnTo>
                    <a:pt x="2773" y="3119"/>
                  </a:lnTo>
                  <a:lnTo>
                    <a:pt x="2774" y="3144"/>
                  </a:lnTo>
                  <a:lnTo>
                    <a:pt x="2775" y="3131"/>
                  </a:lnTo>
                  <a:lnTo>
                    <a:pt x="2776" y="3135"/>
                  </a:lnTo>
                  <a:lnTo>
                    <a:pt x="2777" y="3113"/>
                  </a:lnTo>
                  <a:lnTo>
                    <a:pt x="2778" y="3118"/>
                  </a:lnTo>
                  <a:lnTo>
                    <a:pt x="2780" y="3073"/>
                  </a:lnTo>
                  <a:lnTo>
                    <a:pt x="2780" y="3077"/>
                  </a:lnTo>
                  <a:lnTo>
                    <a:pt x="2781" y="3039"/>
                  </a:lnTo>
                  <a:lnTo>
                    <a:pt x="2782" y="3042"/>
                  </a:lnTo>
                  <a:lnTo>
                    <a:pt x="2783" y="3030"/>
                  </a:lnTo>
                  <a:lnTo>
                    <a:pt x="2786" y="3105"/>
                  </a:lnTo>
                  <a:lnTo>
                    <a:pt x="2786" y="3099"/>
                  </a:lnTo>
                  <a:lnTo>
                    <a:pt x="2789" y="3064"/>
                  </a:lnTo>
                  <a:lnTo>
                    <a:pt x="2789" y="3075"/>
                  </a:lnTo>
                  <a:lnTo>
                    <a:pt x="2790" y="3067"/>
                  </a:lnTo>
                  <a:lnTo>
                    <a:pt x="2791" y="3072"/>
                  </a:lnTo>
                  <a:lnTo>
                    <a:pt x="2794" y="3134"/>
                  </a:lnTo>
                  <a:lnTo>
                    <a:pt x="2796" y="3127"/>
                  </a:lnTo>
                  <a:lnTo>
                    <a:pt x="2796" y="3139"/>
                  </a:lnTo>
                  <a:lnTo>
                    <a:pt x="2801" y="3095"/>
                  </a:lnTo>
                  <a:lnTo>
                    <a:pt x="2802" y="3110"/>
                  </a:lnTo>
                  <a:lnTo>
                    <a:pt x="2803" y="3105"/>
                  </a:lnTo>
                  <a:lnTo>
                    <a:pt x="2804" y="3120"/>
                  </a:lnTo>
                  <a:lnTo>
                    <a:pt x="2805" y="3107"/>
                  </a:lnTo>
                  <a:lnTo>
                    <a:pt x="2806" y="3116"/>
                  </a:lnTo>
                  <a:lnTo>
                    <a:pt x="2807" y="3097"/>
                  </a:lnTo>
                  <a:lnTo>
                    <a:pt x="2809" y="3104"/>
                  </a:lnTo>
                  <a:lnTo>
                    <a:pt x="2810" y="3114"/>
                  </a:lnTo>
                  <a:lnTo>
                    <a:pt x="2811" y="3123"/>
                  </a:lnTo>
                  <a:lnTo>
                    <a:pt x="2813" y="3098"/>
                  </a:lnTo>
                  <a:lnTo>
                    <a:pt x="2813" y="3110"/>
                  </a:lnTo>
                  <a:lnTo>
                    <a:pt x="2814" y="3099"/>
                  </a:lnTo>
                  <a:lnTo>
                    <a:pt x="2815" y="3092"/>
                  </a:lnTo>
                  <a:lnTo>
                    <a:pt x="2816" y="3095"/>
                  </a:lnTo>
                  <a:lnTo>
                    <a:pt x="2816" y="3091"/>
                  </a:lnTo>
                  <a:lnTo>
                    <a:pt x="2817" y="3098"/>
                  </a:lnTo>
                  <a:lnTo>
                    <a:pt x="2818" y="3087"/>
                  </a:lnTo>
                  <a:lnTo>
                    <a:pt x="2820" y="3117"/>
                  </a:lnTo>
                  <a:lnTo>
                    <a:pt x="2821" y="3094"/>
                  </a:lnTo>
                  <a:lnTo>
                    <a:pt x="2821" y="3102"/>
                  </a:lnTo>
                  <a:lnTo>
                    <a:pt x="2824" y="3039"/>
                  </a:lnTo>
                  <a:lnTo>
                    <a:pt x="2825" y="3050"/>
                  </a:lnTo>
                  <a:lnTo>
                    <a:pt x="2826" y="3046"/>
                  </a:lnTo>
                  <a:lnTo>
                    <a:pt x="2827" y="3076"/>
                  </a:lnTo>
                  <a:lnTo>
                    <a:pt x="2828" y="3070"/>
                  </a:lnTo>
                  <a:lnTo>
                    <a:pt x="2828" y="3085"/>
                  </a:lnTo>
                  <a:lnTo>
                    <a:pt x="2829" y="3079"/>
                  </a:lnTo>
                  <a:lnTo>
                    <a:pt x="2829" y="3090"/>
                  </a:lnTo>
                  <a:lnTo>
                    <a:pt x="2830" y="3085"/>
                  </a:lnTo>
                  <a:lnTo>
                    <a:pt x="2831" y="3108"/>
                  </a:lnTo>
                  <a:lnTo>
                    <a:pt x="2832" y="3104"/>
                  </a:lnTo>
                  <a:lnTo>
                    <a:pt x="2834" y="3146"/>
                  </a:lnTo>
                  <a:lnTo>
                    <a:pt x="2834" y="3135"/>
                  </a:lnTo>
                  <a:lnTo>
                    <a:pt x="2835" y="3149"/>
                  </a:lnTo>
                  <a:lnTo>
                    <a:pt x="2836" y="3145"/>
                  </a:lnTo>
                  <a:lnTo>
                    <a:pt x="2836" y="3151"/>
                  </a:lnTo>
                  <a:lnTo>
                    <a:pt x="2837" y="3111"/>
                  </a:lnTo>
                  <a:lnTo>
                    <a:pt x="2838" y="3114"/>
                  </a:lnTo>
                  <a:lnTo>
                    <a:pt x="2840" y="3086"/>
                  </a:lnTo>
                  <a:lnTo>
                    <a:pt x="2840" y="3100"/>
                  </a:lnTo>
                  <a:lnTo>
                    <a:pt x="2841" y="3095"/>
                  </a:lnTo>
                  <a:lnTo>
                    <a:pt x="2844" y="3177"/>
                  </a:lnTo>
                  <a:lnTo>
                    <a:pt x="2848" y="3105"/>
                  </a:lnTo>
                  <a:lnTo>
                    <a:pt x="2851" y="3146"/>
                  </a:lnTo>
                  <a:lnTo>
                    <a:pt x="2851" y="3142"/>
                  </a:lnTo>
                  <a:lnTo>
                    <a:pt x="2853" y="3118"/>
                  </a:lnTo>
                  <a:lnTo>
                    <a:pt x="2854" y="3107"/>
                  </a:lnTo>
                  <a:lnTo>
                    <a:pt x="2855" y="3116"/>
                  </a:lnTo>
                  <a:lnTo>
                    <a:pt x="2857" y="3096"/>
                  </a:lnTo>
                  <a:lnTo>
                    <a:pt x="2857" y="3109"/>
                  </a:lnTo>
                  <a:lnTo>
                    <a:pt x="2859" y="3074"/>
                  </a:lnTo>
                  <a:lnTo>
                    <a:pt x="2860" y="3089"/>
                  </a:lnTo>
                  <a:lnTo>
                    <a:pt x="2860" y="3086"/>
                  </a:lnTo>
                  <a:lnTo>
                    <a:pt x="2861" y="3091"/>
                  </a:lnTo>
                  <a:lnTo>
                    <a:pt x="2862" y="3079"/>
                  </a:lnTo>
                  <a:lnTo>
                    <a:pt x="2865" y="3109"/>
                  </a:lnTo>
                  <a:lnTo>
                    <a:pt x="2866" y="3101"/>
                  </a:lnTo>
                  <a:lnTo>
                    <a:pt x="2866" y="3114"/>
                  </a:lnTo>
                  <a:lnTo>
                    <a:pt x="2868" y="3096"/>
                  </a:lnTo>
                  <a:lnTo>
                    <a:pt x="2868" y="3106"/>
                  </a:lnTo>
                  <a:lnTo>
                    <a:pt x="2870" y="3087"/>
                  </a:lnTo>
                  <a:lnTo>
                    <a:pt x="2872" y="3109"/>
                  </a:lnTo>
                  <a:lnTo>
                    <a:pt x="2874" y="3068"/>
                  </a:lnTo>
                  <a:lnTo>
                    <a:pt x="2875" y="3063"/>
                  </a:lnTo>
                  <a:lnTo>
                    <a:pt x="2876" y="3051"/>
                  </a:lnTo>
                  <a:lnTo>
                    <a:pt x="2877" y="3059"/>
                  </a:lnTo>
                  <a:lnTo>
                    <a:pt x="2878" y="3055"/>
                  </a:lnTo>
                  <a:lnTo>
                    <a:pt x="2880" y="3074"/>
                  </a:lnTo>
                  <a:lnTo>
                    <a:pt x="2881" y="3064"/>
                  </a:lnTo>
                  <a:lnTo>
                    <a:pt x="2884" y="3099"/>
                  </a:lnTo>
                  <a:lnTo>
                    <a:pt x="2884" y="3094"/>
                  </a:lnTo>
                  <a:lnTo>
                    <a:pt x="2886" y="3144"/>
                  </a:lnTo>
                  <a:lnTo>
                    <a:pt x="2886" y="3138"/>
                  </a:lnTo>
                  <a:lnTo>
                    <a:pt x="2887" y="3143"/>
                  </a:lnTo>
                  <a:lnTo>
                    <a:pt x="2889" y="3121"/>
                  </a:lnTo>
                  <a:lnTo>
                    <a:pt x="2890" y="3150"/>
                  </a:lnTo>
                  <a:lnTo>
                    <a:pt x="2892" y="3125"/>
                  </a:lnTo>
                  <a:lnTo>
                    <a:pt x="2892" y="3136"/>
                  </a:lnTo>
                  <a:lnTo>
                    <a:pt x="2893" y="3156"/>
                  </a:lnTo>
                  <a:lnTo>
                    <a:pt x="2894" y="3152"/>
                  </a:lnTo>
                  <a:lnTo>
                    <a:pt x="2895" y="3168"/>
                  </a:lnTo>
                  <a:lnTo>
                    <a:pt x="2896" y="3156"/>
                  </a:lnTo>
                  <a:lnTo>
                    <a:pt x="2897" y="3171"/>
                  </a:lnTo>
                  <a:lnTo>
                    <a:pt x="2901" y="3113"/>
                  </a:lnTo>
                  <a:lnTo>
                    <a:pt x="2901" y="3125"/>
                  </a:lnTo>
                  <a:lnTo>
                    <a:pt x="2902" y="3112"/>
                  </a:lnTo>
                  <a:lnTo>
                    <a:pt x="2903" y="3131"/>
                  </a:lnTo>
                  <a:lnTo>
                    <a:pt x="2903" y="3127"/>
                  </a:lnTo>
                  <a:lnTo>
                    <a:pt x="2906" y="3177"/>
                  </a:lnTo>
                  <a:lnTo>
                    <a:pt x="2909" y="3075"/>
                  </a:lnTo>
                  <a:lnTo>
                    <a:pt x="2910" y="3078"/>
                  </a:lnTo>
                  <a:lnTo>
                    <a:pt x="2910" y="3070"/>
                  </a:lnTo>
                  <a:lnTo>
                    <a:pt x="2914" y="3151"/>
                  </a:lnTo>
                  <a:lnTo>
                    <a:pt x="2915" y="3142"/>
                  </a:lnTo>
                  <a:lnTo>
                    <a:pt x="2916" y="3148"/>
                  </a:lnTo>
                  <a:lnTo>
                    <a:pt x="2917" y="3127"/>
                  </a:lnTo>
                  <a:lnTo>
                    <a:pt x="2918" y="3160"/>
                  </a:lnTo>
                  <a:lnTo>
                    <a:pt x="2921" y="3088"/>
                  </a:lnTo>
                  <a:lnTo>
                    <a:pt x="2923" y="3084"/>
                  </a:lnTo>
                  <a:lnTo>
                    <a:pt x="2927" y="3225"/>
                  </a:lnTo>
                  <a:lnTo>
                    <a:pt x="2927" y="3200"/>
                  </a:lnTo>
                  <a:lnTo>
                    <a:pt x="2928" y="3205"/>
                  </a:lnTo>
                  <a:lnTo>
                    <a:pt x="2931" y="3087"/>
                  </a:lnTo>
                  <a:lnTo>
                    <a:pt x="2932" y="3096"/>
                  </a:lnTo>
                  <a:lnTo>
                    <a:pt x="2933" y="3076"/>
                  </a:lnTo>
                  <a:lnTo>
                    <a:pt x="2934" y="3090"/>
                  </a:lnTo>
                  <a:lnTo>
                    <a:pt x="2935" y="3080"/>
                  </a:lnTo>
                  <a:lnTo>
                    <a:pt x="2936" y="3088"/>
                  </a:lnTo>
                  <a:lnTo>
                    <a:pt x="2937" y="3080"/>
                  </a:lnTo>
                  <a:lnTo>
                    <a:pt x="2937" y="3099"/>
                  </a:lnTo>
                  <a:lnTo>
                    <a:pt x="2939" y="3112"/>
                  </a:lnTo>
                  <a:lnTo>
                    <a:pt x="2940" y="3110"/>
                  </a:lnTo>
                  <a:lnTo>
                    <a:pt x="2941" y="3137"/>
                  </a:lnTo>
                  <a:lnTo>
                    <a:pt x="2941" y="3131"/>
                  </a:lnTo>
                  <a:lnTo>
                    <a:pt x="2942" y="3176"/>
                  </a:lnTo>
                  <a:lnTo>
                    <a:pt x="2945" y="3140"/>
                  </a:lnTo>
                  <a:lnTo>
                    <a:pt x="2946" y="3151"/>
                  </a:lnTo>
                  <a:lnTo>
                    <a:pt x="2948" y="3095"/>
                  </a:lnTo>
                  <a:lnTo>
                    <a:pt x="2949" y="3101"/>
                  </a:lnTo>
                  <a:lnTo>
                    <a:pt x="2950" y="3074"/>
                  </a:lnTo>
                  <a:lnTo>
                    <a:pt x="2950" y="3084"/>
                  </a:lnTo>
                  <a:lnTo>
                    <a:pt x="2953" y="3039"/>
                  </a:lnTo>
                  <a:lnTo>
                    <a:pt x="2956" y="3104"/>
                  </a:lnTo>
                  <a:lnTo>
                    <a:pt x="2956" y="3095"/>
                  </a:lnTo>
                  <a:lnTo>
                    <a:pt x="2957" y="3119"/>
                  </a:lnTo>
                  <a:lnTo>
                    <a:pt x="2958" y="3116"/>
                  </a:lnTo>
                  <a:lnTo>
                    <a:pt x="2959" y="3169"/>
                  </a:lnTo>
                  <a:lnTo>
                    <a:pt x="2961" y="3138"/>
                  </a:lnTo>
                  <a:lnTo>
                    <a:pt x="2962" y="3155"/>
                  </a:lnTo>
                  <a:lnTo>
                    <a:pt x="2965" y="3099"/>
                  </a:lnTo>
                  <a:lnTo>
                    <a:pt x="2967" y="3130"/>
                  </a:lnTo>
                  <a:lnTo>
                    <a:pt x="2970" y="3077"/>
                  </a:lnTo>
                  <a:lnTo>
                    <a:pt x="2974" y="3114"/>
                  </a:lnTo>
                  <a:lnTo>
                    <a:pt x="2977" y="3085"/>
                  </a:lnTo>
                  <a:lnTo>
                    <a:pt x="2979" y="3140"/>
                  </a:lnTo>
                  <a:lnTo>
                    <a:pt x="2981" y="3152"/>
                  </a:lnTo>
                  <a:lnTo>
                    <a:pt x="2981" y="3138"/>
                  </a:lnTo>
                  <a:lnTo>
                    <a:pt x="2985" y="3049"/>
                  </a:lnTo>
                  <a:lnTo>
                    <a:pt x="2986" y="3076"/>
                  </a:lnTo>
                  <a:lnTo>
                    <a:pt x="2987" y="3073"/>
                  </a:lnTo>
                  <a:lnTo>
                    <a:pt x="2987" y="3077"/>
                  </a:lnTo>
                  <a:lnTo>
                    <a:pt x="2988" y="3062"/>
                  </a:lnTo>
                  <a:lnTo>
                    <a:pt x="2990" y="3111"/>
                  </a:lnTo>
                  <a:lnTo>
                    <a:pt x="2992" y="3068"/>
                  </a:lnTo>
                  <a:lnTo>
                    <a:pt x="2992" y="3075"/>
                  </a:lnTo>
                  <a:lnTo>
                    <a:pt x="2993" y="3090"/>
                  </a:lnTo>
                  <a:lnTo>
                    <a:pt x="2994" y="3087"/>
                  </a:lnTo>
                  <a:lnTo>
                    <a:pt x="2995" y="3105"/>
                  </a:lnTo>
                  <a:lnTo>
                    <a:pt x="2998" y="3185"/>
                  </a:lnTo>
                  <a:lnTo>
                    <a:pt x="3002" y="3071"/>
                  </a:lnTo>
                  <a:lnTo>
                    <a:pt x="3003" y="3080"/>
                  </a:lnTo>
                  <a:lnTo>
                    <a:pt x="3006" y="3114"/>
                  </a:lnTo>
                  <a:lnTo>
                    <a:pt x="3006" y="3112"/>
                  </a:lnTo>
                  <a:lnTo>
                    <a:pt x="3008" y="3082"/>
                  </a:lnTo>
                  <a:lnTo>
                    <a:pt x="3008" y="3085"/>
                  </a:lnTo>
                  <a:lnTo>
                    <a:pt x="3009" y="3082"/>
                  </a:lnTo>
                  <a:lnTo>
                    <a:pt x="3012" y="3137"/>
                  </a:lnTo>
                  <a:lnTo>
                    <a:pt x="3015" y="3073"/>
                  </a:lnTo>
                  <a:lnTo>
                    <a:pt x="3017" y="3095"/>
                  </a:lnTo>
                  <a:lnTo>
                    <a:pt x="3018" y="3088"/>
                  </a:lnTo>
                  <a:lnTo>
                    <a:pt x="3020" y="3106"/>
                  </a:lnTo>
                  <a:lnTo>
                    <a:pt x="3021" y="3076"/>
                  </a:lnTo>
                  <a:lnTo>
                    <a:pt x="3022" y="3092"/>
                  </a:lnTo>
                  <a:lnTo>
                    <a:pt x="3024" y="3065"/>
                  </a:lnTo>
                  <a:lnTo>
                    <a:pt x="3024" y="3074"/>
                  </a:lnTo>
                  <a:lnTo>
                    <a:pt x="3025" y="3069"/>
                  </a:lnTo>
                  <a:lnTo>
                    <a:pt x="3026" y="3096"/>
                  </a:lnTo>
                  <a:lnTo>
                    <a:pt x="3027" y="3093"/>
                  </a:lnTo>
                  <a:lnTo>
                    <a:pt x="3028" y="3120"/>
                  </a:lnTo>
                  <a:lnTo>
                    <a:pt x="3029" y="3095"/>
                  </a:lnTo>
                  <a:lnTo>
                    <a:pt x="3030" y="3103"/>
                  </a:lnTo>
                  <a:lnTo>
                    <a:pt x="3030" y="3097"/>
                  </a:lnTo>
                  <a:lnTo>
                    <a:pt x="3031" y="3107"/>
                  </a:lnTo>
                  <a:lnTo>
                    <a:pt x="3032" y="3085"/>
                  </a:lnTo>
                  <a:lnTo>
                    <a:pt x="3032" y="3105"/>
                  </a:lnTo>
                  <a:lnTo>
                    <a:pt x="3033" y="3104"/>
                  </a:lnTo>
                  <a:lnTo>
                    <a:pt x="3034" y="3114"/>
                  </a:lnTo>
                  <a:lnTo>
                    <a:pt x="3034" y="3107"/>
                  </a:lnTo>
                  <a:lnTo>
                    <a:pt x="3036" y="3095"/>
                  </a:lnTo>
                  <a:lnTo>
                    <a:pt x="3036" y="3111"/>
                  </a:lnTo>
                  <a:lnTo>
                    <a:pt x="3037" y="3108"/>
                  </a:lnTo>
                  <a:lnTo>
                    <a:pt x="3037" y="3121"/>
                  </a:lnTo>
                  <a:lnTo>
                    <a:pt x="3038" y="3095"/>
                  </a:lnTo>
                  <a:lnTo>
                    <a:pt x="3039" y="3086"/>
                  </a:lnTo>
                  <a:lnTo>
                    <a:pt x="3040" y="3110"/>
                  </a:lnTo>
                  <a:lnTo>
                    <a:pt x="3041" y="3100"/>
                  </a:lnTo>
                  <a:lnTo>
                    <a:pt x="3042" y="3105"/>
                  </a:lnTo>
                  <a:lnTo>
                    <a:pt x="3042" y="3101"/>
                  </a:lnTo>
                  <a:lnTo>
                    <a:pt x="3045" y="3154"/>
                  </a:lnTo>
                  <a:lnTo>
                    <a:pt x="3047" y="3103"/>
                  </a:lnTo>
                  <a:lnTo>
                    <a:pt x="3047" y="3110"/>
                  </a:lnTo>
                  <a:lnTo>
                    <a:pt x="3048" y="3097"/>
                  </a:lnTo>
                  <a:lnTo>
                    <a:pt x="3048" y="3111"/>
                  </a:lnTo>
                  <a:lnTo>
                    <a:pt x="3049" y="3107"/>
                  </a:lnTo>
                  <a:lnTo>
                    <a:pt x="3052" y="3155"/>
                  </a:lnTo>
                  <a:lnTo>
                    <a:pt x="3053" y="3146"/>
                  </a:lnTo>
                  <a:lnTo>
                    <a:pt x="3053" y="3148"/>
                  </a:lnTo>
                  <a:lnTo>
                    <a:pt x="3054" y="3119"/>
                  </a:lnTo>
                  <a:lnTo>
                    <a:pt x="3055" y="3125"/>
                  </a:lnTo>
                  <a:lnTo>
                    <a:pt x="3055" y="3122"/>
                  </a:lnTo>
                  <a:lnTo>
                    <a:pt x="3057" y="3164"/>
                  </a:lnTo>
                  <a:lnTo>
                    <a:pt x="3062" y="3104"/>
                  </a:lnTo>
                  <a:lnTo>
                    <a:pt x="3065" y="3167"/>
                  </a:lnTo>
                  <a:lnTo>
                    <a:pt x="3067" y="3176"/>
                  </a:lnTo>
                  <a:lnTo>
                    <a:pt x="3068" y="3161"/>
                  </a:lnTo>
                  <a:lnTo>
                    <a:pt x="3069" y="3170"/>
                  </a:lnTo>
                  <a:lnTo>
                    <a:pt x="3069" y="3156"/>
                  </a:lnTo>
                  <a:lnTo>
                    <a:pt x="3070" y="3160"/>
                  </a:lnTo>
                  <a:lnTo>
                    <a:pt x="3074" y="3102"/>
                  </a:lnTo>
                  <a:lnTo>
                    <a:pt x="3075" y="3130"/>
                  </a:lnTo>
                  <a:lnTo>
                    <a:pt x="3076" y="3117"/>
                  </a:lnTo>
                  <a:lnTo>
                    <a:pt x="3077" y="3154"/>
                  </a:lnTo>
                  <a:lnTo>
                    <a:pt x="3078" y="3174"/>
                  </a:lnTo>
                  <a:lnTo>
                    <a:pt x="3079" y="3161"/>
                  </a:lnTo>
                  <a:lnTo>
                    <a:pt x="3079" y="3163"/>
                  </a:lnTo>
                  <a:lnTo>
                    <a:pt x="3084" y="3102"/>
                  </a:lnTo>
                  <a:lnTo>
                    <a:pt x="3086" y="3169"/>
                  </a:lnTo>
                  <a:lnTo>
                    <a:pt x="3087" y="3165"/>
                  </a:lnTo>
                  <a:lnTo>
                    <a:pt x="3088" y="3173"/>
                  </a:lnTo>
                  <a:lnTo>
                    <a:pt x="3092" y="3093"/>
                  </a:lnTo>
                  <a:lnTo>
                    <a:pt x="3092" y="3110"/>
                  </a:lnTo>
                  <a:lnTo>
                    <a:pt x="3093" y="3105"/>
                  </a:lnTo>
                  <a:lnTo>
                    <a:pt x="3093" y="3121"/>
                  </a:lnTo>
                  <a:lnTo>
                    <a:pt x="3095" y="3083"/>
                  </a:lnTo>
                  <a:lnTo>
                    <a:pt x="3096" y="3087"/>
                  </a:lnTo>
                  <a:lnTo>
                    <a:pt x="3097" y="3084"/>
                  </a:lnTo>
                  <a:lnTo>
                    <a:pt x="3098" y="3080"/>
                  </a:lnTo>
                  <a:lnTo>
                    <a:pt x="3102" y="3206"/>
                  </a:lnTo>
                  <a:lnTo>
                    <a:pt x="3105" y="3170"/>
                  </a:lnTo>
                  <a:lnTo>
                    <a:pt x="3109" y="3131"/>
                  </a:lnTo>
                  <a:lnTo>
                    <a:pt x="3110" y="3115"/>
                  </a:lnTo>
                  <a:lnTo>
                    <a:pt x="3112" y="3077"/>
                  </a:lnTo>
                  <a:lnTo>
                    <a:pt x="3114" y="3107"/>
                  </a:lnTo>
                  <a:lnTo>
                    <a:pt x="3114" y="3103"/>
                  </a:lnTo>
                  <a:lnTo>
                    <a:pt x="3115" y="3112"/>
                  </a:lnTo>
                  <a:lnTo>
                    <a:pt x="3116" y="3097"/>
                  </a:lnTo>
                  <a:lnTo>
                    <a:pt x="3117" y="3110"/>
                  </a:lnTo>
                  <a:lnTo>
                    <a:pt x="3118" y="3102"/>
                  </a:lnTo>
                  <a:lnTo>
                    <a:pt x="3118" y="3107"/>
                  </a:lnTo>
                  <a:lnTo>
                    <a:pt x="3119" y="3103"/>
                  </a:lnTo>
                  <a:lnTo>
                    <a:pt x="3119" y="3113"/>
                  </a:lnTo>
                  <a:lnTo>
                    <a:pt x="3120" y="3110"/>
                  </a:lnTo>
                  <a:lnTo>
                    <a:pt x="3121" y="3117"/>
                  </a:lnTo>
                  <a:lnTo>
                    <a:pt x="3123" y="3082"/>
                  </a:lnTo>
                  <a:lnTo>
                    <a:pt x="3123" y="3090"/>
                  </a:lnTo>
                  <a:lnTo>
                    <a:pt x="3126" y="3129"/>
                  </a:lnTo>
                  <a:lnTo>
                    <a:pt x="3127" y="3147"/>
                  </a:lnTo>
                  <a:lnTo>
                    <a:pt x="3127" y="3144"/>
                  </a:lnTo>
                  <a:lnTo>
                    <a:pt x="3128" y="3174"/>
                  </a:lnTo>
                  <a:lnTo>
                    <a:pt x="3129" y="3161"/>
                  </a:lnTo>
                  <a:lnTo>
                    <a:pt x="3129" y="3168"/>
                  </a:lnTo>
                  <a:lnTo>
                    <a:pt x="3130" y="3139"/>
                  </a:lnTo>
                  <a:lnTo>
                    <a:pt x="3131" y="3157"/>
                  </a:lnTo>
                  <a:lnTo>
                    <a:pt x="3133" y="3135"/>
                  </a:lnTo>
                  <a:lnTo>
                    <a:pt x="3135" y="3157"/>
                  </a:lnTo>
                  <a:lnTo>
                    <a:pt x="3140" y="3059"/>
                  </a:lnTo>
                  <a:lnTo>
                    <a:pt x="3141" y="3062"/>
                  </a:lnTo>
                  <a:lnTo>
                    <a:pt x="3141" y="3052"/>
                  </a:lnTo>
                  <a:lnTo>
                    <a:pt x="3144" y="3120"/>
                  </a:lnTo>
                  <a:lnTo>
                    <a:pt x="3145" y="3115"/>
                  </a:lnTo>
                  <a:lnTo>
                    <a:pt x="3147" y="3149"/>
                  </a:lnTo>
                  <a:lnTo>
                    <a:pt x="3148" y="3121"/>
                  </a:lnTo>
                  <a:lnTo>
                    <a:pt x="3149" y="3134"/>
                  </a:lnTo>
                  <a:lnTo>
                    <a:pt x="3153" y="3071"/>
                  </a:lnTo>
                  <a:lnTo>
                    <a:pt x="3156" y="3121"/>
                  </a:lnTo>
                  <a:lnTo>
                    <a:pt x="3157" y="3111"/>
                  </a:lnTo>
                  <a:lnTo>
                    <a:pt x="3158" y="3118"/>
                  </a:lnTo>
                  <a:lnTo>
                    <a:pt x="3158" y="3115"/>
                  </a:lnTo>
                  <a:lnTo>
                    <a:pt x="3161" y="3067"/>
                  </a:lnTo>
                  <a:lnTo>
                    <a:pt x="3162" y="3094"/>
                  </a:lnTo>
                  <a:lnTo>
                    <a:pt x="3163" y="3085"/>
                  </a:lnTo>
                  <a:lnTo>
                    <a:pt x="3164" y="3100"/>
                  </a:lnTo>
                  <a:lnTo>
                    <a:pt x="3166" y="3094"/>
                  </a:lnTo>
                  <a:lnTo>
                    <a:pt x="3166" y="3113"/>
                  </a:lnTo>
                  <a:lnTo>
                    <a:pt x="3167" y="3104"/>
                  </a:lnTo>
                  <a:lnTo>
                    <a:pt x="3167" y="3108"/>
                  </a:lnTo>
                  <a:lnTo>
                    <a:pt x="3169" y="3047"/>
                  </a:lnTo>
                  <a:lnTo>
                    <a:pt x="3171" y="3060"/>
                  </a:lnTo>
                  <a:lnTo>
                    <a:pt x="3171" y="3054"/>
                  </a:lnTo>
                  <a:lnTo>
                    <a:pt x="3175" y="3119"/>
                  </a:lnTo>
                  <a:lnTo>
                    <a:pt x="3178" y="3062"/>
                  </a:lnTo>
                  <a:lnTo>
                    <a:pt x="3178" y="3066"/>
                  </a:lnTo>
                  <a:lnTo>
                    <a:pt x="3179" y="3062"/>
                  </a:lnTo>
                  <a:lnTo>
                    <a:pt x="3181" y="3057"/>
                  </a:lnTo>
                  <a:lnTo>
                    <a:pt x="3182" y="3092"/>
                  </a:lnTo>
                  <a:lnTo>
                    <a:pt x="3183" y="3090"/>
                  </a:lnTo>
                  <a:lnTo>
                    <a:pt x="3184" y="3100"/>
                  </a:lnTo>
                  <a:lnTo>
                    <a:pt x="3186" y="3064"/>
                  </a:lnTo>
                  <a:lnTo>
                    <a:pt x="3187" y="3080"/>
                  </a:lnTo>
                  <a:lnTo>
                    <a:pt x="3189" y="3048"/>
                  </a:lnTo>
                  <a:lnTo>
                    <a:pt x="3192" y="3113"/>
                  </a:lnTo>
                  <a:lnTo>
                    <a:pt x="3193" y="3109"/>
                  </a:lnTo>
                  <a:lnTo>
                    <a:pt x="3193" y="3120"/>
                  </a:lnTo>
                  <a:lnTo>
                    <a:pt x="3194" y="3114"/>
                  </a:lnTo>
                  <a:lnTo>
                    <a:pt x="3195" y="3139"/>
                  </a:lnTo>
                  <a:lnTo>
                    <a:pt x="3196" y="3129"/>
                  </a:lnTo>
                  <a:lnTo>
                    <a:pt x="3197" y="3141"/>
                  </a:lnTo>
                  <a:lnTo>
                    <a:pt x="3198" y="3133"/>
                  </a:lnTo>
                  <a:lnTo>
                    <a:pt x="3201" y="3105"/>
                  </a:lnTo>
                  <a:lnTo>
                    <a:pt x="3202" y="3110"/>
                  </a:lnTo>
                  <a:lnTo>
                    <a:pt x="3202" y="3094"/>
                  </a:lnTo>
                  <a:lnTo>
                    <a:pt x="3203" y="3099"/>
                  </a:lnTo>
                  <a:lnTo>
                    <a:pt x="3205" y="3137"/>
                  </a:lnTo>
                  <a:lnTo>
                    <a:pt x="3207" y="3140"/>
                  </a:lnTo>
                  <a:lnTo>
                    <a:pt x="3207" y="3134"/>
                  </a:lnTo>
                  <a:lnTo>
                    <a:pt x="3208" y="3135"/>
                  </a:lnTo>
                  <a:lnTo>
                    <a:pt x="3209" y="3137"/>
                  </a:lnTo>
                  <a:lnTo>
                    <a:pt x="3211" y="3106"/>
                  </a:lnTo>
                  <a:lnTo>
                    <a:pt x="3213" y="3081"/>
                  </a:lnTo>
                  <a:lnTo>
                    <a:pt x="3214" y="3088"/>
                  </a:lnTo>
                  <a:lnTo>
                    <a:pt x="3215" y="3069"/>
                  </a:lnTo>
                  <a:lnTo>
                    <a:pt x="3217" y="3083"/>
                  </a:lnTo>
                  <a:lnTo>
                    <a:pt x="3218" y="3064"/>
                  </a:lnTo>
                  <a:lnTo>
                    <a:pt x="3219" y="3069"/>
                  </a:lnTo>
                  <a:lnTo>
                    <a:pt x="3221" y="3040"/>
                  </a:lnTo>
                  <a:lnTo>
                    <a:pt x="3223" y="3067"/>
                  </a:lnTo>
                  <a:lnTo>
                    <a:pt x="3223" y="3062"/>
                  </a:lnTo>
                  <a:lnTo>
                    <a:pt x="3227" y="3147"/>
                  </a:lnTo>
                  <a:lnTo>
                    <a:pt x="3228" y="3128"/>
                  </a:lnTo>
                  <a:lnTo>
                    <a:pt x="3228" y="3137"/>
                  </a:lnTo>
                  <a:lnTo>
                    <a:pt x="3230" y="3143"/>
                  </a:lnTo>
                  <a:lnTo>
                    <a:pt x="3230" y="3139"/>
                  </a:lnTo>
                  <a:lnTo>
                    <a:pt x="3231" y="3142"/>
                  </a:lnTo>
                  <a:lnTo>
                    <a:pt x="3231" y="3124"/>
                  </a:lnTo>
                  <a:lnTo>
                    <a:pt x="3233" y="3158"/>
                  </a:lnTo>
                  <a:lnTo>
                    <a:pt x="3234" y="3156"/>
                  </a:lnTo>
                  <a:lnTo>
                    <a:pt x="3234" y="3163"/>
                  </a:lnTo>
                  <a:lnTo>
                    <a:pt x="3236" y="3128"/>
                  </a:lnTo>
                  <a:lnTo>
                    <a:pt x="3237" y="3141"/>
                  </a:lnTo>
                  <a:lnTo>
                    <a:pt x="3240" y="3066"/>
                  </a:lnTo>
                  <a:lnTo>
                    <a:pt x="3242" y="3103"/>
                  </a:lnTo>
                  <a:lnTo>
                    <a:pt x="3242" y="3090"/>
                  </a:lnTo>
                  <a:lnTo>
                    <a:pt x="3245" y="3127"/>
                  </a:lnTo>
                  <a:lnTo>
                    <a:pt x="3246" y="3111"/>
                  </a:lnTo>
                  <a:lnTo>
                    <a:pt x="3247" y="3106"/>
                  </a:lnTo>
                  <a:lnTo>
                    <a:pt x="3249" y="3143"/>
                  </a:lnTo>
                  <a:lnTo>
                    <a:pt x="3251" y="3100"/>
                  </a:lnTo>
                  <a:lnTo>
                    <a:pt x="3252" y="3109"/>
                  </a:lnTo>
                  <a:lnTo>
                    <a:pt x="3253" y="3104"/>
                  </a:lnTo>
                  <a:lnTo>
                    <a:pt x="3253" y="3108"/>
                  </a:lnTo>
                  <a:lnTo>
                    <a:pt x="3255" y="3080"/>
                  </a:lnTo>
                  <a:lnTo>
                    <a:pt x="3255" y="3083"/>
                  </a:lnTo>
                  <a:lnTo>
                    <a:pt x="3256" y="3075"/>
                  </a:lnTo>
                  <a:lnTo>
                    <a:pt x="3257" y="3095"/>
                  </a:lnTo>
                  <a:lnTo>
                    <a:pt x="3258" y="3106"/>
                  </a:lnTo>
                  <a:lnTo>
                    <a:pt x="3258" y="3091"/>
                  </a:lnTo>
                  <a:lnTo>
                    <a:pt x="3259" y="3110"/>
                  </a:lnTo>
                  <a:lnTo>
                    <a:pt x="3260" y="3103"/>
                  </a:lnTo>
                  <a:lnTo>
                    <a:pt x="3262" y="3111"/>
                  </a:lnTo>
                  <a:lnTo>
                    <a:pt x="3262" y="3103"/>
                  </a:lnTo>
                  <a:lnTo>
                    <a:pt x="3263" y="3106"/>
                  </a:lnTo>
                  <a:lnTo>
                    <a:pt x="3263" y="3102"/>
                  </a:lnTo>
                  <a:lnTo>
                    <a:pt x="3264" y="3111"/>
                  </a:lnTo>
                  <a:lnTo>
                    <a:pt x="3265" y="3106"/>
                  </a:lnTo>
                  <a:lnTo>
                    <a:pt x="3265" y="3137"/>
                  </a:lnTo>
                  <a:lnTo>
                    <a:pt x="3266" y="3147"/>
                  </a:lnTo>
                  <a:lnTo>
                    <a:pt x="3267" y="3142"/>
                  </a:lnTo>
                  <a:lnTo>
                    <a:pt x="3268" y="3155"/>
                  </a:lnTo>
                  <a:lnTo>
                    <a:pt x="3270" y="3111"/>
                  </a:lnTo>
                  <a:lnTo>
                    <a:pt x="3271" y="3100"/>
                  </a:lnTo>
                  <a:lnTo>
                    <a:pt x="3272" y="3104"/>
                  </a:lnTo>
                  <a:lnTo>
                    <a:pt x="3273" y="3068"/>
                  </a:lnTo>
                  <a:lnTo>
                    <a:pt x="3274" y="3087"/>
                  </a:lnTo>
                  <a:lnTo>
                    <a:pt x="3275" y="3079"/>
                  </a:lnTo>
                  <a:lnTo>
                    <a:pt x="3275" y="3086"/>
                  </a:lnTo>
                  <a:lnTo>
                    <a:pt x="3276" y="3082"/>
                  </a:lnTo>
                  <a:lnTo>
                    <a:pt x="3277" y="3124"/>
                  </a:lnTo>
                  <a:lnTo>
                    <a:pt x="3278" y="3120"/>
                  </a:lnTo>
                  <a:lnTo>
                    <a:pt x="3279" y="3155"/>
                  </a:lnTo>
                  <a:lnTo>
                    <a:pt x="3280" y="3151"/>
                  </a:lnTo>
                  <a:lnTo>
                    <a:pt x="3283" y="3092"/>
                  </a:lnTo>
                  <a:lnTo>
                    <a:pt x="3284" y="3098"/>
                  </a:lnTo>
                  <a:lnTo>
                    <a:pt x="3285" y="3095"/>
                  </a:lnTo>
                  <a:lnTo>
                    <a:pt x="3285" y="3111"/>
                  </a:lnTo>
                  <a:lnTo>
                    <a:pt x="3286" y="3084"/>
                  </a:lnTo>
                  <a:lnTo>
                    <a:pt x="3287" y="3114"/>
                  </a:lnTo>
                  <a:lnTo>
                    <a:pt x="3288" y="3103"/>
                  </a:lnTo>
                  <a:lnTo>
                    <a:pt x="3288" y="3109"/>
                  </a:lnTo>
                  <a:lnTo>
                    <a:pt x="3290" y="3093"/>
                  </a:lnTo>
                  <a:lnTo>
                    <a:pt x="3290" y="3099"/>
                  </a:lnTo>
                  <a:lnTo>
                    <a:pt x="3291" y="3096"/>
                  </a:lnTo>
                  <a:lnTo>
                    <a:pt x="3292" y="3105"/>
                  </a:lnTo>
                  <a:lnTo>
                    <a:pt x="3293" y="3111"/>
                  </a:lnTo>
                  <a:lnTo>
                    <a:pt x="3293" y="3102"/>
                  </a:lnTo>
                  <a:lnTo>
                    <a:pt x="3294" y="3113"/>
                  </a:lnTo>
                  <a:lnTo>
                    <a:pt x="3295" y="3098"/>
                  </a:lnTo>
                  <a:lnTo>
                    <a:pt x="3296" y="3110"/>
                  </a:lnTo>
                  <a:lnTo>
                    <a:pt x="3296" y="3095"/>
                  </a:lnTo>
                  <a:lnTo>
                    <a:pt x="3297" y="3100"/>
                  </a:lnTo>
                  <a:lnTo>
                    <a:pt x="3300" y="3158"/>
                  </a:lnTo>
                  <a:lnTo>
                    <a:pt x="3301" y="3141"/>
                  </a:lnTo>
                  <a:lnTo>
                    <a:pt x="3302" y="3152"/>
                  </a:lnTo>
                  <a:lnTo>
                    <a:pt x="3304" y="3103"/>
                  </a:lnTo>
                  <a:lnTo>
                    <a:pt x="3304" y="3110"/>
                  </a:lnTo>
                  <a:lnTo>
                    <a:pt x="3306" y="3086"/>
                  </a:lnTo>
                  <a:lnTo>
                    <a:pt x="3308" y="3123"/>
                  </a:lnTo>
                  <a:lnTo>
                    <a:pt x="3309" y="3116"/>
                  </a:lnTo>
                  <a:lnTo>
                    <a:pt x="3309" y="3128"/>
                  </a:lnTo>
                  <a:lnTo>
                    <a:pt x="3310" y="3109"/>
                  </a:lnTo>
                  <a:lnTo>
                    <a:pt x="3310" y="3118"/>
                  </a:lnTo>
                  <a:lnTo>
                    <a:pt x="3312" y="3078"/>
                  </a:lnTo>
                  <a:lnTo>
                    <a:pt x="3313" y="3103"/>
                  </a:lnTo>
                  <a:lnTo>
                    <a:pt x="3314" y="3100"/>
                  </a:lnTo>
                  <a:lnTo>
                    <a:pt x="3316" y="3147"/>
                  </a:lnTo>
                  <a:lnTo>
                    <a:pt x="3318" y="3121"/>
                  </a:lnTo>
                  <a:lnTo>
                    <a:pt x="3318" y="3132"/>
                  </a:lnTo>
                  <a:lnTo>
                    <a:pt x="3319" y="3120"/>
                  </a:lnTo>
                  <a:lnTo>
                    <a:pt x="3320" y="3136"/>
                  </a:lnTo>
                  <a:lnTo>
                    <a:pt x="3323" y="3184"/>
                  </a:lnTo>
                  <a:lnTo>
                    <a:pt x="3325" y="3119"/>
                  </a:lnTo>
                  <a:lnTo>
                    <a:pt x="3326" y="3128"/>
                  </a:lnTo>
                  <a:lnTo>
                    <a:pt x="3328" y="3099"/>
                  </a:lnTo>
                  <a:lnTo>
                    <a:pt x="3331" y="3171"/>
                  </a:lnTo>
                  <a:lnTo>
                    <a:pt x="3333" y="3115"/>
                  </a:lnTo>
                  <a:lnTo>
                    <a:pt x="3333" y="3122"/>
                  </a:lnTo>
                  <a:lnTo>
                    <a:pt x="3334" y="3093"/>
                  </a:lnTo>
                  <a:lnTo>
                    <a:pt x="3336" y="3050"/>
                  </a:lnTo>
                  <a:lnTo>
                    <a:pt x="3337" y="3086"/>
                  </a:lnTo>
                  <a:lnTo>
                    <a:pt x="3338" y="3083"/>
                  </a:lnTo>
                  <a:lnTo>
                    <a:pt x="3338" y="3092"/>
                  </a:lnTo>
                  <a:lnTo>
                    <a:pt x="3340" y="3082"/>
                  </a:lnTo>
                  <a:lnTo>
                    <a:pt x="3342" y="3146"/>
                  </a:lnTo>
                  <a:lnTo>
                    <a:pt x="3343" y="3121"/>
                  </a:lnTo>
                  <a:lnTo>
                    <a:pt x="3344" y="3131"/>
                  </a:lnTo>
                  <a:lnTo>
                    <a:pt x="3344" y="3123"/>
                  </a:lnTo>
                  <a:lnTo>
                    <a:pt x="3345" y="3142"/>
                  </a:lnTo>
                  <a:lnTo>
                    <a:pt x="3347" y="3101"/>
                  </a:lnTo>
                  <a:lnTo>
                    <a:pt x="3348" y="3109"/>
                  </a:lnTo>
                  <a:lnTo>
                    <a:pt x="3351" y="3140"/>
                  </a:lnTo>
                  <a:lnTo>
                    <a:pt x="3351" y="3131"/>
                  </a:lnTo>
                  <a:lnTo>
                    <a:pt x="3352" y="3153"/>
                  </a:lnTo>
                  <a:lnTo>
                    <a:pt x="3353" y="3150"/>
                  </a:lnTo>
                  <a:lnTo>
                    <a:pt x="3357" y="3207"/>
                  </a:lnTo>
                  <a:lnTo>
                    <a:pt x="3362" y="3133"/>
                  </a:lnTo>
                  <a:lnTo>
                    <a:pt x="3364" y="3170"/>
                  </a:lnTo>
                  <a:lnTo>
                    <a:pt x="3364" y="3168"/>
                  </a:lnTo>
                  <a:lnTo>
                    <a:pt x="3365" y="3178"/>
                  </a:lnTo>
                  <a:lnTo>
                    <a:pt x="3368" y="3125"/>
                  </a:lnTo>
                  <a:lnTo>
                    <a:pt x="3369" y="3126"/>
                  </a:lnTo>
                  <a:lnTo>
                    <a:pt x="3369" y="3125"/>
                  </a:lnTo>
                  <a:lnTo>
                    <a:pt x="3371" y="3106"/>
                  </a:lnTo>
                  <a:lnTo>
                    <a:pt x="3372" y="3114"/>
                  </a:lnTo>
                  <a:lnTo>
                    <a:pt x="3373" y="3098"/>
                  </a:lnTo>
                  <a:lnTo>
                    <a:pt x="3375" y="3145"/>
                  </a:lnTo>
                  <a:lnTo>
                    <a:pt x="3376" y="3143"/>
                  </a:lnTo>
                  <a:lnTo>
                    <a:pt x="3378" y="3176"/>
                  </a:lnTo>
                  <a:lnTo>
                    <a:pt x="3380" y="3153"/>
                  </a:lnTo>
                  <a:lnTo>
                    <a:pt x="3380" y="3160"/>
                  </a:lnTo>
                  <a:lnTo>
                    <a:pt x="3382" y="3139"/>
                  </a:lnTo>
                  <a:lnTo>
                    <a:pt x="3383" y="3151"/>
                  </a:lnTo>
                  <a:lnTo>
                    <a:pt x="3383" y="3145"/>
                  </a:lnTo>
                  <a:lnTo>
                    <a:pt x="3384" y="3151"/>
                  </a:lnTo>
                  <a:lnTo>
                    <a:pt x="3384" y="3149"/>
                  </a:lnTo>
                  <a:lnTo>
                    <a:pt x="3386" y="3186"/>
                  </a:lnTo>
                  <a:lnTo>
                    <a:pt x="3389" y="3138"/>
                  </a:lnTo>
                  <a:lnTo>
                    <a:pt x="3389" y="3141"/>
                  </a:lnTo>
                  <a:lnTo>
                    <a:pt x="3390" y="3104"/>
                  </a:lnTo>
                  <a:lnTo>
                    <a:pt x="3391" y="3116"/>
                  </a:lnTo>
                  <a:lnTo>
                    <a:pt x="3392" y="3087"/>
                  </a:lnTo>
                  <a:lnTo>
                    <a:pt x="3394" y="3131"/>
                  </a:lnTo>
                  <a:lnTo>
                    <a:pt x="3395" y="3129"/>
                  </a:lnTo>
                  <a:lnTo>
                    <a:pt x="3396" y="3154"/>
                  </a:lnTo>
                  <a:lnTo>
                    <a:pt x="3397" y="3140"/>
                  </a:lnTo>
                  <a:lnTo>
                    <a:pt x="3398" y="3143"/>
                  </a:lnTo>
                  <a:lnTo>
                    <a:pt x="3398" y="3133"/>
                  </a:lnTo>
                  <a:lnTo>
                    <a:pt x="3399" y="3143"/>
                  </a:lnTo>
                  <a:lnTo>
                    <a:pt x="3400" y="3120"/>
                  </a:lnTo>
                  <a:lnTo>
                    <a:pt x="3402" y="3099"/>
                  </a:lnTo>
                  <a:lnTo>
                    <a:pt x="3403" y="3102"/>
                  </a:lnTo>
                  <a:lnTo>
                    <a:pt x="3403" y="3093"/>
                  </a:lnTo>
                  <a:lnTo>
                    <a:pt x="3405" y="3113"/>
                  </a:lnTo>
                  <a:lnTo>
                    <a:pt x="3406" y="3079"/>
                  </a:lnTo>
                  <a:lnTo>
                    <a:pt x="3407" y="3095"/>
                  </a:lnTo>
                  <a:lnTo>
                    <a:pt x="3408" y="3092"/>
                  </a:lnTo>
                  <a:lnTo>
                    <a:pt x="3409" y="3111"/>
                  </a:lnTo>
                  <a:lnTo>
                    <a:pt x="3410" y="3099"/>
                  </a:lnTo>
                  <a:lnTo>
                    <a:pt x="3413" y="3161"/>
                  </a:lnTo>
                  <a:lnTo>
                    <a:pt x="3414" y="3156"/>
                  </a:lnTo>
                  <a:lnTo>
                    <a:pt x="3415" y="3170"/>
                  </a:lnTo>
                  <a:lnTo>
                    <a:pt x="3416" y="3167"/>
                  </a:lnTo>
                  <a:lnTo>
                    <a:pt x="3416" y="3179"/>
                  </a:lnTo>
                  <a:lnTo>
                    <a:pt x="3419" y="3100"/>
                  </a:lnTo>
                  <a:lnTo>
                    <a:pt x="3422" y="3127"/>
                  </a:lnTo>
                  <a:lnTo>
                    <a:pt x="3423" y="3123"/>
                  </a:lnTo>
                  <a:lnTo>
                    <a:pt x="3423" y="3136"/>
                  </a:lnTo>
                  <a:lnTo>
                    <a:pt x="3427" y="3086"/>
                  </a:lnTo>
                  <a:lnTo>
                    <a:pt x="3427" y="3097"/>
                  </a:lnTo>
                  <a:lnTo>
                    <a:pt x="3428" y="3095"/>
                  </a:lnTo>
                  <a:lnTo>
                    <a:pt x="3430" y="3132"/>
                  </a:lnTo>
                  <a:lnTo>
                    <a:pt x="3433" y="3097"/>
                  </a:lnTo>
                  <a:lnTo>
                    <a:pt x="3433" y="3101"/>
                  </a:lnTo>
                  <a:lnTo>
                    <a:pt x="3434" y="3096"/>
                  </a:lnTo>
                  <a:lnTo>
                    <a:pt x="3434" y="3101"/>
                  </a:lnTo>
                  <a:lnTo>
                    <a:pt x="3436" y="3091"/>
                  </a:lnTo>
                  <a:lnTo>
                    <a:pt x="3436" y="3098"/>
                  </a:lnTo>
                  <a:lnTo>
                    <a:pt x="3437" y="3095"/>
                  </a:lnTo>
                  <a:lnTo>
                    <a:pt x="3439" y="3149"/>
                  </a:lnTo>
                  <a:lnTo>
                    <a:pt x="3440" y="3130"/>
                  </a:lnTo>
                  <a:lnTo>
                    <a:pt x="3442" y="3178"/>
                  </a:lnTo>
                  <a:lnTo>
                    <a:pt x="3443" y="3159"/>
                  </a:lnTo>
                  <a:lnTo>
                    <a:pt x="3444" y="3165"/>
                  </a:lnTo>
                  <a:lnTo>
                    <a:pt x="3444" y="3156"/>
                  </a:lnTo>
                  <a:lnTo>
                    <a:pt x="3446" y="3131"/>
                  </a:lnTo>
                  <a:lnTo>
                    <a:pt x="3447" y="3137"/>
                  </a:lnTo>
                  <a:lnTo>
                    <a:pt x="3449" y="3104"/>
                  </a:lnTo>
                  <a:lnTo>
                    <a:pt x="3450" y="3117"/>
                  </a:lnTo>
                  <a:lnTo>
                    <a:pt x="3450" y="3102"/>
                  </a:lnTo>
                  <a:lnTo>
                    <a:pt x="3451" y="3107"/>
                  </a:lnTo>
                  <a:lnTo>
                    <a:pt x="3451" y="3092"/>
                  </a:lnTo>
                  <a:lnTo>
                    <a:pt x="3452" y="3100"/>
                  </a:lnTo>
                  <a:lnTo>
                    <a:pt x="3452" y="3087"/>
                  </a:lnTo>
                  <a:lnTo>
                    <a:pt x="3453" y="3092"/>
                  </a:lnTo>
                  <a:lnTo>
                    <a:pt x="3454" y="3068"/>
                  </a:lnTo>
                  <a:lnTo>
                    <a:pt x="3455" y="3072"/>
                  </a:lnTo>
                  <a:lnTo>
                    <a:pt x="3456" y="3066"/>
                  </a:lnTo>
                  <a:lnTo>
                    <a:pt x="3459" y="3108"/>
                  </a:lnTo>
                  <a:lnTo>
                    <a:pt x="3460" y="3102"/>
                  </a:lnTo>
                  <a:lnTo>
                    <a:pt x="3461" y="3106"/>
                  </a:lnTo>
                  <a:lnTo>
                    <a:pt x="3461" y="3080"/>
                  </a:lnTo>
                  <a:lnTo>
                    <a:pt x="3462" y="3083"/>
                  </a:lnTo>
                  <a:lnTo>
                    <a:pt x="3462" y="3080"/>
                  </a:lnTo>
                  <a:lnTo>
                    <a:pt x="3463" y="3097"/>
                  </a:lnTo>
                  <a:lnTo>
                    <a:pt x="3465" y="3067"/>
                  </a:lnTo>
                  <a:lnTo>
                    <a:pt x="3466" y="3078"/>
                  </a:lnTo>
                  <a:lnTo>
                    <a:pt x="3467" y="3074"/>
                  </a:lnTo>
                  <a:lnTo>
                    <a:pt x="3468" y="3118"/>
                  </a:lnTo>
                  <a:lnTo>
                    <a:pt x="3471" y="3197"/>
                  </a:lnTo>
                  <a:lnTo>
                    <a:pt x="3472" y="3159"/>
                  </a:lnTo>
                  <a:lnTo>
                    <a:pt x="3473" y="3170"/>
                  </a:lnTo>
                  <a:lnTo>
                    <a:pt x="3475" y="3096"/>
                  </a:lnTo>
                  <a:lnTo>
                    <a:pt x="3479" y="3161"/>
                  </a:lnTo>
                  <a:lnTo>
                    <a:pt x="3480" y="3153"/>
                  </a:lnTo>
                  <a:lnTo>
                    <a:pt x="3480" y="3160"/>
                  </a:lnTo>
                  <a:lnTo>
                    <a:pt x="3481" y="3155"/>
                  </a:lnTo>
                  <a:lnTo>
                    <a:pt x="3482" y="3170"/>
                  </a:lnTo>
                  <a:lnTo>
                    <a:pt x="3483" y="3151"/>
                  </a:lnTo>
                  <a:lnTo>
                    <a:pt x="3484" y="3143"/>
                  </a:lnTo>
                  <a:lnTo>
                    <a:pt x="3486" y="3156"/>
                  </a:lnTo>
                  <a:lnTo>
                    <a:pt x="3486" y="3152"/>
                  </a:lnTo>
                  <a:lnTo>
                    <a:pt x="3487" y="3155"/>
                  </a:lnTo>
                  <a:lnTo>
                    <a:pt x="3488" y="3150"/>
                  </a:lnTo>
                  <a:lnTo>
                    <a:pt x="3488" y="3157"/>
                  </a:lnTo>
                  <a:lnTo>
                    <a:pt x="3489" y="3154"/>
                  </a:lnTo>
                  <a:lnTo>
                    <a:pt x="3490" y="3141"/>
                  </a:lnTo>
                  <a:lnTo>
                    <a:pt x="3491" y="3152"/>
                  </a:lnTo>
                  <a:lnTo>
                    <a:pt x="3493" y="3125"/>
                  </a:lnTo>
                  <a:lnTo>
                    <a:pt x="3494" y="3141"/>
                  </a:lnTo>
                  <a:lnTo>
                    <a:pt x="3496" y="3117"/>
                  </a:lnTo>
                  <a:lnTo>
                    <a:pt x="3496" y="3121"/>
                  </a:lnTo>
                  <a:lnTo>
                    <a:pt x="3499" y="3077"/>
                  </a:lnTo>
                  <a:lnTo>
                    <a:pt x="3503" y="3162"/>
                  </a:lnTo>
                  <a:lnTo>
                    <a:pt x="3504" y="3148"/>
                  </a:lnTo>
                  <a:lnTo>
                    <a:pt x="3505" y="3170"/>
                  </a:lnTo>
                  <a:lnTo>
                    <a:pt x="3507" y="3116"/>
                  </a:lnTo>
                  <a:lnTo>
                    <a:pt x="3508" y="3121"/>
                  </a:lnTo>
                  <a:lnTo>
                    <a:pt x="3508" y="3111"/>
                  </a:lnTo>
                  <a:lnTo>
                    <a:pt x="3511" y="3176"/>
                  </a:lnTo>
                  <a:lnTo>
                    <a:pt x="3512" y="3190"/>
                  </a:lnTo>
                  <a:lnTo>
                    <a:pt x="3513" y="3186"/>
                  </a:lnTo>
                  <a:lnTo>
                    <a:pt x="3514" y="3201"/>
                  </a:lnTo>
                  <a:lnTo>
                    <a:pt x="3516" y="3130"/>
                  </a:lnTo>
                  <a:lnTo>
                    <a:pt x="3518" y="3158"/>
                  </a:lnTo>
                  <a:lnTo>
                    <a:pt x="3519" y="3154"/>
                  </a:lnTo>
                  <a:lnTo>
                    <a:pt x="3520" y="3177"/>
                  </a:lnTo>
                  <a:lnTo>
                    <a:pt x="3521" y="3180"/>
                  </a:lnTo>
                  <a:lnTo>
                    <a:pt x="3521" y="3176"/>
                  </a:lnTo>
                  <a:lnTo>
                    <a:pt x="3522" y="3187"/>
                  </a:lnTo>
                  <a:lnTo>
                    <a:pt x="3523" y="3192"/>
                  </a:lnTo>
                  <a:lnTo>
                    <a:pt x="3525" y="3145"/>
                  </a:lnTo>
                  <a:lnTo>
                    <a:pt x="3526" y="3148"/>
                  </a:lnTo>
                  <a:lnTo>
                    <a:pt x="3527" y="3134"/>
                  </a:lnTo>
                  <a:lnTo>
                    <a:pt x="3529" y="3155"/>
                  </a:lnTo>
                  <a:lnTo>
                    <a:pt x="3530" y="3135"/>
                  </a:lnTo>
                  <a:lnTo>
                    <a:pt x="3531" y="3162"/>
                  </a:lnTo>
                  <a:lnTo>
                    <a:pt x="3533" y="3109"/>
                  </a:lnTo>
                  <a:lnTo>
                    <a:pt x="3533" y="3127"/>
                  </a:lnTo>
                  <a:lnTo>
                    <a:pt x="3534" y="3103"/>
                  </a:lnTo>
                  <a:lnTo>
                    <a:pt x="3536" y="3129"/>
                  </a:lnTo>
                  <a:lnTo>
                    <a:pt x="3537" y="3122"/>
                  </a:lnTo>
                  <a:lnTo>
                    <a:pt x="3538" y="3135"/>
                  </a:lnTo>
                  <a:lnTo>
                    <a:pt x="3538" y="3118"/>
                  </a:lnTo>
                  <a:lnTo>
                    <a:pt x="3539" y="3142"/>
                  </a:lnTo>
                  <a:lnTo>
                    <a:pt x="3540" y="3122"/>
                  </a:lnTo>
                  <a:lnTo>
                    <a:pt x="3541" y="3126"/>
                  </a:lnTo>
                  <a:lnTo>
                    <a:pt x="3541" y="3118"/>
                  </a:lnTo>
                  <a:lnTo>
                    <a:pt x="3542" y="3149"/>
                  </a:lnTo>
                  <a:lnTo>
                    <a:pt x="3543" y="3145"/>
                  </a:lnTo>
                  <a:lnTo>
                    <a:pt x="3543" y="3156"/>
                  </a:lnTo>
                  <a:lnTo>
                    <a:pt x="3544" y="3146"/>
                  </a:lnTo>
                  <a:lnTo>
                    <a:pt x="3545" y="3158"/>
                  </a:lnTo>
                  <a:lnTo>
                    <a:pt x="3547" y="3113"/>
                  </a:lnTo>
                  <a:lnTo>
                    <a:pt x="3548" y="3118"/>
                  </a:lnTo>
                  <a:lnTo>
                    <a:pt x="3549" y="3101"/>
                  </a:lnTo>
                  <a:lnTo>
                    <a:pt x="3550" y="3099"/>
                  </a:lnTo>
                  <a:lnTo>
                    <a:pt x="3552" y="3150"/>
                  </a:lnTo>
                  <a:lnTo>
                    <a:pt x="3552" y="3136"/>
                  </a:lnTo>
                  <a:lnTo>
                    <a:pt x="3554" y="3160"/>
                  </a:lnTo>
                  <a:lnTo>
                    <a:pt x="3559" y="2998"/>
                  </a:lnTo>
                  <a:lnTo>
                    <a:pt x="3565" y="3217"/>
                  </a:lnTo>
                  <a:lnTo>
                    <a:pt x="3566" y="3214"/>
                  </a:lnTo>
                  <a:lnTo>
                    <a:pt x="3566" y="3221"/>
                  </a:lnTo>
                  <a:lnTo>
                    <a:pt x="3568" y="3192"/>
                  </a:lnTo>
                  <a:lnTo>
                    <a:pt x="3570" y="3178"/>
                  </a:lnTo>
                  <a:lnTo>
                    <a:pt x="3571" y="3185"/>
                  </a:lnTo>
                  <a:lnTo>
                    <a:pt x="3572" y="3165"/>
                  </a:lnTo>
                  <a:lnTo>
                    <a:pt x="3574" y="3179"/>
                  </a:lnTo>
                  <a:lnTo>
                    <a:pt x="3574" y="3170"/>
                  </a:lnTo>
                  <a:lnTo>
                    <a:pt x="3575" y="3176"/>
                  </a:lnTo>
                  <a:lnTo>
                    <a:pt x="3576" y="3153"/>
                  </a:lnTo>
                  <a:lnTo>
                    <a:pt x="3577" y="3172"/>
                  </a:lnTo>
                  <a:lnTo>
                    <a:pt x="3581" y="3087"/>
                  </a:lnTo>
                  <a:lnTo>
                    <a:pt x="3586" y="3170"/>
                  </a:lnTo>
                  <a:lnTo>
                    <a:pt x="3588" y="3162"/>
                  </a:lnTo>
                  <a:lnTo>
                    <a:pt x="3588" y="3168"/>
                  </a:lnTo>
                  <a:lnTo>
                    <a:pt x="3590" y="3124"/>
                  </a:lnTo>
                  <a:lnTo>
                    <a:pt x="3592" y="3089"/>
                  </a:lnTo>
                  <a:lnTo>
                    <a:pt x="3592" y="3095"/>
                  </a:lnTo>
                  <a:lnTo>
                    <a:pt x="3593" y="3093"/>
                  </a:lnTo>
                  <a:lnTo>
                    <a:pt x="3594" y="3127"/>
                  </a:lnTo>
                  <a:lnTo>
                    <a:pt x="3596" y="3141"/>
                  </a:lnTo>
                  <a:lnTo>
                    <a:pt x="3598" y="3123"/>
                  </a:lnTo>
                  <a:lnTo>
                    <a:pt x="3600" y="3081"/>
                  </a:lnTo>
                  <a:lnTo>
                    <a:pt x="3605" y="3134"/>
                  </a:lnTo>
                  <a:lnTo>
                    <a:pt x="3606" y="3128"/>
                  </a:lnTo>
                  <a:lnTo>
                    <a:pt x="3607" y="3134"/>
                  </a:lnTo>
                  <a:lnTo>
                    <a:pt x="3608" y="3111"/>
                  </a:lnTo>
                  <a:lnTo>
                    <a:pt x="3610" y="3142"/>
                  </a:lnTo>
                  <a:lnTo>
                    <a:pt x="3611" y="3121"/>
                  </a:lnTo>
                  <a:lnTo>
                    <a:pt x="3611" y="3126"/>
                  </a:lnTo>
                  <a:lnTo>
                    <a:pt x="3612" y="3114"/>
                  </a:lnTo>
                  <a:lnTo>
                    <a:pt x="3613" y="3127"/>
                  </a:lnTo>
                  <a:lnTo>
                    <a:pt x="3614" y="3125"/>
                  </a:lnTo>
                  <a:lnTo>
                    <a:pt x="3615" y="3121"/>
                  </a:lnTo>
                  <a:lnTo>
                    <a:pt x="3616" y="3130"/>
                  </a:lnTo>
                  <a:lnTo>
                    <a:pt x="3616" y="3117"/>
                  </a:lnTo>
                  <a:lnTo>
                    <a:pt x="3619" y="3142"/>
                  </a:lnTo>
                  <a:lnTo>
                    <a:pt x="3619" y="3130"/>
                  </a:lnTo>
                  <a:lnTo>
                    <a:pt x="3621" y="3178"/>
                  </a:lnTo>
                  <a:lnTo>
                    <a:pt x="3623" y="3180"/>
                  </a:lnTo>
                  <a:lnTo>
                    <a:pt x="3623" y="3177"/>
                  </a:lnTo>
                  <a:lnTo>
                    <a:pt x="3624" y="3179"/>
                  </a:lnTo>
                  <a:lnTo>
                    <a:pt x="3624" y="3177"/>
                  </a:lnTo>
                  <a:lnTo>
                    <a:pt x="3625" y="3170"/>
                  </a:lnTo>
                  <a:lnTo>
                    <a:pt x="3626" y="3175"/>
                  </a:lnTo>
                  <a:lnTo>
                    <a:pt x="3627" y="3118"/>
                  </a:lnTo>
                  <a:lnTo>
                    <a:pt x="3629" y="3110"/>
                  </a:lnTo>
                  <a:lnTo>
                    <a:pt x="3629" y="3123"/>
                  </a:lnTo>
                  <a:lnTo>
                    <a:pt x="3634" y="3033"/>
                  </a:lnTo>
                  <a:lnTo>
                    <a:pt x="3634" y="3054"/>
                  </a:lnTo>
                  <a:lnTo>
                    <a:pt x="3636" y="3038"/>
                  </a:lnTo>
                  <a:lnTo>
                    <a:pt x="3639" y="3152"/>
                  </a:lnTo>
                  <a:lnTo>
                    <a:pt x="3640" y="3149"/>
                  </a:lnTo>
                  <a:lnTo>
                    <a:pt x="3641" y="3164"/>
                  </a:lnTo>
                  <a:lnTo>
                    <a:pt x="3642" y="3115"/>
                  </a:lnTo>
                  <a:lnTo>
                    <a:pt x="3645" y="3083"/>
                  </a:lnTo>
                  <a:lnTo>
                    <a:pt x="3647" y="3132"/>
                  </a:lnTo>
                  <a:lnTo>
                    <a:pt x="3648" y="3122"/>
                  </a:lnTo>
                  <a:lnTo>
                    <a:pt x="3650" y="3150"/>
                  </a:lnTo>
                  <a:lnTo>
                    <a:pt x="3651" y="3117"/>
                  </a:lnTo>
                  <a:lnTo>
                    <a:pt x="3652" y="3126"/>
                  </a:lnTo>
                  <a:lnTo>
                    <a:pt x="3652" y="3116"/>
                  </a:lnTo>
                  <a:lnTo>
                    <a:pt x="3653" y="3119"/>
                  </a:lnTo>
                  <a:lnTo>
                    <a:pt x="3656" y="3055"/>
                  </a:lnTo>
                  <a:lnTo>
                    <a:pt x="3659" y="3072"/>
                  </a:lnTo>
                  <a:lnTo>
                    <a:pt x="3659" y="3065"/>
                  </a:lnTo>
                  <a:lnTo>
                    <a:pt x="3663" y="3148"/>
                  </a:lnTo>
                  <a:lnTo>
                    <a:pt x="3665" y="3188"/>
                  </a:lnTo>
                  <a:lnTo>
                    <a:pt x="3668" y="3102"/>
                  </a:lnTo>
                  <a:lnTo>
                    <a:pt x="3669" y="3105"/>
                  </a:lnTo>
                  <a:lnTo>
                    <a:pt x="3670" y="3086"/>
                  </a:lnTo>
                  <a:lnTo>
                    <a:pt x="3670" y="3096"/>
                  </a:lnTo>
                  <a:lnTo>
                    <a:pt x="3671" y="3094"/>
                  </a:lnTo>
                  <a:lnTo>
                    <a:pt x="3673" y="3160"/>
                  </a:lnTo>
                  <a:lnTo>
                    <a:pt x="3674" y="3167"/>
                  </a:lnTo>
                  <a:lnTo>
                    <a:pt x="3676" y="3131"/>
                  </a:lnTo>
                  <a:lnTo>
                    <a:pt x="3677" y="3141"/>
                  </a:lnTo>
                  <a:lnTo>
                    <a:pt x="3677" y="3129"/>
                  </a:lnTo>
                  <a:lnTo>
                    <a:pt x="3678" y="3144"/>
                  </a:lnTo>
                  <a:lnTo>
                    <a:pt x="3680" y="3116"/>
                  </a:lnTo>
                  <a:lnTo>
                    <a:pt x="3681" y="3117"/>
                  </a:lnTo>
                  <a:lnTo>
                    <a:pt x="3682" y="3108"/>
                  </a:lnTo>
                  <a:lnTo>
                    <a:pt x="3683" y="3126"/>
                  </a:lnTo>
                  <a:lnTo>
                    <a:pt x="3685" y="3097"/>
                  </a:lnTo>
                  <a:lnTo>
                    <a:pt x="3686" y="3105"/>
                  </a:lnTo>
                  <a:lnTo>
                    <a:pt x="3687" y="3101"/>
                  </a:lnTo>
                  <a:lnTo>
                    <a:pt x="3688" y="3129"/>
                  </a:lnTo>
                  <a:lnTo>
                    <a:pt x="3688" y="3110"/>
                  </a:lnTo>
                  <a:lnTo>
                    <a:pt x="3689" y="3129"/>
                  </a:lnTo>
                  <a:lnTo>
                    <a:pt x="3690" y="3110"/>
                  </a:lnTo>
                  <a:lnTo>
                    <a:pt x="3692" y="3157"/>
                  </a:lnTo>
                  <a:lnTo>
                    <a:pt x="3694" y="3126"/>
                  </a:lnTo>
                  <a:lnTo>
                    <a:pt x="3695" y="3139"/>
                  </a:lnTo>
                  <a:lnTo>
                    <a:pt x="3695" y="3136"/>
                  </a:lnTo>
                  <a:lnTo>
                    <a:pt x="3696" y="3159"/>
                  </a:lnTo>
                  <a:lnTo>
                    <a:pt x="3697" y="3156"/>
                  </a:lnTo>
                  <a:lnTo>
                    <a:pt x="3697" y="3176"/>
                  </a:lnTo>
                  <a:lnTo>
                    <a:pt x="3698" y="3173"/>
                  </a:lnTo>
                  <a:lnTo>
                    <a:pt x="3698" y="3184"/>
                  </a:lnTo>
                  <a:lnTo>
                    <a:pt x="3699" y="3163"/>
                  </a:lnTo>
                  <a:lnTo>
                    <a:pt x="3700" y="3182"/>
                  </a:lnTo>
                  <a:lnTo>
                    <a:pt x="3701" y="3173"/>
                  </a:lnTo>
                  <a:lnTo>
                    <a:pt x="3701" y="3177"/>
                  </a:lnTo>
                  <a:lnTo>
                    <a:pt x="3702" y="3170"/>
                  </a:lnTo>
                  <a:lnTo>
                    <a:pt x="3703" y="3178"/>
                  </a:lnTo>
                  <a:lnTo>
                    <a:pt x="3703" y="3171"/>
                  </a:lnTo>
                  <a:lnTo>
                    <a:pt x="3705" y="3159"/>
                  </a:lnTo>
                  <a:lnTo>
                    <a:pt x="3705" y="3165"/>
                  </a:lnTo>
                  <a:lnTo>
                    <a:pt x="3706" y="3154"/>
                  </a:lnTo>
                  <a:lnTo>
                    <a:pt x="3706" y="3159"/>
                  </a:lnTo>
                  <a:lnTo>
                    <a:pt x="3710" y="3101"/>
                  </a:lnTo>
                  <a:lnTo>
                    <a:pt x="3711" y="3145"/>
                  </a:lnTo>
                  <a:lnTo>
                    <a:pt x="3712" y="3144"/>
                  </a:lnTo>
                  <a:lnTo>
                    <a:pt x="3712" y="3146"/>
                  </a:lnTo>
                  <a:lnTo>
                    <a:pt x="3713" y="3140"/>
                  </a:lnTo>
                  <a:lnTo>
                    <a:pt x="3714" y="3146"/>
                  </a:lnTo>
                  <a:lnTo>
                    <a:pt x="3715" y="3155"/>
                  </a:lnTo>
                  <a:lnTo>
                    <a:pt x="3716" y="3172"/>
                  </a:lnTo>
                  <a:lnTo>
                    <a:pt x="3717" y="3146"/>
                  </a:lnTo>
                  <a:lnTo>
                    <a:pt x="3718" y="3149"/>
                  </a:lnTo>
                  <a:lnTo>
                    <a:pt x="3719" y="3124"/>
                  </a:lnTo>
                  <a:lnTo>
                    <a:pt x="3720" y="3139"/>
                  </a:lnTo>
                  <a:lnTo>
                    <a:pt x="3722" y="3109"/>
                  </a:lnTo>
                  <a:lnTo>
                    <a:pt x="3724" y="3163"/>
                  </a:lnTo>
                  <a:lnTo>
                    <a:pt x="3725" y="3178"/>
                  </a:lnTo>
                  <a:lnTo>
                    <a:pt x="3727" y="3158"/>
                  </a:lnTo>
                  <a:lnTo>
                    <a:pt x="3727" y="3161"/>
                  </a:lnTo>
                  <a:lnTo>
                    <a:pt x="3728" y="3167"/>
                  </a:lnTo>
                  <a:lnTo>
                    <a:pt x="3731" y="3156"/>
                  </a:lnTo>
                  <a:lnTo>
                    <a:pt x="3732" y="3193"/>
                  </a:lnTo>
                  <a:lnTo>
                    <a:pt x="3732" y="3185"/>
                  </a:lnTo>
                  <a:lnTo>
                    <a:pt x="3733" y="3199"/>
                  </a:lnTo>
                  <a:lnTo>
                    <a:pt x="3735" y="3168"/>
                  </a:lnTo>
                  <a:lnTo>
                    <a:pt x="3737" y="3201"/>
                  </a:lnTo>
                  <a:lnTo>
                    <a:pt x="3737" y="3194"/>
                  </a:lnTo>
                  <a:lnTo>
                    <a:pt x="3739" y="3161"/>
                  </a:lnTo>
                  <a:lnTo>
                    <a:pt x="3740" y="3175"/>
                  </a:lnTo>
                  <a:lnTo>
                    <a:pt x="3741" y="3147"/>
                  </a:lnTo>
                  <a:lnTo>
                    <a:pt x="3742" y="3158"/>
                  </a:lnTo>
                  <a:lnTo>
                    <a:pt x="3743" y="3143"/>
                  </a:lnTo>
                  <a:lnTo>
                    <a:pt x="3745" y="3166"/>
                  </a:lnTo>
                  <a:lnTo>
                    <a:pt x="3746" y="3148"/>
                  </a:lnTo>
                  <a:lnTo>
                    <a:pt x="3747" y="3150"/>
                  </a:lnTo>
                  <a:lnTo>
                    <a:pt x="3748" y="3135"/>
                  </a:lnTo>
                  <a:lnTo>
                    <a:pt x="3750" y="3145"/>
                  </a:lnTo>
                  <a:lnTo>
                    <a:pt x="3751" y="3128"/>
                  </a:lnTo>
                  <a:lnTo>
                    <a:pt x="3751" y="3138"/>
                  </a:lnTo>
                  <a:lnTo>
                    <a:pt x="3752" y="3128"/>
                  </a:lnTo>
                  <a:lnTo>
                    <a:pt x="3753" y="3139"/>
                  </a:lnTo>
                  <a:lnTo>
                    <a:pt x="3754" y="3122"/>
                  </a:lnTo>
                  <a:lnTo>
                    <a:pt x="3755" y="3143"/>
                  </a:lnTo>
                  <a:lnTo>
                    <a:pt x="3756" y="3130"/>
                  </a:lnTo>
                  <a:lnTo>
                    <a:pt x="3757" y="3135"/>
                  </a:lnTo>
                  <a:lnTo>
                    <a:pt x="3757" y="3107"/>
                  </a:lnTo>
                  <a:lnTo>
                    <a:pt x="3759" y="3131"/>
                  </a:lnTo>
                  <a:lnTo>
                    <a:pt x="3760" y="3117"/>
                  </a:lnTo>
                  <a:lnTo>
                    <a:pt x="3761" y="3099"/>
                  </a:lnTo>
                  <a:lnTo>
                    <a:pt x="3763" y="3163"/>
                  </a:lnTo>
                  <a:lnTo>
                    <a:pt x="3764" y="3150"/>
                  </a:lnTo>
                  <a:lnTo>
                    <a:pt x="3765" y="3170"/>
                  </a:lnTo>
                  <a:lnTo>
                    <a:pt x="3766" y="3167"/>
                  </a:lnTo>
                  <a:lnTo>
                    <a:pt x="3767" y="3179"/>
                  </a:lnTo>
                  <a:lnTo>
                    <a:pt x="3773" y="3075"/>
                  </a:lnTo>
                  <a:lnTo>
                    <a:pt x="3774" y="3092"/>
                  </a:lnTo>
                  <a:lnTo>
                    <a:pt x="3775" y="3065"/>
                  </a:lnTo>
                  <a:lnTo>
                    <a:pt x="3779" y="3144"/>
                  </a:lnTo>
                  <a:lnTo>
                    <a:pt x="3779" y="3139"/>
                  </a:lnTo>
                  <a:lnTo>
                    <a:pt x="3780" y="3142"/>
                  </a:lnTo>
                  <a:lnTo>
                    <a:pt x="3784" y="3083"/>
                  </a:lnTo>
                  <a:lnTo>
                    <a:pt x="3785" y="3124"/>
                  </a:lnTo>
                  <a:lnTo>
                    <a:pt x="3786" y="3121"/>
                  </a:lnTo>
                  <a:lnTo>
                    <a:pt x="3788" y="3170"/>
                  </a:lnTo>
                  <a:lnTo>
                    <a:pt x="3788" y="3164"/>
                  </a:lnTo>
                  <a:lnTo>
                    <a:pt x="3789" y="3194"/>
                  </a:lnTo>
                  <a:lnTo>
                    <a:pt x="3790" y="3165"/>
                  </a:lnTo>
                  <a:lnTo>
                    <a:pt x="3791" y="3168"/>
                  </a:lnTo>
                  <a:lnTo>
                    <a:pt x="3795" y="3098"/>
                  </a:lnTo>
                  <a:lnTo>
                    <a:pt x="3796" y="3104"/>
                  </a:lnTo>
                  <a:lnTo>
                    <a:pt x="3796" y="3100"/>
                  </a:lnTo>
                  <a:lnTo>
                    <a:pt x="3799" y="3163"/>
                  </a:lnTo>
                  <a:lnTo>
                    <a:pt x="3800" y="3154"/>
                  </a:lnTo>
                  <a:lnTo>
                    <a:pt x="3800" y="3165"/>
                  </a:lnTo>
                  <a:lnTo>
                    <a:pt x="3801" y="3160"/>
                  </a:lnTo>
                  <a:lnTo>
                    <a:pt x="3801" y="3174"/>
                  </a:lnTo>
                  <a:lnTo>
                    <a:pt x="3802" y="3178"/>
                  </a:lnTo>
                  <a:lnTo>
                    <a:pt x="3803" y="3161"/>
                  </a:lnTo>
                  <a:lnTo>
                    <a:pt x="3804" y="3166"/>
                  </a:lnTo>
                  <a:lnTo>
                    <a:pt x="3805" y="3161"/>
                  </a:lnTo>
                  <a:lnTo>
                    <a:pt x="3807" y="3167"/>
                  </a:lnTo>
                  <a:lnTo>
                    <a:pt x="3810" y="3074"/>
                  </a:lnTo>
                  <a:lnTo>
                    <a:pt x="3811" y="3083"/>
                  </a:lnTo>
                  <a:lnTo>
                    <a:pt x="3811" y="3074"/>
                  </a:lnTo>
                  <a:lnTo>
                    <a:pt x="3812" y="3091"/>
                  </a:lnTo>
                  <a:lnTo>
                    <a:pt x="3814" y="3112"/>
                  </a:lnTo>
                  <a:lnTo>
                    <a:pt x="3815" y="3108"/>
                  </a:lnTo>
                  <a:lnTo>
                    <a:pt x="3815" y="3112"/>
                  </a:lnTo>
                  <a:lnTo>
                    <a:pt x="3816" y="3107"/>
                  </a:lnTo>
                  <a:lnTo>
                    <a:pt x="3816" y="3116"/>
                  </a:lnTo>
                  <a:lnTo>
                    <a:pt x="3817" y="3097"/>
                  </a:lnTo>
                  <a:lnTo>
                    <a:pt x="3819" y="3079"/>
                  </a:lnTo>
                  <a:lnTo>
                    <a:pt x="3821" y="3152"/>
                  </a:lnTo>
                  <a:lnTo>
                    <a:pt x="3825" y="3089"/>
                  </a:lnTo>
                  <a:lnTo>
                    <a:pt x="3826" y="3092"/>
                  </a:lnTo>
                  <a:lnTo>
                    <a:pt x="3826" y="3067"/>
                  </a:lnTo>
                  <a:lnTo>
                    <a:pt x="3830" y="3169"/>
                  </a:lnTo>
                  <a:lnTo>
                    <a:pt x="3831" y="3152"/>
                  </a:lnTo>
                  <a:lnTo>
                    <a:pt x="3832" y="3159"/>
                  </a:lnTo>
                  <a:lnTo>
                    <a:pt x="3835" y="3112"/>
                  </a:lnTo>
                  <a:lnTo>
                    <a:pt x="3839" y="3159"/>
                  </a:lnTo>
                  <a:lnTo>
                    <a:pt x="3842" y="3080"/>
                  </a:lnTo>
                  <a:lnTo>
                    <a:pt x="3843" y="3083"/>
                  </a:lnTo>
                  <a:lnTo>
                    <a:pt x="3844" y="3072"/>
                  </a:lnTo>
                  <a:lnTo>
                    <a:pt x="3847" y="3154"/>
                  </a:lnTo>
                  <a:lnTo>
                    <a:pt x="3848" y="3144"/>
                  </a:lnTo>
                  <a:lnTo>
                    <a:pt x="3849" y="3148"/>
                  </a:lnTo>
                  <a:lnTo>
                    <a:pt x="3851" y="3072"/>
                  </a:lnTo>
                  <a:lnTo>
                    <a:pt x="3852" y="3081"/>
                  </a:lnTo>
                  <a:lnTo>
                    <a:pt x="3853" y="3058"/>
                  </a:lnTo>
                  <a:lnTo>
                    <a:pt x="3854" y="3067"/>
                  </a:lnTo>
                  <a:lnTo>
                    <a:pt x="3855" y="3064"/>
                  </a:lnTo>
                  <a:lnTo>
                    <a:pt x="3856" y="3071"/>
                  </a:lnTo>
                  <a:lnTo>
                    <a:pt x="3858" y="3116"/>
                  </a:lnTo>
                  <a:lnTo>
                    <a:pt x="3858" y="3112"/>
                  </a:lnTo>
                  <a:lnTo>
                    <a:pt x="3861" y="3195"/>
                  </a:lnTo>
                  <a:lnTo>
                    <a:pt x="3862" y="3185"/>
                  </a:lnTo>
                  <a:lnTo>
                    <a:pt x="3865" y="3110"/>
                  </a:lnTo>
                  <a:lnTo>
                    <a:pt x="3867" y="3088"/>
                  </a:lnTo>
                  <a:lnTo>
                    <a:pt x="3867" y="3089"/>
                  </a:lnTo>
                  <a:lnTo>
                    <a:pt x="3868" y="3087"/>
                  </a:lnTo>
                  <a:lnTo>
                    <a:pt x="3868" y="3099"/>
                  </a:lnTo>
                  <a:lnTo>
                    <a:pt x="3869" y="3097"/>
                  </a:lnTo>
                  <a:lnTo>
                    <a:pt x="3873" y="3148"/>
                  </a:lnTo>
                  <a:lnTo>
                    <a:pt x="3875" y="3171"/>
                  </a:lnTo>
                  <a:lnTo>
                    <a:pt x="3875" y="3156"/>
                  </a:lnTo>
                  <a:lnTo>
                    <a:pt x="3876" y="3169"/>
                  </a:lnTo>
                  <a:lnTo>
                    <a:pt x="3880" y="3098"/>
                  </a:lnTo>
                  <a:lnTo>
                    <a:pt x="3881" y="3107"/>
                  </a:lnTo>
                  <a:lnTo>
                    <a:pt x="3882" y="3104"/>
                  </a:lnTo>
                  <a:lnTo>
                    <a:pt x="3883" y="3108"/>
                  </a:lnTo>
                  <a:lnTo>
                    <a:pt x="3883" y="3094"/>
                  </a:lnTo>
                  <a:lnTo>
                    <a:pt x="3884" y="3098"/>
                  </a:lnTo>
                  <a:lnTo>
                    <a:pt x="3884" y="3093"/>
                  </a:lnTo>
                  <a:lnTo>
                    <a:pt x="3885" y="3109"/>
                  </a:lnTo>
                  <a:lnTo>
                    <a:pt x="3885" y="3103"/>
                  </a:lnTo>
                  <a:lnTo>
                    <a:pt x="3889" y="3169"/>
                  </a:lnTo>
                  <a:lnTo>
                    <a:pt x="3890" y="3198"/>
                  </a:lnTo>
                  <a:lnTo>
                    <a:pt x="3892" y="3179"/>
                  </a:lnTo>
                  <a:lnTo>
                    <a:pt x="3893" y="3187"/>
                  </a:lnTo>
                  <a:lnTo>
                    <a:pt x="3898" y="3080"/>
                  </a:lnTo>
                  <a:lnTo>
                    <a:pt x="3898" y="3090"/>
                  </a:lnTo>
                  <a:lnTo>
                    <a:pt x="3902" y="3176"/>
                  </a:lnTo>
                  <a:lnTo>
                    <a:pt x="3903" y="3164"/>
                  </a:lnTo>
                  <a:lnTo>
                    <a:pt x="3903" y="3167"/>
                  </a:lnTo>
                  <a:lnTo>
                    <a:pt x="3905" y="3145"/>
                  </a:lnTo>
                  <a:lnTo>
                    <a:pt x="3905" y="3147"/>
                  </a:lnTo>
                  <a:lnTo>
                    <a:pt x="3906" y="3153"/>
                  </a:lnTo>
                  <a:lnTo>
                    <a:pt x="3907" y="3146"/>
                  </a:lnTo>
                  <a:lnTo>
                    <a:pt x="3907" y="3157"/>
                  </a:lnTo>
                  <a:lnTo>
                    <a:pt x="3908" y="3148"/>
                  </a:lnTo>
                  <a:lnTo>
                    <a:pt x="3908" y="3156"/>
                  </a:lnTo>
                  <a:lnTo>
                    <a:pt x="3909" y="3150"/>
                  </a:lnTo>
                  <a:lnTo>
                    <a:pt x="3910" y="3152"/>
                  </a:lnTo>
                  <a:lnTo>
                    <a:pt x="3911" y="3157"/>
                  </a:lnTo>
                  <a:lnTo>
                    <a:pt x="3912" y="3147"/>
                  </a:lnTo>
                  <a:lnTo>
                    <a:pt x="3912" y="3151"/>
                  </a:lnTo>
                  <a:lnTo>
                    <a:pt x="3913" y="3138"/>
                  </a:lnTo>
                  <a:lnTo>
                    <a:pt x="3914" y="3146"/>
                  </a:lnTo>
                  <a:lnTo>
                    <a:pt x="3914" y="3143"/>
                  </a:lnTo>
                  <a:lnTo>
                    <a:pt x="3915" y="3148"/>
                  </a:lnTo>
                  <a:lnTo>
                    <a:pt x="3916" y="3152"/>
                  </a:lnTo>
                  <a:lnTo>
                    <a:pt x="3917" y="3158"/>
                  </a:lnTo>
                  <a:lnTo>
                    <a:pt x="3917" y="3149"/>
                  </a:lnTo>
                  <a:lnTo>
                    <a:pt x="3918" y="3153"/>
                  </a:lnTo>
                  <a:lnTo>
                    <a:pt x="3921" y="3133"/>
                  </a:lnTo>
                  <a:lnTo>
                    <a:pt x="3921" y="3146"/>
                  </a:lnTo>
                  <a:lnTo>
                    <a:pt x="3922" y="3143"/>
                  </a:lnTo>
                  <a:lnTo>
                    <a:pt x="3923" y="3138"/>
                  </a:lnTo>
                  <a:lnTo>
                    <a:pt x="3923" y="3146"/>
                  </a:lnTo>
                  <a:lnTo>
                    <a:pt x="3926" y="3106"/>
                  </a:lnTo>
                  <a:lnTo>
                    <a:pt x="3927" y="3110"/>
                  </a:lnTo>
                  <a:lnTo>
                    <a:pt x="3929" y="3093"/>
                  </a:lnTo>
                  <a:lnTo>
                    <a:pt x="3929" y="3101"/>
                  </a:lnTo>
                  <a:lnTo>
                    <a:pt x="3930" y="3095"/>
                  </a:lnTo>
                  <a:lnTo>
                    <a:pt x="3933" y="3134"/>
                  </a:lnTo>
                  <a:lnTo>
                    <a:pt x="3934" y="3112"/>
                  </a:lnTo>
                  <a:lnTo>
                    <a:pt x="3935" y="3109"/>
                  </a:lnTo>
                  <a:lnTo>
                    <a:pt x="3936" y="3114"/>
                  </a:lnTo>
                  <a:lnTo>
                    <a:pt x="3937" y="3095"/>
                  </a:lnTo>
                  <a:lnTo>
                    <a:pt x="3937" y="3103"/>
                  </a:lnTo>
                  <a:lnTo>
                    <a:pt x="3938" y="3094"/>
                  </a:lnTo>
                  <a:lnTo>
                    <a:pt x="3945" y="3205"/>
                  </a:lnTo>
                  <a:lnTo>
                    <a:pt x="3946" y="3199"/>
                  </a:lnTo>
                  <a:lnTo>
                    <a:pt x="3947" y="3207"/>
                  </a:lnTo>
                  <a:lnTo>
                    <a:pt x="3952" y="3063"/>
                  </a:lnTo>
                  <a:lnTo>
                    <a:pt x="3957" y="3203"/>
                  </a:lnTo>
                  <a:lnTo>
                    <a:pt x="3962" y="3081"/>
                  </a:lnTo>
                  <a:lnTo>
                    <a:pt x="3963" y="3112"/>
                  </a:lnTo>
                  <a:lnTo>
                    <a:pt x="3967" y="3154"/>
                  </a:lnTo>
                  <a:lnTo>
                    <a:pt x="3967" y="3149"/>
                  </a:lnTo>
                  <a:lnTo>
                    <a:pt x="3969" y="3200"/>
                  </a:lnTo>
                  <a:lnTo>
                    <a:pt x="3970" y="3181"/>
                  </a:lnTo>
                  <a:lnTo>
                    <a:pt x="3971" y="3190"/>
                  </a:lnTo>
                  <a:lnTo>
                    <a:pt x="3972" y="3184"/>
                  </a:lnTo>
                  <a:lnTo>
                    <a:pt x="3972" y="3191"/>
                  </a:lnTo>
                  <a:lnTo>
                    <a:pt x="3973" y="3176"/>
                  </a:lnTo>
                  <a:lnTo>
                    <a:pt x="3975" y="3156"/>
                  </a:lnTo>
                  <a:lnTo>
                    <a:pt x="3975" y="3159"/>
                  </a:lnTo>
                  <a:lnTo>
                    <a:pt x="3976" y="3153"/>
                  </a:lnTo>
                  <a:lnTo>
                    <a:pt x="3978" y="3162"/>
                  </a:lnTo>
                  <a:lnTo>
                    <a:pt x="3979" y="3121"/>
                  </a:lnTo>
                  <a:lnTo>
                    <a:pt x="3981" y="3132"/>
                  </a:lnTo>
                  <a:lnTo>
                    <a:pt x="3983" y="3160"/>
                  </a:lnTo>
                  <a:lnTo>
                    <a:pt x="3984" y="3153"/>
                  </a:lnTo>
                  <a:lnTo>
                    <a:pt x="3985" y="3158"/>
                  </a:lnTo>
                  <a:lnTo>
                    <a:pt x="3986" y="3145"/>
                  </a:lnTo>
                  <a:lnTo>
                    <a:pt x="3987" y="3136"/>
                  </a:lnTo>
                  <a:lnTo>
                    <a:pt x="3988" y="3146"/>
                  </a:lnTo>
                  <a:lnTo>
                    <a:pt x="3989" y="3130"/>
                  </a:lnTo>
                  <a:lnTo>
                    <a:pt x="3989" y="3133"/>
                  </a:lnTo>
                  <a:lnTo>
                    <a:pt x="3991" y="3163"/>
                  </a:lnTo>
                  <a:lnTo>
                    <a:pt x="3993" y="3128"/>
                  </a:lnTo>
                  <a:lnTo>
                    <a:pt x="3995" y="3109"/>
                  </a:lnTo>
                  <a:lnTo>
                    <a:pt x="3996" y="3129"/>
                  </a:lnTo>
                  <a:lnTo>
                    <a:pt x="3998" y="3101"/>
                  </a:lnTo>
                  <a:lnTo>
                    <a:pt x="4000" y="3140"/>
                  </a:lnTo>
                  <a:lnTo>
                    <a:pt x="4001" y="3120"/>
                  </a:lnTo>
                  <a:lnTo>
                    <a:pt x="4002" y="3141"/>
                  </a:lnTo>
                  <a:lnTo>
                    <a:pt x="4003" y="3135"/>
                  </a:lnTo>
                  <a:lnTo>
                    <a:pt x="4005" y="3166"/>
                  </a:lnTo>
                  <a:lnTo>
                    <a:pt x="4007" y="3116"/>
                  </a:lnTo>
                  <a:lnTo>
                    <a:pt x="4008" y="3121"/>
                  </a:lnTo>
                  <a:lnTo>
                    <a:pt x="4008" y="3118"/>
                  </a:lnTo>
                  <a:lnTo>
                    <a:pt x="4010" y="3134"/>
                  </a:lnTo>
                  <a:lnTo>
                    <a:pt x="4012" y="3160"/>
                  </a:lnTo>
                  <a:lnTo>
                    <a:pt x="4014" y="3172"/>
                  </a:lnTo>
                  <a:lnTo>
                    <a:pt x="4014" y="3161"/>
                  </a:lnTo>
                  <a:lnTo>
                    <a:pt x="4015" y="3165"/>
                  </a:lnTo>
                  <a:lnTo>
                    <a:pt x="4016" y="3150"/>
                  </a:lnTo>
                  <a:lnTo>
                    <a:pt x="4017" y="3160"/>
                  </a:lnTo>
                  <a:lnTo>
                    <a:pt x="4018" y="3156"/>
                  </a:lnTo>
                  <a:lnTo>
                    <a:pt x="4018" y="3160"/>
                  </a:lnTo>
                  <a:lnTo>
                    <a:pt x="4019" y="3140"/>
                  </a:lnTo>
                  <a:lnTo>
                    <a:pt x="4020" y="3146"/>
                  </a:lnTo>
                  <a:lnTo>
                    <a:pt x="4020" y="3136"/>
                  </a:lnTo>
                  <a:lnTo>
                    <a:pt x="4022" y="3160"/>
                  </a:lnTo>
                  <a:lnTo>
                    <a:pt x="4023" y="3116"/>
                  </a:lnTo>
                  <a:lnTo>
                    <a:pt x="4024" y="3118"/>
                  </a:lnTo>
                  <a:lnTo>
                    <a:pt x="4025" y="3109"/>
                  </a:lnTo>
                  <a:lnTo>
                    <a:pt x="4027" y="3129"/>
                  </a:lnTo>
                  <a:lnTo>
                    <a:pt x="4028" y="3125"/>
                  </a:lnTo>
                  <a:lnTo>
                    <a:pt x="4028" y="3130"/>
                  </a:lnTo>
                  <a:lnTo>
                    <a:pt x="4029" y="3127"/>
                  </a:lnTo>
                  <a:lnTo>
                    <a:pt x="4031" y="3170"/>
                  </a:lnTo>
                  <a:lnTo>
                    <a:pt x="4035" y="3103"/>
                  </a:lnTo>
                  <a:lnTo>
                    <a:pt x="4035" y="3111"/>
                  </a:lnTo>
                  <a:lnTo>
                    <a:pt x="4036" y="3098"/>
                  </a:lnTo>
                  <a:lnTo>
                    <a:pt x="4036" y="3107"/>
                  </a:lnTo>
                  <a:lnTo>
                    <a:pt x="4037" y="3096"/>
                  </a:lnTo>
                  <a:lnTo>
                    <a:pt x="4038" y="3104"/>
                  </a:lnTo>
                  <a:lnTo>
                    <a:pt x="4041" y="3139"/>
                  </a:lnTo>
                  <a:lnTo>
                    <a:pt x="4042" y="3135"/>
                  </a:lnTo>
                  <a:lnTo>
                    <a:pt x="4043" y="3161"/>
                  </a:lnTo>
                  <a:lnTo>
                    <a:pt x="4044" y="3146"/>
                  </a:lnTo>
                  <a:lnTo>
                    <a:pt x="4045" y="3149"/>
                  </a:lnTo>
                  <a:lnTo>
                    <a:pt x="4045" y="3144"/>
                  </a:lnTo>
                  <a:lnTo>
                    <a:pt x="4046" y="3159"/>
                  </a:lnTo>
                  <a:lnTo>
                    <a:pt x="4047" y="3128"/>
                  </a:lnTo>
                  <a:lnTo>
                    <a:pt x="4047" y="3134"/>
                  </a:lnTo>
                  <a:lnTo>
                    <a:pt x="4049" y="3114"/>
                  </a:lnTo>
                  <a:lnTo>
                    <a:pt x="4049" y="3117"/>
                  </a:lnTo>
                  <a:lnTo>
                    <a:pt x="4051" y="3075"/>
                  </a:lnTo>
                  <a:lnTo>
                    <a:pt x="4052" y="3078"/>
                  </a:lnTo>
                  <a:lnTo>
                    <a:pt x="4053" y="3065"/>
                  </a:lnTo>
                  <a:lnTo>
                    <a:pt x="4055" y="3131"/>
                  </a:lnTo>
                  <a:lnTo>
                    <a:pt x="4056" y="3124"/>
                  </a:lnTo>
                  <a:lnTo>
                    <a:pt x="4059" y="3172"/>
                  </a:lnTo>
                  <a:lnTo>
                    <a:pt x="4064" y="3083"/>
                  </a:lnTo>
                  <a:lnTo>
                    <a:pt x="4065" y="3090"/>
                  </a:lnTo>
                  <a:lnTo>
                    <a:pt x="4066" y="3073"/>
                  </a:lnTo>
                  <a:lnTo>
                    <a:pt x="4066" y="3076"/>
                  </a:lnTo>
                  <a:lnTo>
                    <a:pt x="4067" y="3070"/>
                  </a:lnTo>
                  <a:lnTo>
                    <a:pt x="4068" y="3078"/>
                  </a:lnTo>
                  <a:lnTo>
                    <a:pt x="4069" y="3059"/>
                  </a:lnTo>
                  <a:lnTo>
                    <a:pt x="4070" y="3064"/>
                  </a:lnTo>
                  <a:lnTo>
                    <a:pt x="4070" y="3051"/>
                  </a:lnTo>
                  <a:lnTo>
                    <a:pt x="4072" y="3067"/>
                  </a:lnTo>
                  <a:lnTo>
                    <a:pt x="4073" y="3061"/>
                  </a:lnTo>
                  <a:lnTo>
                    <a:pt x="4074" y="3106"/>
                  </a:lnTo>
                  <a:lnTo>
                    <a:pt x="4077" y="3158"/>
                  </a:lnTo>
                  <a:lnTo>
                    <a:pt x="4079" y="3132"/>
                  </a:lnTo>
                  <a:lnTo>
                    <a:pt x="4080" y="3136"/>
                  </a:lnTo>
                  <a:lnTo>
                    <a:pt x="4082" y="3078"/>
                  </a:lnTo>
                  <a:lnTo>
                    <a:pt x="4085" y="3110"/>
                  </a:lnTo>
                  <a:lnTo>
                    <a:pt x="4085" y="3093"/>
                  </a:lnTo>
                  <a:lnTo>
                    <a:pt x="4086" y="3096"/>
                  </a:lnTo>
                  <a:lnTo>
                    <a:pt x="4089" y="3160"/>
                  </a:lnTo>
                  <a:lnTo>
                    <a:pt x="4092" y="3115"/>
                  </a:lnTo>
                  <a:lnTo>
                    <a:pt x="4093" y="3126"/>
                  </a:lnTo>
                  <a:lnTo>
                    <a:pt x="4095" y="3080"/>
                  </a:lnTo>
                  <a:lnTo>
                    <a:pt x="4095" y="3086"/>
                  </a:lnTo>
                  <a:lnTo>
                    <a:pt x="4096" y="3068"/>
                  </a:lnTo>
                  <a:lnTo>
                    <a:pt x="4103" y="3142"/>
                  </a:lnTo>
                  <a:lnTo>
                    <a:pt x="4106" y="3091"/>
                  </a:lnTo>
                  <a:lnTo>
                    <a:pt x="4107" y="3120"/>
                  </a:lnTo>
                  <a:lnTo>
                    <a:pt x="4107" y="3115"/>
                  </a:lnTo>
                  <a:lnTo>
                    <a:pt x="4110" y="3147"/>
                  </a:lnTo>
                  <a:lnTo>
                    <a:pt x="4112" y="3143"/>
                  </a:lnTo>
                  <a:lnTo>
                    <a:pt x="4115" y="3184"/>
                  </a:lnTo>
                  <a:lnTo>
                    <a:pt x="4117" y="3156"/>
                  </a:lnTo>
                  <a:lnTo>
                    <a:pt x="4117" y="3161"/>
                  </a:lnTo>
                  <a:lnTo>
                    <a:pt x="4118" y="3142"/>
                  </a:lnTo>
                  <a:lnTo>
                    <a:pt x="4120" y="3108"/>
                  </a:lnTo>
                  <a:lnTo>
                    <a:pt x="4123" y="3131"/>
                  </a:lnTo>
                  <a:lnTo>
                    <a:pt x="4125" y="3102"/>
                  </a:lnTo>
                  <a:lnTo>
                    <a:pt x="4126" y="3106"/>
                  </a:lnTo>
                  <a:lnTo>
                    <a:pt x="4128" y="3078"/>
                  </a:lnTo>
                  <a:lnTo>
                    <a:pt x="4128" y="3085"/>
                  </a:lnTo>
                  <a:lnTo>
                    <a:pt x="4132" y="3138"/>
                  </a:lnTo>
                  <a:lnTo>
                    <a:pt x="4137" y="3039"/>
                  </a:lnTo>
                  <a:lnTo>
                    <a:pt x="4141" y="3144"/>
                  </a:lnTo>
                  <a:lnTo>
                    <a:pt x="4142" y="3128"/>
                  </a:lnTo>
                  <a:lnTo>
                    <a:pt x="4143" y="3139"/>
                  </a:lnTo>
                  <a:lnTo>
                    <a:pt x="4144" y="3127"/>
                  </a:lnTo>
                  <a:lnTo>
                    <a:pt x="4146" y="3154"/>
                  </a:lnTo>
                  <a:lnTo>
                    <a:pt x="4147" y="3148"/>
                  </a:lnTo>
                  <a:lnTo>
                    <a:pt x="4148" y="3144"/>
                  </a:lnTo>
                  <a:lnTo>
                    <a:pt x="4149" y="3141"/>
                  </a:lnTo>
                  <a:lnTo>
                    <a:pt x="4150" y="3124"/>
                  </a:lnTo>
                  <a:lnTo>
                    <a:pt x="4151" y="3134"/>
                  </a:lnTo>
                  <a:lnTo>
                    <a:pt x="4153" y="3088"/>
                  </a:lnTo>
                  <a:lnTo>
                    <a:pt x="4154" y="3099"/>
                  </a:lnTo>
                  <a:lnTo>
                    <a:pt x="4155" y="3105"/>
                  </a:lnTo>
                  <a:lnTo>
                    <a:pt x="4157" y="3073"/>
                  </a:lnTo>
                  <a:lnTo>
                    <a:pt x="4158" y="3075"/>
                  </a:lnTo>
                  <a:lnTo>
                    <a:pt x="4158" y="3063"/>
                  </a:lnTo>
                  <a:lnTo>
                    <a:pt x="4161" y="3130"/>
                  </a:lnTo>
                  <a:lnTo>
                    <a:pt x="4162" y="3122"/>
                  </a:lnTo>
                  <a:lnTo>
                    <a:pt x="4163" y="3149"/>
                  </a:lnTo>
                  <a:lnTo>
                    <a:pt x="4164" y="3147"/>
                  </a:lnTo>
                  <a:lnTo>
                    <a:pt x="4165" y="3178"/>
                  </a:lnTo>
                  <a:lnTo>
                    <a:pt x="4166" y="3146"/>
                  </a:lnTo>
                  <a:lnTo>
                    <a:pt x="4167" y="3150"/>
                  </a:lnTo>
                  <a:lnTo>
                    <a:pt x="4168" y="3138"/>
                  </a:lnTo>
                  <a:lnTo>
                    <a:pt x="4168" y="3142"/>
                  </a:lnTo>
                  <a:lnTo>
                    <a:pt x="4169" y="3130"/>
                  </a:lnTo>
                  <a:lnTo>
                    <a:pt x="4170" y="3145"/>
                  </a:lnTo>
                  <a:lnTo>
                    <a:pt x="4171" y="3115"/>
                  </a:lnTo>
                  <a:lnTo>
                    <a:pt x="4172" y="3117"/>
                  </a:lnTo>
                  <a:lnTo>
                    <a:pt x="4173" y="3076"/>
                  </a:lnTo>
                  <a:lnTo>
                    <a:pt x="4174" y="3092"/>
                  </a:lnTo>
                  <a:lnTo>
                    <a:pt x="4175" y="3049"/>
                  </a:lnTo>
                  <a:lnTo>
                    <a:pt x="4177" y="3066"/>
                  </a:lnTo>
                  <a:lnTo>
                    <a:pt x="4177" y="3061"/>
                  </a:lnTo>
                  <a:lnTo>
                    <a:pt x="4181" y="3165"/>
                  </a:lnTo>
                  <a:lnTo>
                    <a:pt x="4182" y="3157"/>
                  </a:lnTo>
                  <a:lnTo>
                    <a:pt x="4183" y="3162"/>
                  </a:lnTo>
                  <a:lnTo>
                    <a:pt x="4185" y="3115"/>
                  </a:lnTo>
                  <a:lnTo>
                    <a:pt x="4187" y="3088"/>
                  </a:lnTo>
                  <a:lnTo>
                    <a:pt x="4187" y="3094"/>
                  </a:lnTo>
                  <a:lnTo>
                    <a:pt x="4188" y="3092"/>
                  </a:lnTo>
                  <a:lnTo>
                    <a:pt x="4189" y="3099"/>
                  </a:lnTo>
                  <a:lnTo>
                    <a:pt x="4190" y="3090"/>
                  </a:lnTo>
                  <a:lnTo>
                    <a:pt x="4190" y="3095"/>
                  </a:lnTo>
                  <a:lnTo>
                    <a:pt x="4191" y="3094"/>
                  </a:lnTo>
                  <a:lnTo>
                    <a:pt x="4192" y="3124"/>
                  </a:lnTo>
                  <a:lnTo>
                    <a:pt x="4193" y="3117"/>
                  </a:lnTo>
                  <a:lnTo>
                    <a:pt x="4193" y="3121"/>
                  </a:lnTo>
                  <a:lnTo>
                    <a:pt x="4197" y="3077"/>
                  </a:lnTo>
                  <a:lnTo>
                    <a:pt x="4198" y="3086"/>
                  </a:lnTo>
                  <a:lnTo>
                    <a:pt x="4199" y="3080"/>
                  </a:lnTo>
                  <a:lnTo>
                    <a:pt x="4200" y="3095"/>
                  </a:lnTo>
                  <a:lnTo>
                    <a:pt x="4200" y="3091"/>
                  </a:lnTo>
                  <a:lnTo>
                    <a:pt x="4201" y="3111"/>
                  </a:lnTo>
                  <a:lnTo>
                    <a:pt x="4202" y="3093"/>
                  </a:lnTo>
                  <a:lnTo>
                    <a:pt x="4203" y="3099"/>
                  </a:lnTo>
                  <a:lnTo>
                    <a:pt x="4203" y="3096"/>
                  </a:lnTo>
                  <a:lnTo>
                    <a:pt x="4209" y="3161"/>
                  </a:lnTo>
                  <a:lnTo>
                    <a:pt x="4211" y="3123"/>
                  </a:lnTo>
                  <a:lnTo>
                    <a:pt x="4212" y="3131"/>
                  </a:lnTo>
                  <a:lnTo>
                    <a:pt x="4214" y="3105"/>
                  </a:lnTo>
                  <a:lnTo>
                    <a:pt x="4215" y="3108"/>
                  </a:lnTo>
                  <a:lnTo>
                    <a:pt x="4215" y="3102"/>
                  </a:lnTo>
                  <a:lnTo>
                    <a:pt x="4216" y="3099"/>
                  </a:lnTo>
                  <a:lnTo>
                    <a:pt x="4218" y="3107"/>
                  </a:lnTo>
                  <a:lnTo>
                    <a:pt x="4219" y="3085"/>
                  </a:lnTo>
                  <a:lnTo>
                    <a:pt x="4220" y="3098"/>
                  </a:lnTo>
                  <a:lnTo>
                    <a:pt x="4220" y="3087"/>
                  </a:lnTo>
                  <a:lnTo>
                    <a:pt x="4223" y="3143"/>
                  </a:lnTo>
                  <a:lnTo>
                    <a:pt x="4223" y="3137"/>
                  </a:lnTo>
                  <a:lnTo>
                    <a:pt x="4224" y="3148"/>
                  </a:lnTo>
                  <a:lnTo>
                    <a:pt x="4226" y="3136"/>
                  </a:lnTo>
                  <a:lnTo>
                    <a:pt x="4226" y="3141"/>
                  </a:lnTo>
                  <a:lnTo>
                    <a:pt x="4228" y="3130"/>
                  </a:lnTo>
                  <a:lnTo>
                    <a:pt x="4230" y="3160"/>
                  </a:lnTo>
                  <a:lnTo>
                    <a:pt x="4231" y="3148"/>
                  </a:lnTo>
                  <a:lnTo>
                    <a:pt x="4232" y="3153"/>
                  </a:lnTo>
                  <a:lnTo>
                    <a:pt x="4233" y="3138"/>
                  </a:lnTo>
                  <a:lnTo>
                    <a:pt x="4234" y="3151"/>
                  </a:lnTo>
                  <a:lnTo>
                    <a:pt x="4235" y="3135"/>
                  </a:lnTo>
                  <a:lnTo>
                    <a:pt x="4236" y="3138"/>
                  </a:lnTo>
                  <a:lnTo>
                    <a:pt x="4237" y="3134"/>
                  </a:lnTo>
                  <a:lnTo>
                    <a:pt x="4238" y="3142"/>
                  </a:lnTo>
                  <a:lnTo>
                    <a:pt x="4238" y="3132"/>
                  </a:lnTo>
                  <a:lnTo>
                    <a:pt x="4239" y="3134"/>
                  </a:lnTo>
                  <a:lnTo>
                    <a:pt x="4240" y="3110"/>
                  </a:lnTo>
                  <a:lnTo>
                    <a:pt x="4243" y="3161"/>
                  </a:lnTo>
                  <a:lnTo>
                    <a:pt x="4244" y="3158"/>
                  </a:lnTo>
                  <a:lnTo>
                    <a:pt x="4245" y="3154"/>
                  </a:lnTo>
                  <a:lnTo>
                    <a:pt x="4245" y="3158"/>
                  </a:lnTo>
                  <a:lnTo>
                    <a:pt x="4246" y="3154"/>
                  </a:lnTo>
                  <a:lnTo>
                    <a:pt x="4247" y="3159"/>
                  </a:lnTo>
                  <a:lnTo>
                    <a:pt x="4248" y="3125"/>
                  </a:lnTo>
                  <a:lnTo>
                    <a:pt x="4249" y="3129"/>
                  </a:lnTo>
                  <a:lnTo>
                    <a:pt x="4250" y="3109"/>
                  </a:lnTo>
                  <a:lnTo>
                    <a:pt x="4252" y="3134"/>
                  </a:lnTo>
                  <a:lnTo>
                    <a:pt x="4253" y="3117"/>
                  </a:lnTo>
                  <a:lnTo>
                    <a:pt x="4255" y="3128"/>
                  </a:lnTo>
                  <a:lnTo>
                    <a:pt x="4257" y="3102"/>
                  </a:lnTo>
                  <a:lnTo>
                    <a:pt x="4258" y="3107"/>
                  </a:lnTo>
                  <a:lnTo>
                    <a:pt x="4259" y="3077"/>
                  </a:lnTo>
                  <a:lnTo>
                    <a:pt x="4261" y="3103"/>
                  </a:lnTo>
                  <a:lnTo>
                    <a:pt x="4262" y="3088"/>
                  </a:lnTo>
                  <a:lnTo>
                    <a:pt x="4263" y="3093"/>
                  </a:lnTo>
                  <a:lnTo>
                    <a:pt x="4264" y="3097"/>
                  </a:lnTo>
                  <a:lnTo>
                    <a:pt x="4267" y="3053"/>
                  </a:lnTo>
                  <a:lnTo>
                    <a:pt x="4268" y="3074"/>
                  </a:lnTo>
                  <a:lnTo>
                    <a:pt x="4268" y="3056"/>
                  </a:lnTo>
                  <a:lnTo>
                    <a:pt x="4270" y="3106"/>
                  </a:lnTo>
                  <a:lnTo>
                    <a:pt x="4272" y="3077"/>
                  </a:lnTo>
                  <a:lnTo>
                    <a:pt x="4274" y="3147"/>
                  </a:lnTo>
                  <a:lnTo>
                    <a:pt x="4275" y="3121"/>
                  </a:lnTo>
                  <a:lnTo>
                    <a:pt x="4277" y="3109"/>
                  </a:lnTo>
                  <a:lnTo>
                    <a:pt x="4277" y="3124"/>
                  </a:lnTo>
                  <a:lnTo>
                    <a:pt x="4278" y="3110"/>
                  </a:lnTo>
                  <a:lnTo>
                    <a:pt x="4278" y="3115"/>
                  </a:lnTo>
                  <a:lnTo>
                    <a:pt x="4279" y="3120"/>
                  </a:lnTo>
                  <a:lnTo>
                    <a:pt x="4280" y="3093"/>
                  </a:lnTo>
                  <a:lnTo>
                    <a:pt x="4283" y="3133"/>
                  </a:lnTo>
                  <a:lnTo>
                    <a:pt x="4284" y="3111"/>
                  </a:lnTo>
                  <a:lnTo>
                    <a:pt x="4285" y="3115"/>
                  </a:lnTo>
                  <a:lnTo>
                    <a:pt x="4286" y="3104"/>
                  </a:lnTo>
                  <a:lnTo>
                    <a:pt x="4286" y="3113"/>
                  </a:lnTo>
                  <a:lnTo>
                    <a:pt x="4287" y="3106"/>
                  </a:lnTo>
                  <a:lnTo>
                    <a:pt x="4288" y="3112"/>
                  </a:lnTo>
                  <a:lnTo>
                    <a:pt x="4289" y="3104"/>
                  </a:lnTo>
                  <a:lnTo>
                    <a:pt x="4289" y="3112"/>
                  </a:lnTo>
                  <a:lnTo>
                    <a:pt x="4290" y="3101"/>
                  </a:lnTo>
                  <a:lnTo>
                    <a:pt x="4291" y="3093"/>
                  </a:lnTo>
                  <a:lnTo>
                    <a:pt x="4293" y="3119"/>
                  </a:lnTo>
                  <a:lnTo>
                    <a:pt x="4294" y="3109"/>
                  </a:lnTo>
                  <a:lnTo>
                    <a:pt x="4296" y="3139"/>
                  </a:lnTo>
                  <a:lnTo>
                    <a:pt x="4296" y="3122"/>
                  </a:lnTo>
                  <a:lnTo>
                    <a:pt x="4297" y="3140"/>
                  </a:lnTo>
                  <a:lnTo>
                    <a:pt x="4301" y="3113"/>
                  </a:lnTo>
                  <a:lnTo>
                    <a:pt x="4302" y="3158"/>
                  </a:lnTo>
                  <a:lnTo>
                    <a:pt x="4303" y="3140"/>
                  </a:lnTo>
                  <a:lnTo>
                    <a:pt x="4305" y="3160"/>
                  </a:lnTo>
                  <a:lnTo>
                    <a:pt x="4306" y="3134"/>
                  </a:lnTo>
                  <a:lnTo>
                    <a:pt x="4307" y="3150"/>
                  </a:lnTo>
                  <a:lnTo>
                    <a:pt x="4308" y="3122"/>
                  </a:lnTo>
                  <a:lnTo>
                    <a:pt x="4308" y="3126"/>
                  </a:lnTo>
                  <a:lnTo>
                    <a:pt x="4309" y="3115"/>
                  </a:lnTo>
                  <a:lnTo>
                    <a:pt x="4310" y="3117"/>
                  </a:lnTo>
                  <a:lnTo>
                    <a:pt x="4310" y="3105"/>
                  </a:lnTo>
                  <a:lnTo>
                    <a:pt x="4311" y="3118"/>
                  </a:lnTo>
                  <a:lnTo>
                    <a:pt x="4313" y="3097"/>
                  </a:lnTo>
                  <a:lnTo>
                    <a:pt x="4313" y="3108"/>
                  </a:lnTo>
                  <a:lnTo>
                    <a:pt x="4314" y="3101"/>
                  </a:lnTo>
                  <a:lnTo>
                    <a:pt x="4315" y="3097"/>
                  </a:lnTo>
                  <a:lnTo>
                    <a:pt x="4316" y="3091"/>
                  </a:lnTo>
                  <a:lnTo>
                    <a:pt x="4318" y="3123"/>
                  </a:lnTo>
                  <a:lnTo>
                    <a:pt x="4319" y="3139"/>
                  </a:lnTo>
                  <a:lnTo>
                    <a:pt x="4320" y="3134"/>
                  </a:lnTo>
                  <a:lnTo>
                    <a:pt x="4321" y="3162"/>
                  </a:lnTo>
                  <a:lnTo>
                    <a:pt x="4321" y="3156"/>
                  </a:lnTo>
                  <a:lnTo>
                    <a:pt x="4322" y="3168"/>
                  </a:lnTo>
                  <a:lnTo>
                    <a:pt x="4326" y="3090"/>
                  </a:lnTo>
                  <a:lnTo>
                    <a:pt x="4327" y="3093"/>
                  </a:lnTo>
                  <a:lnTo>
                    <a:pt x="4328" y="3080"/>
                  </a:lnTo>
                  <a:lnTo>
                    <a:pt x="4329" y="3087"/>
                  </a:lnTo>
                  <a:lnTo>
                    <a:pt x="4329" y="3078"/>
                  </a:lnTo>
                  <a:lnTo>
                    <a:pt x="4330" y="3104"/>
                  </a:lnTo>
                  <a:lnTo>
                    <a:pt x="4331" y="3099"/>
                  </a:lnTo>
                  <a:lnTo>
                    <a:pt x="4332" y="3110"/>
                  </a:lnTo>
                  <a:lnTo>
                    <a:pt x="4334" y="3088"/>
                  </a:lnTo>
                  <a:lnTo>
                    <a:pt x="4337" y="3124"/>
                  </a:lnTo>
                  <a:lnTo>
                    <a:pt x="4338" y="3130"/>
                  </a:lnTo>
                  <a:lnTo>
                    <a:pt x="4340" y="3108"/>
                  </a:lnTo>
                  <a:lnTo>
                    <a:pt x="4341" y="3117"/>
                  </a:lnTo>
                  <a:lnTo>
                    <a:pt x="4343" y="3073"/>
                  </a:lnTo>
                  <a:lnTo>
                    <a:pt x="4348" y="3169"/>
                  </a:lnTo>
                  <a:lnTo>
                    <a:pt x="4350" y="3109"/>
                  </a:lnTo>
                  <a:lnTo>
                    <a:pt x="4350" y="3116"/>
                  </a:lnTo>
                  <a:lnTo>
                    <a:pt x="4353" y="3071"/>
                  </a:lnTo>
                  <a:lnTo>
                    <a:pt x="4354" y="3080"/>
                  </a:lnTo>
                  <a:lnTo>
                    <a:pt x="4355" y="3073"/>
                  </a:lnTo>
                  <a:lnTo>
                    <a:pt x="4356" y="3108"/>
                  </a:lnTo>
                  <a:lnTo>
                    <a:pt x="4358" y="3084"/>
                  </a:lnTo>
                  <a:lnTo>
                    <a:pt x="4360" y="3106"/>
                  </a:lnTo>
                  <a:lnTo>
                    <a:pt x="4361" y="3095"/>
                  </a:lnTo>
                  <a:lnTo>
                    <a:pt x="4362" y="3098"/>
                  </a:lnTo>
                  <a:lnTo>
                    <a:pt x="4367" y="3045"/>
                  </a:lnTo>
                  <a:lnTo>
                    <a:pt x="4371" y="3121"/>
                  </a:lnTo>
                  <a:lnTo>
                    <a:pt x="4372" y="3115"/>
                  </a:lnTo>
                  <a:lnTo>
                    <a:pt x="4372" y="3122"/>
                  </a:lnTo>
                  <a:lnTo>
                    <a:pt x="4376" y="3051"/>
                  </a:lnTo>
                  <a:lnTo>
                    <a:pt x="4377" y="3057"/>
                  </a:lnTo>
                  <a:lnTo>
                    <a:pt x="4378" y="3054"/>
                  </a:lnTo>
                  <a:lnTo>
                    <a:pt x="4378" y="3067"/>
                  </a:lnTo>
                  <a:lnTo>
                    <a:pt x="4379" y="3063"/>
                  </a:lnTo>
                  <a:lnTo>
                    <a:pt x="4379" y="3069"/>
                  </a:lnTo>
                  <a:lnTo>
                    <a:pt x="4383" y="3027"/>
                  </a:lnTo>
                  <a:lnTo>
                    <a:pt x="4389" y="3139"/>
                  </a:lnTo>
                  <a:lnTo>
                    <a:pt x="4392" y="3059"/>
                  </a:lnTo>
                  <a:lnTo>
                    <a:pt x="4393" y="3065"/>
                  </a:lnTo>
                  <a:lnTo>
                    <a:pt x="4393" y="3046"/>
                  </a:lnTo>
                  <a:lnTo>
                    <a:pt x="4395" y="3029"/>
                  </a:lnTo>
                  <a:lnTo>
                    <a:pt x="4397" y="3098"/>
                  </a:lnTo>
                  <a:lnTo>
                    <a:pt x="4401" y="3035"/>
                  </a:lnTo>
                  <a:lnTo>
                    <a:pt x="4402" y="3039"/>
                  </a:lnTo>
                  <a:lnTo>
                    <a:pt x="4402" y="3035"/>
                  </a:lnTo>
                  <a:lnTo>
                    <a:pt x="4403" y="3043"/>
                  </a:lnTo>
                  <a:lnTo>
                    <a:pt x="4403" y="3034"/>
                  </a:lnTo>
                  <a:lnTo>
                    <a:pt x="4406" y="3093"/>
                  </a:lnTo>
                  <a:lnTo>
                    <a:pt x="4411" y="3021"/>
                  </a:lnTo>
                  <a:lnTo>
                    <a:pt x="4411" y="3026"/>
                  </a:lnTo>
                  <a:lnTo>
                    <a:pt x="4412" y="3014"/>
                  </a:lnTo>
                  <a:lnTo>
                    <a:pt x="4413" y="3022"/>
                  </a:lnTo>
                  <a:lnTo>
                    <a:pt x="4414" y="3025"/>
                  </a:lnTo>
                  <a:lnTo>
                    <a:pt x="4415" y="3033"/>
                  </a:lnTo>
                  <a:lnTo>
                    <a:pt x="4416" y="3037"/>
                  </a:lnTo>
                  <a:lnTo>
                    <a:pt x="4416" y="3016"/>
                  </a:lnTo>
                  <a:lnTo>
                    <a:pt x="4418" y="3031"/>
                  </a:lnTo>
                  <a:lnTo>
                    <a:pt x="4421" y="2986"/>
                  </a:lnTo>
                  <a:lnTo>
                    <a:pt x="4423" y="3007"/>
                  </a:lnTo>
                  <a:lnTo>
                    <a:pt x="4423" y="3000"/>
                  </a:lnTo>
                  <a:lnTo>
                    <a:pt x="4425" y="3038"/>
                  </a:lnTo>
                  <a:lnTo>
                    <a:pt x="4426" y="3035"/>
                  </a:lnTo>
                  <a:lnTo>
                    <a:pt x="4432" y="2898"/>
                  </a:lnTo>
                  <a:lnTo>
                    <a:pt x="4436" y="3005"/>
                  </a:lnTo>
                  <a:lnTo>
                    <a:pt x="4437" y="2992"/>
                  </a:lnTo>
                  <a:lnTo>
                    <a:pt x="4437" y="2995"/>
                  </a:lnTo>
                  <a:lnTo>
                    <a:pt x="4441" y="2894"/>
                  </a:lnTo>
                  <a:lnTo>
                    <a:pt x="4444" y="2944"/>
                  </a:lnTo>
                  <a:lnTo>
                    <a:pt x="4445" y="2938"/>
                  </a:lnTo>
                  <a:lnTo>
                    <a:pt x="4448" y="2852"/>
                  </a:lnTo>
                  <a:lnTo>
                    <a:pt x="4449" y="2848"/>
                  </a:lnTo>
                  <a:lnTo>
                    <a:pt x="4453" y="2918"/>
                  </a:lnTo>
                  <a:lnTo>
                    <a:pt x="4456" y="2870"/>
                  </a:lnTo>
                  <a:lnTo>
                    <a:pt x="4456" y="2878"/>
                  </a:lnTo>
                  <a:lnTo>
                    <a:pt x="4460" y="2809"/>
                  </a:lnTo>
                  <a:lnTo>
                    <a:pt x="4461" y="2806"/>
                  </a:lnTo>
                  <a:lnTo>
                    <a:pt x="4463" y="2849"/>
                  </a:lnTo>
                  <a:lnTo>
                    <a:pt x="4463" y="2845"/>
                  </a:lnTo>
                  <a:lnTo>
                    <a:pt x="4464" y="2855"/>
                  </a:lnTo>
                  <a:lnTo>
                    <a:pt x="4464" y="2846"/>
                  </a:lnTo>
                  <a:lnTo>
                    <a:pt x="4465" y="2851"/>
                  </a:lnTo>
                  <a:lnTo>
                    <a:pt x="4466" y="2849"/>
                  </a:lnTo>
                  <a:lnTo>
                    <a:pt x="4467" y="2844"/>
                  </a:lnTo>
                  <a:lnTo>
                    <a:pt x="4467" y="2850"/>
                  </a:lnTo>
                  <a:lnTo>
                    <a:pt x="4468" y="2821"/>
                  </a:lnTo>
                  <a:lnTo>
                    <a:pt x="4471" y="2849"/>
                  </a:lnTo>
                  <a:lnTo>
                    <a:pt x="4471" y="2845"/>
                  </a:lnTo>
                  <a:lnTo>
                    <a:pt x="4472" y="2852"/>
                  </a:lnTo>
                  <a:lnTo>
                    <a:pt x="4474" y="2836"/>
                  </a:lnTo>
                  <a:lnTo>
                    <a:pt x="4478" y="2756"/>
                  </a:lnTo>
                  <a:lnTo>
                    <a:pt x="4479" y="2767"/>
                  </a:lnTo>
                  <a:lnTo>
                    <a:pt x="4480" y="2756"/>
                  </a:lnTo>
                  <a:lnTo>
                    <a:pt x="4484" y="2832"/>
                  </a:lnTo>
                  <a:lnTo>
                    <a:pt x="4485" y="2827"/>
                  </a:lnTo>
                  <a:lnTo>
                    <a:pt x="4485" y="2834"/>
                  </a:lnTo>
                  <a:lnTo>
                    <a:pt x="4488" y="2754"/>
                  </a:lnTo>
                  <a:lnTo>
                    <a:pt x="4490" y="2735"/>
                  </a:lnTo>
                  <a:lnTo>
                    <a:pt x="4491" y="2758"/>
                  </a:lnTo>
                  <a:lnTo>
                    <a:pt x="4494" y="2770"/>
                  </a:lnTo>
                  <a:lnTo>
                    <a:pt x="4495" y="2758"/>
                  </a:lnTo>
                  <a:lnTo>
                    <a:pt x="4496" y="2760"/>
                  </a:lnTo>
                  <a:lnTo>
                    <a:pt x="4497" y="2749"/>
                  </a:lnTo>
                  <a:lnTo>
                    <a:pt x="4497" y="2753"/>
                  </a:lnTo>
                  <a:lnTo>
                    <a:pt x="4498" y="2746"/>
                  </a:lnTo>
                  <a:lnTo>
                    <a:pt x="4501" y="2803"/>
                  </a:lnTo>
                  <a:lnTo>
                    <a:pt x="4503" y="2823"/>
                  </a:lnTo>
                  <a:lnTo>
                    <a:pt x="4503" y="2820"/>
                  </a:lnTo>
                  <a:lnTo>
                    <a:pt x="4504" y="2829"/>
                  </a:lnTo>
                  <a:lnTo>
                    <a:pt x="4507" y="2754"/>
                  </a:lnTo>
                  <a:lnTo>
                    <a:pt x="4511" y="2681"/>
                  </a:lnTo>
                  <a:lnTo>
                    <a:pt x="4514" y="2747"/>
                  </a:lnTo>
                  <a:lnTo>
                    <a:pt x="4516" y="2751"/>
                  </a:lnTo>
                  <a:lnTo>
                    <a:pt x="4516" y="2745"/>
                  </a:lnTo>
                  <a:lnTo>
                    <a:pt x="4517" y="2750"/>
                  </a:lnTo>
                  <a:lnTo>
                    <a:pt x="4519" y="2727"/>
                  </a:lnTo>
                  <a:lnTo>
                    <a:pt x="4523" y="2771"/>
                  </a:lnTo>
                  <a:lnTo>
                    <a:pt x="4524" y="2759"/>
                  </a:lnTo>
                  <a:lnTo>
                    <a:pt x="4525" y="2767"/>
                  </a:lnTo>
                  <a:lnTo>
                    <a:pt x="4526" y="2756"/>
                  </a:lnTo>
                  <a:lnTo>
                    <a:pt x="4527" y="2767"/>
                  </a:lnTo>
                  <a:lnTo>
                    <a:pt x="4528" y="2763"/>
                  </a:lnTo>
                  <a:lnTo>
                    <a:pt x="4530" y="2796"/>
                  </a:lnTo>
                  <a:lnTo>
                    <a:pt x="4531" y="2790"/>
                  </a:lnTo>
                  <a:lnTo>
                    <a:pt x="4532" y="2810"/>
                  </a:lnTo>
                  <a:lnTo>
                    <a:pt x="4536" y="2738"/>
                  </a:lnTo>
                  <a:lnTo>
                    <a:pt x="4537" y="2730"/>
                  </a:lnTo>
                  <a:lnTo>
                    <a:pt x="4539" y="2766"/>
                  </a:lnTo>
                  <a:lnTo>
                    <a:pt x="4540" y="2760"/>
                  </a:lnTo>
                  <a:lnTo>
                    <a:pt x="4542" y="2814"/>
                  </a:lnTo>
                  <a:lnTo>
                    <a:pt x="4543" y="2807"/>
                  </a:lnTo>
                  <a:lnTo>
                    <a:pt x="4544" y="2813"/>
                  </a:lnTo>
                  <a:lnTo>
                    <a:pt x="4548" y="2738"/>
                  </a:lnTo>
                  <a:lnTo>
                    <a:pt x="4548" y="2742"/>
                  </a:lnTo>
                  <a:lnTo>
                    <a:pt x="4549" y="2734"/>
                  </a:lnTo>
                  <a:lnTo>
                    <a:pt x="4549" y="2740"/>
                  </a:lnTo>
                  <a:lnTo>
                    <a:pt x="4550" y="2727"/>
                  </a:lnTo>
                  <a:lnTo>
                    <a:pt x="4552" y="2775"/>
                  </a:lnTo>
                  <a:lnTo>
                    <a:pt x="4553" y="2772"/>
                  </a:lnTo>
                  <a:lnTo>
                    <a:pt x="4554" y="2781"/>
                  </a:lnTo>
                  <a:lnTo>
                    <a:pt x="4557" y="2740"/>
                  </a:lnTo>
                  <a:lnTo>
                    <a:pt x="4558" y="2747"/>
                  </a:lnTo>
                  <a:lnTo>
                    <a:pt x="4558" y="2745"/>
                  </a:lnTo>
                  <a:lnTo>
                    <a:pt x="4559" y="2766"/>
                  </a:lnTo>
                  <a:lnTo>
                    <a:pt x="4560" y="2787"/>
                  </a:lnTo>
                  <a:lnTo>
                    <a:pt x="4565" y="2719"/>
                  </a:lnTo>
                  <a:lnTo>
                    <a:pt x="4570" y="2836"/>
                  </a:lnTo>
                  <a:lnTo>
                    <a:pt x="4573" y="2774"/>
                  </a:lnTo>
                  <a:lnTo>
                    <a:pt x="4575" y="2744"/>
                  </a:lnTo>
                  <a:lnTo>
                    <a:pt x="4580" y="2831"/>
                  </a:lnTo>
                  <a:lnTo>
                    <a:pt x="4583" y="2784"/>
                  </a:lnTo>
                  <a:lnTo>
                    <a:pt x="4583" y="2791"/>
                  </a:lnTo>
                  <a:lnTo>
                    <a:pt x="4585" y="2771"/>
                  </a:lnTo>
                  <a:lnTo>
                    <a:pt x="4585" y="2778"/>
                  </a:lnTo>
                  <a:lnTo>
                    <a:pt x="4586" y="2776"/>
                  </a:lnTo>
                  <a:lnTo>
                    <a:pt x="4590" y="2862"/>
                  </a:lnTo>
                  <a:lnTo>
                    <a:pt x="4591" y="2858"/>
                  </a:lnTo>
                  <a:lnTo>
                    <a:pt x="4592" y="2869"/>
                  </a:lnTo>
                  <a:lnTo>
                    <a:pt x="4593" y="2854"/>
                  </a:lnTo>
                  <a:lnTo>
                    <a:pt x="4593" y="2857"/>
                  </a:lnTo>
                  <a:lnTo>
                    <a:pt x="4598" y="2758"/>
                  </a:lnTo>
                  <a:lnTo>
                    <a:pt x="4604" y="2919"/>
                  </a:lnTo>
                  <a:lnTo>
                    <a:pt x="4604" y="2909"/>
                  </a:lnTo>
                  <a:lnTo>
                    <a:pt x="4605" y="2917"/>
                  </a:lnTo>
                  <a:lnTo>
                    <a:pt x="4609" y="2823"/>
                  </a:lnTo>
                  <a:lnTo>
                    <a:pt x="4611" y="2853"/>
                  </a:lnTo>
                  <a:lnTo>
                    <a:pt x="4613" y="2888"/>
                  </a:lnTo>
                  <a:lnTo>
                    <a:pt x="4614" y="2885"/>
                  </a:lnTo>
                  <a:lnTo>
                    <a:pt x="4615" y="2890"/>
                  </a:lnTo>
                  <a:lnTo>
                    <a:pt x="4615" y="2886"/>
                  </a:lnTo>
                  <a:lnTo>
                    <a:pt x="4617" y="2932"/>
                  </a:lnTo>
                  <a:lnTo>
                    <a:pt x="4619" y="2905"/>
                  </a:lnTo>
                  <a:lnTo>
                    <a:pt x="4619" y="2907"/>
                  </a:lnTo>
                  <a:lnTo>
                    <a:pt x="4620" y="2903"/>
                  </a:lnTo>
                  <a:lnTo>
                    <a:pt x="4620" y="2906"/>
                  </a:lnTo>
                  <a:lnTo>
                    <a:pt x="4624" y="2836"/>
                  </a:lnTo>
                  <a:lnTo>
                    <a:pt x="4627" y="2880"/>
                  </a:lnTo>
                  <a:lnTo>
                    <a:pt x="4627" y="2876"/>
                  </a:lnTo>
                  <a:lnTo>
                    <a:pt x="4628" y="2878"/>
                  </a:lnTo>
                  <a:lnTo>
                    <a:pt x="4630" y="2864"/>
                  </a:lnTo>
                  <a:lnTo>
                    <a:pt x="4630" y="2871"/>
                  </a:lnTo>
                  <a:lnTo>
                    <a:pt x="4631" y="2859"/>
                  </a:lnTo>
                  <a:lnTo>
                    <a:pt x="4631" y="2864"/>
                  </a:lnTo>
                  <a:lnTo>
                    <a:pt x="4632" y="2853"/>
                  </a:lnTo>
                  <a:lnTo>
                    <a:pt x="4634" y="2873"/>
                  </a:lnTo>
                  <a:lnTo>
                    <a:pt x="4636" y="2867"/>
                  </a:lnTo>
                  <a:lnTo>
                    <a:pt x="4638" y="2905"/>
                  </a:lnTo>
                  <a:lnTo>
                    <a:pt x="4639" y="2890"/>
                  </a:lnTo>
                  <a:lnTo>
                    <a:pt x="4640" y="2903"/>
                  </a:lnTo>
                  <a:lnTo>
                    <a:pt x="4641" y="2877"/>
                  </a:lnTo>
                  <a:lnTo>
                    <a:pt x="4642" y="2900"/>
                  </a:lnTo>
                  <a:lnTo>
                    <a:pt x="4644" y="2882"/>
                  </a:lnTo>
                  <a:lnTo>
                    <a:pt x="4644" y="2894"/>
                  </a:lnTo>
                  <a:lnTo>
                    <a:pt x="4646" y="2922"/>
                  </a:lnTo>
                  <a:lnTo>
                    <a:pt x="4647" y="2914"/>
                  </a:lnTo>
                  <a:lnTo>
                    <a:pt x="4648" y="2925"/>
                  </a:lnTo>
                  <a:lnTo>
                    <a:pt x="4649" y="2922"/>
                  </a:lnTo>
                  <a:lnTo>
                    <a:pt x="4650" y="2938"/>
                  </a:lnTo>
                  <a:lnTo>
                    <a:pt x="4654" y="2863"/>
                  </a:lnTo>
                  <a:lnTo>
                    <a:pt x="4655" y="2880"/>
                  </a:lnTo>
                  <a:lnTo>
                    <a:pt x="4656" y="2848"/>
                  </a:lnTo>
                  <a:lnTo>
                    <a:pt x="4657" y="2853"/>
                  </a:lnTo>
                  <a:lnTo>
                    <a:pt x="4657" y="2849"/>
                  </a:lnTo>
                  <a:lnTo>
                    <a:pt x="4660" y="2872"/>
                  </a:lnTo>
                  <a:lnTo>
                    <a:pt x="4661" y="2885"/>
                  </a:lnTo>
                  <a:lnTo>
                    <a:pt x="4663" y="2851"/>
                  </a:lnTo>
                  <a:lnTo>
                    <a:pt x="4664" y="2859"/>
                  </a:lnTo>
                  <a:lnTo>
                    <a:pt x="4664" y="2847"/>
                  </a:lnTo>
                  <a:lnTo>
                    <a:pt x="4666" y="2880"/>
                  </a:lnTo>
                  <a:lnTo>
                    <a:pt x="4666" y="2873"/>
                  </a:lnTo>
                  <a:lnTo>
                    <a:pt x="4670" y="2956"/>
                  </a:lnTo>
                  <a:lnTo>
                    <a:pt x="4671" y="2952"/>
                  </a:lnTo>
                  <a:lnTo>
                    <a:pt x="4671" y="2955"/>
                  </a:lnTo>
                  <a:lnTo>
                    <a:pt x="4672" y="2946"/>
                  </a:lnTo>
                  <a:lnTo>
                    <a:pt x="4676" y="2994"/>
                  </a:lnTo>
                  <a:lnTo>
                    <a:pt x="4677" y="2973"/>
                  </a:lnTo>
                  <a:lnTo>
                    <a:pt x="4679" y="2999"/>
                  </a:lnTo>
                  <a:lnTo>
                    <a:pt x="4681" y="2975"/>
                  </a:lnTo>
                  <a:lnTo>
                    <a:pt x="4681" y="2982"/>
                  </a:lnTo>
                  <a:lnTo>
                    <a:pt x="4682" y="2960"/>
                  </a:lnTo>
                  <a:lnTo>
                    <a:pt x="4682" y="2963"/>
                  </a:lnTo>
                  <a:lnTo>
                    <a:pt x="4683" y="2957"/>
                  </a:lnTo>
                  <a:lnTo>
                    <a:pt x="4684" y="2973"/>
                  </a:lnTo>
                  <a:lnTo>
                    <a:pt x="4687" y="2934"/>
                  </a:lnTo>
                  <a:lnTo>
                    <a:pt x="4689" y="2960"/>
                  </a:lnTo>
                  <a:lnTo>
                    <a:pt x="4689" y="2952"/>
                  </a:lnTo>
                  <a:lnTo>
                    <a:pt x="4691" y="2989"/>
                  </a:lnTo>
                  <a:lnTo>
                    <a:pt x="4692" y="2980"/>
                  </a:lnTo>
                  <a:lnTo>
                    <a:pt x="4694" y="3003"/>
                  </a:lnTo>
                  <a:lnTo>
                    <a:pt x="4695" y="2966"/>
                  </a:lnTo>
                  <a:lnTo>
                    <a:pt x="4696" y="2975"/>
                  </a:lnTo>
                  <a:lnTo>
                    <a:pt x="4697" y="2933"/>
                  </a:lnTo>
                  <a:lnTo>
                    <a:pt x="4698" y="2937"/>
                  </a:lnTo>
                  <a:lnTo>
                    <a:pt x="4698" y="2934"/>
                  </a:lnTo>
                  <a:lnTo>
                    <a:pt x="4703" y="3046"/>
                  </a:lnTo>
                  <a:lnTo>
                    <a:pt x="4708" y="2945"/>
                  </a:lnTo>
                  <a:lnTo>
                    <a:pt x="4712" y="2984"/>
                  </a:lnTo>
                  <a:lnTo>
                    <a:pt x="4712" y="2979"/>
                  </a:lnTo>
                  <a:lnTo>
                    <a:pt x="4713" y="2985"/>
                  </a:lnTo>
                  <a:lnTo>
                    <a:pt x="4714" y="2968"/>
                  </a:lnTo>
                  <a:lnTo>
                    <a:pt x="4716" y="2980"/>
                  </a:lnTo>
                  <a:lnTo>
                    <a:pt x="4717" y="2956"/>
                  </a:lnTo>
                  <a:lnTo>
                    <a:pt x="4720" y="2999"/>
                  </a:lnTo>
                  <a:lnTo>
                    <a:pt x="4721" y="3013"/>
                  </a:lnTo>
                  <a:lnTo>
                    <a:pt x="4722" y="3004"/>
                  </a:lnTo>
                  <a:lnTo>
                    <a:pt x="4725" y="3061"/>
                  </a:lnTo>
                  <a:lnTo>
                    <a:pt x="4728" y="3067"/>
                  </a:lnTo>
                  <a:lnTo>
                    <a:pt x="4731" y="3001"/>
                  </a:lnTo>
                  <a:lnTo>
                    <a:pt x="4731" y="3005"/>
                  </a:lnTo>
                  <a:lnTo>
                    <a:pt x="4734" y="2938"/>
                  </a:lnTo>
                  <a:lnTo>
                    <a:pt x="4735" y="2952"/>
                  </a:lnTo>
                  <a:lnTo>
                    <a:pt x="4736" y="2944"/>
                  </a:lnTo>
                  <a:lnTo>
                    <a:pt x="4737" y="2954"/>
                  </a:lnTo>
                  <a:lnTo>
                    <a:pt x="4738" y="2943"/>
                  </a:lnTo>
                  <a:lnTo>
                    <a:pt x="4739" y="2952"/>
                  </a:lnTo>
                  <a:lnTo>
                    <a:pt x="4739" y="2947"/>
                  </a:lnTo>
                  <a:lnTo>
                    <a:pt x="4743" y="3007"/>
                  </a:lnTo>
                  <a:lnTo>
                    <a:pt x="4744" y="3002"/>
                  </a:lnTo>
                  <a:lnTo>
                    <a:pt x="4744" y="3022"/>
                  </a:lnTo>
                  <a:lnTo>
                    <a:pt x="4745" y="3019"/>
                  </a:lnTo>
                  <a:lnTo>
                    <a:pt x="4745" y="3033"/>
                  </a:lnTo>
                  <a:lnTo>
                    <a:pt x="4746" y="3010"/>
                  </a:lnTo>
                  <a:lnTo>
                    <a:pt x="4748" y="2990"/>
                  </a:lnTo>
                  <a:lnTo>
                    <a:pt x="4750" y="2973"/>
                  </a:lnTo>
                  <a:lnTo>
                    <a:pt x="4750" y="2980"/>
                  </a:lnTo>
                  <a:lnTo>
                    <a:pt x="4751" y="2970"/>
                  </a:lnTo>
                  <a:lnTo>
                    <a:pt x="4754" y="3005"/>
                  </a:lnTo>
                  <a:lnTo>
                    <a:pt x="4755" y="3000"/>
                  </a:lnTo>
                  <a:lnTo>
                    <a:pt x="4757" y="3040"/>
                  </a:lnTo>
                  <a:lnTo>
                    <a:pt x="4762" y="2959"/>
                  </a:lnTo>
                  <a:lnTo>
                    <a:pt x="4763" y="2956"/>
                  </a:lnTo>
                  <a:lnTo>
                    <a:pt x="4764" y="2973"/>
                  </a:lnTo>
                  <a:lnTo>
                    <a:pt x="4767" y="3042"/>
                  </a:lnTo>
                  <a:lnTo>
                    <a:pt x="4768" y="3037"/>
                  </a:lnTo>
                  <a:lnTo>
                    <a:pt x="4770" y="3065"/>
                  </a:lnTo>
                  <a:lnTo>
                    <a:pt x="4771" y="3050"/>
                  </a:lnTo>
                  <a:lnTo>
                    <a:pt x="4773" y="3065"/>
                  </a:lnTo>
                  <a:lnTo>
                    <a:pt x="4775" y="3035"/>
                  </a:lnTo>
                  <a:lnTo>
                    <a:pt x="4776" y="3037"/>
                  </a:lnTo>
                  <a:lnTo>
                    <a:pt x="4779" y="2991"/>
                  </a:lnTo>
                  <a:lnTo>
                    <a:pt x="4779" y="2997"/>
                  </a:lnTo>
                  <a:lnTo>
                    <a:pt x="4781" y="2982"/>
                  </a:lnTo>
                  <a:lnTo>
                    <a:pt x="4781" y="2987"/>
                  </a:lnTo>
                  <a:lnTo>
                    <a:pt x="4782" y="2976"/>
                  </a:lnTo>
                  <a:lnTo>
                    <a:pt x="4784" y="2999"/>
                  </a:lnTo>
                  <a:lnTo>
                    <a:pt x="4785" y="2987"/>
                  </a:lnTo>
                  <a:lnTo>
                    <a:pt x="4788" y="3010"/>
                  </a:lnTo>
                  <a:lnTo>
                    <a:pt x="4789" y="2996"/>
                  </a:lnTo>
                  <a:lnTo>
                    <a:pt x="4789" y="3002"/>
                  </a:lnTo>
                  <a:lnTo>
                    <a:pt x="4791" y="2982"/>
                  </a:lnTo>
                  <a:lnTo>
                    <a:pt x="4793" y="3020"/>
                  </a:lnTo>
                  <a:lnTo>
                    <a:pt x="4794" y="3016"/>
                  </a:lnTo>
                  <a:lnTo>
                    <a:pt x="4798" y="3069"/>
                  </a:lnTo>
                  <a:lnTo>
                    <a:pt x="4802" y="3022"/>
                  </a:lnTo>
                  <a:lnTo>
                    <a:pt x="4804" y="2988"/>
                  </a:lnTo>
                  <a:lnTo>
                    <a:pt x="4806" y="3002"/>
                  </a:lnTo>
                  <a:lnTo>
                    <a:pt x="4808" y="3013"/>
                  </a:lnTo>
                  <a:lnTo>
                    <a:pt x="4809" y="3007"/>
                  </a:lnTo>
                  <a:lnTo>
                    <a:pt x="4810" y="3013"/>
                  </a:lnTo>
                  <a:lnTo>
                    <a:pt x="4811" y="3005"/>
                  </a:lnTo>
                  <a:lnTo>
                    <a:pt x="4813" y="3036"/>
                  </a:lnTo>
                  <a:lnTo>
                    <a:pt x="4813" y="3031"/>
                  </a:lnTo>
                  <a:lnTo>
                    <a:pt x="4815" y="3065"/>
                  </a:lnTo>
                  <a:lnTo>
                    <a:pt x="4817" y="3043"/>
                  </a:lnTo>
                  <a:lnTo>
                    <a:pt x="4819" y="3036"/>
                  </a:lnTo>
                  <a:lnTo>
                    <a:pt x="4820" y="3041"/>
                  </a:lnTo>
                  <a:lnTo>
                    <a:pt x="4821" y="3016"/>
                  </a:lnTo>
                  <a:lnTo>
                    <a:pt x="4821" y="3019"/>
                  </a:lnTo>
                  <a:lnTo>
                    <a:pt x="4822" y="3016"/>
                  </a:lnTo>
                  <a:lnTo>
                    <a:pt x="4823" y="3046"/>
                  </a:lnTo>
                  <a:lnTo>
                    <a:pt x="4825" y="3064"/>
                  </a:lnTo>
                  <a:lnTo>
                    <a:pt x="4826" y="3052"/>
                  </a:lnTo>
                  <a:lnTo>
                    <a:pt x="4827" y="3076"/>
                  </a:lnTo>
                  <a:lnTo>
                    <a:pt x="4829" y="3068"/>
                  </a:lnTo>
                  <a:lnTo>
                    <a:pt x="4829" y="3071"/>
                  </a:lnTo>
                  <a:lnTo>
                    <a:pt x="4834" y="2986"/>
                  </a:lnTo>
                  <a:lnTo>
                    <a:pt x="4835" y="3000"/>
                  </a:lnTo>
                  <a:lnTo>
                    <a:pt x="4836" y="2994"/>
                  </a:lnTo>
                  <a:lnTo>
                    <a:pt x="4837" y="3025"/>
                  </a:lnTo>
                  <a:lnTo>
                    <a:pt x="4838" y="3016"/>
                  </a:lnTo>
                  <a:lnTo>
                    <a:pt x="4840" y="3064"/>
                  </a:lnTo>
                  <a:lnTo>
                    <a:pt x="4843" y="3021"/>
                  </a:lnTo>
                  <a:lnTo>
                    <a:pt x="4844" y="3045"/>
                  </a:lnTo>
                  <a:lnTo>
                    <a:pt x="4845" y="3042"/>
                  </a:lnTo>
                  <a:lnTo>
                    <a:pt x="4846" y="3056"/>
                  </a:lnTo>
                  <a:lnTo>
                    <a:pt x="4846" y="3054"/>
                  </a:lnTo>
                  <a:lnTo>
                    <a:pt x="4848" y="3043"/>
                  </a:lnTo>
                  <a:lnTo>
                    <a:pt x="4850" y="3076"/>
                  </a:lnTo>
                  <a:lnTo>
                    <a:pt x="4851" y="3065"/>
                  </a:lnTo>
                  <a:lnTo>
                    <a:pt x="4851" y="3076"/>
                  </a:lnTo>
                  <a:lnTo>
                    <a:pt x="4852" y="3068"/>
                  </a:lnTo>
                  <a:lnTo>
                    <a:pt x="4853" y="3077"/>
                  </a:lnTo>
                  <a:lnTo>
                    <a:pt x="4853" y="3075"/>
                  </a:lnTo>
                  <a:lnTo>
                    <a:pt x="4854" y="3080"/>
                  </a:lnTo>
                  <a:lnTo>
                    <a:pt x="4854" y="3073"/>
                  </a:lnTo>
                  <a:lnTo>
                    <a:pt x="4856" y="3090"/>
                  </a:lnTo>
                  <a:lnTo>
                    <a:pt x="4857" y="3078"/>
                  </a:lnTo>
                  <a:lnTo>
                    <a:pt x="4860" y="3106"/>
                  </a:lnTo>
                  <a:lnTo>
                    <a:pt x="4863" y="3064"/>
                  </a:lnTo>
                  <a:lnTo>
                    <a:pt x="4864" y="3060"/>
                  </a:lnTo>
                  <a:lnTo>
                    <a:pt x="4867" y="3081"/>
                  </a:lnTo>
                  <a:lnTo>
                    <a:pt x="4867" y="3070"/>
                  </a:lnTo>
                  <a:lnTo>
                    <a:pt x="4869" y="3088"/>
                  </a:lnTo>
                  <a:lnTo>
                    <a:pt x="4872" y="3029"/>
                  </a:lnTo>
                  <a:lnTo>
                    <a:pt x="4874" y="3060"/>
                  </a:lnTo>
                  <a:lnTo>
                    <a:pt x="4875" y="3045"/>
                  </a:lnTo>
                  <a:lnTo>
                    <a:pt x="4876" y="3054"/>
                  </a:lnTo>
                  <a:lnTo>
                    <a:pt x="4878" y="3024"/>
                  </a:lnTo>
                  <a:lnTo>
                    <a:pt x="4879" y="3037"/>
                  </a:lnTo>
                  <a:lnTo>
                    <a:pt x="4881" y="3011"/>
                  </a:lnTo>
                  <a:lnTo>
                    <a:pt x="4884" y="3083"/>
                  </a:lnTo>
                  <a:lnTo>
                    <a:pt x="4884" y="3077"/>
                  </a:lnTo>
                  <a:lnTo>
                    <a:pt x="4886" y="3125"/>
                  </a:lnTo>
                  <a:lnTo>
                    <a:pt x="4887" y="3118"/>
                  </a:lnTo>
                  <a:lnTo>
                    <a:pt x="4888" y="3126"/>
                  </a:lnTo>
                  <a:lnTo>
                    <a:pt x="4889" y="3122"/>
                  </a:lnTo>
                  <a:lnTo>
                    <a:pt x="4890" y="3132"/>
                  </a:lnTo>
                  <a:lnTo>
                    <a:pt x="4892" y="3090"/>
                  </a:lnTo>
                  <a:lnTo>
                    <a:pt x="4892" y="3100"/>
                  </a:lnTo>
                  <a:lnTo>
                    <a:pt x="4894" y="3068"/>
                  </a:lnTo>
                  <a:lnTo>
                    <a:pt x="4895" y="3085"/>
                  </a:lnTo>
                  <a:lnTo>
                    <a:pt x="4897" y="3062"/>
                  </a:lnTo>
                  <a:lnTo>
                    <a:pt x="4901" y="3103"/>
                  </a:lnTo>
                  <a:lnTo>
                    <a:pt x="4902" y="3082"/>
                  </a:lnTo>
                  <a:lnTo>
                    <a:pt x="4903" y="3107"/>
                  </a:lnTo>
                  <a:lnTo>
                    <a:pt x="4904" y="3060"/>
                  </a:lnTo>
                  <a:lnTo>
                    <a:pt x="4905" y="3067"/>
                  </a:lnTo>
                  <a:lnTo>
                    <a:pt x="4906" y="3057"/>
                  </a:lnTo>
                  <a:lnTo>
                    <a:pt x="4907" y="3089"/>
                  </a:lnTo>
                  <a:lnTo>
                    <a:pt x="4908" y="3098"/>
                  </a:lnTo>
                  <a:lnTo>
                    <a:pt x="4910" y="3135"/>
                  </a:lnTo>
                  <a:lnTo>
                    <a:pt x="4913" y="3117"/>
                  </a:lnTo>
                  <a:lnTo>
                    <a:pt x="4913" y="3125"/>
                  </a:lnTo>
                  <a:lnTo>
                    <a:pt x="4915" y="3105"/>
                  </a:lnTo>
                  <a:lnTo>
                    <a:pt x="4916" y="3121"/>
                  </a:lnTo>
                  <a:lnTo>
                    <a:pt x="4916" y="3114"/>
                  </a:lnTo>
                  <a:lnTo>
                    <a:pt x="4917" y="3121"/>
                  </a:lnTo>
                  <a:lnTo>
                    <a:pt x="4918" y="3108"/>
                  </a:lnTo>
                  <a:lnTo>
                    <a:pt x="4919" y="3114"/>
                  </a:lnTo>
                  <a:lnTo>
                    <a:pt x="4919" y="3105"/>
                  </a:lnTo>
                  <a:lnTo>
                    <a:pt x="4920" y="3121"/>
                  </a:lnTo>
                  <a:lnTo>
                    <a:pt x="4924" y="3037"/>
                  </a:lnTo>
                  <a:lnTo>
                    <a:pt x="4926" y="3051"/>
                  </a:lnTo>
                  <a:lnTo>
                    <a:pt x="4926" y="3037"/>
                  </a:lnTo>
                  <a:lnTo>
                    <a:pt x="4927" y="3039"/>
                  </a:lnTo>
                  <a:lnTo>
                    <a:pt x="4927" y="3036"/>
                  </a:lnTo>
                  <a:lnTo>
                    <a:pt x="4929" y="3044"/>
                  </a:lnTo>
                  <a:lnTo>
                    <a:pt x="4930" y="3033"/>
                  </a:lnTo>
                  <a:lnTo>
                    <a:pt x="4930" y="3043"/>
                  </a:lnTo>
                  <a:lnTo>
                    <a:pt x="4932" y="3027"/>
                  </a:lnTo>
                  <a:lnTo>
                    <a:pt x="4936" y="3090"/>
                  </a:lnTo>
                  <a:lnTo>
                    <a:pt x="4937" y="3081"/>
                  </a:lnTo>
                  <a:lnTo>
                    <a:pt x="4938" y="3096"/>
                  </a:lnTo>
                  <a:lnTo>
                    <a:pt x="4939" y="3075"/>
                  </a:lnTo>
                  <a:lnTo>
                    <a:pt x="4940" y="3082"/>
                  </a:lnTo>
                  <a:lnTo>
                    <a:pt x="4942" y="3088"/>
                  </a:lnTo>
                  <a:lnTo>
                    <a:pt x="4942" y="3085"/>
                  </a:lnTo>
                  <a:lnTo>
                    <a:pt x="4945" y="3106"/>
                  </a:lnTo>
                  <a:lnTo>
                    <a:pt x="4947" y="3081"/>
                  </a:lnTo>
                  <a:lnTo>
                    <a:pt x="4948" y="3085"/>
                  </a:lnTo>
                  <a:lnTo>
                    <a:pt x="4950" y="3112"/>
                  </a:lnTo>
                  <a:lnTo>
                    <a:pt x="4952" y="3087"/>
                  </a:lnTo>
                  <a:lnTo>
                    <a:pt x="4954" y="3107"/>
                  </a:lnTo>
                  <a:lnTo>
                    <a:pt x="4955" y="3100"/>
                  </a:lnTo>
                  <a:lnTo>
                    <a:pt x="4956" y="3097"/>
                  </a:lnTo>
                  <a:lnTo>
                    <a:pt x="4957" y="3100"/>
                  </a:lnTo>
                  <a:lnTo>
                    <a:pt x="4960" y="3128"/>
                  </a:lnTo>
                  <a:lnTo>
                    <a:pt x="4961" y="3100"/>
                  </a:lnTo>
                  <a:lnTo>
                    <a:pt x="4962" y="3130"/>
                  </a:lnTo>
                  <a:lnTo>
                    <a:pt x="4963" y="3127"/>
                  </a:lnTo>
                  <a:lnTo>
                    <a:pt x="4964" y="3139"/>
                  </a:lnTo>
                  <a:lnTo>
                    <a:pt x="4967" y="3110"/>
                  </a:lnTo>
                  <a:lnTo>
                    <a:pt x="4967" y="3117"/>
                  </a:lnTo>
                  <a:lnTo>
                    <a:pt x="4968" y="3106"/>
                  </a:lnTo>
                  <a:lnTo>
                    <a:pt x="4968" y="3110"/>
                  </a:lnTo>
                  <a:lnTo>
                    <a:pt x="4970" y="3079"/>
                  </a:lnTo>
                  <a:lnTo>
                    <a:pt x="4971" y="3095"/>
                  </a:lnTo>
                  <a:lnTo>
                    <a:pt x="4974" y="3077"/>
                  </a:lnTo>
                  <a:lnTo>
                    <a:pt x="4975" y="3078"/>
                  </a:lnTo>
                  <a:lnTo>
                    <a:pt x="4979" y="3159"/>
                  </a:lnTo>
                  <a:lnTo>
                    <a:pt x="4981" y="3127"/>
                  </a:lnTo>
                  <a:lnTo>
                    <a:pt x="4983" y="3128"/>
                  </a:lnTo>
                  <a:lnTo>
                    <a:pt x="4985" y="3113"/>
                  </a:lnTo>
                  <a:lnTo>
                    <a:pt x="4988" y="3122"/>
                  </a:lnTo>
                  <a:lnTo>
                    <a:pt x="4989" y="3076"/>
                  </a:lnTo>
                  <a:lnTo>
                    <a:pt x="4990" y="3079"/>
                  </a:lnTo>
                  <a:lnTo>
                    <a:pt x="4993" y="3038"/>
                  </a:lnTo>
                  <a:lnTo>
                    <a:pt x="4993" y="3041"/>
                  </a:lnTo>
                  <a:lnTo>
                    <a:pt x="4994" y="3037"/>
                  </a:lnTo>
                  <a:lnTo>
                    <a:pt x="4996" y="3049"/>
                  </a:lnTo>
                  <a:lnTo>
                    <a:pt x="4999" y="3012"/>
                  </a:lnTo>
                  <a:lnTo>
                    <a:pt x="5001" y="3043"/>
                  </a:lnTo>
                  <a:lnTo>
                    <a:pt x="5001" y="3039"/>
                  </a:lnTo>
                  <a:lnTo>
                    <a:pt x="5002" y="3054"/>
                  </a:lnTo>
                  <a:lnTo>
                    <a:pt x="5006" y="3151"/>
                  </a:lnTo>
                  <a:lnTo>
                    <a:pt x="5008" y="3158"/>
                  </a:lnTo>
                  <a:lnTo>
                    <a:pt x="5011" y="3113"/>
                  </a:lnTo>
                  <a:lnTo>
                    <a:pt x="5011" y="3129"/>
                  </a:lnTo>
                  <a:lnTo>
                    <a:pt x="5014" y="3084"/>
                  </a:lnTo>
                  <a:lnTo>
                    <a:pt x="5015" y="3096"/>
                  </a:lnTo>
                  <a:lnTo>
                    <a:pt x="5016" y="3091"/>
                  </a:lnTo>
                  <a:lnTo>
                    <a:pt x="5019" y="3142"/>
                  </a:lnTo>
                  <a:lnTo>
                    <a:pt x="5020" y="3133"/>
                  </a:lnTo>
                  <a:lnTo>
                    <a:pt x="5022" y="3159"/>
                  </a:lnTo>
                  <a:lnTo>
                    <a:pt x="5025" y="3119"/>
                  </a:lnTo>
                  <a:lnTo>
                    <a:pt x="5027" y="3128"/>
                  </a:lnTo>
                  <a:lnTo>
                    <a:pt x="5028" y="3111"/>
                  </a:lnTo>
                  <a:lnTo>
                    <a:pt x="5029" y="3116"/>
                  </a:lnTo>
                  <a:lnTo>
                    <a:pt x="5030" y="3094"/>
                  </a:lnTo>
                  <a:lnTo>
                    <a:pt x="5031" y="3100"/>
                  </a:lnTo>
                  <a:lnTo>
                    <a:pt x="5032" y="3108"/>
                  </a:lnTo>
                  <a:lnTo>
                    <a:pt x="5032" y="3103"/>
                  </a:lnTo>
                  <a:lnTo>
                    <a:pt x="5033" y="3109"/>
                  </a:lnTo>
                  <a:lnTo>
                    <a:pt x="5033" y="3103"/>
                  </a:lnTo>
                  <a:lnTo>
                    <a:pt x="5034" y="3109"/>
                  </a:lnTo>
                  <a:lnTo>
                    <a:pt x="5035" y="3102"/>
                  </a:lnTo>
                  <a:lnTo>
                    <a:pt x="5035" y="3110"/>
                  </a:lnTo>
                  <a:lnTo>
                    <a:pt x="5037" y="3127"/>
                  </a:lnTo>
                  <a:lnTo>
                    <a:pt x="5039" y="3122"/>
                  </a:lnTo>
                  <a:lnTo>
                    <a:pt x="5040" y="3129"/>
                  </a:lnTo>
                  <a:lnTo>
                    <a:pt x="5040" y="3119"/>
                  </a:lnTo>
                  <a:lnTo>
                    <a:pt x="5042" y="3158"/>
                  </a:lnTo>
                  <a:lnTo>
                    <a:pt x="5043" y="3168"/>
                  </a:lnTo>
                  <a:lnTo>
                    <a:pt x="5046" y="3129"/>
                  </a:lnTo>
                  <a:lnTo>
                    <a:pt x="5047" y="3148"/>
                  </a:lnTo>
                  <a:lnTo>
                    <a:pt x="5048" y="3142"/>
                  </a:lnTo>
                  <a:lnTo>
                    <a:pt x="5049" y="3170"/>
                  </a:lnTo>
                  <a:lnTo>
                    <a:pt x="5051" y="3177"/>
                  </a:lnTo>
                  <a:lnTo>
                    <a:pt x="5052" y="3170"/>
                  </a:lnTo>
                  <a:lnTo>
                    <a:pt x="5052" y="3194"/>
                  </a:lnTo>
                  <a:lnTo>
                    <a:pt x="5056" y="3083"/>
                  </a:lnTo>
                  <a:lnTo>
                    <a:pt x="5057" y="3097"/>
                  </a:lnTo>
                  <a:lnTo>
                    <a:pt x="5060" y="3136"/>
                  </a:lnTo>
                  <a:lnTo>
                    <a:pt x="5063" y="3147"/>
                  </a:lnTo>
                  <a:lnTo>
                    <a:pt x="5066" y="3079"/>
                  </a:lnTo>
                  <a:lnTo>
                    <a:pt x="5069" y="3132"/>
                  </a:lnTo>
                  <a:lnTo>
                    <a:pt x="5070" y="3139"/>
                  </a:lnTo>
                  <a:lnTo>
                    <a:pt x="5072" y="3131"/>
                  </a:lnTo>
                  <a:lnTo>
                    <a:pt x="5073" y="3143"/>
                  </a:lnTo>
                  <a:lnTo>
                    <a:pt x="5075" y="3117"/>
                  </a:lnTo>
                  <a:lnTo>
                    <a:pt x="5076" y="3107"/>
                  </a:lnTo>
                  <a:lnTo>
                    <a:pt x="5078" y="3162"/>
                  </a:lnTo>
                  <a:lnTo>
                    <a:pt x="5079" y="3157"/>
                  </a:lnTo>
                  <a:lnTo>
                    <a:pt x="5080" y="3176"/>
                  </a:lnTo>
                  <a:lnTo>
                    <a:pt x="5081" y="3161"/>
                  </a:lnTo>
                  <a:lnTo>
                    <a:pt x="5082" y="3165"/>
                  </a:lnTo>
                  <a:lnTo>
                    <a:pt x="5082" y="3155"/>
                  </a:lnTo>
                  <a:lnTo>
                    <a:pt x="5086" y="3103"/>
                  </a:lnTo>
                  <a:lnTo>
                    <a:pt x="5089" y="3139"/>
                  </a:lnTo>
                  <a:lnTo>
                    <a:pt x="5089" y="3135"/>
                  </a:lnTo>
                  <a:lnTo>
                    <a:pt x="5090" y="3157"/>
                  </a:lnTo>
                  <a:lnTo>
                    <a:pt x="5091" y="3153"/>
                  </a:lnTo>
                  <a:lnTo>
                    <a:pt x="5091" y="3159"/>
                  </a:lnTo>
                  <a:lnTo>
                    <a:pt x="5092" y="3151"/>
                  </a:lnTo>
                  <a:lnTo>
                    <a:pt x="5093" y="3169"/>
                  </a:lnTo>
                  <a:lnTo>
                    <a:pt x="5094" y="3159"/>
                  </a:lnTo>
                  <a:lnTo>
                    <a:pt x="5095" y="3171"/>
                  </a:lnTo>
                  <a:lnTo>
                    <a:pt x="5095" y="3156"/>
                  </a:lnTo>
                  <a:lnTo>
                    <a:pt x="5097" y="3178"/>
                  </a:lnTo>
                  <a:lnTo>
                    <a:pt x="5097" y="3162"/>
                  </a:lnTo>
                  <a:lnTo>
                    <a:pt x="5098" y="3167"/>
                  </a:lnTo>
                  <a:lnTo>
                    <a:pt x="5102" y="3101"/>
                  </a:lnTo>
                  <a:lnTo>
                    <a:pt x="5105" y="3156"/>
                  </a:lnTo>
                  <a:lnTo>
                    <a:pt x="5106" y="3152"/>
                  </a:lnTo>
                  <a:lnTo>
                    <a:pt x="5106" y="3160"/>
                  </a:lnTo>
                  <a:lnTo>
                    <a:pt x="5108" y="3144"/>
                  </a:lnTo>
                  <a:lnTo>
                    <a:pt x="5109" y="3150"/>
                  </a:lnTo>
                  <a:lnTo>
                    <a:pt x="5111" y="3125"/>
                  </a:lnTo>
                  <a:lnTo>
                    <a:pt x="5112" y="3118"/>
                  </a:lnTo>
                  <a:lnTo>
                    <a:pt x="5116" y="3161"/>
                  </a:lnTo>
                  <a:lnTo>
                    <a:pt x="5116" y="3155"/>
                  </a:lnTo>
                  <a:lnTo>
                    <a:pt x="5117" y="3160"/>
                  </a:lnTo>
                  <a:lnTo>
                    <a:pt x="5119" y="3148"/>
                  </a:lnTo>
                  <a:lnTo>
                    <a:pt x="5119" y="3158"/>
                  </a:lnTo>
                  <a:lnTo>
                    <a:pt x="5121" y="3116"/>
                  </a:lnTo>
                  <a:lnTo>
                    <a:pt x="5122" y="3121"/>
                  </a:lnTo>
                  <a:lnTo>
                    <a:pt x="5124" y="3079"/>
                  </a:lnTo>
                  <a:lnTo>
                    <a:pt x="5130" y="3152"/>
                  </a:lnTo>
                  <a:lnTo>
                    <a:pt x="5131" y="3146"/>
                  </a:lnTo>
                  <a:lnTo>
                    <a:pt x="5131" y="3152"/>
                  </a:lnTo>
                  <a:lnTo>
                    <a:pt x="5132" y="3150"/>
                  </a:lnTo>
                  <a:lnTo>
                    <a:pt x="5132" y="3157"/>
                  </a:lnTo>
                  <a:lnTo>
                    <a:pt x="5133" y="3149"/>
                  </a:lnTo>
                  <a:lnTo>
                    <a:pt x="5134" y="3144"/>
                  </a:lnTo>
                  <a:lnTo>
                    <a:pt x="5135" y="3153"/>
                  </a:lnTo>
                  <a:lnTo>
                    <a:pt x="5135" y="3139"/>
                  </a:lnTo>
                  <a:lnTo>
                    <a:pt x="5136" y="3145"/>
                  </a:lnTo>
                  <a:lnTo>
                    <a:pt x="5137" y="3139"/>
                  </a:lnTo>
                  <a:lnTo>
                    <a:pt x="5139" y="3155"/>
                  </a:lnTo>
                  <a:lnTo>
                    <a:pt x="5140" y="3139"/>
                  </a:lnTo>
                  <a:lnTo>
                    <a:pt x="5140" y="3145"/>
                  </a:lnTo>
                  <a:lnTo>
                    <a:pt x="5142" y="3116"/>
                  </a:lnTo>
                  <a:lnTo>
                    <a:pt x="5143" y="3125"/>
                  </a:lnTo>
                  <a:lnTo>
                    <a:pt x="5144" y="3106"/>
                  </a:lnTo>
                  <a:lnTo>
                    <a:pt x="5150" y="3200"/>
                  </a:lnTo>
                  <a:lnTo>
                    <a:pt x="5150" y="3194"/>
                  </a:lnTo>
                  <a:lnTo>
                    <a:pt x="5150" y="3202"/>
                  </a:lnTo>
                  <a:lnTo>
                    <a:pt x="5153" y="3214"/>
                  </a:lnTo>
                  <a:lnTo>
                    <a:pt x="5155" y="3155"/>
                  </a:lnTo>
                  <a:lnTo>
                    <a:pt x="5155" y="3159"/>
                  </a:lnTo>
                  <a:lnTo>
                    <a:pt x="5158" y="3135"/>
                  </a:lnTo>
                  <a:lnTo>
                    <a:pt x="5160" y="3119"/>
                  </a:lnTo>
                  <a:lnTo>
                    <a:pt x="5163" y="3147"/>
                  </a:lnTo>
                  <a:lnTo>
                    <a:pt x="5165" y="3131"/>
                  </a:lnTo>
                  <a:lnTo>
                    <a:pt x="5166" y="3151"/>
                  </a:lnTo>
                  <a:lnTo>
                    <a:pt x="5166" y="3144"/>
                  </a:lnTo>
                  <a:lnTo>
                    <a:pt x="5167" y="3154"/>
                  </a:lnTo>
                  <a:lnTo>
                    <a:pt x="5168" y="3145"/>
                  </a:lnTo>
                  <a:lnTo>
                    <a:pt x="5170" y="3164"/>
                  </a:lnTo>
                  <a:lnTo>
                    <a:pt x="5171" y="3138"/>
                  </a:lnTo>
                  <a:lnTo>
                    <a:pt x="5173" y="3171"/>
                  </a:lnTo>
                  <a:lnTo>
                    <a:pt x="5174" y="3175"/>
                  </a:lnTo>
                  <a:lnTo>
                    <a:pt x="5176" y="3162"/>
                  </a:lnTo>
                  <a:lnTo>
                    <a:pt x="5176" y="3168"/>
                  </a:lnTo>
                  <a:lnTo>
                    <a:pt x="5177" y="3157"/>
                  </a:lnTo>
                  <a:lnTo>
                    <a:pt x="5177" y="3163"/>
                  </a:lnTo>
                  <a:lnTo>
                    <a:pt x="5178" y="3150"/>
                  </a:lnTo>
                  <a:lnTo>
                    <a:pt x="5179" y="3153"/>
                  </a:lnTo>
                  <a:lnTo>
                    <a:pt x="5181" y="3111"/>
                  </a:lnTo>
                  <a:lnTo>
                    <a:pt x="5182" y="3121"/>
                  </a:lnTo>
                  <a:lnTo>
                    <a:pt x="5182" y="3111"/>
                  </a:lnTo>
                  <a:lnTo>
                    <a:pt x="5184" y="3134"/>
                  </a:lnTo>
                  <a:lnTo>
                    <a:pt x="5185" y="3144"/>
                  </a:lnTo>
                  <a:lnTo>
                    <a:pt x="5186" y="3138"/>
                  </a:lnTo>
                  <a:lnTo>
                    <a:pt x="5189" y="3164"/>
                  </a:lnTo>
                  <a:lnTo>
                    <a:pt x="5190" y="3160"/>
                  </a:lnTo>
                  <a:lnTo>
                    <a:pt x="5191" y="3166"/>
                  </a:lnTo>
                  <a:lnTo>
                    <a:pt x="5193" y="3124"/>
                  </a:lnTo>
                  <a:lnTo>
                    <a:pt x="5194" y="3144"/>
                  </a:lnTo>
                  <a:lnTo>
                    <a:pt x="5194" y="3140"/>
                  </a:lnTo>
                  <a:lnTo>
                    <a:pt x="5195" y="3154"/>
                  </a:lnTo>
                  <a:lnTo>
                    <a:pt x="5196" y="3139"/>
                  </a:lnTo>
                  <a:lnTo>
                    <a:pt x="5197" y="3131"/>
                  </a:lnTo>
                  <a:lnTo>
                    <a:pt x="5200" y="3180"/>
                  </a:lnTo>
                  <a:lnTo>
                    <a:pt x="5200" y="3168"/>
                  </a:lnTo>
                  <a:lnTo>
                    <a:pt x="5201" y="3170"/>
                  </a:lnTo>
                  <a:lnTo>
                    <a:pt x="5202" y="3135"/>
                  </a:lnTo>
                  <a:lnTo>
                    <a:pt x="5205" y="3188"/>
                  </a:lnTo>
                  <a:lnTo>
                    <a:pt x="5206" y="3171"/>
                  </a:lnTo>
                  <a:lnTo>
                    <a:pt x="5207" y="3175"/>
                  </a:lnTo>
                  <a:lnTo>
                    <a:pt x="5211" y="3117"/>
                  </a:lnTo>
                  <a:lnTo>
                    <a:pt x="5211" y="3130"/>
                  </a:lnTo>
                  <a:lnTo>
                    <a:pt x="5212" y="3126"/>
                  </a:lnTo>
                  <a:lnTo>
                    <a:pt x="5217" y="3189"/>
                  </a:lnTo>
                  <a:lnTo>
                    <a:pt x="5219" y="3162"/>
                  </a:lnTo>
                  <a:lnTo>
                    <a:pt x="5220" y="3159"/>
                  </a:lnTo>
                  <a:lnTo>
                    <a:pt x="5221" y="3164"/>
                  </a:lnTo>
                  <a:lnTo>
                    <a:pt x="5221" y="3160"/>
                  </a:lnTo>
                  <a:lnTo>
                    <a:pt x="5223" y="3182"/>
                  </a:lnTo>
                  <a:lnTo>
                    <a:pt x="5224" y="3180"/>
                  </a:lnTo>
                  <a:lnTo>
                    <a:pt x="5227" y="3239"/>
                  </a:lnTo>
                  <a:lnTo>
                    <a:pt x="5232" y="3130"/>
                  </a:lnTo>
                  <a:lnTo>
                    <a:pt x="5233" y="3140"/>
                  </a:lnTo>
                  <a:lnTo>
                    <a:pt x="5235" y="3115"/>
                  </a:lnTo>
                  <a:lnTo>
                    <a:pt x="5240" y="3229"/>
                  </a:lnTo>
                  <a:lnTo>
                    <a:pt x="5242" y="3243"/>
                  </a:lnTo>
                  <a:lnTo>
                    <a:pt x="5247" y="3138"/>
                  </a:lnTo>
                  <a:lnTo>
                    <a:pt x="5248" y="3147"/>
                  </a:lnTo>
                  <a:lnTo>
                    <a:pt x="5249" y="3141"/>
                  </a:lnTo>
                  <a:lnTo>
                    <a:pt x="5250" y="3157"/>
                  </a:lnTo>
                  <a:lnTo>
                    <a:pt x="5252" y="3160"/>
                  </a:lnTo>
                  <a:lnTo>
                    <a:pt x="5253" y="3146"/>
                  </a:lnTo>
                  <a:lnTo>
                    <a:pt x="5254" y="3177"/>
                  </a:lnTo>
                  <a:lnTo>
                    <a:pt x="5255" y="3170"/>
                  </a:lnTo>
                  <a:lnTo>
                    <a:pt x="5256" y="3183"/>
                  </a:lnTo>
                  <a:lnTo>
                    <a:pt x="5258" y="3192"/>
                  </a:lnTo>
                  <a:lnTo>
                    <a:pt x="5258" y="3190"/>
                  </a:lnTo>
                  <a:lnTo>
                    <a:pt x="5259" y="3193"/>
                  </a:lnTo>
                  <a:lnTo>
                    <a:pt x="5259" y="3180"/>
                  </a:lnTo>
                  <a:lnTo>
                    <a:pt x="5261" y="3207"/>
                  </a:lnTo>
                  <a:lnTo>
                    <a:pt x="5261" y="3198"/>
                  </a:lnTo>
                  <a:lnTo>
                    <a:pt x="5262" y="3205"/>
                  </a:lnTo>
                  <a:lnTo>
                    <a:pt x="5263" y="3201"/>
                  </a:lnTo>
                  <a:lnTo>
                    <a:pt x="5264" y="3226"/>
                  </a:lnTo>
                  <a:lnTo>
                    <a:pt x="5265" y="3215"/>
                  </a:lnTo>
                  <a:lnTo>
                    <a:pt x="5266" y="3221"/>
                  </a:lnTo>
                  <a:lnTo>
                    <a:pt x="5267" y="3209"/>
                  </a:lnTo>
                  <a:lnTo>
                    <a:pt x="5269" y="3216"/>
                  </a:lnTo>
                  <a:lnTo>
                    <a:pt x="5270" y="3207"/>
                  </a:lnTo>
                  <a:lnTo>
                    <a:pt x="5270" y="3211"/>
                  </a:lnTo>
                  <a:lnTo>
                    <a:pt x="5271" y="3226"/>
                  </a:lnTo>
                  <a:lnTo>
                    <a:pt x="5271" y="3205"/>
                  </a:lnTo>
                  <a:lnTo>
                    <a:pt x="5272" y="3219"/>
                  </a:lnTo>
                  <a:lnTo>
                    <a:pt x="5274" y="3235"/>
                  </a:lnTo>
                  <a:lnTo>
                    <a:pt x="5276" y="3188"/>
                  </a:lnTo>
                  <a:lnTo>
                    <a:pt x="5278" y="3189"/>
                  </a:lnTo>
                  <a:lnTo>
                    <a:pt x="5280" y="3117"/>
                  </a:lnTo>
                  <a:lnTo>
                    <a:pt x="5280" y="3122"/>
                  </a:lnTo>
                  <a:lnTo>
                    <a:pt x="5282" y="3095"/>
                  </a:lnTo>
                  <a:lnTo>
                    <a:pt x="5287" y="3164"/>
                  </a:lnTo>
                  <a:lnTo>
                    <a:pt x="5287" y="3158"/>
                  </a:lnTo>
                  <a:lnTo>
                    <a:pt x="5288" y="3161"/>
                  </a:lnTo>
                  <a:lnTo>
                    <a:pt x="5290" y="3126"/>
                  </a:lnTo>
                  <a:lnTo>
                    <a:pt x="5290" y="3136"/>
                  </a:lnTo>
                  <a:lnTo>
                    <a:pt x="5291" y="3121"/>
                  </a:lnTo>
                  <a:lnTo>
                    <a:pt x="5298" y="3190"/>
                  </a:lnTo>
                  <a:lnTo>
                    <a:pt x="5299" y="3179"/>
                  </a:lnTo>
                  <a:lnTo>
                    <a:pt x="5301" y="3198"/>
                  </a:lnTo>
                  <a:lnTo>
                    <a:pt x="5301" y="3193"/>
                  </a:lnTo>
                  <a:lnTo>
                    <a:pt x="5303" y="3196"/>
                  </a:lnTo>
                  <a:lnTo>
                    <a:pt x="5305" y="3171"/>
                  </a:lnTo>
                  <a:lnTo>
                    <a:pt x="5305" y="3174"/>
                  </a:lnTo>
                  <a:lnTo>
                    <a:pt x="5306" y="3169"/>
                  </a:lnTo>
                  <a:lnTo>
                    <a:pt x="5307" y="3162"/>
                  </a:lnTo>
                  <a:lnTo>
                    <a:pt x="5308" y="3173"/>
                  </a:lnTo>
                  <a:lnTo>
                    <a:pt x="5308" y="3168"/>
                  </a:lnTo>
                  <a:lnTo>
                    <a:pt x="5311" y="3187"/>
                  </a:lnTo>
                  <a:lnTo>
                    <a:pt x="5312" y="3163"/>
                  </a:lnTo>
                  <a:lnTo>
                    <a:pt x="5313" y="3172"/>
                  </a:lnTo>
                  <a:lnTo>
                    <a:pt x="5313" y="3165"/>
                  </a:lnTo>
                  <a:lnTo>
                    <a:pt x="5314" y="3186"/>
                  </a:lnTo>
                  <a:lnTo>
                    <a:pt x="5315" y="3169"/>
                  </a:lnTo>
                  <a:lnTo>
                    <a:pt x="5316" y="3192"/>
                  </a:lnTo>
                  <a:lnTo>
                    <a:pt x="5317" y="3175"/>
                  </a:lnTo>
                  <a:lnTo>
                    <a:pt x="5319" y="3195"/>
                  </a:lnTo>
                  <a:lnTo>
                    <a:pt x="5321" y="3176"/>
                  </a:lnTo>
                  <a:lnTo>
                    <a:pt x="5322" y="3184"/>
                  </a:lnTo>
                  <a:lnTo>
                    <a:pt x="5322" y="3176"/>
                  </a:lnTo>
                  <a:lnTo>
                    <a:pt x="5323" y="3186"/>
                  </a:lnTo>
                  <a:lnTo>
                    <a:pt x="5324" y="3165"/>
                  </a:lnTo>
                  <a:lnTo>
                    <a:pt x="5325" y="3172"/>
                  </a:lnTo>
                  <a:lnTo>
                    <a:pt x="5327" y="3152"/>
                  </a:lnTo>
                  <a:lnTo>
                    <a:pt x="5327" y="3155"/>
                  </a:lnTo>
                  <a:lnTo>
                    <a:pt x="5328" y="3147"/>
                  </a:lnTo>
                  <a:lnTo>
                    <a:pt x="5329" y="3181"/>
                  </a:lnTo>
                  <a:lnTo>
                    <a:pt x="5330" y="3169"/>
                  </a:lnTo>
                  <a:lnTo>
                    <a:pt x="5332" y="3187"/>
                  </a:lnTo>
                  <a:lnTo>
                    <a:pt x="5333" y="3187"/>
                  </a:lnTo>
                  <a:lnTo>
                    <a:pt x="5335" y="3162"/>
                  </a:lnTo>
                  <a:lnTo>
                    <a:pt x="5336" y="3171"/>
                  </a:lnTo>
                  <a:lnTo>
                    <a:pt x="5338" y="3153"/>
                  </a:lnTo>
                  <a:lnTo>
                    <a:pt x="5340" y="3172"/>
                  </a:lnTo>
                  <a:lnTo>
                    <a:pt x="5341" y="3166"/>
                  </a:lnTo>
                  <a:lnTo>
                    <a:pt x="5344" y="3200"/>
                  </a:lnTo>
                  <a:lnTo>
                    <a:pt x="5345" y="3195"/>
                  </a:lnTo>
                  <a:lnTo>
                    <a:pt x="5346" y="3212"/>
                  </a:lnTo>
                  <a:lnTo>
                    <a:pt x="5348" y="3198"/>
                  </a:lnTo>
                  <a:lnTo>
                    <a:pt x="5348" y="3201"/>
                  </a:lnTo>
                  <a:lnTo>
                    <a:pt x="5349" y="3192"/>
                  </a:lnTo>
                  <a:lnTo>
                    <a:pt x="5350" y="3194"/>
                  </a:lnTo>
                  <a:lnTo>
                    <a:pt x="5351" y="3190"/>
                  </a:lnTo>
                  <a:lnTo>
                    <a:pt x="5351" y="3193"/>
                  </a:lnTo>
                  <a:lnTo>
                    <a:pt x="5351" y="3183"/>
                  </a:lnTo>
                  <a:lnTo>
                    <a:pt x="5353" y="3195"/>
                  </a:lnTo>
                  <a:lnTo>
                    <a:pt x="5354" y="3184"/>
                  </a:lnTo>
                  <a:lnTo>
                    <a:pt x="5359" y="3242"/>
                  </a:lnTo>
                  <a:lnTo>
                    <a:pt x="5360" y="3231"/>
                  </a:lnTo>
                  <a:lnTo>
                    <a:pt x="5362" y="3209"/>
                  </a:lnTo>
                  <a:lnTo>
                    <a:pt x="5363" y="3220"/>
                  </a:lnTo>
                  <a:lnTo>
                    <a:pt x="5364" y="3219"/>
                  </a:lnTo>
                  <a:lnTo>
                    <a:pt x="5367" y="3182"/>
                  </a:lnTo>
                  <a:lnTo>
                    <a:pt x="5368" y="3186"/>
                  </a:lnTo>
                  <a:lnTo>
                    <a:pt x="5370" y="3143"/>
                  </a:lnTo>
                  <a:lnTo>
                    <a:pt x="5371" y="3151"/>
                  </a:lnTo>
                  <a:lnTo>
                    <a:pt x="5372" y="3133"/>
                  </a:lnTo>
                  <a:lnTo>
                    <a:pt x="5375" y="3195"/>
                  </a:lnTo>
                  <a:lnTo>
                    <a:pt x="5376" y="3184"/>
                  </a:lnTo>
                  <a:lnTo>
                    <a:pt x="5376" y="3187"/>
                  </a:lnTo>
                  <a:lnTo>
                    <a:pt x="5377" y="3185"/>
                  </a:lnTo>
                  <a:lnTo>
                    <a:pt x="5377" y="3189"/>
                  </a:lnTo>
                  <a:lnTo>
                    <a:pt x="5379" y="3171"/>
                  </a:lnTo>
                  <a:lnTo>
                    <a:pt x="5379" y="3185"/>
                  </a:lnTo>
                  <a:lnTo>
                    <a:pt x="5381" y="3182"/>
                  </a:lnTo>
                  <a:lnTo>
                    <a:pt x="5382" y="3202"/>
                  </a:lnTo>
                  <a:lnTo>
                    <a:pt x="5383" y="3192"/>
                  </a:lnTo>
                  <a:lnTo>
                    <a:pt x="5384" y="3203"/>
                  </a:lnTo>
                  <a:lnTo>
                    <a:pt x="5390" y="3129"/>
                  </a:lnTo>
                  <a:lnTo>
                    <a:pt x="5390" y="3133"/>
                  </a:lnTo>
                  <a:lnTo>
                    <a:pt x="5393" y="3157"/>
                  </a:lnTo>
                  <a:lnTo>
                    <a:pt x="5393" y="3150"/>
                  </a:lnTo>
                  <a:lnTo>
                    <a:pt x="5398" y="3211"/>
                  </a:lnTo>
                  <a:lnTo>
                    <a:pt x="5400" y="3150"/>
                  </a:lnTo>
                  <a:lnTo>
                    <a:pt x="5403" y="3173"/>
                  </a:lnTo>
                  <a:lnTo>
                    <a:pt x="5404" y="3158"/>
                  </a:lnTo>
                  <a:lnTo>
                    <a:pt x="5405" y="3187"/>
                  </a:lnTo>
                  <a:lnTo>
                    <a:pt x="5406" y="3184"/>
                  </a:lnTo>
                  <a:lnTo>
                    <a:pt x="5407" y="3211"/>
                  </a:lnTo>
                  <a:lnTo>
                    <a:pt x="5407" y="3208"/>
                  </a:lnTo>
                  <a:lnTo>
                    <a:pt x="5408" y="3219"/>
                  </a:lnTo>
                  <a:lnTo>
                    <a:pt x="5411" y="3182"/>
                  </a:lnTo>
                  <a:lnTo>
                    <a:pt x="5412" y="3188"/>
                  </a:lnTo>
                  <a:lnTo>
                    <a:pt x="5414" y="3134"/>
                  </a:lnTo>
                  <a:lnTo>
                    <a:pt x="5416" y="3167"/>
                  </a:lnTo>
                  <a:lnTo>
                    <a:pt x="5417" y="3157"/>
                  </a:lnTo>
                  <a:lnTo>
                    <a:pt x="5418" y="3172"/>
                  </a:lnTo>
                  <a:lnTo>
                    <a:pt x="5420" y="3139"/>
                  </a:lnTo>
                  <a:lnTo>
                    <a:pt x="5420" y="3153"/>
                  </a:lnTo>
                  <a:lnTo>
                    <a:pt x="5421" y="3142"/>
                  </a:lnTo>
                  <a:lnTo>
                    <a:pt x="5424" y="3140"/>
                  </a:lnTo>
                  <a:lnTo>
                    <a:pt x="5426" y="3191"/>
                  </a:lnTo>
                  <a:lnTo>
                    <a:pt x="5426" y="3185"/>
                  </a:lnTo>
                  <a:lnTo>
                    <a:pt x="5428" y="3216"/>
                  </a:lnTo>
                  <a:lnTo>
                    <a:pt x="5429" y="3206"/>
                  </a:lnTo>
                  <a:lnTo>
                    <a:pt x="5432" y="3225"/>
                  </a:lnTo>
                  <a:lnTo>
                    <a:pt x="5432" y="3209"/>
                  </a:lnTo>
                  <a:lnTo>
                    <a:pt x="5436" y="3102"/>
                  </a:lnTo>
                  <a:lnTo>
                    <a:pt x="5439" y="3112"/>
                  </a:lnTo>
                  <a:lnTo>
                    <a:pt x="5440" y="3158"/>
                  </a:lnTo>
                  <a:lnTo>
                    <a:pt x="5441" y="3153"/>
                  </a:lnTo>
                  <a:lnTo>
                    <a:pt x="5443" y="3189"/>
                  </a:lnTo>
                  <a:lnTo>
                    <a:pt x="5445" y="3180"/>
                  </a:lnTo>
                  <a:lnTo>
                    <a:pt x="5446" y="3185"/>
                  </a:lnTo>
                  <a:lnTo>
                    <a:pt x="5447" y="3173"/>
                  </a:lnTo>
                  <a:lnTo>
                    <a:pt x="5448" y="3178"/>
                  </a:lnTo>
                  <a:lnTo>
                    <a:pt x="5449" y="3166"/>
                  </a:lnTo>
                  <a:lnTo>
                    <a:pt x="5450" y="3189"/>
                  </a:lnTo>
                  <a:lnTo>
                    <a:pt x="5452" y="3180"/>
                  </a:lnTo>
                  <a:lnTo>
                    <a:pt x="5454" y="3223"/>
                  </a:lnTo>
                  <a:lnTo>
                    <a:pt x="5455" y="3227"/>
                  </a:lnTo>
                  <a:lnTo>
                    <a:pt x="5456" y="3224"/>
                  </a:lnTo>
                  <a:lnTo>
                    <a:pt x="5460" y="3185"/>
                  </a:lnTo>
                  <a:lnTo>
                    <a:pt x="5460" y="3205"/>
                  </a:lnTo>
                  <a:lnTo>
                    <a:pt x="5464" y="3167"/>
                  </a:lnTo>
                  <a:lnTo>
                    <a:pt x="5464" y="3172"/>
                  </a:lnTo>
                  <a:lnTo>
                    <a:pt x="5466" y="3166"/>
                  </a:lnTo>
                  <a:lnTo>
                    <a:pt x="5468" y="3143"/>
                  </a:lnTo>
                  <a:lnTo>
                    <a:pt x="5469" y="315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40" name="Rectangle 88"/>
            <p:cNvSpPr>
              <a:spLocks noChangeArrowheads="1"/>
            </p:cNvSpPr>
            <p:nvPr/>
          </p:nvSpPr>
          <p:spPr bwMode="auto">
            <a:xfrm>
              <a:off x="5468" y="3800"/>
              <a:ext cx="5" cy="4"/>
            </a:xfrm>
            <a:prstGeom prst="rect">
              <a:avLst/>
            </a:prstGeom>
            <a:solidFill>
              <a:srgbClr val="FFFFFF"/>
            </a:solidFill>
            <a:ln w="0">
              <a:solidFill>
                <a:srgbClr val="000000"/>
              </a:solidFill>
              <a:miter lim="800000"/>
              <a:headEnd/>
              <a:tailEnd/>
            </a:ln>
          </p:spPr>
          <p:txBody>
            <a:bodyPr/>
            <a:lstStyle/>
            <a:p>
              <a:endParaRPr lang="cs-CZ"/>
            </a:p>
          </p:txBody>
        </p:sp>
        <p:sp>
          <p:nvSpPr>
            <p:cNvPr id="74841" name="Rectangle 89"/>
            <p:cNvSpPr>
              <a:spLocks noChangeArrowheads="1"/>
            </p:cNvSpPr>
            <p:nvPr/>
          </p:nvSpPr>
          <p:spPr bwMode="auto">
            <a:xfrm>
              <a:off x="565" y="3642"/>
              <a:ext cx="5" cy="4"/>
            </a:xfrm>
            <a:prstGeom prst="rect">
              <a:avLst/>
            </a:prstGeom>
            <a:solidFill>
              <a:srgbClr val="FFFFFF"/>
            </a:solidFill>
            <a:ln w="0">
              <a:solidFill>
                <a:srgbClr val="000000"/>
              </a:solidFill>
              <a:miter lim="800000"/>
              <a:headEnd/>
              <a:tailEnd/>
            </a:ln>
          </p:spPr>
          <p:txBody>
            <a:bodyPr/>
            <a:lstStyle/>
            <a:p>
              <a:endParaRPr lang="cs-CZ"/>
            </a:p>
          </p:txBody>
        </p:sp>
        <p:sp>
          <p:nvSpPr>
            <p:cNvPr id="74842" name="Freeform 90"/>
            <p:cNvSpPr>
              <a:spLocks/>
            </p:cNvSpPr>
            <p:nvPr/>
          </p:nvSpPr>
          <p:spPr bwMode="auto">
            <a:xfrm>
              <a:off x="1927" y="821"/>
              <a:ext cx="26" cy="54"/>
            </a:xfrm>
            <a:custGeom>
              <a:avLst/>
              <a:gdLst>
                <a:gd name="T0" fmla="*/ 5 w 29"/>
                <a:gd name="T1" fmla="*/ 0 h 60"/>
                <a:gd name="T2" fmla="*/ 29 w 29"/>
                <a:gd name="T3" fmla="*/ 0 h 60"/>
                <a:gd name="T4" fmla="*/ 16 w 29"/>
                <a:gd name="T5" fmla="*/ 23 h 60"/>
                <a:gd name="T6" fmla="*/ 22 w 29"/>
                <a:gd name="T7" fmla="*/ 23 h 60"/>
                <a:gd name="T8" fmla="*/ 29 w 29"/>
                <a:gd name="T9" fmla="*/ 28 h 60"/>
                <a:gd name="T10" fmla="*/ 29 w 29"/>
                <a:gd name="T11" fmla="*/ 51 h 60"/>
                <a:gd name="T12" fmla="*/ 18 w 29"/>
                <a:gd name="T13" fmla="*/ 60 h 60"/>
                <a:gd name="T14" fmla="*/ 11 w 29"/>
                <a:gd name="T15" fmla="*/ 60 h 60"/>
                <a:gd name="T16" fmla="*/ 5 w 29"/>
                <a:gd name="T17" fmla="*/ 57 h 60"/>
                <a:gd name="T18" fmla="*/ 0 w 29"/>
                <a:gd name="T19"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60">
                  <a:moveTo>
                    <a:pt x="5" y="0"/>
                  </a:moveTo>
                  <a:lnTo>
                    <a:pt x="29" y="0"/>
                  </a:lnTo>
                  <a:lnTo>
                    <a:pt x="16" y="23"/>
                  </a:lnTo>
                  <a:lnTo>
                    <a:pt x="22" y="23"/>
                  </a:lnTo>
                  <a:lnTo>
                    <a:pt x="29" y="28"/>
                  </a:lnTo>
                  <a:lnTo>
                    <a:pt x="29" y="51"/>
                  </a:lnTo>
                  <a:lnTo>
                    <a:pt x="18" y="60"/>
                  </a:lnTo>
                  <a:lnTo>
                    <a:pt x="11" y="60"/>
                  </a:lnTo>
                  <a:lnTo>
                    <a:pt x="5" y="57"/>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43" name="Freeform 91"/>
            <p:cNvSpPr>
              <a:spLocks/>
            </p:cNvSpPr>
            <p:nvPr/>
          </p:nvSpPr>
          <p:spPr bwMode="auto">
            <a:xfrm>
              <a:off x="1986" y="821"/>
              <a:ext cx="26" cy="54"/>
            </a:xfrm>
            <a:custGeom>
              <a:avLst/>
              <a:gdLst>
                <a:gd name="T0" fmla="*/ 5 w 29"/>
                <a:gd name="T1" fmla="*/ 0 h 60"/>
                <a:gd name="T2" fmla="*/ 29 w 29"/>
                <a:gd name="T3" fmla="*/ 0 h 60"/>
                <a:gd name="T4" fmla="*/ 16 w 29"/>
                <a:gd name="T5" fmla="*/ 23 h 60"/>
                <a:gd name="T6" fmla="*/ 22 w 29"/>
                <a:gd name="T7" fmla="*/ 23 h 60"/>
                <a:gd name="T8" fmla="*/ 29 w 29"/>
                <a:gd name="T9" fmla="*/ 28 h 60"/>
                <a:gd name="T10" fmla="*/ 29 w 29"/>
                <a:gd name="T11" fmla="*/ 51 h 60"/>
                <a:gd name="T12" fmla="*/ 25 w 29"/>
                <a:gd name="T13" fmla="*/ 57 h 60"/>
                <a:gd name="T14" fmla="*/ 11 w 29"/>
                <a:gd name="T15" fmla="*/ 60 h 60"/>
                <a:gd name="T16" fmla="*/ 5 w 29"/>
                <a:gd name="T17" fmla="*/ 57 h 60"/>
                <a:gd name="T18" fmla="*/ 0 w 29"/>
                <a:gd name="T19"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60">
                  <a:moveTo>
                    <a:pt x="5" y="0"/>
                  </a:moveTo>
                  <a:lnTo>
                    <a:pt x="29" y="0"/>
                  </a:lnTo>
                  <a:lnTo>
                    <a:pt x="16" y="23"/>
                  </a:lnTo>
                  <a:lnTo>
                    <a:pt x="22" y="23"/>
                  </a:lnTo>
                  <a:lnTo>
                    <a:pt x="29" y="28"/>
                  </a:lnTo>
                  <a:lnTo>
                    <a:pt x="29" y="51"/>
                  </a:lnTo>
                  <a:lnTo>
                    <a:pt x="25" y="57"/>
                  </a:lnTo>
                  <a:lnTo>
                    <a:pt x="11" y="60"/>
                  </a:lnTo>
                  <a:lnTo>
                    <a:pt x="5" y="57"/>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44" name="Freeform 92"/>
            <p:cNvSpPr>
              <a:spLocks/>
            </p:cNvSpPr>
            <p:nvPr/>
          </p:nvSpPr>
          <p:spPr bwMode="auto">
            <a:xfrm>
              <a:off x="2046" y="821"/>
              <a:ext cx="25" cy="54"/>
            </a:xfrm>
            <a:custGeom>
              <a:avLst/>
              <a:gdLst>
                <a:gd name="T0" fmla="*/ 28 w 28"/>
                <a:gd name="T1" fmla="*/ 20 h 60"/>
                <a:gd name="T2" fmla="*/ 22 w 28"/>
                <a:gd name="T3" fmla="*/ 34 h 60"/>
                <a:gd name="T4" fmla="*/ 13 w 28"/>
                <a:gd name="T5" fmla="*/ 37 h 60"/>
                <a:gd name="T6" fmla="*/ 6 w 28"/>
                <a:gd name="T7" fmla="*/ 34 h 60"/>
                <a:gd name="T8" fmla="*/ 0 w 28"/>
                <a:gd name="T9" fmla="*/ 20 h 60"/>
                <a:gd name="T10" fmla="*/ 0 w 28"/>
                <a:gd name="T11" fmla="*/ 17 h 60"/>
                <a:gd name="T12" fmla="*/ 2 w 28"/>
                <a:gd name="T13" fmla="*/ 9 h 60"/>
                <a:gd name="T14" fmla="*/ 13 w 28"/>
                <a:gd name="T15" fmla="*/ 0 h 60"/>
                <a:gd name="T16" fmla="*/ 15 w 28"/>
                <a:gd name="T17" fmla="*/ 0 h 60"/>
                <a:gd name="T18" fmla="*/ 22 w 28"/>
                <a:gd name="T19" fmla="*/ 3 h 60"/>
                <a:gd name="T20" fmla="*/ 28 w 28"/>
                <a:gd name="T21" fmla="*/ 20 h 60"/>
                <a:gd name="T22" fmla="*/ 26 w 28"/>
                <a:gd name="T23" fmla="*/ 48 h 60"/>
                <a:gd name="T24" fmla="*/ 22 w 28"/>
                <a:gd name="T25" fmla="*/ 57 h 60"/>
                <a:gd name="T26" fmla="*/ 11 w 28"/>
                <a:gd name="T27" fmla="*/ 60 h 60"/>
                <a:gd name="T28" fmla="*/ 4 w 28"/>
                <a:gd name="T29" fmla="*/ 57 h 60"/>
                <a:gd name="T30" fmla="*/ 2 w 28"/>
                <a:gd name="T31"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60">
                  <a:moveTo>
                    <a:pt x="28" y="20"/>
                  </a:moveTo>
                  <a:lnTo>
                    <a:pt x="22" y="34"/>
                  </a:lnTo>
                  <a:lnTo>
                    <a:pt x="13" y="37"/>
                  </a:lnTo>
                  <a:lnTo>
                    <a:pt x="6" y="34"/>
                  </a:lnTo>
                  <a:lnTo>
                    <a:pt x="0" y="20"/>
                  </a:lnTo>
                  <a:lnTo>
                    <a:pt x="0" y="17"/>
                  </a:lnTo>
                  <a:lnTo>
                    <a:pt x="2" y="9"/>
                  </a:lnTo>
                  <a:lnTo>
                    <a:pt x="13" y="0"/>
                  </a:lnTo>
                  <a:lnTo>
                    <a:pt x="15" y="0"/>
                  </a:lnTo>
                  <a:lnTo>
                    <a:pt x="22" y="3"/>
                  </a:lnTo>
                  <a:lnTo>
                    <a:pt x="28" y="20"/>
                  </a:lnTo>
                  <a:lnTo>
                    <a:pt x="26" y="48"/>
                  </a:lnTo>
                  <a:lnTo>
                    <a:pt x="22" y="57"/>
                  </a:lnTo>
                  <a:lnTo>
                    <a:pt x="11" y="60"/>
                  </a:lnTo>
                  <a:lnTo>
                    <a:pt x="4" y="57"/>
                  </a:lnTo>
                  <a:lnTo>
                    <a:pt x="2" y="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45" name="Freeform 93"/>
            <p:cNvSpPr>
              <a:spLocks/>
            </p:cNvSpPr>
            <p:nvPr/>
          </p:nvSpPr>
          <p:spPr bwMode="auto">
            <a:xfrm>
              <a:off x="2105" y="821"/>
              <a:ext cx="28" cy="54"/>
            </a:xfrm>
            <a:custGeom>
              <a:avLst/>
              <a:gdLst>
                <a:gd name="T0" fmla="*/ 2 w 31"/>
                <a:gd name="T1" fmla="*/ 14 h 60"/>
                <a:gd name="T2" fmla="*/ 2 w 31"/>
                <a:gd name="T3" fmla="*/ 11 h 60"/>
                <a:gd name="T4" fmla="*/ 4 w 31"/>
                <a:gd name="T5" fmla="*/ 6 h 60"/>
                <a:gd name="T6" fmla="*/ 11 w 31"/>
                <a:gd name="T7" fmla="*/ 0 h 60"/>
                <a:gd name="T8" fmla="*/ 24 w 31"/>
                <a:gd name="T9" fmla="*/ 3 h 60"/>
                <a:gd name="T10" fmla="*/ 28 w 31"/>
                <a:gd name="T11" fmla="*/ 11 h 60"/>
                <a:gd name="T12" fmla="*/ 22 w 31"/>
                <a:gd name="T13" fmla="*/ 31 h 60"/>
                <a:gd name="T14" fmla="*/ 0 w 31"/>
                <a:gd name="T15" fmla="*/ 60 h 60"/>
                <a:gd name="T16" fmla="*/ 31 w 31"/>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0">
                  <a:moveTo>
                    <a:pt x="2" y="14"/>
                  </a:moveTo>
                  <a:lnTo>
                    <a:pt x="2" y="11"/>
                  </a:lnTo>
                  <a:lnTo>
                    <a:pt x="4" y="6"/>
                  </a:lnTo>
                  <a:lnTo>
                    <a:pt x="11" y="0"/>
                  </a:lnTo>
                  <a:lnTo>
                    <a:pt x="24" y="3"/>
                  </a:lnTo>
                  <a:lnTo>
                    <a:pt x="28" y="11"/>
                  </a:lnTo>
                  <a:lnTo>
                    <a:pt x="22" y="31"/>
                  </a:lnTo>
                  <a:lnTo>
                    <a:pt x="0" y="60"/>
                  </a:lnTo>
                  <a:lnTo>
                    <a:pt x="31"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46" name="Freeform 94"/>
            <p:cNvSpPr>
              <a:spLocks/>
            </p:cNvSpPr>
            <p:nvPr/>
          </p:nvSpPr>
          <p:spPr bwMode="auto">
            <a:xfrm>
              <a:off x="2165" y="821"/>
              <a:ext cx="26" cy="54"/>
            </a:xfrm>
            <a:custGeom>
              <a:avLst/>
              <a:gdLst>
                <a:gd name="T0" fmla="*/ 29 w 29"/>
                <a:gd name="T1" fmla="*/ 20 h 60"/>
                <a:gd name="T2" fmla="*/ 22 w 29"/>
                <a:gd name="T3" fmla="*/ 34 h 60"/>
                <a:gd name="T4" fmla="*/ 13 w 29"/>
                <a:gd name="T5" fmla="*/ 37 h 60"/>
                <a:gd name="T6" fmla="*/ 6 w 29"/>
                <a:gd name="T7" fmla="*/ 34 h 60"/>
                <a:gd name="T8" fmla="*/ 0 w 29"/>
                <a:gd name="T9" fmla="*/ 20 h 60"/>
                <a:gd name="T10" fmla="*/ 0 w 29"/>
                <a:gd name="T11" fmla="*/ 17 h 60"/>
                <a:gd name="T12" fmla="*/ 2 w 29"/>
                <a:gd name="T13" fmla="*/ 9 h 60"/>
                <a:gd name="T14" fmla="*/ 13 w 29"/>
                <a:gd name="T15" fmla="*/ 0 h 60"/>
                <a:gd name="T16" fmla="*/ 15 w 29"/>
                <a:gd name="T17" fmla="*/ 0 h 60"/>
                <a:gd name="T18" fmla="*/ 22 w 29"/>
                <a:gd name="T19" fmla="*/ 3 h 60"/>
                <a:gd name="T20" fmla="*/ 29 w 29"/>
                <a:gd name="T21" fmla="*/ 20 h 60"/>
                <a:gd name="T22" fmla="*/ 26 w 29"/>
                <a:gd name="T23" fmla="*/ 48 h 60"/>
                <a:gd name="T24" fmla="*/ 22 w 29"/>
                <a:gd name="T25" fmla="*/ 57 h 60"/>
                <a:gd name="T26" fmla="*/ 11 w 29"/>
                <a:gd name="T27" fmla="*/ 60 h 60"/>
                <a:gd name="T28" fmla="*/ 4 w 29"/>
                <a:gd name="T29" fmla="*/ 57 h 60"/>
                <a:gd name="T30" fmla="*/ 2 w 29"/>
                <a:gd name="T31"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60">
                  <a:moveTo>
                    <a:pt x="29" y="20"/>
                  </a:moveTo>
                  <a:lnTo>
                    <a:pt x="22" y="34"/>
                  </a:lnTo>
                  <a:lnTo>
                    <a:pt x="13" y="37"/>
                  </a:lnTo>
                  <a:lnTo>
                    <a:pt x="6" y="34"/>
                  </a:lnTo>
                  <a:lnTo>
                    <a:pt x="0" y="20"/>
                  </a:lnTo>
                  <a:lnTo>
                    <a:pt x="0" y="17"/>
                  </a:lnTo>
                  <a:lnTo>
                    <a:pt x="2" y="9"/>
                  </a:lnTo>
                  <a:lnTo>
                    <a:pt x="13" y="0"/>
                  </a:lnTo>
                  <a:lnTo>
                    <a:pt x="15" y="0"/>
                  </a:lnTo>
                  <a:lnTo>
                    <a:pt x="22" y="3"/>
                  </a:lnTo>
                  <a:lnTo>
                    <a:pt x="29" y="20"/>
                  </a:lnTo>
                  <a:lnTo>
                    <a:pt x="26" y="48"/>
                  </a:lnTo>
                  <a:lnTo>
                    <a:pt x="22" y="57"/>
                  </a:lnTo>
                  <a:lnTo>
                    <a:pt x="11" y="60"/>
                  </a:lnTo>
                  <a:lnTo>
                    <a:pt x="4" y="57"/>
                  </a:lnTo>
                  <a:lnTo>
                    <a:pt x="2" y="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47" name="Freeform 95"/>
            <p:cNvSpPr>
              <a:spLocks/>
            </p:cNvSpPr>
            <p:nvPr/>
          </p:nvSpPr>
          <p:spPr bwMode="auto">
            <a:xfrm>
              <a:off x="2235" y="863"/>
              <a:ext cx="5" cy="4"/>
            </a:xfrm>
            <a:custGeom>
              <a:avLst/>
              <a:gdLst>
                <a:gd name="T0" fmla="*/ 2 w 5"/>
                <a:gd name="T1" fmla="*/ 0 h 5"/>
                <a:gd name="T2" fmla="*/ 0 w 5"/>
                <a:gd name="T3" fmla="*/ 2 h 5"/>
                <a:gd name="T4" fmla="*/ 2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lnTo>
                    <a:pt x="0" y="2"/>
                  </a:lnTo>
                  <a:lnTo>
                    <a:pt x="2" y="5"/>
                  </a:lnTo>
                  <a:lnTo>
                    <a:pt x="5" y="2"/>
                  </a:lnTo>
                  <a:lnTo>
                    <a:pt x="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48" name="Line 96"/>
            <p:cNvSpPr>
              <a:spLocks noChangeShapeType="1"/>
            </p:cNvSpPr>
            <p:nvPr/>
          </p:nvSpPr>
          <p:spPr bwMode="auto">
            <a:xfrm flipH="1">
              <a:off x="2291" y="821"/>
              <a:ext cx="20" cy="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49" name="Line 97"/>
            <p:cNvSpPr>
              <a:spLocks noChangeShapeType="1"/>
            </p:cNvSpPr>
            <p:nvPr/>
          </p:nvSpPr>
          <p:spPr bwMode="auto">
            <a:xfrm>
              <a:off x="2283" y="821"/>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50" name="Freeform 98"/>
            <p:cNvSpPr>
              <a:spLocks/>
            </p:cNvSpPr>
            <p:nvPr/>
          </p:nvSpPr>
          <p:spPr bwMode="auto">
            <a:xfrm>
              <a:off x="2342" y="821"/>
              <a:ext cx="26" cy="54"/>
            </a:xfrm>
            <a:custGeom>
              <a:avLst/>
              <a:gdLst>
                <a:gd name="T0" fmla="*/ 29 w 29"/>
                <a:gd name="T1" fmla="*/ 20 h 60"/>
                <a:gd name="T2" fmla="*/ 22 w 29"/>
                <a:gd name="T3" fmla="*/ 34 h 60"/>
                <a:gd name="T4" fmla="*/ 14 w 29"/>
                <a:gd name="T5" fmla="*/ 37 h 60"/>
                <a:gd name="T6" fmla="*/ 7 w 29"/>
                <a:gd name="T7" fmla="*/ 34 h 60"/>
                <a:gd name="T8" fmla="*/ 0 w 29"/>
                <a:gd name="T9" fmla="*/ 20 h 60"/>
                <a:gd name="T10" fmla="*/ 0 w 29"/>
                <a:gd name="T11" fmla="*/ 17 h 60"/>
                <a:gd name="T12" fmla="*/ 3 w 29"/>
                <a:gd name="T13" fmla="*/ 9 h 60"/>
                <a:gd name="T14" fmla="*/ 14 w 29"/>
                <a:gd name="T15" fmla="*/ 0 h 60"/>
                <a:gd name="T16" fmla="*/ 16 w 29"/>
                <a:gd name="T17" fmla="*/ 0 h 60"/>
                <a:gd name="T18" fmla="*/ 22 w 29"/>
                <a:gd name="T19" fmla="*/ 3 h 60"/>
                <a:gd name="T20" fmla="*/ 29 w 29"/>
                <a:gd name="T21" fmla="*/ 20 h 60"/>
                <a:gd name="T22" fmla="*/ 27 w 29"/>
                <a:gd name="T23" fmla="*/ 48 h 60"/>
                <a:gd name="T24" fmla="*/ 22 w 29"/>
                <a:gd name="T25" fmla="*/ 57 h 60"/>
                <a:gd name="T26" fmla="*/ 11 w 29"/>
                <a:gd name="T27" fmla="*/ 60 h 60"/>
                <a:gd name="T28" fmla="*/ 5 w 29"/>
                <a:gd name="T29" fmla="*/ 57 h 60"/>
                <a:gd name="T30" fmla="*/ 3 w 29"/>
                <a:gd name="T31"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60">
                  <a:moveTo>
                    <a:pt x="29" y="20"/>
                  </a:moveTo>
                  <a:lnTo>
                    <a:pt x="22" y="34"/>
                  </a:lnTo>
                  <a:lnTo>
                    <a:pt x="14" y="37"/>
                  </a:lnTo>
                  <a:lnTo>
                    <a:pt x="7" y="34"/>
                  </a:lnTo>
                  <a:lnTo>
                    <a:pt x="0" y="20"/>
                  </a:lnTo>
                  <a:lnTo>
                    <a:pt x="0" y="17"/>
                  </a:lnTo>
                  <a:lnTo>
                    <a:pt x="3" y="9"/>
                  </a:lnTo>
                  <a:lnTo>
                    <a:pt x="14" y="0"/>
                  </a:lnTo>
                  <a:lnTo>
                    <a:pt x="16" y="0"/>
                  </a:lnTo>
                  <a:lnTo>
                    <a:pt x="22" y="3"/>
                  </a:lnTo>
                  <a:lnTo>
                    <a:pt x="29" y="20"/>
                  </a:lnTo>
                  <a:lnTo>
                    <a:pt x="27" y="48"/>
                  </a:lnTo>
                  <a:lnTo>
                    <a:pt x="22" y="57"/>
                  </a:lnTo>
                  <a:lnTo>
                    <a:pt x="11" y="60"/>
                  </a:lnTo>
                  <a:lnTo>
                    <a:pt x="5" y="57"/>
                  </a:lnTo>
                  <a:lnTo>
                    <a:pt x="3" y="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51" name="Freeform 99"/>
            <p:cNvSpPr>
              <a:spLocks/>
            </p:cNvSpPr>
            <p:nvPr/>
          </p:nvSpPr>
          <p:spPr bwMode="auto">
            <a:xfrm>
              <a:off x="2404" y="821"/>
              <a:ext cx="24" cy="54"/>
            </a:xfrm>
            <a:custGeom>
              <a:avLst/>
              <a:gdLst>
                <a:gd name="T0" fmla="*/ 26 w 26"/>
                <a:gd name="T1" fmla="*/ 9 h 60"/>
                <a:gd name="T2" fmla="*/ 24 w 26"/>
                <a:gd name="T3" fmla="*/ 3 h 60"/>
                <a:gd name="T4" fmla="*/ 17 w 26"/>
                <a:gd name="T5" fmla="*/ 0 h 60"/>
                <a:gd name="T6" fmla="*/ 6 w 26"/>
                <a:gd name="T7" fmla="*/ 3 h 60"/>
                <a:gd name="T8" fmla="*/ 0 w 26"/>
                <a:gd name="T9" fmla="*/ 26 h 60"/>
                <a:gd name="T10" fmla="*/ 2 w 26"/>
                <a:gd name="T11" fmla="*/ 51 h 60"/>
                <a:gd name="T12" fmla="*/ 6 w 26"/>
                <a:gd name="T13" fmla="*/ 57 h 60"/>
                <a:gd name="T14" fmla="*/ 13 w 26"/>
                <a:gd name="T15" fmla="*/ 60 h 60"/>
                <a:gd name="T16" fmla="*/ 15 w 26"/>
                <a:gd name="T17" fmla="*/ 60 h 60"/>
                <a:gd name="T18" fmla="*/ 26 w 26"/>
                <a:gd name="T19" fmla="*/ 51 h 60"/>
                <a:gd name="T20" fmla="*/ 26 w 26"/>
                <a:gd name="T21" fmla="*/ 31 h 60"/>
                <a:gd name="T22" fmla="*/ 22 w 26"/>
                <a:gd name="T23" fmla="*/ 26 h 60"/>
                <a:gd name="T24" fmla="*/ 13 w 26"/>
                <a:gd name="T25" fmla="*/ 23 h 60"/>
                <a:gd name="T26" fmla="*/ 2 w 26"/>
                <a:gd name="T27" fmla="*/ 31 h 60"/>
                <a:gd name="T28" fmla="*/ 0 w 26"/>
                <a:gd name="T29"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60">
                  <a:moveTo>
                    <a:pt x="26" y="9"/>
                  </a:moveTo>
                  <a:lnTo>
                    <a:pt x="24" y="3"/>
                  </a:lnTo>
                  <a:lnTo>
                    <a:pt x="17" y="0"/>
                  </a:lnTo>
                  <a:lnTo>
                    <a:pt x="6" y="3"/>
                  </a:lnTo>
                  <a:lnTo>
                    <a:pt x="0" y="26"/>
                  </a:lnTo>
                  <a:lnTo>
                    <a:pt x="2" y="51"/>
                  </a:lnTo>
                  <a:lnTo>
                    <a:pt x="6" y="57"/>
                  </a:lnTo>
                  <a:lnTo>
                    <a:pt x="13" y="60"/>
                  </a:lnTo>
                  <a:lnTo>
                    <a:pt x="15" y="60"/>
                  </a:lnTo>
                  <a:lnTo>
                    <a:pt x="26" y="51"/>
                  </a:lnTo>
                  <a:lnTo>
                    <a:pt x="26" y="31"/>
                  </a:lnTo>
                  <a:lnTo>
                    <a:pt x="22" y="26"/>
                  </a:lnTo>
                  <a:lnTo>
                    <a:pt x="13" y="23"/>
                  </a:lnTo>
                  <a:lnTo>
                    <a:pt x="2" y="31"/>
                  </a:lnTo>
                  <a:lnTo>
                    <a:pt x="0" y="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52" name="Line 100"/>
            <p:cNvSpPr>
              <a:spLocks noChangeShapeType="1"/>
            </p:cNvSpPr>
            <p:nvPr/>
          </p:nvSpPr>
          <p:spPr bwMode="auto">
            <a:xfrm>
              <a:off x="2154" y="1586"/>
              <a:ext cx="4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853" name="Freeform 101"/>
            <p:cNvSpPr>
              <a:spLocks/>
            </p:cNvSpPr>
            <p:nvPr/>
          </p:nvSpPr>
          <p:spPr bwMode="auto">
            <a:xfrm>
              <a:off x="1913" y="893"/>
              <a:ext cx="531" cy="50"/>
            </a:xfrm>
            <a:custGeom>
              <a:avLst/>
              <a:gdLst>
                <a:gd name="T0" fmla="*/ 296 w 591"/>
                <a:gd name="T1" fmla="*/ 55 h 55"/>
                <a:gd name="T2" fmla="*/ 296 w 591"/>
                <a:gd name="T3" fmla="*/ 0 h 55"/>
                <a:gd name="T4" fmla="*/ 0 w 591"/>
                <a:gd name="T5" fmla="*/ 0 h 55"/>
                <a:gd name="T6" fmla="*/ 591 w 591"/>
                <a:gd name="T7" fmla="*/ 0 h 55"/>
              </a:gdLst>
              <a:ahLst/>
              <a:cxnLst>
                <a:cxn ang="0">
                  <a:pos x="T0" y="T1"/>
                </a:cxn>
                <a:cxn ang="0">
                  <a:pos x="T2" y="T3"/>
                </a:cxn>
                <a:cxn ang="0">
                  <a:pos x="T4" y="T5"/>
                </a:cxn>
                <a:cxn ang="0">
                  <a:pos x="T6" y="T7"/>
                </a:cxn>
              </a:cxnLst>
              <a:rect l="0" t="0" r="r" b="b"/>
              <a:pathLst>
                <a:path w="591" h="55">
                  <a:moveTo>
                    <a:pt x="296" y="55"/>
                  </a:moveTo>
                  <a:lnTo>
                    <a:pt x="296" y="0"/>
                  </a:lnTo>
                  <a:lnTo>
                    <a:pt x="0" y="0"/>
                  </a:lnTo>
                  <a:lnTo>
                    <a:pt x="5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54" name="Freeform 102"/>
            <p:cNvSpPr>
              <a:spLocks/>
            </p:cNvSpPr>
            <p:nvPr/>
          </p:nvSpPr>
          <p:spPr bwMode="auto">
            <a:xfrm>
              <a:off x="565" y="3940"/>
              <a:ext cx="4909" cy="45"/>
            </a:xfrm>
            <a:custGeom>
              <a:avLst/>
              <a:gdLst>
                <a:gd name="T0" fmla="*/ 51 w 5469"/>
                <a:gd name="T1" fmla="*/ 0 h 51"/>
                <a:gd name="T2" fmla="*/ 211 w 5469"/>
                <a:gd name="T3" fmla="*/ 0 h 51"/>
                <a:gd name="T4" fmla="*/ 290 w 5469"/>
                <a:gd name="T5" fmla="*/ 41 h 51"/>
                <a:gd name="T6" fmla="*/ 370 w 5469"/>
                <a:gd name="T7" fmla="*/ 0 h 51"/>
                <a:gd name="T8" fmla="*/ 529 w 5469"/>
                <a:gd name="T9" fmla="*/ 0 h 51"/>
                <a:gd name="T10" fmla="*/ 609 w 5469"/>
                <a:gd name="T11" fmla="*/ 26 h 51"/>
                <a:gd name="T12" fmla="*/ 689 w 5469"/>
                <a:gd name="T13" fmla="*/ 0 h 51"/>
                <a:gd name="T14" fmla="*/ 848 w 5469"/>
                <a:gd name="T15" fmla="*/ 0 h 51"/>
                <a:gd name="T16" fmla="*/ 928 w 5469"/>
                <a:gd name="T17" fmla="*/ 26 h 51"/>
                <a:gd name="T18" fmla="*/ 1007 w 5469"/>
                <a:gd name="T19" fmla="*/ 0 h 51"/>
                <a:gd name="T20" fmla="*/ 1167 w 5469"/>
                <a:gd name="T21" fmla="*/ 0 h 51"/>
                <a:gd name="T22" fmla="*/ 1246 w 5469"/>
                <a:gd name="T23" fmla="*/ 26 h 51"/>
                <a:gd name="T24" fmla="*/ 1326 w 5469"/>
                <a:gd name="T25" fmla="*/ 0 h 51"/>
                <a:gd name="T26" fmla="*/ 1485 w 5469"/>
                <a:gd name="T27" fmla="*/ 0 h 51"/>
                <a:gd name="T28" fmla="*/ 1565 w 5469"/>
                <a:gd name="T29" fmla="*/ 26 h 51"/>
                <a:gd name="T30" fmla="*/ 1645 w 5469"/>
                <a:gd name="T31" fmla="*/ 0 h 51"/>
                <a:gd name="T32" fmla="*/ 1804 w 5469"/>
                <a:gd name="T33" fmla="*/ 0 h 51"/>
                <a:gd name="T34" fmla="*/ 1884 w 5469"/>
                <a:gd name="T35" fmla="*/ 41 h 51"/>
                <a:gd name="T36" fmla="*/ 1963 w 5469"/>
                <a:gd name="T37" fmla="*/ 0 h 51"/>
                <a:gd name="T38" fmla="*/ 2123 w 5469"/>
                <a:gd name="T39" fmla="*/ 0 h 51"/>
                <a:gd name="T40" fmla="*/ 2202 w 5469"/>
                <a:gd name="T41" fmla="*/ 26 h 51"/>
                <a:gd name="T42" fmla="*/ 2282 w 5469"/>
                <a:gd name="T43" fmla="*/ 0 h 51"/>
                <a:gd name="T44" fmla="*/ 2441 w 5469"/>
                <a:gd name="T45" fmla="*/ 0 h 51"/>
                <a:gd name="T46" fmla="*/ 2521 w 5469"/>
                <a:gd name="T47" fmla="*/ 26 h 51"/>
                <a:gd name="T48" fmla="*/ 2600 w 5469"/>
                <a:gd name="T49" fmla="*/ 0 h 51"/>
                <a:gd name="T50" fmla="*/ 2760 w 5469"/>
                <a:gd name="T51" fmla="*/ 0 h 51"/>
                <a:gd name="T52" fmla="*/ 2839 w 5469"/>
                <a:gd name="T53" fmla="*/ 26 h 51"/>
                <a:gd name="T54" fmla="*/ 2919 w 5469"/>
                <a:gd name="T55" fmla="*/ 0 h 51"/>
                <a:gd name="T56" fmla="*/ 3078 w 5469"/>
                <a:gd name="T57" fmla="*/ 0 h 51"/>
                <a:gd name="T58" fmla="*/ 3158 w 5469"/>
                <a:gd name="T59" fmla="*/ 26 h 51"/>
                <a:gd name="T60" fmla="*/ 3238 w 5469"/>
                <a:gd name="T61" fmla="*/ 0 h 51"/>
                <a:gd name="T62" fmla="*/ 3397 w 5469"/>
                <a:gd name="T63" fmla="*/ 0 h 51"/>
                <a:gd name="T64" fmla="*/ 3477 w 5469"/>
                <a:gd name="T65" fmla="*/ 41 h 51"/>
                <a:gd name="T66" fmla="*/ 3556 w 5469"/>
                <a:gd name="T67" fmla="*/ 0 h 51"/>
                <a:gd name="T68" fmla="*/ 3716 w 5469"/>
                <a:gd name="T69" fmla="*/ 0 h 51"/>
                <a:gd name="T70" fmla="*/ 3795 w 5469"/>
                <a:gd name="T71" fmla="*/ 26 h 51"/>
                <a:gd name="T72" fmla="*/ 3875 w 5469"/>
                <a:gd name="T73" fmla="*/ 0 h 51"/>
                <a:gd name="T74" fmla="*/ 4034 w 5469"/>
                <a:gd name="T75" fmla="*/ 0 h 51"/>
                <a:gd name="T76" fmla="*/ 4114 w 5469"/>
                <a:gd name="T77" fmla="*/ 26 h 51"/>
                <a:gd name="T78" fmla="*/ 4194 w 5469"/>
                <a:gd name="T79" fmla="*/ 0 h 51"/>
                <a:gd name="T80" fmla="*/ 4353 w 5469"/>
                <a:gd name="T81" fmla="*/ 0 h 51"/>
                <a:gd name="T82" fmla="*/ 4433 w 5469"/>
                <a:gd name="T83" fmla="*/ 26 h 51"/>
                <a:gd name="T84" fmla="*/ 4512 w 5469"/>
                <a:gd name="T85" fmla="*/ 0 h 51"/>
                <a:gd name="T86" fmla="*/ 4672 w 5469"/>
                <a:gd name="T87" fmla="*/ 0 h 51"/>
                <a:gd name="T88" fmla="*/ 4751 w 5469"/>
                <a:gd name="T89" fmla="*/ 26 h 51"/>
                <a:gd name="T90" fmla="*/ 4831 w 5469"/>
                <a:gd name="T91" fmla="*/ 0 h 51"/>
                <a:gd name="T92" fmla="*/ 4990 w 5469"/>
                <a:gd name="T93" fmla="*/ 0 h 51"/>
                <a:gd name="T94" fmla="*/ 5070 w 5469"/>
                <a:gd name="T95" fmla="*/ 41 h 51"/>
                <a:gd name="T96" fmla="*/ 5150 w 5469"/>
                <a:gd name="T97" fmla="*/ 0 h 51"/>
                <a:gd name="T98" fmla="*/ 5309 w 5469"/>
                <a:gd name="T99" fmla="*/ 0 h 51"/>
                <a:gd name="T100" fmla="*/ 5389 w 5469"/>
                <a:gd name="T101" fmla="*/ 26 h 51"/>
                <a:gd name="T102" fmla="*/ 5469 w 5469"/>
                <a:gd name="T10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69" h="51">
                  <a:moveTo>
                    <a:pt x="0" y="0"/>
                  </a:moveTo>
                  <a:lnTo>
                    <a:pt x="51" y="0"/>
                  </a:lnTo>
                  <a:lnTo>
                    <a:pt x="51" y="26"/>
                  </a:lnTo>
                  <a:lnTo>
                    <a:pt x="51" y="0"/>
                  </a:lnTo>
                  <a:lnTo>
                    <a:pt x="131" y="0"/>
                  </a:lnTo>
                  <a:lnTo>
                    <a:pt x="131" y="26"/>
                  </a:lnTo>
                  <a:lnTo>
                    <a:pt x="131" y="0"/>
                  </a:lnTo>
                  <a:lnTo>
                    <a:pt x="211" y="0"/>
                  </a:lnTo>
                  <a:lnTo>
                    <a:pt x="211" y="26"/>
                  </a:lnTo>
                  <a:lnTo>
                    <a:pt x="211" y="0"/>
                  </a:lnTo>
                  <a:lnTo>
                    <a:pt x="290" y="0"/>
                  </a:lnTo>
                  <a:lnTo>
                    <a:pt x="290" y="41"/>
                  </a:lnTo>
                  <a:lnTo>
                    <a:pt x="290" y="0"/>
                  </a:lnTo>
                  <a:lnTo>
                    <a:pt x="370" y="0"/>
                  </a:lnTo>
                  <a:lnTo>
                    <a:pt x="370" y="26"/>
                  </a:lnTo>
                  <a:lnTo>
                    <a:pt x="370" y="0"/>
                  </a:lnTo>
                  <a:lnTo>
                    <a:pt x="450" y="0"/>
                  </a:lnTo>
                  <a:lnTo>
                    <a:pt x="450" y="26"/>
                  </a:lnTo>
                  <a:lnTo>
                    <a:pt x="450" y="0"/>
                  </a:lnTo>
                  <a:lnTo>
                    <a:pt x="529" y="0"/>
                  </a:lnTo>
                  <a:lnTo>
                    <a:pt x="529" y="26"/>
                  </a:lnTo>
                  <a:lnTo>
                    <a:pt x="529" y="0"/>
                  </a:lnTo>
                  <a:lnTo>
                    <a:pt x="609" y="0"/>
                  </a:lnTo>
                  <a:lnTo>
                    <a:pt x="609" y="26"/>
                  </a:lnTo>
                  <a:lnTo>
                    <a:pt x="609" y="0"/>
                  </a:lnTo>
                  <a:lnTo>
                    <a:pt x="689" y="0"/>
                  </a:lnTo>
                  <a:lnTo>
                    <a:pt x="689" y="51"/>
                  </a:lnTo>
                  <a:lnTo>
                    <a:pt x="689" y="0"/>
                  </a:lnTo>
                  <a:lnTo>
                    <a:pt x="768" y="0"/>
                  </a:lnTo>
                  <a:lnTo>
                    <a:pt x="768" y="26"/>
                  </a:lnTo>
                  <a:lnTo>
                    <a:pt x="768" y="0"/>
                  </a:lnTo>
                  <a:lnTo>
                    <a:pt x="848" y="0"/>
                  </a:lnTo>
                  <a:lnTo>
                    <a:pt x="848" y="26"/>
                  </a:lnTo>
                  <a:lnTo>
                    <a:pt x="848" y="0"/>
                  </a:lnTo>
                  <a:lnTo>
                    <a:pt x="928" y="0"/>
                  </a:lnTo>
                  <a:lnTo>
                    <a:pt x="928" y="26"/>
                  </a:lnTo>
                  <a:lnTo>
                    <a:pt x="928" y="0"/>
                  </a:lnTo>
                  <a:lnTo>
                    <a:pt x="1007" y="0"/>
                  </a:lnTo>
                  <a:lnTo>
                    <a:pt x="1007" y="26"/>
                  </a:lnTo>
                  <a:lnTo>
                    <a:pt x="1007" y="0"/>
                  </a:lnTo>
                  <a:lnTo>
                    <a:pt x="1087" y="0"/>
                  </a:lnTo>
                  <a:lnTo>
                    <a:pt x="1087" y="41"/>
                  </a:lnTo>
                  <a:lnTo>
                    <a:pt x="1087" y="0"/>
                  </a:lnTo>
                  <a:lnTo>
                    <a:pt x="1167" y="0"/>
                  </a:lnTo>
                  <a:lnTo>
                    <a:pt x="1167" y="26"/>
                  </a:lnTo>
                  <a:lnTo>
                    <a:pt x="1167" y="0"/>
                  </a:lnTo>
                  <a:lnTo>
                    <a:pt x="1246" y="0"/>
                  </a:lnTo>
                  <a:lnTo>
                    <a:pt x="1246" y="26"/>
                  </a:lnTo>
                  <a:lnTo>
                    <a:pt x="1246" y="0"/>
                  </a:lnTo>
                  <a:lnTo>
                    <a:pt x="1326" y="0"/>
                  </a:lnTo>
                  <a:lnTo>
                    <a:pt x="1326" y="26"/>
                  </a:lnTo>
                  <a:lnTo>
                    <a:pt x="1326" y="0"/>
                  </a:lnTo>
                  <a:lnTo>
                    <a:pt x="1406" y="0"/>
                  </a:lnTo>
                  <a:lnTo>
                    <a:pt x="1406" y="26"/>
                  </a:lnTo>
                  <a:lnTo>
                    <a:pt x="1406" y="0"/>
                  </a:lnTo>
                  <a:lnTo>
                    <a:pt x="1485" y="0"/>
                  </a:lnTo>
                  <a:lnTo>
                    <a:pt x="1485" y="51"/>
                  </a:lnTo>
                  <a:lnTo>
                    <a:pt x="1485" y="0"/>
                  </a:lnTo>
                  <a:lnTo>
                    <a:pt x="1565" y="0"/>
                  </a:lnTo>
                  <a:lnTo>
                    <a:pt x="1565" y="26"/>
                  </a:lnTo>
                  <a:lnTo>
                    <a:pt x="1565" y="0"/>
                  </a:lnTo>
                  <a:lnTo>
                    <a:pt x="1645" y="0"/>
                  </a:lnTo>
                  <a:lnTo>
                    <a:pt x="1645" y="26"/>
                  </a:lnTo>
                  <a:lnTo>
                    <a:pt x="1645" y="0"/>
                  </a:lnTo>
                  <a:lnTo>
                    <a:pt x="1724" y="0"/>
                  </a:lnTo>
                  <a:lnTo>
                    <a:pt x="1724" y="26"/>
                  </a:lnTo>
                  <a:lnTo>
                    <a:pt x="1724" y="0"/>
                  </a:lnTo>
                  <a:lnTo>
                    <a:pt x="1804" y="0"/>
                  </a:lnTo>
                  <a:lnTo>
                    <a:pt x="1804" y="26"/>
                  </a:lnTo>
                  <a:lnTo>
                    <a:pt x="1804" y="0"/>
                  </a:lnTo>
                  <a:lnTo>
                    <a:pt x="1884" y="0"/>
                  </a:lnTo>
                  <a:lnTo>
                    <a:pt x="1884" y="41"/>
                  </a:lnTo>
                  <a:lnTo>
                    <a:pt x="1884" y="0"/>
                  </a:lnTo>
                  <a:lnTo>
                    <a:pt x="1963" y="0"/>
                  </a:lnTo>
                  <a:lnTo>
                    <a:pt x="1963" y="26"/>
                  </a:lnTo>
                  <a:lnTo>
                    <a:pt x="1963" y="0"/>
                  </a:lnTo>
                  <a:lnTo>
                    <a:pt x="2043" y="0"/>
                  </a:lnTo>
                  <a:lnTo>
                    <a:pt x="2043" y="26"/>
                  </a:lnTo>
                  <a:lnTo>
                    <a:pt x="2043" y="0"/>
                  </a:lnTo>
                  <a:lnTo>
                    <a:pt x="2123" y="0"/>
                  </a:lnTo>
                  <a:lnTo>
                    <a:pt x="2123" y="26"/>
                  </a:lnTo>
                  <a:lnTo>
                    <a:pt x="2123" y="0"/>
                  </a:lnTo>
                  <a:lnTo>
                    <a:pt x="2202" y="0"/>
                  </a:lnTo>
                  <a:lnTo>
                    <a:pt x="2202" y="26"/>
                  </a:lnTo>
                  <a:lnTo>
                    <a:pt x="2202" y="0"/>
                  </a:lnTo>
                  <a:lnTo>
                    <a:pt x="2282" y="0"/>
                  </a:lnTo>
                  <a:lnTo>
                    <a:pt x="2282" y="51"/>
                  </a:lnTo>
                  <a:lnTo>
                    <a:pt x="2282" y="0"/>
                  </a:lnTo>
                  <a:lnTo>
                    <a:pt x="2362" y="0"/>
                  </a:lnTo>
                  <a:lnTo>
                    <a:pt x="2362" y="26"/>
                  </a:lnTo>
                  <a:lnTo>
                    <a:pt x="2362" y="0"/>
                  </a:lnTo>
                  <a:lnTo>
                    <a:pt x="2441" y="0"/>
                  </a:lnTo>
                  <a:lnTo>
                    <a:pt x="2441" y="26"/>
                  </a:lnTo>
                  <a:lnTo>
                    <a:pt x="2441" y="0"/>
                  </a:lnTo>
                  <a:lnTo>
                    <a:pt x="2521" y="0"/>
                  </a:lnTo>
                  <a:lnTo>
                    <a:pt x="2521" y="26"/>
                  </a:lnTo>
                  <a:lnTo>
                    <a:pt x="2521" y="0"/>
                  </a:lnTo>
                  <a:lnTo>
                    <a:pt x="2600" y="0"/>
                  </a:lnTo>
                  <a:lnTo>
                    <a:pt x="2600" y="26"/>
                  </a:lnTo>
                  <a:lnTo>
                    <a:pt x="2600" y="0"/>
                  </a:lnTo>
                  <a:lnTo>
                    <a:pt x="2680" y="0"/>
                  </a:lnTo>
                  <a:lnTo>
                    <a:pt x="2680" y="41"/>
                  </a:lnTo>
                  <a:lnTo>
                    <a:pt x="2680" y="0"/>
                  </a:lnTo>
                  <a:lnTo>
                    <a:pt x="2760" y="0"/>
                  </a:lnTo>
                  <a:lnTo>
                    <a:pt x="2760" y="26"/>
                  </a:lnTo>
                  <a:lnTo>
                    <a:pt x="2760" y="0"/>
                  </a:lnTo>
                  <a:lnTo>
                    <a:pt x="2839" y="0"/>
                  </a:lnTo>
                  <a:lnTo>
                    <a:pt x="2839" y="26"/>
                  </a:lnTo>
                  <a:lnTo>
                    <a:pt x="2839" y="0"/>
                  </a:lnTo>
                  <a:lnTo>
                    <a:pt x="2919" y="0"/>
                  </a:lnTo>
                  <a:lnTo>
                    <a:pt x="2919" y="26"/>
                  </a:lnTo>
                  <a:lnTo>
                    <a:pt x="2919" y="0"/>
                  </a:lnTo>
                  <a:lnTo>
                    <a:pt x="2999" y="0"/>
                  </a:lnTo>
                  <a:lnTo>
                    <a:pt x="2999" y="26"/>
                  </a:lnTo>
                  <a:lnTo>
                    <a:pt x="2999" y="0"/>
                  </a:lnTo>
                  <a:lnTo>
                    <a:pt x="3078" y="0"/>
                  </a:lnTo>
                  <a:lnTo>
                    <a:pt x="3078" y="51"/>
                  </a:lnTo>
                  <a:lnTo>
                    <a:pt x="3078" y="0"/>
                  </a:lnTo>
                  <a:lnTo>
                    <a:pt x="3158" y="0"/>
                  </a:lnTo>
                  <a:lnTo>
                    <a:pt x="3158" y="26"/>
                  </a:lnTo>
                  <a:lnTo>
                    <a:pt x="3158" y="0"/>
                  </a:lnTo>
                  <a:lnTo>
                    <a:pt x="3238" y="0"/>
                  </a:lnTo>
                  <a:lnTo>
                    <a:pt x="3238" y="26"/>
                  </a:lnTo>
                  <a:lnTo>
                    <a:pt x="3238" y="0"/>
                  </a:lnTo>
                  <a:lnTo>
                    <a:pt x="3317" y="0"/>
                  </a:lnTo>
                  <a:lnTo>
                    <a:pt x="3317" y="26"/>
                  </a:lnTo>
                  <a:lnTo>
                    <a:pt x="3317" y="0"/>
                  </a:lnTo>
                  <a:lnTo>
                    <a:pt x="3397" y="0"/>
                  </a:lnTo>
                  <a:lnTo>
                    <a:pt x="3397" y="26"/>
                  </a:lnTo>
                  <a:lnTo>
                    <a:pt x="3397" y="0"/>
                  </a:lnTo>
                  <a:lnTo>
                    <a:pt x="3477" y="0"/>
                  </a:lnTo>
                  <a:lnTo>
                    <a:pt x="3477" y="41"/>
                  </a:lnTo>
                  <a:lnTo>
                    <a:pt x="3477" y="0"/>
                  </a:lnTo>
                  <a:lnTo>
                    <a:pt x="3556" y="0"/>
                  </a:lnTo>
                  <a:lnTo>
                    <a:pt x="3556" y="26"/>
                  </a:lnTo>
                  <a:lnTo>
                    <a:pt x="3556" y="0"/>
                  </a:lnTo>
                  <a:lnTo>
                    <a:pt x="3636" y="0"/>
                  </a:lnTo>
                  <a:lnTo>
                    <a:pt x="3636" y="26"/>
                  </a:lnTo>
                  <a:lnTo>
                    <a:pt x="3636" y="0"/>
                  </a:lnTo>
                  <a:lnTo>
                    <a:pt x="3716" y="0"/>
                  </a:lnTo>
                  <a:lnTo>
                    <a:pt x="3716" y="26"/>
                  </a:lnTo>
                  <a:lnTo>
                    <a:pt x="3716" y="0"/>
                  </a:lnTo>
                  <a:lnTo>
                    <a:pt x="3795" y="0"/>
                  </a:lnTo>
                  <a:lnTo>
                    <a:pt x="3795" y="26"/>
                  </a:lnTo>
                  <a:lnTo>
                    <a:pt x="3795" y="0"/>
                  </a:lnTo>
                  <a:lnTo>
                    <a:pt x="3875" y="0"/>
                  </a:lnTo>
                  <a:lnTo>
                    <a:pt x="3875" y="51"/>
                  </a:lnTo>
                  <a:lnTo>
                    <a:pt x="3875" y="0"/>
                  </a:lnTo>
                  <a:lnTo>
                    <a:pt x="3955" y="0"/>
                  </a:lnTo>
                  <a:lnTo>
                    <a:pt x="3955" y="26"/>
                  </a:lnTo>
                  <a:lnTo>
                    <a:pt x="3955" y="0"/>
                  </a:lnTo>
                  <a:lnTo>
                    <a:pt x="4034" y="0"/>
                  </a:lnTo>
                  <a:lnTo>
                    <a:pt x="4034" y="26"/>
                  </a:lnTo>
                  <a:lnTo>
                    <a:pt x="4034" y="0"/>
                  </a:lnTo>
                  <a:lnTo>
                    <a:pt x="4114" y="0"/>
                  </a:lnTo>
                  <a:lnTo>
                    <a:pt x="4114" y="26"/>
                  </a:lnTo>
                  <a:lnTo>
                    <a:pt x="4114" y="0"/>
                  </a:lnTo>
                  <a:lnTo>
                    <a:pt x="4194" y="0"/>
                  </a:lnTo>
                  <a:lnTo>
                    <a:pt x="4194" y="26"/>
                  </a:lnTo>
                  <a:lnTo>
                    <a:pt x="4194" y="0"/>
                  </a:lnTo>
                  <a:lnTo>
                    <a:pt x="4273" y="0"/>
                  </a:lnTo>
                  <a:lnTo>
                    <a:pt x="4273" y="41"/>
                  </a:lnTo>
                  <a:lnTo>
                    <a:pt x="4273" y="0"/>
                  </a:lnTo>
                  <a:lnTo>
                    <a:pt x="4353" y="0"/>
                  </a:lnTo>
                  <a:lnTo>
                    <a:pt x="4353" y="26"/>
                  </a:lnTo>
                  <a:lnTo>
                    <a:pt x="4353" y="0"/>
                  </a:lnTo>
                  <a:lnTo>
                    <a:pt x="4433" y="0"/>
                  </a:lnTo>
                  <a:lnTo>
                    <a:pt x="4433" y="26"/>
                  </a:lnTo>
                  <a:lnTo>
                    <a:pt x="4433" y="0"/>
                  </a:lnTo>
                  <a:lnTo>
                    <a:pt x="4512" y="0"/>
                  </a:lnTo>
                  <a:lnTo>
                    <a:pt x="4512" y="26"/>
                  </a:lnTo>
                  <a:lnTo>
                    <a:pt x="4512" y="0"/>
                  </a:lnTo>
                  <a:lnTo>
                    <a:pt x="4592" y="0"/>
                  </a:lnTo>
                  <a:lnTo>
                    <a:pt x="4592" y="26"/>
                  </a:lnTo>
                  <a:lnTo>
                    <a:pt x="4592" y="0"/>
                  </a:lnTo>
                  <a:lnTo>
                    <a:pt x="4672" y="0"/>
                  </a:lnTo>
                  <a:lnTo>
                    <a:pt x="4672" y="51"/>
                  </a:lnTo>
                  <a:lnTo>
                    <a:pt x="4672" y="0"/>
                  </a:lnTo>
                  <a:lnTo>
                    <a:pt x="4751" y="0"/>
                  </a:lnTo>
                  <a:lnTo>
                    <a:pt x="4751" y="26"/>
                  </a:lnTo>
                  <a:lnTo>
                    <a:pt x="4751" y="0"/>
                  </a:lnTo>
                  <a:lnTo>
                    <a:pt x="4831" y="0"/>
                  </a:lnTo>
                  <a:lnTo>
                    <a:pt x="4831" y="26"/>
                  </a:lnTo>
                  <a:lnTo>
                    <a:pt x="4831" y="0"/>
                  </a:lnTo>
                  <a:lnTo>
                    <a:pt x="4911" y="0"/>
                  </a:lnTo>
                  <a:lnTo>
                    <a:pt x="4911" y="26"/>
                  </a:lnTo>
                  <a:lnTo>
                    <a:pt x="4911" y="0"/>
                  </a:lnTo>
                  <a:lnTo>
                    <a:pt x="4990" y="0"/>
                  </a:lnTo>
                  <a:lnTo>
                    <a:pt x="4990" y="26"/>
                  </a:lnTo>
                  <a:lnTo>
                    <a:pt x="4990" y="0"/>
                  </a:lnTo>
                  <a:lnTo>
                    <a:pt x="5070" y="0"/>
                  </a:lnTo>
                  <a:lnTo>
                    <a:pt x="5070" y="41"/>
                  </a:lnTo>
                  <a:lnTo>
                    <a:pt x="5070" y="0"/>
                  </a:lnTo>
                  <a:lnTo>
                    <a:pt x="5150" y="0"/>
                  </a:lnTo>
                  <a:lnTo>
                    <a:pt x="5150" y="26"/>
                  </a:lnTo>
                  <a:lnTo>
                    <a:pt x="5150" y="0"/>
                  </a:lnTo>
                  <a:lnTo>
                    <a:pt x="5229" y="0"/>
                  </a:lnTo>
                  <a:lnTo>
                    <a:pt x="5229" y="26"/>
                  </a:lnTo>
                  <a:lnTo>
                    <a:pt x="5229" y="0"/>
                  </a:lnTo>
                  <a:lnTo>
                    <a:pt x="5309" y="0"/>
                  </a:lnTo>
                  <a:lnTo>
                    <a:pt x="5309" y="26"/>
                  </a:lnTo>
                  <a:lnTo>
                    <a:pt x="5309" y="0"/>
                  </a:lnTo>
                  <a:lnTo>
                    <a:pt x="5389" y="0"/>
                  </a:lnTo>
                  <a:lnTo>
                    <a:pt x="5389" y="26"/>
                  </a:lnTo>
                  <a:lnTo>
                    <a:pt x="5389" y="0"/>
                  </a:lnTo>
                  <a:lnTo>
                    <a:pt x="5468" y="0"/>
                  </a:lnTo>
                  <a:lnTo>
                    <a:pt x="5468" y="51"/>
                  </a:lnTo>
                  <a:lnTo>
                    <a:pt x="54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55" name="Rectangle 103"/>
            <p:cNvSpPr>
              <a:spLocks noChangeArrowheads="1"/>
            </p:cNvSpPr>
            <p:nvPr/>
          </p:nvSpPr>
          <p:spPr bwMode="auto">
            <a:xfrm>
              <a:off x="1069" y="4003"/>
              <a:ext cx="22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20000</a:t>
              </a:r>
              <a:endParaRPr lang="cs-CZ" altLang="cs-CZ"/>
            </a:p>
          </p:txBody>
        </p:sp>
        <p:sp>
          <p:nvSpPr>
            <p:cNvPr id="74856" name="Rectangle 104"/>
            <p:cNvSpPr>
              <a:spLocks noChangeArrowheads="1"/>
            </p:cNvSpPr>
            <p:nvPr/>
          </p:nvSpPr>
          <p:spPr bwMode="auto">
            <a:xfrm>
              <a:off x="1783" y="4003"/>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30000</a:t>
              </a:r>
              <a:endParaRPr lang="cs-CZ" altLang="cs-CZ"/>
            </a:p>
          </p:txBody>
        </p:sp>
        <p:sp>
          <p:nvSpPr>
            <p:cNvPr id="74857" name="Rectangle 105"/>
            <p:cNvSpPr>
              <a:spLocks noChangeArrowheads="1"/>
            </p:cNvSpPr>
            <p:nvPr/>
          </p:nvSpPr>
          <p:spPr bwMode="auto">
            <a:xfrm>
              <a:off x="2498" y="4003"/>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40000</a:t>
              </a:r>
              <a:endParaRPr lang="cs-CZ" altLang="cs-CZ"/>
            </a:p>
          </p:txBody>
        </p:sp>
        <p:sp>
          <p:nvSpPr>
            <p:cNvPr id="74858" name="Rectangle 106"/>
            <p:cNvSpPr>
              <a:spLocks noChangeArrowheads="1"/>
            </p:cNvSpPr>
            <p:nvPr/>
          </p:nvSpPr>
          <p:spPr bwMode="auto">
            <a:xfrm>
              <a:off x="3213" y="4003"/>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50000</a:t>
              </a:r>
              <a:endParaRPr lang="cs-CZ" altLang="cs-CZ"/>
            </a:p>
          </p:txBody>
        </p:sp>
        <p:sp>
          <p:nvSpPr>
            <p:cNvPr id="74859" name="Rectangle 107"/>
            <p:cNvSpPr>
              <a:spLocks noChangeArrowheads="1"/>
            </p:cNvSpPr>
            <p:nvPr/>
          </p:nvSpPr>
          <p:spPr bwMode="auto">
            <a:xfrm>
              <a:off x="3928" y="4003"/>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60000</a:t>
              </a:r>
              <a:endParaRPr lang="cs-CZ" altLang="cs-CZ"/>
            </a:p>
          </p:txBody>
        </p:sp>
        <p:sp>
          <p:nvSpPr>
            <p:cNvPr id="74860" name="Rectangle 108"/>
            <p:cNvSpPr>
              <a:spLocks noChangeArrowheads="1"/>
            </p:cNvSpPr>
            <p:nvPr/>
          </p:nvSpPr>
          <p:spPr bwMode="auto">
            <a:xfrm>
              <a:off x="4643" y="4003"/>
              <a:ext cx="225"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70000</a:t>
              </a:r>
              <a:endParaRPr lang="cs-CZ" altLang="cs-CZ"/>
            </a:p>
          </p:txBody>
        </p:sp>
        <p:sp>
          <p:nvSpPr>
            <p:cNvPr id="74861" name="Rectangle 109"/>
            <p:cNvSpPr>
              <a:spLocks noChangeArrowheads="1"/>
            </p:cNvSpPr>
            <p:nvPr/>
          </p:nvSpPr>
          <p:spPr bwMode="auto">
            <a:xfrm>
              <a:off x="5336" y="4003"/>
              <a:ext cx="1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m/z</a:t>
              </a:r>
              <a:endParaRPr lang="cs-CZ" altLang="cs-CZ"/>
            </a:p>
          </p:txBody>
        </p:sp>
        <p:sp>
          <p:nvSpPr>
            <p:cNvPr id="74862" name="Freeform 110"/>
            <p:cNvSpPr>
              <a:spLocks/>
            </p:cNvSpPr>
            <p:nvPr/>
          </p:nvSpPr>
          <p:spPr bwMode="auto">
            <a:xfrm>
              <a:off x="516" y="137"/>
              <a:ext cx="46" cy="3800"/>
            </a:xfrm>
            <a:custGeom>
              <a:avLst/>
              <a:gdLst>
                <a:gd name="T0" fmla="*/ 25 w 51"/>
                <a:gd name="T1" fmla="*/ 4179 h 4233"/>
                <a:gd name="T2" fmla="*/ 25 w 51"/>
                <a:gd name="T3" fmla="*/ 4100 h 4233"/>
                <a:gd name="T4" fmla="*/ 25 w 51"/>
                <a:gd name="T5" fmla="*/ 4022 h 4233"/>
                <a:gd name="T6" fmla="*/ 0 w 51"/>
                <a:gd name="T7" fmla="*/ 3944 h 4233"/>
                <a:gd name="T8" fmla="*/ 25 w 51"/>
                <a:gd name="T9" fmla="*/ 3866 h 4233"/>
                <a:gd name="T10" fmla="*/ 25 w 51"/>
                <a:gd name="T11" fmla="*/ 3787 h 4233"/>
                <a:gd name="T12" fmla="*/ 25 w 51"/>
                <a:gd name="T13" fmla="*/ 3709 h 4233"/>
                <a:gd name="T14" fmla="*/ 25 w 51"/>
                <a:gd name="T15" fmla="*/ 3631 h 4233"/>
                <a:gd name="T16" fmla="*/ 0 w 51"/>
                <a:gd name="T17" fmla="*/ 3553 h 4233"/>
                <a:gd name="T18" fmla="*/ 25 w 51"/>
                <a:gd name="T19" fmla="*/ 3474 h 4233"/>
                <a:gd name="T20" fmla="*/ 25 w 51"/>
                <a:gd name="T21" fmla="*/ 3396 h 4233"/>
                <a:gd name="T22" fmla="*/ 25 w 51"/>
                <a:gd name="T23" fmla="*/ 3318 h 4233"/>
                <a:gd name="T24" fmla="*/ 25 w 51"/>
                <a:gd name="T25" fmla="*/ 3240 h 4233"/>
                <a:gd name="T26" fmla="*/ 0 w 51"/>
                <a:gd name="T27" fmla="*/ 3161 h 4233"/>
                <a:gd name="T28" fmla="*/ 25 w 51"/>
                <a:gd name="T29" fmla="*/ 3083 h 4233"/>
                <a:gd name="T30" fmla="*/ 25 w 51"/>
                <a:gd name="T31" fmla="*/ 3005 h 4233"/>
                <a:gd name="T32" fmla="*/ 25 w 51"/>
                <a:gd name="T33" fmla="*/ 2927 h 4233"/>
                <a:gd name="T34" fmla="*/ 25 w 51"/>
                <a:gd name="T35" fmla="*/ 2849 h 4233"/>
                <a:gd name="T36" fmla="*/ 0 w 51"/>
                <a:gd name="T37" fmla="*/ 2770 h 4233"/>
                <a:gd name="T38" fmla="*/ 25 w 51"/>
                <a:gd name="T39" fmla="*/ 2692 h 4233"/>
                <a:gd name="T40" fmla="*/ 25 w 51"/>
                <a:gd name="T41" fmla="*/ 2614 h 4233"/>
                <a:gd name="T42" fmla="*/ 25 w 51"/>
                <a:gd name="T43" fmla="*/ 2536 h 4233"/>
                <a:gd name="T44" fmla="*/ 25 w 51"/>
                <a:gd name="T45" fmla="*/ 2457 h 4233"/>
                <a:gd name="T46" fmla="*/ 0 w 51"/>
                <a:gd name="T47" fmla="*/ 2379 h 4233"/>
                <a:gd name="T48" fmla="*/ 25 w 51"/>
                <a:gd name="T49" fmla="*/ 2301 h 4233"/>
                <a:gd name="T50" fmla="*/ 25 w 51"/>
                <a:gd name="T51" fmla="*/ 2223 h 4233"/>
                <a:gd name="T52" fmla="*/ 25 w 51"/>
                <a:gd name="T53" fmla="*/ 2144 h 4233"/>
                <a:gd name="T54" fmla="*/ 25 w 51"/>
                <a:gd name="T55" fmla="*/ 2066 h 4233"/>
                <a:gd name="T56" fmla="*/ 0 w 51"/>
                <a:gd name="T57" fmla="*/ 1988 h 4233"/>
                <a:gd name="T58" fmla="*/ 25 w 51"/>
                <a:gd name="T59" fmla="*/ 1910 h 4233"/>
                <a:gd name="T60" fmla="*/ 25 w 51"/>
                <a:gd name="T61" fmla="*/ 1831 h 4233"/>
                <a:gd name="T62" fmla="*/ 25 w 51"/>
                <a:gd name="T63" fmla="*/ 1753 h 4233"/>
                <a:gd name="T64" fmla="*/ 25 w 51"/>
                <a:gd name="T65" fmla="*/ 1675 h 4233"/>
                <a:gd name="T66" fmla="*/ 0 w 51"/>
                <a:gd name="T67" fmla="*/ 1597 h 4233"/>
                <a:gd name="T68" fmla="*/ 25 w 51"/>
                <a:gd name="T69" fmla="*/ 1518 h 4233"/>
                <a:gd name="T70" fmla="*/ 25 w 51"/>
                <a:gd name="T71" fmla="*/ 1440 h 4233"/>
                <a:gd name="T72" fmla="*/ 25 w 51"/>
                <a:gd name="T73" fmla="*/ 1362 h 4233"/>
                <a:gd name="T74" fmla="*/ 25 w 51"/>
                <a:gd name="T75" fmla="*/ 1284 h 4233"/>
                <a:gd name="T76" fmla="*/ 0 w 51"/>
                <a:gd name="T77" fmla="*/ 1205 h 4233"/>
                <a:gd name="T78" fmla="*/ 25 w 51"/>
                <a:gd name="T79" fmla="*/ 1127 h 4233"/>
                <a:gd name="T80" fmla="*/ 25 w 51"/>
                <a:gd name="T81" fmla="*/ 1049 h 4233"/>
                <a:gd name="T82" fmla="*/ 25 w 51"/>
                <a:gd name="T83" fmla="*/ 971 h 4233"/>
                <a:gd name="T84" fmla="*/ 25 w 51"/>
                <a:gd name="T85" fmla="*/ 893 h 4233"/>
                <a:gd name="T86" fmla="*/ 0 w 51"/>
                <a:gd name="T87" fmla="*/ 814 h 4233"/>
                <a:gd name="T88" fmla="*/ 25 w 51"/>
                <a:gd name="T89" fmla="*/ 736 h 4233"/>
                <a:gd name="T90" fmla="*/ 25 w 51"/>
                <a:gd name="T91" fmla="*/ 658 h 4233"/>
                <a:gd name="T92" fmla="*/ 25 w 51"/>
                <a:gd name="T93" fmla="*/ 580 h 4233"/>
                <a:gd name="T94" fmla="*/ 25 w 51"/>
                <a:gd name="T95" fmla="*/ 501 h 4233"/>
                <a:gd name="T96" fmla="*/ 0 w 51"/>
                <a:gd name="T97" fmla="*/ 423 h 4233"/>
                <a:gd name="T98" fmla="*/ 25 w 51"/>
                <a:gd name="T99" fmla="*/ 345 h 4233"/>
                <a:gd name="T100" fmla="*/ 25 w 51"/>
                <a:gd name="T101" fmla="*/ 267 h 4233"/>
                <a:gd name="T102" fmla="*/ 25 w 51"/>
                <a:gd name="T103" fmla="*/ 188 h 4233"/>
                <a:gd name="T104" fmla="*/ 25 w 51"/>
                <a:gd name="T105" fmla="*/ 110 h 4233"/>
                <a:gd name="T106" fmla="*/ 0 w 51"/>
                <a:gd name="T107" fmla="*/ 32 h 4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4233">
                  <a:moveTo>
                    <a:pt x="51" y="4233"/>
                  </a:moveTo>
                  <a:lnTo>
                    <a:pt x="51" y="4179"/>
                  </a:lnTo>
                  <a:lnTo>
                    <a:pt x="25" y="4179"/>
                  </a:lnTo>
                  <a:lnTo>
                    <a:pt x="51" y="4179"/>
                  </a:lnTo>
                  <a:lnTo>
                    <a:pt x="51" y="4100"/>
                  </a:lnTo>
                  <a:lnTo>
                    <a:pt x="25" y="4100"/>
                  </a:lnTo>
                  <a:lnTo>
                    <a:pt x="51" y="4100"/>
                  </a:lnTo>
                  <a:lnTo>
                    <a:pt x="51" y="4022"/>
                  </a:lnTo>
                  <a:lnTo>
                    <a:pt x="25" y="4022"/>
                  </a:lnTo>
                  <a:lnTo>
                    <a:pt x="51" y="4022"/>
                  </a:lnTo>
                  <a:lnTo>
                    <a:pt x="51" y="3944"/>
                  </a:lnTo>
                  <a:lnTo>
                    <a:pt x="0" y="3944"/>
                  </a:lnTo>
                  <a:lnTo>
                    <a:pt x="51" y="3944"/>
                  </a:lnTo>
                  <a:lnTo>
                    <a:pt x="51" y="3866"/>
                  </a:lnTo>
                  <a:lnTo>
                    <a:pt x="25" y="3866"/>
                  </a:lnTo>
                  <a:lnTo>
                    <a:pt x="51" y="3866"/>
                  </a:lnTo>
                  <a:lnTo>
                    <a:pt x="51" y="3787"/>
                  </a:lnTo>
                  <a:lnTo>
                    <a:pt x="25" y="3787"/>
                  </a:lnTo>
                  <a:lnTo>
                    <a:pt x="51" y="3787"/>
                  </a:lnTo>
                  <a:lnTo>
                    <a:pt x="51" y="3709"/>
                  </a:lnTo>
                  <a:lnTo>
                    <a:pt x="25" y="3709"/>
                  </a:lnTo>
                  <a:lnTo>
                    <a:pt x="51" y="3709"/>
                  </a:lnTo>
                  <a:lnTo>
                    <a:pt x="51" y="3631"/>
                  </a:lnTo>
                  <a:lnTo>
                    <a:pt x="25" y="3631"/>
                  </a:lnTo>
                  <a:lnTo>
                    <a:pt x="51" y="3631"/>
                  </a:lnTo>
                  <a:lnTo>
                    <a:pt x="51" y="3553"/>
                  </a:lnTo>
                  <a:lnTo>
                    <a:pt x="0" y="3553"/>
                  </a:lnTo>
                  <a:lnTo>
                    <a:pt x="51" y="3553"/>
                  </a:lnTo>
                  <a:lnTo>
                    <a:pt x="51" y="3474"/>
                  </a:lnTo>
                  <a:lnTo>
                    <a:pt x="25" y="3474"/>
                  </a:lnTo>
                  <a:lnTo>
                    <a:pt x="51" y="3474"/>
                  </a:lnTo>
                  <a:lnTo>
                    <a:pt x="51" y="3396"/>
                  </a:lnTo>
                  <a:lnTo>
                    <a:pt x="25" y="3396"/>
                  </a:lnTo>
                  <a:lnTo>
                    <a:pt x="51" y="3396"/>
                  </a:lnTo>
                  <a:lnTo>
                    <a:pt x="51" y="3318"/>
                  </a:lnTo>
                  <a:lnTo>
                    <a:pt x="25" y="3318"/>
                  </a:lnTo>
                  <a:lnTo>
                    <a:pt x="51" y="3318"/>
                  </a:lnTo>
                  <a:lnTo>
                    <a:pt x="51" y="3240"/>
                  </a:lnTo>
                  <a:lnTo>
                    <a:pt x="25" y="3240"/>
                  </a:lnTo>
                  <a:lnTo>
                    <a:pt x="51" y="3240"/>
                  </a:lnTo>
                  <a:lnTo>
                    <a:pt x="51" y="3161"/>
                  </a:lnTo>
                  <a:lnTo>
                    <a:pt x="0" y="3161"/>
                  </a:lnTo>
                  <a:lnTo>
                    <a:pt x="51" y="3161"/>
                  </a:lnTo>
                  <a:lnTo>
                    <a:pt x="51" y="3083"/>
                  </a:lnTo>
                  <a:lnTo>
                    <a:pt x="25" y="3083"/>
                  </a:lnTo>
                  <a:lnTo>
                    <a:pt x="51" y="3083"/>
                  </a:lnTo>
                  <a:lnTo>
                    <a:pt x="51" y="3005"/>
                  </a:lnTo>
                  <a:lnTo>
                    <a:pt x="25" y="3005"/>
                  </a:lnTo>
                  <a:lnTo>
                    <a:pt x="51" y="3005"/>
                  </a:lnTo>
                  <a:lnTo>
                    <a:pt x="51" y="2927"/>
                  </a:lnTo>
                  <a:lnTo>
                    <a:pt x="25" y="2927"/>
                  </a:lnTo>
                  <a:lnTo>
                    <a:pt x="51" y="2927"/>
                  </a:lnTo>
                  <a:lnTo>
                    <a:pt x="51" y="2849"/>
                  </a:lnTo>
                  <a:lnTo>
                    <a:pt x="25" y="2849"/>
                  </a:lnTo>
                  <a:lnTo>
                    <a:pt x="51" y="2849"/>
                  </a:lnTo>
                  <a:lnTo>
                    <a:pt x="51" y="2770"/>
                  </a:lnTo>
                  <a:lnTo>
                    <a:pt x="0" y="2770"/>
                  </a:lnTo>
                  <a:lnTo>
                    <a:pt x="51" y="2770"/>
                  </a:lnTo>
                  <a:lnTo>
                    <a:pt x="51" y="2692"/>
                  </a:lnTo>
                  <a:lnTo>
                    <a:pt x="25" y="2692"/>
                  </a:lnTo>
                  <a:lnTo>
                    <a:pt x="51" y="2692"/>
                  </a:lnTo>
                  <a:lnTo>
                    <a:pt x="51" y="2614"/>
                  </a:lnTo>
                  <a:lnTo>
                    <a:pt x="25" y="2614"/>
                  </a:lnTo>
                  <a:lnTo>
                    <a:pt x="51" y="2614"/>
                  </a:lnTo>
                  <a:lnTo>
                    <a:pt x="51" y="2536"/>
                  </a:lnTo>
                  <a:lnTo>
                    <a:pt x="25" y="2536"/>
                  </a:lnTo>
                  <a:lnTo>
                    <a:pt x="51" y="2536"/>
                  </a:lnTo>
                  <a:lnTo>
                    <a:pt x="51" y="2457"/>
                  </a:lnTo>
                  <a:lnTo>
                    <a:pt x="25" y="2457"/>
                  </a:lnTo>
                  <a:lnTo>
                    <a:pt x="51" y="2457"/>
                  </a:lnTo>
                  <a:lnTo>
                    <a:pt x="51" y="2379"/>
                  </a:lnTo>
                  <a:lnTo>
                    <a:pt x="0" y="2379"/>
                  </a:lnTo>
                  <a:lnTo>
                    <a:pt x="51" y="2379"/>
                  </a:lnTo>
                  <a:lnTo>
                    <a:pt x="51" y="2301"/>
                  </a:lnTo>
                  <a:lnTo>
                    <a:pt x="25" y="2301"/>
                  </a:lnTo>
                  <a:lnTo>
                    <a:pt x="51" y="2301"/>
                  </a:lnTo>
                  <a:lnTo>
                    <a:pt x="51" y="2223"/>
                  </a:lnTo>
                  <a:lnTo>
                    <a:pt x="25" y="2223"/>
                  </a:lnTo>
                  <a:lnTo>
                    <a:pt x="51" y="2223"/>
                  </a:lnTo>
                  <a:lnTo>
                    <a:pt x="51" y="2144"/>
                  </a:lnTo>
                  <a:lnTo>
                    <a:pt x="25" y="2144"/>
                  </a:lnTo>
                  <a:lnTo>
                    <a:pt x="51" y="2144"/>
                  </a:lnTo>
                  <a:lnTo>
                    <a:pt x="51" y="2066"/>
                  </a:lnTo>
                  <a:lnTo>
                    <a:pt x="25" y="2066"/>
                  </a:lnTo>
                  <a:lnTo>
                    <a:pt x="51" y="2066"/>
                  </a:lnTo>
                  <a:lnTo>
                    <a:pt x="51" y="1988"/>
                  </a:lnTo>
                  <a:lnTo>
                    <a:pt x="0" y="1988"/>
                  </a:lnTo>
                  <a:lnTo>
                    <a:pt x="51" y="1988"/>
                  </a:lnTo>
                  <a:lnTo>
                    <a:pt x="51" y="1910"/>
                  </a:lnTo>
                  <a:lnTo>
                    <a:pt x="25" y="1910"/>
                  </a:lnTo>
                  <a:lnTo>
                    <a:pt x="51" y="1910"/>
                  </a:lnTo>
                  <a:lnTo>
                    <a:pt x="51" y="1831"/>
                  </a:lnTo>
                  <a:lnTo>
                    <a:pt x="25" y="1831"/>
                  </a:lnTo>
                  <a:lnTo>
                    <a:pt x="51" y="1831"/>
                  </a:lnTo>
                  <a:lnTo>
                    <a:pt x="51" y="1753"/>
                  </a:lnTo>
                  <a:lnTo>
                    <a:pt x="25" y="1753"/>
                  </a:lnTo>
                  <a:lnTo>
                    <a:pt x="51" y="1753"/>
                  </a:lnTo>
                  <a:lnTo>
                    <a:pt x="51" y="1675"/>
                  </a:lnTo>
                  <a:lnTo>
                    <a:pt x="25" y="1675"/>
                  </a:lnTo>
                  <a:lnTo>
                    <a:pt x="51" y="1675"/>
                  </a:lnTo>
                  <a:lnTo>
                    <a:pt x="51" y="1597"/>
                  </a:lnTo>
                  <a:lnTo>
                    <a:pt x="0" y="1597"/>
                  </a:lnTo>
                  <a:lnTo>
                    <a:pt x="51" y="1597"/>
                  </a:lnTo>
                  <a:lnTo>
                    <a:pt x="51" y="1518"/>
                  </a:lnTo>
                  <a:lnTo>
                    <a:pt x="25" y="1518"/>
                  </a:lnTo>
                  <a:lnTo>
                    <a:pt x="51" y="1518"/>
                  </a:lnTo>
                  <a:lnTo>
                    <a:pt x="51" y="1440"/>
                  </a:lnTo>
                  <a:lnTo>
                    <a:pt x="25" y="1440"/>
                  </a:lnTo>
                  <a:lnTo>
                    <a:pt x="51" y="1440"/>
                  </a:lnTo>
                  <a:lnTo>
                    <a:pt x="51" y="1362"/>
                  </a:lnTo>
                  <a:lnTo>
                    <a:pt x="25" y="1362"/>
                  </a:lnTo>
                  <a:lnTo>
                    <a:pt x="51" y="1362"/>
                  </a:lnTo>
                  <a:lnTo>
                    <a:pt x="51" y="1284"/>
                  </a:lnTo>
                  <a:lnTo>
                    <a:pt x="25" y="1284"/>
                  </a:lnTo>
                  <a:lnTo>
                    <a:pt x="51" y="1284"/>
                  </a:lnTo>
                  <a:lnTo>
                    <a:pt x="51" y="1205"/>
                  </a:lnTo>
                  <a:lnTo>
                    <a:pt x="0" y="1205"/>
                  </a:lnTo>
                  <a:lnTo>
                    <a:pt x="51" y="1205"/>
                  </a:lnTo>
                  <a:lnTo>
                    <a:pt x="51" y="1127"/>
                  </a:lnTo>
                  <a:lnTo>
                    <a:pt x="25" y="1127"/>
                  </a:lnTo>
                  <a:lnTo>
                    <a:pt x="51" y="1127"/>
                  </a:lnTo>
                  <a:lnTo>
                    <a:pt x="51" y="1049"/>
                  </a:lnTo>
                  <a:lnTo>
                    <a:pt x="25" y="1049"/>
                  </a:lnTo>
                  <a:lnTo>
                    <a:pt x="51" y="1049"/>
                  </a:lnTo>
                  <a:lnTo>
                    <a:pt x="51" y="971"/>
                  </a:lnTo>
                  <a:lnTo>
                    <a:pt x="25" y="971"/>
                  </a:lnTo>
                  <a:lnTo>
                    <a:pt x="51" y="971"/>
                  </a:lnTo>
                  <a:lnTo>
                    <a:pt x="51" y="893"/>
                  </a:lnTo>
                  <a:lnTo>
                    <a:pt x="25" y="893"/>
                  </a:lnTo>
                  <a:lnTo>
                    <a:pt x="51" y="893"/>
                  </a:lnTo>
                  <a:lnTo>
                    <a:pt x="51" y="814"/>
                  </a:lnTo>
                  <a:lnTo>
                    <a:pt x="0" y="814"/>
                  </a:lnTo>
                  <a:lnTo>
                    <a:pt x="51" y="814"/>
                  </a:lnTo>
                  <a:lnTo>
                    <a:pt x="51" y="736"/>
                  </a:lnTo>
                  <a:lnTo>
                    <a:pt x="25" y="736"/>
                  </a:lnTo>
                  <a:lnTo>
                    <a:pt x="51" y="736"/>
                  </a:lnTo>
                  <a:lnTo>
                    <a:pt x="51" y="658"/>
                  </a:lnTo>
                  <a:lnTo>
                    <a:pt x="25" y="658"/>
                  </a:lnTo>
                  <a:lnTo>
                    <a:pt x="51" y="658"/>
                  </a:lnTo>
                  <a:lnTo>
                    <a:pt x="51" y="580"/>
                  </a:lnTo>
                  <a:lnTo>
                    <a:pt x="25" y="580"/>
                  </a:lnTo>
                  <a:lnTo>
                    <a:pt x="51" y="580"/>
                  </a:lnTo>
                  <a:lnTo>
                    <a:pt x="51" y="501"/>
                  </a:lnTo>
                  <a:lnTo>
                    <a:pt x="25" y="501"/>
                  </a:lnTo>
                  <a:lnTo>
                    <a:pt x="51" y="501"/>
                  </a:lnTo>
                  <a:lnTo>
                    <a:pt x="51" y="423"/>
                  </a:lnTo>
                  <a:lnTo>
                    <a:pt x="0" y="423"/>
                  </a:lnTo>
                  <a:lnTo>
                    <a:pt x="51" y="423"/>
                  </a:lnTo>
                  <a:lnTo>
                    <a:pt x="51" y="345"/>
                  </a:lnTo>
                  <a:lnTo>
                    <a:pt x="25" y="345"/>
                  </a:lnTo>
                  <a:lnTo>
                    <a:pt x="51" y="345"/>
                  </a:lnTo>
                  <a:lnTo>
                    <a:pt x="51" y="267"/>
                  </a:lnTo>
                  <a:lnTo>
                    <a:pt x="25" y="267"/>
                  </a:lnTo>
                  <a:lnTo>
                    <a:pt x="51" y="267"/>
                  </a:lnTo>
                  <a:lnTo>
                    <a:pt x="51" y="188"/>
                  </a:lnTo>
                  <a:lnTo>
                    <a:pt x="25" y="188"/>
                  </a:lnTo>
                  <a:lnTo>
                    <a:pt x="51" y="188"/>
                  </a:lnTo>
                  <a:lnTo>
                    <a:pt x="51" y="110"/>
                  </a:lnTo>
                  <a:lnTo>
                    <a:pt x="25" y="110"/>
                  </a:lnTo>
                  <a:lnTo>
                    <a:pt x="51" y="110"/>
                  </a:lnTo>
                  <a:lnTo>
                    <a:pt x="51" y="32"/>
                  </a:lnTo>
                  <a:lnTo>
                    <a:pt x="0" y="32"/>
                  </a:lnTo>
                  <a:lnTo>
                    <a:pt x="51" y="32"/>
                  </a:lnTo>
                  <a:lnTo>
                    <a:pt x="5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4863" name="Rectangle 111"/>
            <p:cNvSpPr>
              <a:spLocks noChangeArrowheads="1"/>
            </p:cNvSpPr>
            <p:nvPr/>
          </p:nvSpPr>
          <p:spPr bwMode="auto">
            <a:xfrm>
              <a:off x="243" y="3641"/>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50</a:t>
              </a:r>
              <a:endParaRPr lang="cs-CZ" altLang="cs-CZ"/>
            </a:p>
          </p:txBody>
        </p:sp>
        <p:sp>
          <p:nvSpPr>
            <p:cNvPr id="74864" name="Rectangle 112"/>
            <p:cNvSpPr>
              <a:spLocks noChangeArrowheads="1"/>
            </p:cNvSpPr>
            <p:nvPr/>
          </p:nvSpPr>
          <p:spPr bwMode="auto">
            <a:xfrm>
              <a:off x="243" y="3290"/>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100</a:t>
              </a:r>
              <a:endParaRPr lang="cs-CZ" altLang="cs-CZ"/>
            </a:p>
          </p:txBody>
        </p:sp>
        <p:sp>
          <p:nvSpPr>
            <p:cNvPr id="74865" name="Rectangle 113"/>
            <p:cNvSpPr>
              <a:spLocks noChangeArrowheads="1"/>
            </p:cNvSpPr>
            <p:nvPr/>
          </p:nvSpPr>
          <p:spPr bwMode="auto">
            <a:xfrm>
              <a:off x="243" y="2939"/>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150</a:t>
              </a:r>
              <a:endParaRPr lang="cs-CZ" altLang="cs-CZ"/>
            </a:p>
          </p:txBody>
        </p:sp>
        <p:sp>
          <p:nvSpPr>
            <p:cNvPr id="74866" name="Rectangle 114"/>
            <p:cNvSpPr>
              <a:spLocks noChangeArrowheads="1"/>
            </p:cNvSpPr>
            <p:nvPr/>
          </p:nvSpPr>
          <p:spPr bwMode="auto">
            <a:xfrm>
              <a:off x="243" y="2587"/>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200</a:t>
              </a:r>
              <a:endParaRPr lang="cs-CZ" altLang="cs-CZ"/>
            </a:p>
          </p:txBody>
        </p:sp>
        <p:sp>
          <p:nvSpPr>
            <p:cNvPr id="74867" name="Rectangle 115"/>
            <p:cNvSpPr>
              <a:spLocks noChangeArrowheads="1"/>
            </p:cNvSpPr>
            <p:nvPr/>
          </p:nvSpPr>
          <p:spPr bwMode="auto">
            <a:xfrm>
              <a:off x="243" y="2236"/>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250</a:t>
              </a:r>
              <a:endParaRPr lang="cs-CZ" altLang="cs-CZ"/>
            </a:p>
          </p:txBody>
        </p:sp>
        <p:sp>
          <p:nvSpPr>
            <p:cNvPr id="74868" name="Rectangle 116"/>
            <p:cNvSpPr>
              <a:spLocks noChangeArrowheads="1"/>
            </p:cNvSpPr>
            <p:nvPr/>
          </p:nvSpPr>
          <p:spPr bwMode="auto">
            <a:xfrm>
              <a:off x="243" y="1885"/>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300</a:t>
              </a:r>
              <a:endParaRPr lang="cs-CZ" altLang="cs-CZ"/>
            </a:p>
          </p:txBody>
        </p:sp>
        <p:sp>
          <p:nvSpPr>
            <p:cNvPr id="74869" name="Rectangle 117"/>
            <p:cNvSpPr>
              <a:spLocks noChangeArrowheads="1"/>
            </p:cNvSpPr>
            <p:nvPr/>
          </p:nvSpPr>
          <p:spPr bwMode="auto">
            <a:xfrm>
              <a:off x="243" y="1535"/>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350</a:t>
              </a:r>
              <a:endParaRPr lang="cs-CZ" altLang="cs-CZ"/>
            </a:p>
          </p:txBody>
        </p:sp>
        <p:sp>
          <p:nvSpPr>
            <p:cNvPr id="74870" name="Rectangle 118"/>
            <p:cNvSpPr>
              <a:spLocks noChangeArrowheads="1"/>
            </p:cNvSpPr>
            <p:nvPr/>
          </p:nvSpPr>
          <p:spPr bwMode="auto">
            <a:xfrm>
              <a:off x="243" y="1183"/>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400</a:t>
              </a:r>
              <a:endParaRPr lang="cs-CZ" altLang="cs-CZ"/>
            </a:p>
          </p:txBody>
        </p:sp>
        <p:sp>
          <p:nvSpPr>
            <p:cNvPr id="74871" name="Rectangle 119"/>
            <p:cNvSpPr>
              <a:spLocks noChangeArrowheads="1"/>
            </p:cNvSpPr>
            <p:nvPr/>
          </p:nvSpPr>
          <p:spPr bwMode="auto">
            <a:xfrm>
              <a:off x="243" y="832"/>
              <a:ext cx="18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450</a:t>
              </a:r>
              <a:endParaRPr lang="cs-CZ" altLang="cs-CZ"/>
            </a:p>
          </p:txBody>
        </p:sp>
        <p:sp>
          <p:nvSpPr>
            <p:cNvPr id="74872" name="Rectangle 120"/>
            <p:cNvSpPr>
              <a:spLocks noChangeArrowheads="1"/>
            </p:cNvSpPr>
            <p:nvPr/>
          </p:nvSpPr>
          <p:spPr bwMode="auto">
            <a:xfrm>
              <a:off x="243" y="482"/>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 500</a:t>
              </a:r>
              <a:endParaRPr lang="cs-CZ" altLang="cs-CZ"/>
            </a:p>
          </p:txBody>
        </p:sp>
        <p:sp>
          <p:nvSpPr>
            <p:cNvPr id="74873" name="Rectangle 121"/>
            <p:cNvSpPr>
              <a:spLocks noChangeArrowheads="1"/>
            </p:cNvSpPr>
            <p:nvPr/>
          </p:nvSpPr>
          <p:spPr bwMode="auto">
            <a:xfrm>
              <a:off x="289" y="140"/>
              <a:ext cx="180"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900">
                  <a:solidFill>
                    <a:srgbClr val="000000"/>
                  </a:solidFill>
                  <a:latin typeface="Courier" pitchFamily="49" charset="0"/>
                </a:rPr>
                <a:t>a.i.</a:t>
              </a:r>
              <a:endParaRPr lang="cs-CZ" altLang="cs-CZ"/>
            </a:p>
          </p:txBody>
        </p:sp>
        <p:sp>
          <p:nvSpPr>
            <p:cNvPr id="74874" name="Rectangle 122"/>
            <p:cNvSpPr>
              <a:spLocks noChangeArrowheads="1"/>
            </p:cNvSpPr>
            <p:nvPr/>
          </p:nvSpPr>
          <p:spPr bwMode="auto">
            <a:xfrm>
              <a:off x="1384" y="383"/>
              <a:ext cx="3258"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t>DH (E. coli, 0.6 mg/ml, desalted on Sephadex)</a:t>
              </a:r>
              <a:endParaRPr lang="cs-CZ" altLang="cs-CZ" sz="2000"/>
            </a:p>
          </p:txBody>
        </p:sp>
      </p:grpSp>
      <p:sp>
        <p:nvSpPr>
          <p:cNvPr id="74875" name="Rectangle 123"/>
          <p:cNvSpPr>
            <a:spLocks noChangeArrowheads="1"/>
          </p:cNvSpPr>
          <p:nvPr/>
        </p:nvSpPr>
        <p:spPr bwMode="auto">
          <a:xfrm>
            <a:off x="1355725" y="2165350"/>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t>MALDI - MS</a:t>
            </a:r>
            <a:endParaRPr lang="cs-CZ" altLang="cs-CZ" sz="2000"/>
          </a:p>
        </p:txBody>
      </p:sp>
      <p:sp>
        <p:nvSpPr>
          <p:cNvPr id="74877" name="Text Box 125"/>
          <p:cNvSpPr txBox="1">
            <a:spLocks noChangeArrowheads="1"/>
          </p:cNvSpPr>
          <p:nvPr/>
        </p:nvSpPr>
        <p:spPr bwMode="auto">
          <a:xfrm>
            <a:off x="2259978" y="156756"/>
            <a:ext cx="47291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a:t>Salt content influence on MALDI ionization</a:t>
            </a:r>
          </a:p>
        </p:txBody>
      </p:sp>
      <p:sp>
        <p:nvSpPr>
          <p:cNvPr id="74878" name="Text Box 12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4777"/>
                                        </p:tgtEl>
                                        <p:attrNameLst>
                                          <p:attrName>style.visibility</p:attrName>
                                        </p:attrNameLst>
                                      </p:cBhvr>
                                      <p:to>
                                        <p:strVal val="visible"/>
                                      </p:to>
                                    </p:set>
                                    <p:anim calcmode="lin" valueType="num">
                                      <p:cBhvr additive="base">
                                        <p:cTn id="7" dur="500" fill="hold"/>
                                        <p:tgtEl>
                                          <p:spTgt spid="74777"/>
                                        </p:tgtEl>
                                        <p:attrNameLst>
                                          <p:attrName>ppt_x</p:attrName>
                                        </p:attrNameLst>
                                      </p:cBhvr>
                                      <p:tavLst>
                                        <p:tav tm="0">
                                          <p:val>
                                            <p:strVal val="#ppt_x"/>
                                          </p:val>
                                        </p:tav>
                                        <p:tav tm="100000">
                                          <p:val>
                                            <p:strVal val="#ppt_x"/>
                                          </p:val>
                                        </p:tav>
                                      </p:tavLst>
                                    </p:anim>
                                    <p:anim calcmode="lin" valueType="num">
                                      <p:cBhvr additive="base">
                                        <p:cTn id="8" dur="500" fill="hold"/>
                                        <p:tgtEl>
                                          <p:spTgt spid="7477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4837"/>
                                        </p:tgtEl>
                                        <p:attrNameLst>
                                          <p:attrName>style.visibility</p:attrName>
                                        </p:attrNameLst>
                                      </p:cBhvr>
                                      <p:to>
                                        <p:strVal val="visible"/>
                                      </p:to>
                                    </p:set>
                                    <p:animEffect transition="in" filter="dissolve">
                                      <p:cBhvr>
                                        <p:cTn id="13" dur="500"/>
                                        <p:tgtEl>
                                          <p:spTgt spid="7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981075"/>
            <a:ext cx="7543800" cy="433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3"/>
          <p:cNvSpPr txBox="1">
            <a:spLocks noChangeArrowheads="1"/>
          </p:cNvSpPr>
          <p:nvPr/>
        </p:nvSpPr>
        <p:spPr bwMode="auto">
          <a:xfrm>
            <a:off x="2934728" y="508000"/>
            <a:ext cx="32808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t>Electrospray Ionization</a:t>
            </a:r>
            <a:endParaRPr lang="en-US" altLang="cs-CZ" b="1"/>
          </a:p>
        </p:txBody>
      </p:sp>
      <p:sp>
        <p:nvSpPr>
          <p:cNvPr id="15364" name="Text Box 4"/>
          <p:cNvSpPr txBox="1">
            <a:spLocks noChangeArrowheads="1"/>
          </p:cNvSpPr>
          <p:nvPr/>
        </p:nvSpPr>
        <p:spPr bwMode="auto">
          <a:xfrm>
            <a:off x="457200" y="4508500"/>
            <a:ext cx="5192447" cy="1323439"/>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buFont typeface="Wingdings" panose="05000000000000000000" pitchFamily="2" charset="2"/>
              <a:buChar char="Ø"/>
            </a:pPr>
            <a:r>
              <a:rPr lang="en-US" altLang="cs-CZ" sz="2000"/>
              <a:t> </a:t>
            </a:r>
            <a:r>
              <a:rPr lang="cs-CZ" altLang="cs-CZ" sz="2000"/>
              <a:t>Soft ionization under </a:t>
            </a:r>
            <a:r>
              <a:rPr lang="cs-CZ" altLang="cs-CZ" sz="2000" b="1"/>
              <a:t>atmospheric pressure</a:t>
            </a:r>
          </a:p>
          <a:p>
            <a:pPr eaLnBrk="0" hangingPunct="0">
              <a:buFont typeface="Wingdings" panose="05000000000000000000" pitchFamily="2" charset="2"/>
              <a:buChar char="Ø"/>
            </a:pPr>
            <a:r>
              <a:rPr lang="en-US" altLang="cs-CZ" sz="2000"/>
              <a:t> </a:t>
            </a:r>
            <a:r>
              <a:rPr lang="cs-CZ" altLang="cs-CZ" sz="2000"/>
              <a:t>Simple connection to separation techniques</a:t>
            </a:r>
            <a:endParaRPr lang="en-US" altLang="cs-CZ" sz="2000"/>
          </a:p>
          <a:p>
            <a:pPr eaLnBrk="0" hangingPunct="0">
              <a:buFont typeface="Wingdings" panose="05000000000000000000" pitchFamily="2" charset="2"/>
              <a:buNone/>
            </a:pPr>
            <a:r>
              <a:rPr lang="en-US" altLang="cs-CZ" sz="2000"/>
              <a:t>			</a:t>
            </a:r>
            <a:r>
              <a:rPr lang="cs-CZ" altLang="cs-CZ" sz="2000"/>
              <a:t>	(HPLC, CE)</a:t>
            </a:r>
            <a:endParaRPr lang="en-US" altLang="cs-CZ" sz="2000"/>
          </a:p>
          <a:p>
            <a:pPr eaLnBrk="0" hangingPunct="0">
              <a:buFont typeface="Wingdings" panose="05000000000000000000" pitchFamily="2" charset="2"/>
              <a:buChar char="Ø"/>
            </a:pPr>
            <a:r>
              <a:rPr lang="en-US" altLang="cs-CZ" sz="2000"/>
              <a:t> </a:t>
            </a:r>
            <a:r>
              <a:rPr lang="cs-CZ" altLang="cs-CZ" sz="2000"/>
              <a:t>Multiply-charged ions</a:t>
            </a:r>
            <a:endParaRPr lang="en-US" altLang="cs-CZ"/>
          </a:p>
        </p:txBody>
      </p:sp>
      <p:sp>
        <p:nvSpPr>
          <p:cNvPr id="15366" name="Text Box 6"/>
          <p:cNvSpPr txBox="1">
            <a:spLocks noChangeArrowheads="1"/>
          </p:cNvSpPr>
          <p:nvPr/>
        </p:nvSpPr>
        <p:spPr bwMode="auto">
          <a:xfrm>
            <a:off x="3563938" y="6165850"/>
            <a:ext cx="5013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i="1"/>
              <a:t>M. Wilm, </a:t>
            </a:r>
            <a:r>
              <a:rPr lang="cs-CZ" altLang="cs-CZ" sz="1400" i="1"/>
              <a:t>Principles of Electrospray Ionization</a:t>
            </a:r>
            <a:r>
              <a:rPr lang="en-US" altLang="cs-CZ" sz="1400" i="1"/>
              <a:t>, MCP, 2011; 10 (7) </a:t>
            </a:r>
            <a:endParaRPr lang="cs-CZ" altLang="cs-CZ" sz="1400" i="1"/>
          </a:p>
        </p:txBody>
      </p:sp>
      <p:sp>
        <p:nvSpPr>
          <p:cNvPr id="15367"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3" name="Imagem 1" descr="golondrinas-descent-959970-sw.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619500" y="508000"/>
            <a:ext cx="1920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t>ESI – z spray</a:t>
            </a:r>
            <a:endParaRPr lang="en-US" altLang="cs-CZ" b="1"/>
          </a:p>
        </p:txBody>
      </p:sp>
      <p:pic>
        <p:nvPicPr>
          <p:cNvPr id="58373" name="Picture 5" descr="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629400" cy="4911725"/>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Z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79950"/>
            <a:ext cx="2667000" cy="1644650"/>
          </a:xfrm>
          <a:prstGeom prst="rect">
            <a:avLst/>
          </a:prstGeom>
          <a:noFill/>
          <a:extLst>
            <a:ext uri="{909E8E84-426E-40DD-AFC4-6F175D3DCCD1}">
              <a14:hiddenFill xmlns:a14="http://schemas.microsoft.com/office/drawing/2010/main">
                <a:solidFill>
                  <a:srgbClr val="FFFFFF"/>
                </a:solidFill>
              </a14:hiddenFill>
            </a:ext>
          </a:extLst>
        </p:spPr>
      </p:pic>
      <p:sp>
        <p:nvSpPr>
          <p:cNvPr id="58375"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ESI_Ia.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428728" y="1357298"/>
            <a:ext cx="6324600" cy="4743450"/>
          </a:xfrm>
          <a:prstGeom prst="rect">
            <a:avLst/>
          </a:prstGeom>
          <a:noFill/>
          <a:extLst>
            <a:ext uri="{909E8E84-426E-40DD-AFC4-6F175D3DCCD1}">
              <a14:hiddenFill xmlns:a14="http://schemas.microsoft.com/office/drawing/2010/main">
                <a:solidFill>
                  <a:srgbClr val="FFFFFF"/>
                </a:solidFill>
              </a14:hiddenFill>
            </a:ext>
          </a:extLst>
        </p:spPr>
      </p:pic>
      <p:sp>
        <p:nvSpPr>
          <p:cNvPr id="16389" name="Text Box 5"/>
          <p:cNvSpPr txBox="1">
            <a:spLocks noChangeArrowheads="1"/>
          </p:cNvSpPr>
          <p:nvPr/>
        </p:nvSpPr>
        <p:spPr bwMode="auto">
          <a:xfrm>
            <a:off x="3259767" y="457200"/>
            <a:ext cx="26276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b="1"/>
              <a:t>ESI – </a:t>
            </a:r>
            <a:r>
              <a:rPr lang="cs-CZ" altLang="cs-CZ" b="1"/>
              <a:t>ionization</a:t>
            </a:r>
            <a:endParaRPr lang="en-US" altLang="cs-CZ" b="1"/>
          </a:p>
          <a:p>
            <a:pPr algn="ctr"/>
            <a:r>
              <a:rPr lang="cs-CZ" altLang="cs-CZ" sz="2000"/>
              <a:t>(o</a:t>
            </a:r>
            <a:r>
              <a:rPr lang="en-US" altLang="cs-CZ" sz="2000"/>
              <a:t>rt</a:t>
            </a:r>
            <a:r>
              <a:rPr lang="cs-CZ" altLang="cs-CZ" sz="2000"/>
              <a:t>h</a:t>
            </a:r>
            <a:r>
              <a:rPr lang="en-US" altLang="cs-CZ" sz="2000"/>
              <a:t>ogon</a:t>
            </a:r>
            <a:r>
              <a:rPr lang="cs-CZ" altLang="cs-CZ" sz="2000"/>
              <a:t>al </a:t>
            </a:r>
            <a:r>
              <a:rPr lang="en-US" altLang="cs-CZ" sz="2000"/>
              <a:t>geometr</a:t>
            </a:r>
            <a:r>
              <a:rPr lang="cs-CZ" altLang="cs-CZ" sz="2000"/>
              <a:t>y)</a:t>
            </a:r>
            <a:r>
              <a:rPr lang="en-US" altLang="cs-CZ" b="1"/>
              <a:t> </a:t>
            </a:r>
          </a:p>
        </p:txBody>
      </p:sp>
      <p:sp>
        <p:nvSpPr>
          <p:cNvPr id="16391"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3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390"/>
                                        </p:tgtEl>
                                      </p:cBhvr>
                                    </p:cmd>
                                  </p:childTnLst>
                                </p:cTn>
                              </p:par>
                            </p:childTnLst>
                          </p:cTn>
                        </p:par>
                      </p:childTnLst>
                    </p:cTn>
                  </p:par>
                </p:childTnLst>
              </p:cTn>
              <p:nextCondLst>
                <p:cond evt="onClick" delay="0">
                  <p:tgtEl>
                    <p:spTgt spid="16390"/>
                  </p:tgtEl>
                </p:cond>
              </p:nextCondLst>
            </p:seq>
            <p:video>
              <p:cMediaNode>
                <p:cTn id="7" fill="hold" display="0">
                  <p:stCondLst>
                    <p:cond delay="indefinite"/>
                  </p:stCondLst>
                  <p:endCondLst>
                    <p:cond evt="onNext" delay="0">
                      <p:tgtEl>
                        <p:sldTgt/>
                      </p:tgtEl>
                    </p:cond>
                    <p:cond evt="onPrev" delay="0">
                      <p:tgtEl>
                        <p:sldTgt/>
                      </p:tgtEl>
                    </p:cond>
                  </p:endCondLst>
                </p:cTn>
                <p:tgtEl>
                  <p:spTgt spid="1639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epbtb-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6705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32771" name="Text Box 3"/>
          <p:cNvSpPr txBox="1">
            <a:spLocks noChangeArrowheads="1"/>
          </p:cNvSpPr>
          <p:nvPr/>
        </p:nvSpPr>
        <p:spPr bwMode="auto">
          <a:xfrm>
            <a:off x="2362200" y="533400"/>
            <a:ext cx="45175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a:t>ESI spectrum of m</a:t>
            </a:r>
            <a:r>
              <a:rPr lang="en-US" altLang="cs-CZ" sz="2000">
                <a:cs typeface="Times New Roman" panose="02020603050405020304" pitchFamily="18" charset="0"/>
              </a:rPr>
              <a:t>yoglobin </a:t>
            </a:r>
            <a:r>
              <a:rPr lang="cs-CZ" altLang="cs-CZ" sz="2000"/>
              <a:t>(</a:t>
            </a:r>
            <a:r>
              <a:rPr lang="en-US" altLang="cs-CZ" sz="2000">
                <a:cs typeface="Times New Roman" panose="02020603050405020304" pitchFamily="18" charset="0"/>
              </a:rPr>
              <a:t>16 951 Da</a:t>
            </a:r>
            <a:r>
              <a:rPr lang="cs-CZ" altLang="cs-CZ" sz="2000"/>
              <a:t>)</a:t>
            </a:r>
            <a:r>
              <a:rPr lang="en-US" altLang="cs-CZ" sz="2000"/>
              <a:t> </a:t>
            </a:r>
          </a:p>
        </p:txBody>
      </p:sp>
      <p:sp>
        <p:nvSpPr>
          <p:cNvPr id="32772" name="Text Box 4"/>
          <p:cNvSpPr txBox="1">
            <a:spLocks noChangeArrowheads="1"/>
          </p:cNvSpPr>
          <p:nvPr/>
        </p:nvSpPr>
        <p:spPr bwMode="auto">
          <a:xfrm>
            <a:off x="1828800" y="1828800"/>
            <a:ext cx="598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800">
                <a:solidFill>
                  <a:srgbClr val="FF3300"/>
                </a:solidFill>
              </a:rPr>
              <a:t>+ 21</a:t>
            </a:r>
          </a:p>
        </p:txBody>
      </p:sp>
      <p:sp>
        <p:nvSpPr>
          <p:cNvPr id="32773" name="Text Box 5"/>
          <p:cNvSpPr txBox="1">
            <a:spLocks noChangeArrowheads="1"/>
          </p:cNvSpPr>
          <p:nvPr/>
        </p:nvSpPr>
        <p:spPr bwMode="auto">
          <a:xfrm>
            <a:off x="6248400" y="1905000"/>
            <a:ext cx="598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800">
                <a:solidFill>
                  <a:srgbClr val="FF3300"/>
                </a:solidFill>
              </a:rPr>
              <a:t>+ 12</a:t>
            </a:r>
          </a:p>
        </p:txBody>
      </p:sp>
      <p:sp>
        <p:nvSpPr>
          <p:cNvPr id="32774" name="Text Box 6"/>
          <p:cNvSpPr txBox="1">
            <a:spLocks noChangeArrowheads="1"/>
          </p:cNvSpPr>
          <p:nvPr/>
        </p:nvSpPr>
        <p:spPr bwMode="auto">
          <a:xfrm>
            <a:off x="1862186" y="2924944"/>
            <a:ext cx="220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800"/>
              <a:t>transform</a:t>
            </a:r>
            <a:r>
              <a:rPr lang="cs-CZ" altLang="cs-CZ" sz="1800"/>
              <a:t>ed</a:t>
            </a:r>
            <a:r>
              <a:rPr lang="en-US" altLang="cs-CZ" sz="1800"/>
              <a:t> spe</a:t>
            </a:r>
            <a:r>
              <a:rPr lang="cs-CZ" altLang="cs-CZ" sz="1800"/>
              <a:t>c</a:t>
            </a:r>
            <a:r>
              <a:rPr lang="en-US" altLang="cs-CZ" sz="1800"/>
              <a:t>tr</a:t>
            </a:r>
            <a:r>
              <a:rPr lang="cs-CZ" altLang="cs-CZ" sz="1800"/>
              <a:t>um</a:t>
            </a:r>
            <a:endParaRPr lang="en-US" altLang="cs-CZ" sz="1800"/>
          </a:p>
        </p:txBody>
      </p:sp>
      <p:sp>
        <p:nvSpPr>
          <p:cNvPr id="32776" name="Text Box 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3"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116742" name="Imagem 1" descr="ellisons-cave-648958-sw.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092325" y="0"/>
            <a:ext cx="495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3347864" y="3284984"/>
            <a:ext cx="281659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2800" b="1">
                <a:latin typeface="Berlin Sans FB Demi" panose="020E0802020502020306" pitchFamily="34" charset="0"/>
              </a:rPr>
              <a:t>Mass analyzers</a:t>
            </a:r>
            <a:endParaRPr lang="en-US" altLang="cs-CZ" sz="2800" b="1" dirty="0">
              <a:latin typeface="Berlin Sans FB Demi" panose="020E0802020502020306" pitchFamily="34" charset="0"/>
            </a:endParaRPr>
          </a:p>
        </p:txBody>
      </p:sp>
      <p:grpSp>
        <p:nvGrpSpPr>
          <p:cNvPr id="6" name="Group 1555"/>
          <p:cNvGrpSpPr>
            <a:grpSpLocks/>
          </p:cNvGrpSpPr>
          <p:nvPr/>
        </p:nvGrpSpPr>
        <p:grpSpPr bwMode="auto">
          <a:xfrm>
            <a:off x="323528" y="332656"/>
            <a:ext cx="3644903" cy="865187"/>
            <a:chOff x="188" y="300"/>
            <a:chExt cx="2296" cy="545"/>
          </a:xfrm>
        </p:grpSpPr>
        <p:pic>
          <p:nvPicPr>
            <p:cNvPr id="7" name="Picture 1556" descr="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4"/>
          <p:cNvSpPr txBox="1">
            <a:spLocks noChangeArrowheads="1"/>
          </p:cNvSpPr>
          <p:nvPr/>
        </p:nvSpPr>
        <p:spPr bwMode="auto">
          <a:xfrm>
            <a:off x="3452396" y="464508"/>
            <a:ext cx="1951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a:t>MS and MS/MS</a:t>
            </a:r>
          </a:p>
        </p:txBody>
      </p:sp>
      <p:sp>
        <p:nvSpPr>
          <p:cNvPr id="6" name="TextovéPole 5"/>
          <p:cNvSpPr txBox="1"/>
          <p:nvPr/>
        </p:nvSpPr>
        <p:spPr>
          <a:xfrm>
            <a:off x="2567389" y="1380167"/>
            <a:ext cx="492443" cy="338554"/>
          </a:xfrm>
          <a:prstGeom prst="rect">
            <a:avLst/>
          </a:prstGeom>
          <a:noFill/>
        </p:spPr>
        <p:txBody>
          <a:bodyPr wrap="none" rtlCol="0">
            <a:spAutoFit/>
          </a:bodyPr>
          <a:lstStyle/>
          <a:p>
            <a:r>
              <a:rPr lang="cs-CZ" sz="1600">
                <a:latin typeface="Arial" panose="020B0604020202020204" pitchFamily="34" charset="0"/>
                <a:cs typeface="Arial" panose="020B0604020202020204" pitchFamily="34" charset="0"/>
              </a:rPr>
              <a:t>MS</a:t>
            </a:r>
          </a:p>
        </p:txBody>
      </p:sp>
      <p:sp>
        <p:nvSpPr>
          <p:cNvPr id="7" name="TextovéPole 6"/>
          <p:cNvSpPr txBox="1"/>
          <p:nvPr/>
        </p:nvSpPr>
        <p:spPr>
          <a:xfrm>
            <a:off x="4735847" y="1340768"/>
            <a:ext cx="2662908" cy="830997"/>
          </a:xfrm>
          <a:prstGeom prst="rect">
            <a:avLst/>
          </a:prstGeom>
          <a:noFill/>
        </p:spPr>
        <p:txBody>
          <a:bodyPr wrap="none" rtlCol="0">
            <a:spAutoFit/>
          </a:bodyPr>
          <a:lstStyle/>
          <a:p>
            <a:pPr algn="ctr"/>
            <a:r>
              <a:rPr lang="cs-CZ" sz="1600">
                <a:latin typeface="Arial" panose="020B0604020202020204" pitchFamily="34" charset="0"/>
                <a:cs typeface="Arial" panose="020B0604020202020204" pitchFamily="34" charset="0"/>
              </a:rPr>
              <a:t>MS/MS</a:t>
            </a:r>
          </a:p>
          <a:p>
            <a:pPr algn="ctr"/>
            <a:r>
              <a:rPr lang="cs-CZ" sz="1600">
                <a:latin typeface="Arial" panose="020B0604020202020204" pitchFamily="34" charset="0"/>
                <a:cs typeface="Arial" panose="020B0604020202020204" pitchFamily="34" charset="0"/>
              </a:rPr>
              <a:t>tandem mass spectrometry</a:t>
            </a:r>
          </a:p>
          <a:p>
            <a:pPr algn="ctr"/>
            <a:r>
              <a:rPr lang="cs-CZ" sz="1600">
                <a:latin typeface="Arial" panose="020B0604020202020204" pitchFamily="34" charset="0"/>
                <a:cs typeface="Arial" panose="020B0604020202020204" pitchFamily="34" charset="0"/>
              </a:rPr>
              <a:t>MS</a:t>
            </a:r>
            <a:r>
              <a:rPr lang="cs-CZ" sz="1600" baseline="30000">
                <a:latin typeface="Arial" panose="020B0604020202020204" pitchFamily="34" charset="0"/>
                <a:cs typeface="Arial" panose="020B0604020202020204" pitchFamily="34" charset="0"/>
              </a:rPr>
              <a:t>2</a:t>
            </a:r>
          </a:p>
        </p:txBody>
      </p:sp>
      <p:sp>
        <p:nvSpPr>
          <p:cNvPr id="9" name="TextovéPole 8"/>
          <p:cNvSpPr txBox="1"/>
          <p:nvPr/>
        </p:nvSpPr>
        <p:spPr>
          <a:xfrm>
            <a:off x="1835696" y="5268109"/>
            <a:ext cx="2010487" cy="338554"/>
          </a:xfrm>
          <a:prstGeom prst="rect">
            <a:avLst/>
          </a:prstGeom>
          <a:noFill/>
        </p:spPr>
        <p:txBody>
          <a:bodyPr wrap="none" rtlCol="0">
            <a:spAutoFit/>
          </a:bodyPr>
          <a:lstStyle/>
          <a:p>
            <a:r>
              <a:rPr lang="cs-CZ" sz="1600" i="1">
                <a:solidFill>
                  <a:schemeClr val="accent6"/>
                </a:solidFill>
                <a:latin typeface="Arial" panose="020B0604020202020204" pitchFamily="34" charset="0"/>
                <a:cs typeface="Arial" panose="020B0604020202020204" pitchFamily="34" charset="0"/>
              </a:rPr>
              <a:t>m/z of the whole ion</a:t>
            </a:r>
          </a:p>
        </p:txBody>
      </p:sp>
      <p:sp>
        <p:nvSpPr>
          <p:cNvPr id="10" name="TextovéPole 9"/>
          <p:cNvSpPr txBox="1"/>
          <p:nvPr/>
        </p:nvSpPr>
        <p:spPr>
          <a:xfrm>
            <a:off x="4427984" y="5268109"/>
            <a:ext cx="3990195" cy="338554"/>
          </a:xfrm>
          <a:prstGeom prst="rect">
            <a:avLst/>
          </a:prstGeom>
          <a:noFill/>
        </p:spPr>
        <p:txBody>
          <a:bodyPr wrap="none" rtlCol="0">
            <a:spAutoFit/>
          </a:bodyPr>
          <a:lstStyle/>
          <a:p>
            <a:r>
              <a:rPr lang="cs-CZ" sz="1600" i="1">
                <a:solidFill>
                  <a:schemeClr val="accent6"/>
                </a:solidFill>
                <a:latin typeface="Arial" panose="020B0604020202020204" pitchFamily="34" charset="0"/>
                <a:cs typeface="Arial" panose="020B0604020202020204" pitchFamily="34" charset="0"/>
              </a:rPr>
              <a:t>m/z of the fragments derived from the ion</a:t>
            </a:r>
          </a:p>
        </p:txBody>
      </p:sp>
      <p:grpSp>
        <p:nvGrpSpPr>
          <p:cNvPr id="14" name="Skupina 13"/>
          <p:cNvGrpSpPr/>
          <p:nvPr/>
        </p:nvGrpSpPr>
        <p:grpSpPr>
          <a:xfrm>
            <a:off x="1319205" y="2295238"/>
            <a:ext cx="6505590" cy="2755309"/>
            <a:chOff x="1319205" y="2295238"/>
            <a:chExt cx="6505590" cy="2755309"/>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205" y="2295238"/>
              <a:ext cx="6505590" cy="2755309"/>
            </a:xfrm>
            <a:prstGeom prst="rect">
              <a:avLst/>
            </a:prstGeom>
          </p:spPr>
        </p:pic>
        <p:sp>
          <p:nvSpPr>
            <p:cNvPr id="8" name="Ovál 7"/>
            <p:cNvSpPr/>
            <p:nvPr/>
          </p:nvSpPr>
          <p:spPr>
            <a:xfrm>
              <a:off x="3579256" y="4180305"/>
              <a:ext cx="144016" cy="648072"/>
            </a:xfrm>
            <a:prstGeom prst="ellipse">
              <a:avLst/>
            </a:prstGeom>
            <a:solidFill>
              <a:srgbClr val="CC0000">
                <a:alpha val="21961"/>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3988441" y="2572399"/>
              <a:ext cx="72008" cy="116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a:solidFill>
                    <a:srgbClr val="333399"/>
                  </a:solidFill>
                </a:rPr>
                <a:t>z</a:t>
              </a:r>
            </a:p>
          </p:txBody>
        </p:sp>
      </p:grpSp>
    </p:spTree>
    <p:extLst>
      <p:ext uri="{BB962C8B-B14F-4D97-AF65-F5344CB8AC3E}">
        <p14:creationId xmlns:p14="http://schemas.microsoft.com/office/powerpoint/2010/main" val="1508593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63" y="2590800"/>
            <a:ext cx="5316537" cy="3733800"/>
          </a:xfrm>
          <a:prstGeom prst="rect">
            <a:avLst/>
          </a:prstGeom>
          <a:noFill/>
          <a:extLst>
            <a:ext uri="{909E8E84-426E-40DD-AFC4-6F175D3DCCD1}">
              <a14:hiddenFill xmlns:a14="http://schemas.microsoft.com/office/drawing/2010/main">
                <a:solidFill>
                  <a:srgbClr val="FFFFFF"/>
                </a:solidFill>
              </a14:hiddenFill>
            </a:ext>
          </a:extLst>
        </p:spPr>
      </p:pic>
      <p:sp>
        <p:nvSpPr>
          <p:cNvPr id="19459" name="Text Box 3"/>
          <p:cNvSpPr txBox="1">
            <a:spLocks noChangeArrowheads="1"/>
          </p:cNvSpPr>
          <p:nvPr/>
        </p:nvSpPr>
        <p:spPr bwMode="auto">
          <a:xfrm>
            <a:off x="2797175" y="457200"/>
            <a:ext cx="34940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Quadrupole analyzer</a:t>
            </a:r>
            <a:r>
              <a:rPr lang="en-US" altLang="cs-CZ" b="1"/>
              <a:t> (Q)</a:t>
            </a:r>
          </a:p>
        </p:txBody>
      </p:sp>
      <p:sp>
        <p:nvSpPr>
          <p:cNvPr id="19460" name="Text Box 4"/>
          <p:cNvSpPr txBox="1">
            <a:spLocks noChangeArrowheads="1"/>
          </p:cNvSpPr>
          <p:nvPr/>
        </p:nvSpPr>
        <p:spPr bwMode="auto">
          <a:xfrm>
            <a:off x="609600" y="1143000"/>
            <a:ext cx="394531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v"/>
            </a:pPr>
            <a:r>
              <a:rPr lang="cs-CZ" altLang="cs-CZ" sz="2000"/>
              <a:t>  mass filter</a:t>
            </a:r>
          </a:p>
          <a:p>
            <a:pPr>
              <a:buFont typeface="Wingdings" panose="05000000000000000000" pitchFamily="2" charset="2"/>
              <a:buChar char="v"/>
            </a:pPr>
            <a:r>
              <a:rPr lang="cs-CZ" altLang="cs-CZ" sz="2000"/>
              <a:t>  limited mass range (</a:t>
            </a:r>
            <a:r>
              <a:rPr lang="cs-CZ" altLang="cs-CZ" sz="2000" i="1"/>
              <a:t>m/z</a:t>
            </a:r>
            <a:r>
              <a:rPr lang="cs-CZ" altLang="cs-CZ" sz="2000"/>
              <a:t> </a:t>
            </a:r>
            <a:r>
              <a:rPr lang="en-US" altLang="cs-CZ" sz="2000"/>
              <a:t>&lt; </a:t>
            </a:r>
            <a:r>
              <a:rPr lang="cs-CZ" altLang="cs-CZ" sz="2000"/>
              <a:t>4</a:t>
            </a:r>
            <a:r>
              <a:rPr lang="en-US" altLang="cs-CZ" sz="2000"/>
              <a:t> 000)</a:t>
            </a:r>
            <a:endParaRPr lang="cs-CZ" altLang="cs-CZ" sz="2000"/>
          </a:p>
          <a:p>
            <a:pPr>
              <a:buFont typeface="Wingdings" panose="05000000000000000000" pitchFamily="2" charset="2"/>
              <a:buChar char="v"/>
            </a:pPr>
            <a:r>
              <a:rPr lang="cs-CZ" altLang="cs-CZ" sz="2000"/>
              <a:t>  low resolution</a:t>
            </a:r>
          </a:p>
          <a:p>
            <a:pPr>
              <a:buFont typeface="Wingdings" panose="05000000000000000000" pitchFamily="2" charset="2"/>
              <a:buChar char="v"/>
            </a:pPr>
            <a:r>
              <a:rPr lang="cs-CZ" altLang="cs-CZ" sz="2000"/>
              <a:t>  discrimination of high mass ions </a:t>
            </a:r>
          </a:p>
          <a:p>
            <a:pPr>
              <a:buFont typeface="Wingdings" panose="05000000000000000000" pitchFamily="2" charset="2"/>
              <a:buChar char="v"/>
            </a:pPr>
            <a:r>
              <a:rPr lang="cs-CZ" altLang="cs-CZ" sz="2000"/>
              <a:t>  MS/MS not possible</a:t>
            </a:r>
            <a:endParaRPr lang="en-US" altLang="cs-CZ" sz="2000"/>
          </a:p>
        </p:txBody>
      </p:sp>
      <p:sp>
        <p:nvSpPr>
          <p:cNvPr id="19463"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77" name="Group 169"/>
          <p:cNvGrpSpPr>
            <a:grpSpLocks/>
          </p:cNvGrpSpPr>
          <p:nvPr/>
        </p:nvGrpSpPr>
        <p:grpSpPr bwMode="auto">
          <a:xfrm>
            <a:off x="3657600" y="1447800"/>
            <a:ext cx="1676400" cy="1779588"/>
            <a:chOff x="1923" y="1110"/>
            <a:chExt cx="1197" cy="1403"/>
          </a:xfrm>
        </p:grpSpPr>
        <p:sp>
          <p:nvSpPr>
            <p:cNvPr id="43010" name="Oval 2"/>
            <p:cNvSpPr>
              <a:spLocks noChangeArrowheads="1"/>
            </p:cNvSpPr>
            <p:nvPr/>
          </p:nvSpPr>
          <p:spPr bwMode="auto">
            <a:xfrm>
              <a:off x="2148" y="1903"/>
              <a:ext cx="101" cy="101"/>
            </a:xfrm>
            <a:prstGeom prst="ellipse">
              <a:avLst/>
            </a:prstGeom>
            <a:solidFill>
              <a:srgbClr val="990000"/>
            </a:solidFill>
            <a:ln w="12700">
              <a:solidFill>
                <a:srgbClr val="040404"/>
              </a:solidFill>
              <a:round/>
              <a:headEnd/>
              <a:tailEnd/>
            </a:ln>
          </p:spPr>
          <p:txBody>
            <a:bodyPr/>
            <a:lstStyle/>
            <a:p>
              <a:endParaRPr lang="cs-CZ"/>
            </a:p>
          </p:txBody>
        </p:sp>
        <p:sp>
          <p:nvSpPr>
            <p:cNvPr id="43011" name="Oval 3"/>
            <p:cNvSpPr>
              <a:spLocks noChangeArrowheads="1"/>
            </p:cNvSpPr>
            <p:nvPr/>
          </p:nvSpPr>
          <p:spPr bwMode="auto">
            <a:xfrm>
              <a:off x="1980" y="1280"/>
              <a:ext cx="156" cy="158"/>
            </a:xfrm>
            <a:prstGeom prst="ellipse">
              <a:avLst/>
            </a:prstGeom>
            <a:solidFill>
              <a:srgbClr val="FFCC00"/>
            </a:solidFill>
            <a:ln w="12700">
              <a:solidFill>
                <a:srgbClr val="040404"/>
              </a:solidFill>
              <a:round/>
              <a:headEnd/>
              <a:tailEnd/>
            </a:ln>
          </p:spPr>
          <p:txBody>
            <a:bodyPr/>
            <a:lstStyle/>
            <a:p>
              <a:endParaRPr lang="cs-CZ"/>
            </a:p>
          </p:txBody>
        </p:sp>
        <p:sp>
          <p:nvSpPr>
            <p:cNvPr id="43012" name="Oval 4"/>
            <p:cNvSpPr>
              <a:spLocks noChangeArrowheads="1"/>
            </p:cNvSpPr>
            <p:nvPr/>
          </p:nvSpPr>
          <p:spPr bwMode="auto">
            <a:xfrm>
              <a:off x="1923" y="1677"/>
              <a:ext cx="213" cy="215"/>
            </a:xfrm>
            <a:prstGeom prst="ellipse">
              <a:avLst/>
            </a:prstGeom>
            <a:solidFill>
              <a:srgbClr val="000000"/>
            </a:solidFill>
            <a:ln w="12700">
              <a:solidFill>
                <a:srgbClr val="040404"/>
              </a:solidFill>
              <a:round/>
              <a:headEnd/>
              <a:tailEnd/>
            </a:ln>
          </p:spPr>
          <p:txBody>
            <a:bodyPr/>
            <a:lstStyle/>
            <a:p>
              <a:endParaRPr lang="cs-CZ"/>
            </a:p>
          </p:txBody>
        </p:sp>
        <p:sp>
          <p:nvSpPr>
            <p:cNvPr id="43013" name="Oval 5"/>
            <p:cNvSpPr>
              <a:spLocks noChangeArrowheads="1"/>
            </p:cNvSpPr>
            <p:nvPr/>
          </p:nvSpPr>
          <p:spPr bwMode="auto">
            <a:xfrm>
              <a:off x="2148" y="1508"/>
              <a:ext cx="101" cy="99"/>
            </a:xfrm>
            <a:prstGeom prst="ellipse">
              <a:avLst/>
            </a:prstGeom>
            <a:solidFill>
              <a:srgbClr val="000099"/>
            </a:solidFill>
            <a:ln w="12700">
              <a:solidFill>
                <a:srgbClr val="040404"/>
              </a:solidFill>
              <a:round/>
              <a:headEnd/>
              <a:tailEnd/>
            </a:ln>
          </p:spPr>
          <p:txBody>
            <a:bodyPr/>
            <a:lstStyle/>
            <a:p>
              <a:endParaRPr lang="cs-CZ"/>
            </a:p>
          </p:txBody>
        </p:sp>
        <p:grpSp>
          <p:nvGrpSpPr>
            <p:cNvPr id="43014" name="Group 6"/>
            <p:cNvGrpSpPr>
              <a:grpSpLocks/>
            </p:cNvGrpSpPr>
            <p:nvPr/>
          </p:nvGrpSpPr>
          <p:grpSpPr bwMode="auto">
            <a:xfrm>
              <a:off x="1923" y="1110"/>
              <a:ext cx="947" cy="47"/>
              <a:chOff x="822" y="1110"/>
              <a:chExt cx="947" cy="47"/>
            </a:xfrm>
          </p:grpSpPr>
          <p:grpSp>
            <p:nvGrpSpPr>
              <p:cNvPr id="43015" name="Group 7"/>
              <p:cNvGrpSpPr>
                <a:grpSpLocks/>
              </p:cNvGrpSpPr>
              <p:nvPr/>
            </p:nvGrpSpPr>
            <p:grpSpPr bwMode="auto">
              <a:xfrm>
                <a:off x="822" y="1110"/>
                <a:ext cx="947" cy="47"/>
                <a:chOff x="822" y="1110"/>
                <a:chExt cx="947" cy="47"/>
              </a:xfrm>
            </p:grpSpPr>
            <p:sp>
              <p:nvSpPr>
                <p:cNvPr id="43016" name="Rectangle 8"/>
                <p:cNvSpPr>
                  <a:spLocks noChangeArrowheads="1"/>
                </p:cNvSpPr>
                <p:nvPr/>
              </p:nvSpPr>
              <p:spPr bwMode="auto">
                <a:xfrm>
                  <a:off x="822" y="1110"/>
                  <a:ext cx="947" cy="2"/>
                </a:xfrm>
                <a:prstGeom prst="rect">
                  <a:avLst/>
                </a:prstGeom>
                <a:solidFill>
                  <a:srgbClr val="35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17" name="Rectangle 9"/>
                <p:cNvSpPr>
                  <a:spLocks noChangeArrowheads="1"/>
                </p:cNvSpPr>
                <p:nvPr/>
              </p:nvSpPr>
              <p:spPr bwMode="auto">
                <a:xfrm>
                  <a:off x="822" y="1112"/>
                  <a:ext cx="947" cy="1"/>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18" name="Rectangle 10"/>
                <p:cNvSpPr>
                  <a:spLocks noChangeArrowheads="1"/>
                </p:cNvSpPr>
                <p:nvPr/>
              </p:nvSpPr>
              <p:spPr bwMode="auto">
                <a:xfrm>
                  <a:off x="822" y="1112"/>
                  <a:ext cx="947" cy="2"/>
                </a:xfrm>
                <a:prstGeom prst="rect">
                  <a:avLst/>
                </a:prstGeom>
                <a:solidFill>
                  <a:srgbClr val="43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19" name="Rectangle 11"/>
                <p:cNvSpPr>
                  <a:spLocks noChangeArrowheads="1"/>
                </p:cNvSpPr>
                <p:nvPr/>
              </p:nvSpPr>
              <p:spPr bwMode="auto">
                <a:xfrm>
                  <a:off x="822" y="1114"/>
                  <a:ext cx="947" cy="1"/>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0" name="Rectangle 12"/>
                <p:cNvSpPr>
                  <a:spLocks noChangeArrowheads="1"/>
                </p:cNvSpPr>
                <p:nvPr/>
              </p:nvSpPr>
              <p:spPr bwMode="auto">
                <a:xfrm>
                  <a:off x="822" y="1115"/>
                  <a:ext cx="947" cy="2"/>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1" name="Rectangle 13"/>
                <p:cNvSpPr>
                  <a:spLocks noChangeArrowheads="1"/>
                </p:cNvSpPr>
                <p:nvPr/>
              </p:nvSpPr>
              <p:spPr bwMode="auto">
                <a:xfrm>
                  <a:off x="822" y="1117"/>
                  <a:ext cx="947" cy="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2" name="Rectangle 14"/>
                <p:cNvSpPr>
                  <a:spLocks noChangeArrowheads="1"/>
                </p:cNvSpPr>
                <p:nvPr/>
              </p:nvSpPr>
              <p:spPr bwMode="auto">
                <a:xfrm>
                  <a:off x="822" y="1118"/>
                  <a:ext cx="947" cy="2"/>
                </a:xfrm>
                <a:prstGeom prst="rect">
                  <a:avLst/>
                </a:prstGeom>
                <a:solidFill>
                  <a:srgbClr val="6F6F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3" name="Rectangle 15"/>
                <p:cNvSpPr>
                  <a:spLocks noChangeArrowheads="1"/>
                </p:cNvSpPr>
                <p:nvPr/>
              </p:nvSpPr>
              <p:spPr bwMode="auto">
                <a:xfrm>
                  <a:off x="822" y="1120"/>
                  <a:ext cx="947" cy="1"/>
                </a:xfrm>
                <a:prstGeom prst="rect">
                  <a:avLst/>
                </a:prstGeom>
                <a:solidFill>
                  <a:srgbClr val="7B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4" name="Rectangle 16"/>
                <p:cNvSpPr>
                  <a:spLocks noChangeArrowheads="1"/>
                </p:cNvSpPr>
                <p:nvPr/>
              </p:nvSpPr>
              <p:spPr bwMode="auto">
                <a:xfrm>
                  <a:off x="822" y="1121"/>
                  <a:ext cx="947" cy="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5" name="Rectangle 17"/>
                <p:cNvSpPr>
                  <a:spLocks noChangeArrowheads="1"/>
                </p:cNvSpPr>
                <p:nvPr/>
              </p:nvSpPr>
              <p:spPr bwMode="auto">
                <a:xfrm>
                  <a:off x="822" y="1123"/>
                  <a:ext cx="947" cy="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6" name="Rectangle 18"/>
                <p:cNvSpPr>
                  <a:spLocks noChangeArrowheads="1"/>
                </p:cNvSpPr>
                <p:nvPr/>
              </p:nvSpPr>
              <p:spPr bwMode="auto">
                <a:xfrm>
                  <a:off x="822" y="1125"/>
                  <a:ext cx="947" cy="1"/>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7" name="Rectangle 19"/>
                <p:cNvSpPr>
                  <a:spLocks noChangeArrowheads="1"/>
                </p:cNvSpPr>
                <p:nvPr/>
              </p:nvSpPr>
              <p:spPr bwMode="auto">
                <a:xfrm>
                  <a:off x="822" y="1126"/>
                  <a:ext cx="947" cy="2"/>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8" name="Rectangle 20"/>
                <p:cNvSpPr>
                  <a:spLocks noChangeArrowheads="1"/>
                </p:cNvSpPr>
                <p:nvPr/>
              </p:nvSpPr>
              <p:spPr bwMode="auto">
                <a:xfrm>
                  <a:off x="822" y="1128"/>
                  <a:ext cx="947" cy="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29" name="Rectangle 21"/>
                <p:cNvSpPr>
                  <a:spLocks noChangeArrowheads="1"/>
                </p:cNvSpPr>
                <p:nvPr/>
              </p:nvSpPr>
              <p:spPr bwMode="auto">
                <a:xfrm>
                  <a:off x="822" y="1129"/>
                  <a:ext cx="947" cy="1"/>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0" name="Rectangle 22"/>
                <p:cNvSpPr>
                  <a:spLocks noChangeArrowheads="1"/>
                </p:cNvSpPr>
                <p:nvPr/>
              </p:nvSpPr>
              <p:spPr bwMode="auto">
                <a:xfrm>
                  <a:off x="822" y="1130"/>
                  <a:ext cx="947" cy="1"/>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1" name="Rectangle 23"/>
                <p:cNvSpPr>
                  <a:spLocks noChangeArrowheads="1"/>
                </p:cNvSpPr>
                <p:nvPr/>
              </p:nvSpPr>
              <p:spPr bwMode="auto">
                <a:xfrm>
                  <a:off x="822" y="1131"/>
                  <a:ext cx="947" cy="2"/>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2" name="Rectangle 24"/>
                <p:cNvSpPr>
                  <a:spLocks noChangeArrowheads="1"/>
                </p:cNvSpPr>
                <p:nvPr/>
              </p:nvSpPr>
              <p:spPr bwMode="auto">
                <a:xfrm>
                  <a:off x="822" y="1133"/>
                  <a:ext cx="947" cy="2"/>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3" name="Rectangle 25"/>
                <p:cNvSpPr>
                  <a:spLocks noChangeArrowheads="1"/>
                </p:cNvSpPr>
                <p:nvPr/>
              </p:nvSpPr>
              <p:spPr bwMode="auto">
                <a:xfrm>
                  <a:off x="822" y="1135"/>
                  <a:ext cx="947" cy="1"/>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4" name="Rectangle 26"/>
                <p:cNvSpPr>
                  <a:spLocks noChangeArrowheads="1"/>
                </p:cNvSpPr>
                <p:nvPr/>
              </p:nvSpPr>
              <p:spPr bwMode="auto">
                <a:xfrm>
                  <a:off x="822" y="1136"/>
                  <a:ext cx="947" cy="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5" name="Rectangle 27"/>
                <p:cNvSpPr>
                  <a:spLocks noChangeArrowheads="1"/>
                </p:cNvSpPr>
                <p:nvPr/>
              </p:nvSpPr>
              <p:spPr bwMode="auto">
                <a:xfrm>
                  <a:off x="822" y="1138"/>
                  <a:ext cx="947" cy="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6" name="Rectangle 28"/>
                <p:cNvSpPr>
                  <a:spLocks noChangeArrowheads="1"/>
                </p:cNvSpPr>
                <p:nvPr/>
              </p:nvSpPr>
              <p:spPr bwMode="auto">
                <a:xfrm>
                  <a:off x="822" y="1139"/>
                  <a:ext cx="947" cy="2"/>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7" name="Rectangle 29"/>
                <p:cNvSpPr>
                  <a:spLocks noChangeArrowheads="1"/>
                </p:cNvSpPr>
                <p:nvPr/>
              </p:nvSpPr>
              <p:spPr bwMode="auto">
                <a:xfrm>
                  <a:off x="822" y="1141"/>
                  <a:ext cx="947" cy="1"/>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8" name="Rectangle 30"/>
                <p:cNvSpPr>
                  <a:spLocks noChangeArrowheads="1"/>
                </p:cNvSpPr>
                <p:nvPr/>
              </p:nvSpPr>
              <p:spPr bwMode="auto">
                <a:xfrm>
                  <a:off x="822" y="1142"/>
                  <a:ext cx="947" cy="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39" name="Rectangle 31"/>
                <p:cNvSpPr>
                  <a:spLocks noChangeArrowheads="1"/>
                </p:cNvSpPr>
                <p:nvPr/>
              </p:nvSpPr>
              <p:spPr bwMode="auto">
                <a:xfrm>
                  <a:off x="822" y="1144"/>
                  <a:ext cx="947"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0" name="Rectangle 32"/>
                <p:cNvSpPr>
                  <a:spLocks noChangeArrowheads="1"/>
                </p:cNvSpPr>
                <p:nvPr/>
              </p:nvSpPr>
              <p:spPr bwMode="auto">
                <a:xfrm>
                  <a:off x="822" y="1145"/>
                  <a:ext cx="947"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1" name="Rectangle 33"/>
                <p:cNvSpPr>
                  <a:spLocks noChangeArrowheads="1"/>
                </p:cNvSpPr>
                <p:nvPr/>
              </p:nvSpPr>
              <p:spPr bwMode="auto">
                <a:xfrm>
                  <a:off x="822" y="1146"/>
                  <a:ext cx="947" cy="2"/>
                </a:xfrm>
                <a:prstGeom prst="rect">
                  <a:avLst/>
                </a:prstGeom>
                <a:solidFill>
                  <a:srgbClr val="6F6F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2" name="Rectangle 34"/>
                <p:cNvSpPr>
                  <a:spLocks noChangeArrowheads="1"/>
                </p:cNvSpPr>
                <p:nvPr/>
              </p:nvSpPr>
              <p:spPr bwMode="auto">
                <a:xfrm>
                  <a:off x="822" y="1148"/>
                  <a:ext cx="947" cy="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3" name="Rectangle 35"/>
                <p:cNvSpPr>
                  <a:spLocks noChangeArrowheads="1"/>
                </p:cNvSpPr>
                <p:nvPr/>
              </p:nvSpPr>
              <p:spPr bwMode="auto">
                <a:xfrm>
                  <a:off x="822" y="1149"/>
                  <a:ext cx="947" cy="2"/>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4" name="Rectangle 36"/>
                <p:cNvSpPr>
                  <a:spLocks noChangeArrowheads="1"/>
                </p:cNvSpPr>
                <p:nvPr/>
              </p:nvSpPr>
              <p:spPr bwMode="auto">
                <a:xfrm>
                  <a:off x="822" y="1151"/>
                  <a:ext cx="947" cy="1"/>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5" name="Rectangle 37"/>
                <p:cNvSpPr>
                  <a:spLocks noChangeArrowheads="1"/>
                </p:cNvSpPr>
                <p:nvPr/>
              </p:nvSpPr>
              <p:spPr bwMode="auto">
                <a:xfrm>
                  <a:off x="822" y="1152"/>
                  <a:ext cx="947" cy="2"/>
                </a:xfrm>
                <a:prstGeom prst="rect">
                  <a:avLst/>
                </a:prstGeom>
                <a:solidFill>
                  <a:srgbClr val="43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6" name="Rectangle 38"/>
                <p:cNvSpPr>
                  <a:spLocks noChangeArrowheads="1"/>
                </p:cNvSpPr>
                <p:nvPr/>
              </p:nvSpPr>
              <p:spPr bwMode="auto">
                <a:xfrm>
                  <a:off x="822" y="1154"/>
                  <a:ext cx="947" cy="1"/>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7" name="Rectangle 39"/>
                <p:cNvSpPr>
                  <a:spLocks noChangeArrowheads="1"/>
                </p:cNvSpPr>
                <p:nvPr/>
              </p:nvSpPr>
              <p:spPr bwMode="auto">
                <a:xfrm>
                  <a:off x="822" y="1155"/>
                  <a:ext cx="947" cy="2"/>
                </a:xfrm>
                <a:prstGeom prst="rect">
                  <a:avLst/>
                </a:prstGeom>
                <a:solidFill>
                  <a:srgbClr val="35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48" name="Freeform 40"/>
                <p:cNvSpPr>
                  <a:spLocks/>
                </p:cNvSpPr>
                <p:nvPr/>
              </p:nvSpPr>
              <p:spPr bwMode="auto">
                <a:xfrm>
                  <a:off x="822" y="1110"/>
                  <a:ext cx="946" cy="46"/>
                </a:xfrm>
                <a:custGeom>
                  <a:avLst/>
                  <a:gdLst>
                    <a:gd name="T0" fmla="*/ 27 w 1893"/>
                    <a:gd name="T1" fmla="*/ 0 h 93"/>
                    <a:gd name="T2" fmla="*/ 0 w 1893"/>
                    <a:gd name="T3" fmla="*/ 27 h 93"/>
                    <a:gd name="T4" fmla="*/ 0 w 1893"/>
                    <a:gd name="T5" fmla="*/ 66 h 93"/>
                    <a:gd name="T6" fmla="*/ 27 w 1893"/>
                    <a:gd name="T7" fmla="*/ 93 h 93"/>
                    <a:gd name="T8" fmla="*/ 1866 w 1893"/>
                    <a:gd name="T9" fmla="*/ 93 h 93"/>
                    <a:gd name="T10" fmla="*/ 1893 w 1893"/>
                    <a:gd name="T11" fmla="*/ 66 h 93"/>
                    <a:gd name="T12" fmla="*/ 1893 w 1893"/>
                    <a:gd name="T13" fmla="*/ 27 h 93"/>
                    <a:gd name="T14" fmla="*/ 1866 w 1893"/>
                    <a:gd name="T15" fmla="*/ 0 h 93"/>
                    <a:gd name="T16" fmla="*/ 27 w 18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93">
                      <a:moveTo>
                        <a:pt x="27" y="0"/>
                      </a:moveTo>
                      <a:lnTo>
                        <a:pt x="0" y="27"/>
                      </a:lnTo>
                      <a:lnTo>
                        <a:pt x="0" y="66"/>
                      </a:lnTo>
                      <a:lnTo>
                        <a:pt x="27" y="93"/>
                      </a:lnTo>
                      <a:lnTo>
                        <a:pt x="1866" y="93"/>
                      </a:lnTo>
                      <a:lnTo>
                        <a:pt x="1893" y="66"/>
                      </a:lnTo>
                      <a:lnTo>
                        <a:pt x="1893" y="27"/>
                      </a:lnTo>
                      <a:lnTo>
                        <a:pt x="1866" y="0"/>
                      </a:lnTo>
                      <a:lnTo>
                        <a:pt x="27" y="0"/>
                      </a:lnTo>
                      <a:close/>
                    </a:path>
                  </a:pathLst>
                </a:custGeom>
                <a:solidFill>
                  <a:srgbClr val="353535"/>
                </a:solidFill>
                <a:ln w="0">
                  <a:solidFill>
                    <a:srgbClr val="FFFFFF"/>
                  </a:solidFill>
                  <a:prstDash val="solid"/>
                  <a:round/>
                  <a:headEnd/>
                  <a:tailEnd/>
                </a:ln>
              </p:spPr>
              <p:txBody>
                <a:bodyPr/>
                <a:lstStyle/>
                <a:p>
                  <a:endParaRPr lang="cs-CZ"/>
                </a:p>
              </p:txBody>
            </p:sp>
            <p:sp>
              <p:nvSpPr>
                <p:cNvPr id="43049" name="Freeform 41"/>
                <p:cNvSpPr>
                  <a:spLocks/>
                </p:cNvSpPr>
                <p:nvPr/>
              </p:nvSpPr>
              <p:spPr bwMode="auto">
                <a:xfrm>
                  <a:off x="822" y="1110"/>
                  <a:ext cx="946" cy="46"/>
                </a:xfrm>
                <a:custGeom>
                  <a:avLst/>
                  <a:gdLst>
                    <a:gd name="T0" fmla="*/ 27 w 1893"/>
                    <a:gd name="T1" fmla="*/ 0 h 93"/>
                    <a:gd name="T2" fmla="*/ 0 w 1893"/>
                    <a:gd name="T3" fmla="*/ 27 h 93"/>
                    <a:gd name="T4" fmla="*/ 0 w 1893"/>
                    <a:gd name="T5" fmla="*/ 66 h 93"/>
                    <a:gd name="T6" fmla="*/ 27 w 1893"/>
                    <a:gd name="T7" fmla="*/ 93 h 93"/>
                    <a:gd name="T8" fmla="*/ 1866 w 1893"/>
                    <a:gd name="T9" fmla="*/ 93 h 93"/>
                    <a:gd name="T10" fmla="*/ 1893 w 1893"/>
                    <a:gd name="T11" fmla="*/ 66 h 93"/>
                    <a:gd name="T12" fmla="*/ 1893 w 1893"/>
                    <a:gd name="T13" fmla="*/ 27 h 93"/>
                    <a:gd name="T14" fmla="*/ 1866 w 1893"/>
                    <a:gd name="T15" fmla="*/ 0 h 93"/>
                    <a:gd name="T16" fmla="*/ 27 w 18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93">
                      <a:moveTo>
                        <a:pt x="27" y="0"/>
                      </a:moveTo>
                      <a:lnTo>
                        <a:pt x="0" y="27"/>
                      </a:lnTo>
                      <a:lnTo>
                        <a:pt x="0" y="66"/>
                      </a:lnTo>
                      <a:lnTo>
                        <a:pt x="27" y="93"/>
                      </a:lnTo>
                      <a:lnTo>
                        <a:pt x="1866" y="93"/>
                      </a:lnTo>
                      <a:lnTo>
                        <a:pt x="1893" y="66"/>
                      </a:lnTo>
                      <a:lnTo>
                        <a:pt x="1893" y="27"/>
                      </a:lnTo>
                      <a:lnTo>
                        <a:pt x="1866" y="0"/>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050" name="Rectangle 42"/>
                <p:cNvSpPr>
                  <a:spLocks noChangeArrowheads="1"/>
                </p:cNvSpPr>
                <p:nvPr/>
              </p:nvSpPr>
              <p:spPr bwMode="auto">
                <a:xfrm>
                  <a:off x="822" y="1110"/>
                  <a:ext cx="947" cy="2"/>
                </a:xfrm>
                <a:prstGeom prst="rect">
                  <a:avLst/>
                </a:prstGeom>
                <a:solidFill>
                  <a:srgbClr val="35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1" name="Rectangle 43"/>
                <p:cNvSpPr>
                  <a:spLocks noChangeArrowheads="1"/>
                </p:cNvSpPr>
                <p:nvPr/>
              </p:nvSpPr>
              <p:spPr bwMode="auto">
                <a:xfrm>
                  <a:off x="822" y="1112"/>
                  <a:ext cx="947" cy="1"/>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2" name="Rectangle 44"/>
                <p:cNvSpPr>
                  <a:spLocks noChangeArrowheads="1"/>
                </p:cNvSpPr>
                <p:nvPr/>
              </p:nvSpPr>
              <p:spPr bwMode="auto">
                <a:xfrm>
                  <a:off x="822" y="1112"/>
                  <a:ext cx="947" cy="2"/>
                </a:xfrm>
                <a:prstGeom prst="rect">
                  <a:avLst/>
                </a:prstGeom>
                <a:solidFill>
                  <a:srgbClr val="43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3" name="Rectangle 45"/>
                <p:cNvSpPr>
                  <a:spLocks noChangeArrowheads="1"/>
                </p:cNvSpPr>
                <p:nvPr/>
              </p:nvSpPr>
              <p:spPr bwMode="auto">
                <a:xfrm>
                  <a:off x="822" y="1114"/>
                  <a:ext cx="947" cy="1"/>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4" name="Rectangle 46"/>
                <p:cNvSpPr>
                  <a:spLocks noChangeArrowheads="1"/>
                </p:cNvSpPr>
                <p:nvPr/>
              </p:nvSpPr>
              <p:spPr bwMode="auto">
                <a:xfrm>
                  <a:off x="822" y="1115"/>
                  <a:ext cx="947" cy="2"/>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5" name="Rectangle 47"/>
                <p:cNvSpPr>
                  <a:spLocks noChangeArrowheads="1"/>
                </p:cNvSpPr>
                <p:nvPr/>
              </p:nvSpPr>
              <p:spPr bwMode="auto">
                <a:xfrm>
                  <a:off x="822" y="1117"/>
                  <a:ext cx="947" cy="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6" name="Rectangle 48"/>
                <p:cNvSpPr>
                  <a:spLocks noChangeArrowheads="1"/>
                </p:cNvSpPr>
                <p:nvPr/>
              </p:nvSpPr>
              <p:spPr bwMode="auto">
                <a:xfrm>
                  <a:off x="822" y="1118"/>
                  <a:ext cx="947" cy="2"/>
                </a:xfrm>
                <a:prstGeom prst="rect">
                  <a:avLst/>
                </a:prstGeom>
                <a:solidFill>
                  <a:srgbClr val="6F6F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7" name="Rectangle 49"/>
                <p:cNvSpPr>
                  <a:spLocks noChangeArrowheads="1"/>
                </p:cNvSpPr>
                <p:nvPr/>
              </p:nvSpPr>
              <p:spPr bwMode="auto">
                <a:xfrm>
                  <a:off x="822" y="1120"/>
                  <a:ext cx="947" cy="1"/>
                </a:xfrm>
                <a:prstGeom prst="rect">
                  <a:avLst/>
                </a:prstGeom>
                <a:solidFill>
                  <a:srgbClr val="7B7B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8" name="Rectangle 50"/>
                <p:cNvSpPr>
                  <a:spLocks noChangeArrowheads="1"/>
                </p:cNvSpPr>
                <p:nvPr/>
              </p:nvSpPr>
              <p:spPr bwMode="auto">
                <a:xfrm>
                  <a:off x="822" y="1121"/>
                  <a:ext cx="947" cy="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59" name="Rectangle 51"/>
                <p:cNvSpPr>
                  <a:spLocks noChangeArrowheads="1"/>
                </p:cNvSpPr>
                <p:nvPr/>
              </p:nvSpPr>
              <p:spPr bwMode="auto">
                <a:xfrm>
                  <a:off x="822" y="1123"/>
                  <a:ext cx="947" cy="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0" name="Rectangle 52"/>
                <p:cNvSpPr>
                  <a:spLocks noChangeArrowheads="1"/>
                </p:cNvSpPr>
                <p:nvPr/>
              </p:nvSpPr>
              <p:spPr bwMode="auto">
                <a:xfrm>
                  <a:off x="822" y="1125"/>
                  <a:ext cx="947" cy="1"/>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1" name="Rectangle 53"/>
                <p:cNvSpPr>
                  <a:spLocks noChangeArrowheads="1"/>
                </p:cNvSpPr>
                <p:nvPr/>
              </p:nvSpPr>
              <p:spPr bwMode="auto">
                <a:xfrm>
                  <a:off x="822" y="1126"/>
                  <a:ext cx="947" cy="2"/>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2" name="Rectangle 54"/>
                <p:cNvSpPr>
                  <a:spLocks noChangeArrowheads="1"/>
                </p:cNvSpPr>
                <p:nvPr/>
              </p:nvSpPr>
              <p:spPr bwMode="auto">
                <a:xfrm>
                  <a:off x="822" y="1128"/>
                  <a:ext cx="947" cy="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3" name="Rectangle 55"/>
                <p:cNvSpPr>
                  <a:spLocks noChangeArrowheads="1"/>
                </p:cNvSpPr>
                <p:nvPr/>
              </p:nvSpPr>
              <p:spPr bwMode="auto">
                <a:xfrm>
                  <a:off x="822" y="1129"/>
                  <a:ext cx="947" cy="1"/>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4" name="Rectangle 56"/>
                <p:cNvSpPr>
                  <a:spLocks noChangeArrowheads="1"/>
                </p:cNvSpPr>
                <p:nvPr/>
              </p:nvSpPr>
              <p:spPr bwMode="auto">
                <a:xfrm>
                  <a:off x="822" y="1130"/>
                  <a:ext cx="947" cy="1"/>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5" name="Rectangle 57"/>
                <p:cNvSpPr>
                  <a:spLocks noChangeArrowheads="1"/>
                </p:cNvSpPr>
                <p:nvPr/>
              </p:nvSpPr>
              <p:spPr bwMode="auto">
                <a:xfrm>
                  <a:off x="822" y="1131"/>
                  <a:ext cx="947" cy="2"/>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6" name="Rectangle 58"/>
                <p:cNvSpPr>
                  <a:spLocks noChangeArrowheads="1"/>
                </p:cNvSpPr>
                <p:nvPr/>
              </p:nvSpPr>
              <p:spPr bwMode="auto">
                <a:xfrm>
                  <a:off x="822" y="1133"/>
                  <a:ext cx="947" cy="2"/>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7" name="Rectangle 59"/>
                <p:cNvSpPr>
                  <a:spLocks noChangeArrowheads="1"/>
                </p:cNvSpPr>
                <p:nvPr/>
              </p:nvSpPr>
              <p:spPr bwMode="auto">
                <a:xfrm>
                  <a:off x="822" y="1135"/>
                  <a:ext cx="947" cy="1"/>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8" name="Rectangle 60"/>
                <p:cNvSpPr>
                  <a:spLocks noChangeArrowheads="1"/>
                </p:cNvSpPr>
                <p:nvPr/>
              </p:nvSpPr>
              <p:spPr bwMode="auto">
                <a:xfrm>
                  <a:off x="822" y="1136"/>
                  <a:ext cx="947" cy="2"/>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69" name="Rectangle 61"/>
                <p:cNvSpPr>
                  <a:spLocks noChangeArrowheads="1"/>
                </p:cNvSpPr>
                <p:nvPr/>
              </p:nvSpPr>
              <p:spPr bwMode="auto">
                <a:xfrm>
                  <a:off x="822" y="1138"/>
                  <a:ext cx="947" cy="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0" name="Rectangle 62"/>
                <p:cNvSpPr>
                  <a:spLocks noChangeArrowheads="1"/>
                </p:cNvSpPr>
                <p:nvPr/>
              </p:nvSpPr>
              <p:spPr bwMode="auto">
                <a:xfrm>
                  <a:off x="822" y="1139"/>
                  <a:ext cx="947" cy="2"/>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1" name="Rectangle 63"/>
                <p:cNvSpPr>
                  <a:spLocks noChangeArrowheads="1"/>
                </p:cNvSpPr>
                <p:nvPr/>
              </p:nvSpPr>
              <p:spPr bwMode="auto">
                <a:xfrm>
                  <a:off x="822" y="1141"/>
                  <a:ext cx="947" cy="1"/>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2" name="Rectangle 64"/>
                <p:cNvSpPr>
                  <a:spLocks noChangeArrowheads="1"/>
                </p:cNvSpPr>
                <p:nvPr/>
              </p:nvSpPr>
              <p:spPr bwMode="auto">
                <a:xfrm>
                  <a:off x="822" y="1142"/>
                  <a:ext cx="947" cy="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3" name="Rectangle 65"/>
                <p:cNvSpPr>
                  <a:spLocks noChangeArrowheads="1"/>
                </p:cNvSpPr>
                <p:nvPr/>
              </p:nvSpPr>
              <p:spPr bwMode="auto">
                <a:xfrm>
                  <a:off x="822" y="1144"/>
                  <a:ext cx="947"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4" name="Rectangle 66"/>
                <p:cNvSpPr>
                  <a:spLocks noChangeArrowheads="1"/>
                </p:cNvSpPr>
                <p:nvPr/>
              </p:nvSpPr>
              <p:spPr bwMode="auto">
                <a:xfrm>
                  <a:off x="822" y="1145"/>
                  <a:ext cx="947"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5" name="Rectangle 67"/>
                <p:cNvSpPr>
                  <a:spLocks noChangeArrowheads="1"/>
                </p:cNvSpPr>
                <p:nvPr/>
              </p:nvSpPr>
              <p:spPr bwMode="auto">
                <a:xfrm>
                  <a:off x="822" y="1146"/>
                  <a:ext cx="947" cy="2"/>
                </a:xfrm>
                <a:prstGeom prst="rect">
                  <a:avLst/>
                </a:prstGeom>
                <a:solidFill>
                  <a:srgbClr val="6F6F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6" name="Rectangle 68"/>
                <p:cNvSpPr>
                  <a:spLocks noChangeArrowheads="1"/>
                </p:cNvSpPr>
                <p:nvPr/>
              </p:nvSpPr>
              <p:spPr bwMode="auto">
                <a:xfrm>
                  <a:off x="822" y="1148"/>
                  <a:ext cx="947" cy="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7" name="Rectangle 69"/>
                <p:cNvSpPr>
                  <a:spLocks noChangeArrowheads="1"/>
                </p:cNvSpPr>
                <p:nvPr/>
              </p:nvSpPr>
              <p:spPr bwMode="auto">
                <a:xfrm>
                  <a:off x="822" y="1149"/>
                  <a:ext cx="947" cy="2"/>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8" name="Rectangle 70"/>
                <p:cNvSpPr>
                  <a:spLocks noChangeArrowheads="1"/>
                </p:cNvSpPr>
                <p:nvPr/>
              </p:nvSpPr>
              <p:spPr bwMode="auto">
                <a:xfrm>
                  <a:off x="822" y="1151"/>
                  <a:ext cx="947" cy="1"/>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79" name="Rectangle 71"/>
                <p:cNvSpPr>
                  <a:spLocks noChangeArrowheads="1"/>
                </p:cNvSpPr>
                <p:nvPr/>
              </p:nvSpPr>
              <p:spPr bwMode="auto">
                <a:xfrm>
                  <a:off x="822" y="1152"/>
                  <a:ext cx="947" cy="2"/>
                </a:xfrm>
                <a:prstGeom prst="rect">
                  <a:avLst/>
                </a:prstGeom>
                <a:solidFill>
                  <a:srgbClr val="434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80" name="Rectangle 72"/>
                <p:cNvSpPr>
                  <a:spLocks noChangeArrowheads="1"/>
                </p:cNvSpPr>
                <p:nvPr/>
              </p:nvSpPr>
              <p:spPr bwMode="auto">
                <a:xfrm>
                  <a:off x="822" y="1154"/>
                  <a:ext cx="947" cy="1"/>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81" name="Rectangle 73"/>
                <p:cNvSpPr>
                  <a:spLocks noChangeArrowheads="1"/>
                </p:cNvSpPr>
                <p:nvPr/>
              </p:nvSpPr>
              <p:spPr bwMode="auto">
                <a:xfrm>
                  <a:off x="822" y="1155"/>
                  <a:ext cx="947" cy="2"/>
                </a:xfrm>
                <a:prstGeom prst="rect">
                  <a:avLst/>
                </a:prstGeom>
                <a:solidFill>
                  <a:srgbClr val="353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43082" name="Freeform 74"/>
              <p:cNvSpPr>
                <a:spLocks/>
              </p:cNvSpPr>
              <p:nvPr/>
            </p:nvSpPr>
            <p:spPr bwMode="auto">
              <a:xfrm>
                <a:off x="822" y="1110"/>
                <a:ext cx="946" cy="46"/>
              </a:xfrm>
              <a:custGeom>
                <a:avLst/>
                <a:gdLst>
                  <a:gd name="T0" fmla="*/ 27 w 1893"/>
                  <a:gd name="T1" fmla="*/ 0 h 93"/>
                  <a:gd name="T2" fmla="*/ 0 w 1893"/>
                  <a:gd name="T3" fmla="*/ 27 h 93"/>
                  <a:gd name="T4" fmla="*/ 0 w 1893"/>
                  <a:gd name="T5" fmla="*/ 66 h 93"/>
                  <a:gd name="T6" fmla="*/ 27 w 1893"/>
                  <a:gd name="T7" fmla="*/ 93 h 93"/>
                  <a:gd name="T8" fmla="*/ 1866 w 1893"/>
                  <a:gd name="T9" fmla="*/ 93 h 93"/>
                  <a:gd name="T10" fmla="*/ 1893 w 1893"/>
                  <a:gd name="T11" fmla="*/ 66 h 93"/>
                  <a:gd name="T12" fmla="*/ 1893 w 1893"/>
                  <a:gd name="T13" fmla="*/ 27 h 93"/>
                  <a:gd name="T14" fmla="*/ 1866 w 1893"/>
                  <a:gd name="T15" fmla="*/ 0 h 93"/>
                  <a:gd name="T16" fmla="*/ 27 w 1893"/>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93">
                    <a:moveTo>
                      <a:pt x="27" y="0"/>
                    </a:moveTo>
                    <a:lnTo>
                      <a:pt x="0" y="27"/>
                    </a:lnTo>
                    <a:lnTo>
                      <a:pt x="0" y="66"/>
                    </a:lnTo>
                    <a:lnTo>
                      <a:pt x="27" y="93"/>
                    </a:lnTo>
                    <a:lnTo>
                      <a:pt x="1866" y="93"/>
                    </a:lnTo>
                    <a:lnTo>
                      <a:pt x="1893" y="66"/>
                    </a:lnTo>
                    <a:lnTo>
                      <a:pt x="1893" y="27"/>
                    </a:lnTo>
                    <a:lnTo>
                      <a:pt x="1866" y="0"/>
                    </a:lnTo>
                    <a:lnTo>
                      <a:pt x="27" y="0"/>
                    </a:lnTo>
                    <a:close/>
                  </a:path>
                </a:pathLst>
              </a:custGeom>
              <a:noFill/>
              <a:ln w="12700">
                <a:solidFill>
                  <a:srgbClr val="04040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3083" name="Group 75"/>
            <p:cNvGrpSpPr>
              <a:grpSpLocks/>
            </p:cNvGrpSpPr>
            <p:nvPr/>
          </p:nvGrpSpPr>
          <p:grpSpPr bwMode="auto">
            <a:xfrm>
              <a:off x="1923" y="2470"/>
              <a:ext cx="947" cy="43"/>
              <a:chOff x="822" y="2470"/>
              <a:chExt cx="947" cy="43"/>
            </a:xfrm>
          </p:grpSpPr>
          <p:grpSp>
            <p:nvGrpSpPr>
              <p:cNvPr id="43084" name="Group 76"/>
              <p:cNvGrpSpPr>
                <a:grpSpLocks/>
              </p:cNvGrpSpPr>
              <p:nvPr/>
            </p:nvGrpSpPr>
            <p:grpSpPr bwMode="auto">
              <a:xfrm>
                <a:off x="822" y="2470"/>
                <a:ext cx="947" cy="43"/>
                <a:chOff x="822" y="2470"/>
                <a:chExt cx="947" cy="43"/>
              </a:xfrm>
            </p:grpSpPr>
            <p:sp>
              <p:nvSpPr>
                <p:cNvPr id="43085" name="Rectangle 77"/>
                <p:cNvSpPr>
                  <a:spLocks noChangeArrowheads="1"/>
                </p:cNvSpPr>
                <p:nvPr/>
              </p:nvSpPr>
              <p:spPr bwMode="auto">
                <a:xfrm>
                  <a:off x="822" y="2470"/>
                  <a:ext cx="947" cy="1"/>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86" name="Rectangle 78"/>
                <p:cNvSpPr>
                  <a:spLocks noChangeArrowheads="1"/>
                </p:cNvSpPr>
                <p:nvPr/>
              </p:nvSpPr>
              <p:spPr bwMode="auto">
                <a:xfrm>
                  <a:off x="822" y="2470"/>
                  <a:ext cx="947" cy="2"/>
                </a:xfrm>
                <a:prstGeom prst="rect">
                  <a:avLst/>
                </a:prstGeom>
                <a:solidFill>
                  <a:srgbClr val="3A3A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87" name="Rectangle 79"/>
                <p:cNvSpPr>
                  <a:spLocks noChangeArrowheads="1"/>
                </p:cNvSpPr>
                <p:nvPr/>
              </p:nvSpPr>
              <p:spPr bwMode="auto">
                <a:xfrm>
                  <a:off x="822" y="2472"/>
                  <a:ext cx="947" cy="1"/>
                </a:xfrm>
                <a:prstGeom prst="rect">
                  <a:avLst/>
                </a:prstGeom>
                <a:solidFill>
                  <a:srgbClr val="41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88" name="Rectangle 80"/>
                <p:cNvSpPr>
                  <a:spLocks noChangeArrowheads="1"/>
                </p:cNvSpPr>
                <p:nvPr/>
              </p:nvSpPr>
              <p:spPr bwMode="auto">
                <a:xfrm>
                  <a:off x="822" y="2473"/>
                  <a:ext cx="947" cy="2"/>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89" name="Rectangle 81"/>
                <p:cNvSpPr>
                  <a:spLocks noChangeArrowheads="1"/>
                </p:cNvSpPr>
                <p:nvPr/>
              </p:nvSpPr>
              <p:spPr bwMode="auto">
                <a:xfrm>
                  <a:off x="822" y="2475"/>
                  <a:ext cx="947" cy="1"/>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0" name="Rectangle 82"/>
                <p:cNvSpPr>
                  <a:spLocks noChangeArrowheads="1"/>
                </p:cNvSpPr>
                <p:nvPr/>
              </p:nvSpPr>
              <p:spPr bwMode="auto">
                <a:xfrm>
                  <a:off x="822" y="2476"/>
                  <a:ext cx="947" cy="2"/>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1" name="Rectangle 83"/>
                <p:cNvSpPr>
                  <a:spLocks noChangeArrowheads="1"/>
                </p:cNvSpPr>
                <p:nvPr/>
              </p:nvSpPr>
              <p:spPr bwMode="auto">
                <a:xfrm>
                  <a:off x="822" y="2478"/>
                  <a:ext cx="947" cy="1"/>
                </a:xfrm>
                <a:prstGeom prst="rect">
                  <a:avLst/>
                </a:prstGeom>
                <a:solidFill>
                  <a:srgbClr val="7171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2" name="Rectangle 84"/>
                <p:cNvSpPr>
                  <a:spLocks noChangeArrowheads="1"/>
                </p:cNvSpPr>
                <p:nvPr/>
              </p:nvSpPr>
              <p:spPr bwMode="auto">
                <a:xfrm>
                  <a:off x="822" y="2479"/>
                  <a:ext cx="947" cy="1"/>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3" name="Rectangle 85"/>
                <p:cNvSpPr>
                  <a:spLocks noChangeArrowheads="1"/>
                </p:cNvSpPr>
                <p:nvPr/>
              </p:nvSpPr>
              <p:spPr bwMode="auto">
                <a:xfrm>
                  <a:off x="822" y="2480"/>
                  <a:ext cx="947" cy="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4" name="Rectangle 86"/>
                <p:cNvSpPr>
                  <a:spLocks noChangeArrowheads="1"/>
                </p:cNvSpPr>
                <p:nvPr/>
              </p:nvSpPr>
              <p:spPr bwMode="auto">
                <a:xfrm>
                  <a:off x="822" y="2482"/>
                  <a:ext cx="947"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5" name="Rectangle 87"/>
                <p:cNvSpPr>
                  <a:spLocks noChangeArrowheads="1"/>
                </p:cNvSpPr>
                <p:nvPr/>
              </p:nvSpPr>
              <p:spPr bwMode="auto">
                <a:xfrm>
                  <a:off x="822" y="2483"/>
                  <a:ext cx="947" cy="2"/>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6" name="Rectangle 88"/>
                <p:cNvSpPr>
                  <a:spLocks noChangeArrowheads="1"/>
                </p:cNvSpPr>
                <p:nvPr/>
              </p:nvSpPr>
              <p:spPr bwMode="auto">
                <a:xfrm>
                  <a:off x="822" y="2485"/>
                  <a:ext cx="947" cy="1"/>
                </a:xfrm>
                <a:prstGeom prst="rect">
                  <a:avLst/>
                </a:prstGeom>
                <a:solidFill>
                  <a:srgbClr val="A2A2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7" name="Rectangle 89"/>
                <p:cNvSpPr>
                  <a:spLocks noChangeArrowheads="1"/>
                </p:cNvSpPr>
                <p:nvPr/>
              </p:nvSpPr>
              <p:spPr bwMode="auto">
                <a:xfrm>
                  <a:off x="822" y="2486"/>
                  <a:ext cx="947" cy="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8" name="Rectangle 90"/>
                <p:cNvSpPr>
                  <a:spLocks noChangeArrowheads="1"/>
                </p:cNvSpPr>
                <p:nvPr/>
              </p:nvSpPr>
              <p:spPr bwMode="auto">
                <a:xfrm>
                  <a:off x="822" y="2487"/>
                  <a:ext cx="947"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099" name="Rectangle 91"/>
                <p:cNvSpPr>
                  <a:spLocks noChangeArrowheads="1"/>
                </p:cNvSpPr>
                <p:nvPr/>
              </p:nvSpPr>
              <p:spPr bwMode="auto">
                <a:xfrm>
                  <a:off x="822" y="2488"/>
                  <a:ext cx="947" cy="2"/>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0" name="Rectangle 92"/>
                <p:cNvSpPr>
                  <a:spLocks noChangeArrowheads="1"/>
                </p:cNvSpPr>
                <p:nvPr/>
              </p:nvSpPr>
              <p:spPr bwMode="auto">
                <a:xfrm>
                  <a:off x="822" y="2490"/>
                  <a:ext cx="947" cy="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1" name="Rectangle 93"/>
                <p:cNvSpPr>
                  <a:spLocks noChangeArrowheads="1"/>
                </p:cNvSpPr>
                <p:nvPr/>
              </p:nvSpPr>
              <p:spPr bwMode="auto">
                <a:xfrm>
                  <a:off x="822" y="2491"/>
                  <a:ext cx="947" cy="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2" name="Rectangle 94"/>
                <p:cNvSpPr>
                  <a:spLocks noChangeArrowheads="1"/>
                </p:cNvSpPr>
                <p:nvPr/>
              </p:nvSpPr>
              <p:spPr bwMode="auto">
                <a:xfrm>
                  <a:off x="822" y="2492"/>
                  <a:ext cx="947" cy="2"/>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3" name="Rectangle 95"/>
                <p:cNvSpPr>
                  <a:spLocks noChangeArrowheads="1"/>
                </p:cNvSpPr>
                <p:nvPr/>
              </p:nvSpPr>
              <p:spPr bwMode="auto">
                <a:xfrm>
                  <a:off x="822" y="2494"/>
                  <a:ext cx="947"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4" name="Rectangle 96"/>
                <p:cNvSpPr>
                  <a:spLocks noChangeArrowheads="1"/>
                </p:cNvSpPr>
                <p:nvPr/>
              </p:nvSpPr>
              <p:spPr bwMode="auto">
                <a:xfrm>
                  <a:off x="822" y="2495"/>
                  <a:ext cx="947" cy="2"/>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5" name="Rectangle 97"/>
                <p:cNvSpPr>
                  <a:spLocks noChangeArrowheads="1"/>
                </p:cNvSpPr>
                <p:nvPr/>
              </p:nvSpPr>
              <p:spPr bwMode="auto">
                <a:xfrm>
                  <a:off x="822" y="2497"/>
                  <a:ext cx="947" cy="1"/>
                </a:xfrm>
                <a:prstGeom prst="rect">
                  <a:avLst/>
                </a:prstGeom>
                <a:solidFill>
                  <a:srgbClr val="A2A2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6" name="Rectangle 98"/>
                <p:cNvSpPr>
                  <a:spLocks noChangeArrowheads="1"/>
                </p:cNvSpPr>
                <p:nvPr/>
              </p:nvSpPr>
              <p:spPr bwMode="auto">
                <a:xfrm>
                  <a:off x="822" y="2498"/>
                  <a:ext cx="947" cy="2"/>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7" name="Rectangle 99"/>
                <p:cNvSpPr>
                  <a:spLocks noChangeArrowheads="1"/>
                </p:cNvSpPr>
                <p:nvPr/>
              </p:nvSpPr>
              <p:spPr bwMode="auto">
                <a:xfrm>
                  <a:off x="822" y="2500"/>
                  <a:ext cx="947"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8" name="Rectangle 100"/>
                <p:cNvSpPr>
                  <a:spLocks noChangeArrowheads="1"/>
                </p:cNvSpPr>
                <p:nvPr/>
              </p:nvSpPr>
              <p:spPr bwMode="auto">
                <a:xfrm>
                  <a:off x="822" y="2501"/>
                  <a:ext cx="947"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09" name="Rectangle 101"/>
                <p:cNvSpPr>
                  <a:spLocks noChangeArrowheads="1"/>
                </p:cNvSpPr>
                <p:nvPr/>
              </p:nvSpPr>
              <p:spPr bwMode="auto">
                <a:xfrm>
                  <a:off x="822" y="2502"/>
                  <a:ext cx="947"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0" name="Rectangle 102"/>
                <p:cNvSpPr>
                  <a:spLocks noChangeArrowheads="1"/>
                </p:cNvSpPr>
                <p:nvPr/>
              </p:nvSpPr>
              <p:spPr bwMode="auto">
                <a:xfrm>
                  <a:off x="822" y="2503"/>
                  <a:ext cx="947" cy="1"/>
                </a:xfrm>
                <a:prstGeom prst="rect">
                  <a:avLst/>
                </a:prstGeom>
                <a:solidFill>
                  <a:srgbClr val="7171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1" name="Rectangle 103"/>
                <p:cNvSpPr>
                  <a:spLocks noChangeArrowheads="1"/>
                </p:cNvSpPr>
                <p:nvPr/>
              </p:nvSpPr>
              <p:spPr bwMode="auto">
                <a:xfrm>
                  <a:off x="822" y="2504"/>
                  <a:ext cx="947" cy="2"/>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2" name="Rectangle 104"/>
                <p:cNvSpPr>
                  <a:spLocks noChangeArrowheads="1"/>
                </p:cNvSpPr>
                <p:nvPr/>
              </p:nvSpPr>
              <p:spPr bwMode="auto">
                <a:xfrm>
                  <a:off x="822" y="2506"/>
                  <a:ext cx="947" cy="1"/>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3" name="Rectangle 105"/>
                <p:cNvSpPr>
                  <a:spLocks noChangeArrowheads="1"/>
                </p:cNvSpPr>
                <p:nvPr/>
              </p:nvSpPr>
              <p:spPr bwMode="auto">
                <a:xfrm>
                  <a:off x="822" y="2507"/>
                  <a:ext cx="947" cy="2"/>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4" name="Rectangle 106"/>
                <p:cNvSpPr>
                  <a:spLocks noChangeArrowheads="1"/>
                </p:cNvSpPr>
                <p:nvPr/>
              </p:nvSpPr>
              <p:spPr bwMode="auto">
                <a:xfrm>
                  <a:off x="822" y="2509"/>
                  <a:ext cx="947" cy="1"/>
                </a:xfrm>
                <a:prstGeom prst="rect">
                  <a:avLst/>
                </a:prstGeom>
                <a:solidFill>
                  <a:srgbClr val="41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5" name="Rectangle 107"/>
                <p:cNvSpPr>
                  <a:spLocks noChangeArrowheads="1"/>
                </p:cNvSpPr>
                <p:nvPr/>
              </p:nvSpPr>
              <p:spPr bwMode="auto">
                <a:xfrm>
                  <a:off x="822" y="2510"/>
                  <a:ext cx="947" cy="2"/>
                </a:xfrm>
                <a:prstGeom prst="rect">
                  <a:avLst/>
                </a:prstGeom>
                <a:solidFill>
                  <a:srgbClr val="3A3A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6" name="Rectangle 108"/>
                <p:cNvSpPr>
                  <a:spLocks noChangeArrowheads="1"/>
                </p:cNvSpPr>
                <p:nvPr/>
              </p:nvSpPr>
              <p:spPr bwMode="auto">
                <a:xfrm>
                  <a:off x="822" y="2512"/>
                  <a:ext cx="947" cy="1"/>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17" name="Freeform 109"/>
                <p:cNvSpPr>
                  <a:spLocks/>
                </p:cNvSpPr>
                <p:nvPr/>
              </p:nvSpPr>
              <p:spPr bwMode="auto">
                <a:xfrm>
                  <a:off x="822" y="2470"/>
                  <a:ext cx="946" cy="42"/>
                </a:xfrm>
                <a:custGeom>
                  <a:avLst/>
                  <a:gdLst>
                    <a:gd name="T0" fmla="*/ 25 w 1893"/>
                    <a:gd name="T1" fmla="*/ 0 h 85"/>
                    <a:gd name="T2" fmla="*/ 0 w 1893"/>
                    <a:gd name="T3" fmla="*/ 25 h 85"/>
                    <a:gd name="T4" fmla="*/ 0 w 1893"/>
                    <a:gd name="T5" fmla="*/ 60 h 85"/>
                    <a:gd name="T6" fmla="*/ 25 w 1893"/>
                    <a:gd name="T7" fmla="*/ 85 h 85"/>
                    <a:gd name="T8" fmla="*/ 1868 w 1893"/>
                    <a:gd name="T9" fmla="*/ 85 h 85"/>
                    <a:gd name="T10" fmla="*/ 1893 w 1893"/>
                    <a:gd name="T11" fmla="*/ 60 h 85"/>
                    <a:gd name="T12" fmla="*/ 1893 w 1893"/>
                    <a:gd name="T13" fmla="*/ 25 h 85"/>
                    <a:gd name="T14" fmla="*/ 1868 w 1893"/>
                    <a:gd name="T15" fmla="*/ 0 h 85"/>
                    <a:gd name="T16" fmla="*/ 25 w 1893"/>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85">
                      <a:moveTo>
                        <a:pt x="25" y="0"/>
                      </a:moveTo>
                      <a:lnTo>
                        <a:pt x="0" y="25"/>
                      </a:lnTo>
                      <a:lnTo>
                        <a:pt x="0" y="60"/>
                      </a:lnTo>
                      <a:lnTo>
                        <a:pt x="25" y="85"/>
                      </a:lnTo>
                      <a:lnTo>
                        <a:pt x="1868" y="85"/>
                      </a:lnTo>
                      <a:lnTo>
                        <a:pt x="1893" y="60"/>
                      </a:lnTo>
                      <a:lnTo>
                        <a:pt x="1893" y="25"/>
                      </a:lnTo>
                      <a:lnTo>
                        <a:pt x="1868" y="0"/>
                      </a:lnTo>
                      <a:lnTo>
                        <a:pt x="25" y="0"/>
                      </a:lnTo>
                      <a:close/>
                    </a:path>
                  </a:pathLst>
                </a:custGeom>
                <a:solidFill>
                  <a:srgbClr val="343434"/>
                </a:solidFill>
                <a:ln w="0">
                  <a:solidFill>
                    <a:srgbClr val="FFFFFF"/>
                  </a:solidFill>
                  <a:prstDash val="solid"/>
                  <a:round/>
                  <a:headEnd/>
                  <a:tailEnd/>
                </a:ln>
              </p:spPr>
              <p:txBody>
                <a:bodyPr/>
                <a:lstStyle/>
                <a:p>
                  <a:endParaRPr lang="cs-CZ"/>
                </a:p>
              </p:txBody>
            </p:sp>
            <p:sp>
              <p:nvSpPr>
                <p:cNvPr id="43118" name="Freeform 110"/>
                <p:cNvSpPr>
                  <a:spLocks/>
                </p:cNvSpPr>
                <p:nvPr/>
              </p:nvSpPr>
              <p:spPr bwMode="auto">
                <a:xfrm>
                  <a:off x="822" y="2470"/>
                  <a:ext cx="946" cy="42"/>
                </a:xfrm>
                <a:custGeom>
                  <a:avLst/>
                  <a:gdLst>
                    <a:gd name="T0" fmla="*/ 25 w 1893"/>
                    <a:gd name="T1" fmla="*/ 0 h 85"/>
                    <a:gd name="T2" fmla="*/ 0 w 1893"/>
                    <a:gd name="T3" fmla="*/ 25 h 85"/>
                    <a:gd name="T4" fmla="*/ 0 w 1893"/>
                    <a:gd name="T5" fmla="*/ 60 h 85"/>
                    <a:gd name="T6" fmla="*/ 25 w 1893"/>
                    <a:gd name="T7" fmla="*/ 85 h 85"/>
                    <a:gd name="T8" fmla="*/ 1868 w 1893"/>
                    <a:gd name="T9" fmla="*/ 85 h 85"/>
                    <a:gd name="T10" fmla="*/ 1893 w 1893"/>
                    <a:gd name="T11" fmla="*/ 60 h 85"/>
                    <a:gd name="T12" fmla="*/ 1893 w 1893"/>
                    <a:gd name="T13" fmla="*/ 25 h 85"/>
                    <a:gd name="T14" fmla="*/ 1868 w 1893"/>
                    <a:gd name="T15" fmla="*/ 0 h 85"/>
                    <a:gd name="T16" fmla="*/ 25 w 1893"/>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85">
                      <a:moveTo>
                        <a:pt x="25" y="0"/>
                      </a:moveTo>
                      <a:lnTo>
                        <a:pt x="0" y="25"/>
                      </a:lnTo>
                      <a:lnTo>
                        <a:pt x="0" y="60"/>
                      </a:lnTo>
                      <a:lnTo>
                        <a:pt x="25" y="85"/>
                      </a:lnTo>
                      <a:lnTo>
                        <a:pt x="1868" y="85"/>
                      </a:lnTo>
                      <a:lnTo>
                        <a:pt x="1893" y="60"/>
                      </a:lnTo>
                      <a:lnTo>
                        <a:pt x="1893" y="25"/>
                      </a:lnTo>
                      <a:lnTo>
                        <a:pt x="1868"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19" name="Rectangle 111"/>
                <p:cNvSpPr>
                  <a:spLocks noChangeArrowheads="1"/>
                </p:cNvSpPr>
                <p:nvPr/>
              </p:nvSpPr>
              <p:spPr bwMode="auto">
                <a:xfrm>
                  <a:off x="822" y="2470"/>
                  <a:ext cx="947" cy="1"/>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0" name="Rectangle 112"/>
                <p:cNvSpPr>
                  <a:spLocks noChangeArrowheads="1"/>
                </p:cNvSpPr>
                <p:nvPr/>
              </p:nvSpPr>
              <p:spPr bwMode="auto">
                <a:xfrm>
                  <a:off x="822" y="2470"/>
                  <a:ext cx="947" cy="2"/>
                </a:xfrm>
                <a:prstGeom prst="rect">
                  <a:avLst/>
                </a:prstGeom>
                <a:solidFill>
                  <a:srgbClr val="3A3A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1" name="Rectangle 113"/>
                <p:cNvSpPr>
                  <a:spLocks noChangeArrowheads="1"/>
                </p:cNvSpPr>
                <p:nvPr/>
              </p:nvSpPr>
              <p:spPr bwMode="auto">
                <a:xfrm>
                  <a:off x="822" y="2472"/>
                  <a:ext cx="947" cy="1"/>
                </a:xfrm>
                <a:prstGeom prst="rect">
                  <a:avLst/>
                </a:prstGeom>
                <a:solidFill>
                  <a:srgbClr val="41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2" name="Rectangle 114"/>
                <p:cNvSpPr>
                  <a:spLocks noChangeArrowheads="1"/>
                </p:cNvSpPr>
                <p:nvPr/>
              </p:nvSpPr>
              <p:spPr bwMode="auto">
                <a:xfrm>
                  <a:off x="822" y="2473"/>
                  <a:ext cx="947" cy="2"/>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3" name="Rectangle 115"/>
                <p:cNvSpPr>
                  <a:spLocks noChangeArrowheads="1"/>
                </p:cNvSpPr>
                <p:nvPr/>
              </p:nvSpPr>
              <p:spPr bwMode="auto">
                <a:xfrm>
                  <a:off x="822" y="2475"/>
                  <a:ext cx="947" cy="1"/>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4" name="Rectangle 116"/>
                <p:cNvSpPr>
                  <a:spLocks noChangeArrowheads="1"/>
                </p:cNvSpPr>
                <p:nvPr/>
              </p:nvSpPr>
              <p:spPr bwMode="auto">
                <a:xfrm>
                  <a:off x="822" y="2476"/>
                  <a:ext cx="947" cy="2"/>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5" name="Rectangle 117"/>
                <p:cNvSpPr>
                  <a:spLocks noChangeArrowheads="1"/>
                </p:cNvSpPr>
                <p:nvPr/>
              </p:nvSpPr>
              <p:spPr bwMode="auto">
                <a:xfrm>
                  <a:off x="822" y="2478"/>
                  <a:ext cx="947" cy="1"/>
                </a:xfrm>
                <a:prstGeom prst="rect">
                  <a:avLst/>
                </a:prstGeom>
                <a:solidFill>
                  <a:srgbClr val="7171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6" name="Rectangle 118"/>
                <p:cNvSpPr>
                  <a:spLocks noChangeArrowheads="1"/>
                </p:cNvSpPr>
                <p:nvPr/>
              </p:nvSpPr>
              <p:spPr bwMode="auto">
                <a:xfrm>
                  <a:off x="822" y="2479"/>
                  <a:ext cx="947" cy="1"/>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7" name="Rectangle 119"/>
                <p:cNvSpPr>
                  <a:spLocks noChangeArrowheads="1"/>
                </p:cNvSpPr>
                <p:nvPr/>
              </p:nvSpPr>
              <p:spPr bwMode="auto">
                <a:xfrm>
                  <a:off x="822" y="2480"/>
                  <a:ext cx="947" cy="2"/>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8" name="Rectangle 120"/>
                <p:cNvSpPr>
                  <a:spLocks noChangeArrowheads="1"/>
                </p:cNvSpPr>
                <p:nvPr/>
              </p:nvSpPr>
              <p:spPr bwMode="auto">
                <a:xfrm>
                  <a:off x="822" y="2482"/>
                  <a:ext cx="947"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29" name="Rectangle 121"/>
                <p:cNvSpPr>
                  <a:spLocks noChangeArrowheads="1"/>
                </p:cNvSpPr>
                <p:nvPr/>
              </p:nvSpPr>
              <p:spPr bwMode="auto">
                <a:xfrm>
                  <a:off x="822" y="2483"/>
                  <a:ext cx="947" cy="2"/>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0" name="Rectangle 122"/>
                <p:cNvSpPr>
                  <a:spLocks noChangeArrowheads="1"/>
                </p:cNvSpPr>
                <p:nvPr/>
              </p:nvSpPr>
              <p:spPr bwMode="auto">
                <a:xfrm>
                  <a:off x="822" y="2485"/>
                  <a:ext cx="947" cy="1"/>
                </a:xfrm>
                <a:prstGeom prst="rect">
                  <a:avLst/>
                </a:prstGeom>
                <a:solidFill>
                  <a:srgbClr val="A2A2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1" name="Rectangle 123"/>
                <p:cNvSpPr>
                  <a:spLocks noChangeArrowheads="1"/>
                </p:cNvSpPr>
                <p:nvPr/>
              </p:nvSpPr>
              <p:spPr bwMode="auto">
                <a:xfrm>
                  <a:off x="822" y="2486"/>
                  <a:ext cx="947" cy="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2" name="Rectangle 124"/>
                <p:cNvSpPr>
                  <a:spLocks noChangeArrowheads="1"/>
                </p:cNvSpPr>
                <p:nvPr/>
              </p:nvSpPr>
              <p:spPr bwMode="auto">
                <a:xfrm>
                  <a:off x="822" y="2487"/>
                  <a:ext cx="947"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3" name="Rectangle 125"/>
                <p:cNvSpPr>
                  <a:spLocks noChangeArrowheads="1"/>
                </p:cNvSpPr>
                <p:nvPr/>
              </p:nvSpPr>
              <p:spPr bwMode="auto">
                <a:xfrm>
                  <a:off x="822" y="2488"/>
                  <a:ext cx="947" cy="2"/>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4" name="Rectangle 126"/>
                <p:cNvSpPr>
                  <a:spLocks noChangeArrowheads="1"/>
                </p:cNvSpPr>
                <p:nvPr/>
              </p:nvSpPr>
              <p:spPr bwMode="auto">
                <a:xfrm>
                  <a:off x="822" y="2490"/>
                  <a:ext cx="947" cy="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5" name="Rectangle 127"/>
                <p:cNvSpPr>
                  <a:spLocks noChangeArrowheads="1"/>
                </p:cNvSpPr>
                <p:nvPr/>
              </p:nvSpPr>
              <p:spPr bwMode="auto">
                <a:xfrm>
                  <a:off x="822" y="2491"/>
                  <a:ext cx="947" cy="1"/>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6" name="Rectangle 128"/>
                <p:cNvSpPr>
                  <a:spLocks noChangeArrowheads="1"/>
                </p:cNvSpPr>
                <p:nvPr/>
              </p:nvSpPr>
              <p:spPr bwMode="auto">
                <a:xfrm>
                  <a:off x="822" y="2492"/>
                  <a:ext cx="947" cy="2"/>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7" name="Rectangle 129"/>
                <p:cNvSpPr>
                  <a:spLocks noChangeArrowheads="1"/>
                </p:cNvSpPr>
                <p:nvPr/>
              </p:nvSpPr>
              <p:spPr bwMode="auto">
                <a:xfrm>
                  <a:off x="822" y="2494"/>
                  <a:ext cx="947"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8" name="Rectangle 130"/>
                <p:cNvSpPr>
                  <a:spLocks noChangeArrowheads="1"/>
                </p:cNvSpPr>
                <p:nvPr/>
              </p:nvSpPr>
              <p:spPr bwMode="auto">
                <a:xfrm>
                  <a:off x="822" y="2495"/>
                  <a:ext cx="947" cy="2"/>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39" name="Rectangle 131"/>
                <p:cNvSpPr>
                  <a:spLocks noChangeArrowheads="1"/>
                </p:cNvSpPr>
                <p:nvPr/>
              </p:nvSpPr>
              <p:spPr bwMode="auto">
                <a:xfrm>
                  <a:off x="822" y="2497"/>
                  <a:ext cx="947" cy="1"/>
                </a:xfrm>
                <a:prstGeom prst="rect">
                  <a:avLst/>
                </a:prstGeom>
                <a:solidFill>
                  <a:srgbClr val="A2A2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0" name="Rectangle 132"/>
                <p:cNvSpPr>
                  <a:spLocks noChangeArrowheads="1"/>
                </p:cNvSpPr>
                <p:nvPr/>
              </p:nvSpPr>
              <p:spPr bwMode="auto">
                <a:xfrm>
                  <a:off x="822" y="2498"/>
                  <a:ext cx="947" cy="2"/>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1" name="Rectangle 133"/>
                <p:cNvSpPr>
                  <a:spLocks noChangeArrowheads="1"/>
                </p:cNvSpPr>
                <p:nvPr/>
              </p:nvSpPr>
              <p:spPr bwMode="auto">
                <a:xfrm>
                  <a:off x="822" y="2500"/>
                  <a:ext cx="947"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2" name="Rectangle 134"/>
                <p:cNvSpPr>
                  <a:spLocks noChangeArrowheads="1"/>
                </p:cNvSpPr>
                <p:nvPr/>
              </p:nvSpPr>
              <p:spPr bwMode="auto">
                <a:xfrm>
                  <a:off x="822" y="2501"/>
                  <a:ext cx="947"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3" name="Rectangle 135"/>
                <p:cNvSpPr>
                  <a:spLocks noChangeArrowheads="1"/>
                </p:cNvSpPr>
                <p:nvPr/>
              </p:nvSpPr>
              <p:spPr bwMode="auto">
                <a:xfrm>
                  <a:off x="822" y="2502"/>
                  <a:ext cx="947"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4" name="Rectangle 136"/>
                <p:cNvSpPr>
                  <a:spLocks noChangeArrowheads="1"/>
                </p:cNvSpPr>
                <p:nvPr/>
              </p:nvSpPr>
              <p:spPr bwMode="auto">
                <a:xfrm>
                  <a:off x="822" y="2503"/>
                  <a:ext cx="947" cy="1"/>
                </a:xfrm>
                <a:prstGeom prst="rect">
                  <a:avLst/>
                </a:prstGeom>
                <a:solidFill>
                  <a:srgbClr val="7171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5" name="Rectangle 137"/>
                <p:cNvSpPr>
                  <a:spLocks noChangeArrowheads="1"/>
                </p:cNvSpPr>
                <p:nvPr/>
              </p:nvSpPr>
              <p:spPr bwMode="auto">
                <a:xfrm>
                  <a:off x="822" y="2504"/>
                  <a:ext cx="947" cy="2"/>
                </a:xfrm>
                <a:prstGeom prst="rect">
                  <a:avLst/>
                </a:prstGeom>
                <a:solidFill>
                  <a:srgbClr val="6565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6" name="Rectangle 138"/>
                <p:cNvSpPr>
                  <a:spLocks noChangeArrowheads="1"/>
                </p:cNvSpPr>
                <p:nvPr/>
              </p:nvSpPr>
              <p:spPr bwMode="auto">
                <a:xfrm>
                  <a:off x="822" y="2506"/>
                  <a:ext cx="947" cy="1"/>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7" name="Rectangle 139"/>
                <p:cNvSpPr>
                  <a:spLocks noChangeArrowheads="1"/>
                </p:cNvSpPr>
                <p:nvPr/>
              </p:nvSpPr>
              <p:spPr bwMode="auto">
                <a:xfrm>
                  <a:off x="822" y="2507"/>
                  <a:ext cx="947" cy="2"/>
                </a:xfrm>
                <a:prstGeom prst="rect">
                  <a:avLst/>
                </a:prstGeom>
                <a:solidFill>
                  <a:srgbClr val="4C4C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8" name="Rectangle 140"/>
                <p:cNvSpPr>
                  <a:spLocks noChangeArrowheads="1"/>
                </p:cNvSpPr>
                <p:nvPr/>
              </p:nvSpPr>
              <p:spPr bwMode="auto">
                <a:xfrm>
                  <a:off x="822" y="2509"/>
                  <a:ext cx="947" cy="1"/>
                </a:xfrm>
                <a:prstGeom prst="rect">
                  <a:avLst/>
                </a:prstGeom>
                <a:solidFill>
                  <a:srgbClr val="41414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49" name="Rectangle 141"/>
                <p:cNvSpPr>
                  <a:spLocks noChangeArrowheads="1"/>
                </p:cNvSpPr>
                <p:nvPr/>
              </p:nvSpPr>
              <p:spPr bwMode="auto">
                <a:xfrm>
                  <a:off x="822" y="2510"/>
                  <a:ext cx="947" cy="2"/>
                </a:xfrm>
                <a:prstGeom prst="rect">
                  <a:avLst/>
                </a:prstGeom>
                <a:solidFill>
                  <a:srgbClr val="3A3A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43150" name="Rectangle 142"/>
                <p:cNvSpPr>
                  <a:spLocks noChangeArrowheads="1"/>
                </p:cNvSpPr>
                <p:nvPr/>
              </p:nvSpPr>
              <p:spPr bwMode="auto">
                <a:xfrm>
                  <a:off x="822" y="2512"/>
                  <a:ext cx="947" cy="1"/>
                </a:xfrm>
                <a:prstGeom prst="rect">
                  <a:avLst/>
                </a:pr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grpSp>
          <p:sp>
            <p:nvSpPr>
              <p:cNvPr id="43151" name="Freeform 143"/>
              <p:cNvSpPr>
                <a:spLocks/>
              </p:cNvSpPr>
              <p:nvPr/>
            </p:nvSpPr>
            <p:spPr bwMode="auto">
              <a:xfrm>
                <a:off x="822" y="2470"/>
                <a:ext cx="946" cy="42"/>
              </a:xfrm>
              <a:custGeom>
                <a:avLst/>
                <a:gdLst>
                  <a:gd name="T0" fmla="*/ 25 w 1893"/>
                  <a:gd name="T1" fmla="*/ 0 h 85"/>
                  <a:gd name="T2" fmla="*/ 0 w 1893"/>
                  <a:gd name="T3" fmla="*/ 25 h 85"/>
                  <a:gd name="T4" fmla="*/ 0 w 1893"/>
                  <a:gd name="T5" fmla="*/ 60 h 85"/>
                  <a:gd name="T6" fmla="*/ 25 w 1893"/>
                  <a:gd name="T7" fmla="*/ 85 h 85"/>
                  <a:gd name="T8" fmla="*/ 1868 w 1893"/>
                  <a:gd name="T9" fmla="*/ 85 h 85"/>
                  <a:gd name="T10" fmla="*/ 1893 w 1893"/>
                  <a:gd name="T11" fmla="*/ 60 h 85"/>
                  <a:gd name="T12" fmla="*/ 1893 w 1893"/>
                  <a:gd name="T13" fmla="*/ 25 h 85"/>
                  <a:gd name="T14" fmla="*/ 1868 w 1893"/>
                  <a:gd name="T15" fmla="*/ 0 h 85"/>
                  <a:gd name="T16" fmla="*/ 25 w 1893"/>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85">
                    <a:moveTo>
                      <a:pt x="25" y="0"/>
                    </a:moveTo>
                    <a:lnTo>
                      <a:pt x="0" y="25"/>
                    </a:lnTo>
                    <a:lnTo>
                      <a:pt x="0" y="60"/>
                    </a:lnTo>
                    <a:lnTo>
                      <a:pt x="25" y="85"/>
                    </a:lnTo>
                    <a:lnTo>
                      <a:pt x="1868" y="85"/>
                    </a:lnTo>
                    <a:lnTo>
                      <a:pt x="1893" y="60"/>
                    </a:lnTo>
                    <a:lnTo>
                      <a:pt x="1893" y="25"/>
                    </a:lnTo>
                    <a:lnTo>
                      <a:pt x="1868" y="0"/>
                    </a:lnTo>
                    <a:lnTo>
                      <a:pt x="25" y="0"/>
                    </a:lnTo>
                    <a:close/>
                  </a:path>
                </a:pathLst>
              </a:custGeom>
              <a:noFill/>
              <a:ln w="12700">
                <a:solidFill>
                  <a:srgbClr val="04040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3152" name="Group 144"/>
            <p:cNvGrpSpPr>
              <a:grpSpLocks/>
            </p:cNvGrpSpPr>
            <p:nvPr/>
          </p:nvGrpSpPr>
          <p:grpSpPr bwMode="auto">
            <a:xfrm>
              <a:off x="2620" y="1261"/>
              <a:ext cx="450" cy="1128"/>
              <a:chOff x="1519" y="1261"/>
              <a:chExt cx="450" cy="1128"/>
            </a:xfrm>
          </p:grpSpPr>
          <p:sp>
            <p:nvSpPr>
              <p:cNvPr id="43153" name="Freeform 145"/>
              <p:cNvSpPr>
                <a:spLocks/>
              </p:cNvSpPr>
              <p:nvPr/>
            </p:nvSpPr>
            <p:spPr bwMode="auto">
              <a:xfrm>
                <a:off x="1928" y="1261"/>
                <a:ext cx="41" cy="70"/>
              </a:xfrm>
              <a:custGeom>
                <a:avLst/>
                <a:gdLst>
                  <a:gd name="T0" fmla="*/ 81 w 81"/>
                  <a:gd name="T1" fmla="*/ 13 h 139"/>
                  <a:gd name="T2" fmla="*/ 49 w 81"/>
                  <a:gd name="T3" fmla="*/ 0 h 139"/>
                  <a:gd name="T4" fmla="*/ 0 w 81"/>
                  <a:gd name="T5" fmla="*/ 126 h 139"/>
                  <a:gd name="T6" fmla="*/ 32 w 81"/>
                  <a:gd name="T7" fmla="*/ 139 h 139"/>
                  <a:gd name="T8" fmla="*/ 81 w 81"/>
                  <a:gd name="T9" fmla="*/ 13 h 139"/>
                </a:gdLst>
                <a:ahLst/>
                <a:cxnLst>
                  <a:cxn ang="0">
                    <a:pos x="T0" y="T1"/>
                  </a:cxn>
                  <a:cxn ang="0">
                    <a:pos x="T2" y="T3"/>
                  </a:cxn>
                  <a:cxn ang="0">
                    <a:pos x="T4" y="T5"/>
                  </a:cxn>
                  <a:cxn ang="0">
                    <a:pos x="T6" y="T7"/>
                  </a:cxn>
                  <a:cxn ang="0">
                    <a:pos x="T8" y="T9"/>
                  </a:cxn>
                </a:cxnLst>
                <a:rect l="0" t="0" r="r" b="b"/>
                <a:pathLst>
                  <a:path w="81" h="139">
                    <a:moveTo>
                      <a:pt x="81" y="13"/>
                    </a:moveTo>
                    <a:lnTo>
                      <a:pt x="49" y="0"/>
                    </a:lnTo>
                    <a:lnTo>
                      <a:pt x="0" y="126"/>
                    </a:lnTo>
                    <a:lnTo>
                      <a:pt x="32" y="139"/>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54" name="Freeform 146"/>
              <p:cNvSpPr>
                <a:spLocks/>
              </p:cNvSpPr>
              <p:nvPr/>
            </p:nvSpPr>
            <p:spPr bwMode="auto">
              <a:xfrm>
                <a:off x="1885" y="1372"/>
                <a:ext cx="40" cy="69"/>
              </a:xfrm>
              <a:custGeom>
                <a:avLst/>
                <a:gdLst>
                  <a:gd name="T0" fmla="*/ 81 w 81"/>
                  <a:gd name="T1" fmla="*/ 13 h 140"/>
                  <a:gd name="T2" fmla="*/ 49 w 81"/>
                  <a:gd name="T3" fmla="*/ 0 h 140"/>
                  <a:gd name="T4" fmla="*/ 0 w 81"/>
                  <a:gd name="T5" fmla="*/ 127 h 140"/>
                  <a:gd name="T6" fmla="*/ 32 w 81"/>
                  <a:gd name="T7" fmla="*/ 140 h 140"/>
                  <a:gd name="T8" fmla="*/ 81 w 81"/>
                  <a:gd name="T9" fmla="*/ 13 h 140"/>
                </a:gdLst>
                <a:ahLst/>
                <a:cxnLst>
                  <a:cxn ang="0">
                    <a:pos x="T0" y="T1"/>
                  </a:cxn>
                  <a:cxn ang="0">
                    <a:pos x="T2" y="T3"/>
                  </a:cxn>
                  <a:cxn ang="0">
                    <a:pos x="T4" y="T5"/>
                  </a:cxn>
                  <a:cxn ang="0">
                    <a:pos x="T6" y="T7"/>
                  </a:cxn>
                  <a:cxn ang="0">
                    <a:pos x="T8" y="T9"/>
                  </a:cxn>
                </a:cxnLst>
                <a:rect l="0" t="0" r="r" b="b"/>
                <a:pathLst>
                  <a:path w="81" h="140">
                    <a:moveTo>
                      <a:pt x="81" y="13"/>
                    </a:moveTo>
                    <a:lnTo>
                      <a:pt x="49" y="0"/>
                    </a:lnTo>
                    <a:lnTo>
                      <a:pt x="0" y="127"/>
                    </a:lnTo>
                    <a:lnTo>
                      <a:pt x="32" y="140"/>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55" name="Freeform 147"/>
              <p:cNvSpPr>
                <a:spLocks/>
              </p:cNvSpPr>
              <p:nvPr/>
            </p:nvSpPr>
            <p:spPr bwMode="auto">
              <a:xfrm>
                <a:off x="1842" y="1483"/>
                <a:ext cx="41" cy="70"/>
              </a:xfrm>
              <a:custGeom>
                <a:avLst/>
                <a:gdLst>
                  <a:gd name="T0" fmla="*/ 81 w 81"/>
                  <a:gd name="T1" fmla="*/ 13 h 139"/>
                  <a:gd name="T2" fmla="*/ 49 w 81"/>
                  <a:gd name="T3" fmla="*/ 0 h 139"/>
                  <a:gd name="T4" fmla="*/ 0 w 81"/>
                  <a:gd name="T5" fmla="*/ 126 h 139"/>
                  <a:gd name="T6" fmla="*/ 32 w 81"/>
                  <a:gd name="T7" fmla="*/ 139 h 139"/>
                  <a:gd name="T8" fmla="*/ 81 w 81"/>
                  <a:gd name="T9" fmla="*/ 13 h 139"/>
                </a:gdLst>
                <a:ahLst/>
                <a:cxnLst>
                  <a:cxn ang="0">
                    <a:pos x="T0" y="T1"/>
                  </a:cxn>
                  <a:cxn ang="0">
                    <a:pos x="T2" y="T3"/>
                  </a:cxn>
                  <a:cxn ang="0">
                    <a:pos x="T4" y="T5"/>
                  </a:cxn>
                  <a:cxn ang="0">
                    <a:pos x="T6" y="T7"/>
                  </a:cxn>
                  <a:cxn ang="0">
                    <a:pos x="T8" y="T9"/>
                  </a:cxn>
                </a:cxnLst>
                <a:rect l="0" t="0" r="r" b="b"/>
                <a:pathLst>
                  <a:path w="81" h="139">
                    <a:moveTo>
                      <a:pt x="81" y="13"/>
                    </a:moveTo>
                    <a:lnTo>
                      <a:pt x="49" y="0"/>
                    </a:lnTo>
                    <a:lnTo>
                      <a:pt x="0" y="126"/>
                    </a:lnTo>
                    <a:lnTo>
                      <a:pt x="32" y="139"/>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56" name="Freeform 148"/>
              <p:cNvSpPr>
                <a:spLocks/>
              </p:cNvSpPr>
              <p:nvPr/>
            </p:nvSpPr>
            <p:spPr bwMode="auto">
              <a:xfrm>
                <a:off x="1799" y="1593"/>
                <a:ext cx="40" cy="70"/>
              </a:xfrm>
              <a:custGeom>
                <a:avLst/>
                <a:gdLst>
                  <a:gd name="T0" fmla="*/ 81 w 81"/>
                  <a:gd name="T1" fmla="*/ 13 h 140"/>
                  <a:gd name="T2" fmla="*/ 49 w 81"/>
                  <a:gd name="T3" fmla="*/ 0 h 140"/>
                  <a:gd name="T4" fmla="*/ 0 w 81"/>
                  <a:gd name="T5" fmla="*/ 126 h 140"/>
                  <a:gd name="T6" fmla="*/ 32 w 81"/>
                  <a:gd name="T7" fmla="*/ 140 h 140"/>
                  <a:gd name="T8" fmla="*/ 81 w 81"/>
                  <a:gd name="T9" fmla="*/ 13 h 140"/>
                </a:gdLst>
                <a:ahLst/>
                <a:cxnLst>
                  <a:cxn ang="0">
                    <a:pos x="T0" y="T1"/>
                  </a:cxn>
                  <a:cxn ang="0">
                    <a:pos x="T2" y="T3"/>
                  </a:cxn>
                  <a:cxn ang="0">
                    <a:pos x="T4" y="T5"/>
                  </a:cxn>
                  <a:cxn ang="0">
                    <a:pos x="T6" y="T7"/>
                  </a:cxn>
                  <a:cxn ang="0">
                    <a:pos x="T8" y="T9"/>
                  </a:cxn>
                </a:cxnLst>
                <a:rect l="0" t="0" r="r" b="b"/>
                <a:pathLst>
                  <a:path w="81" h="140">
                    <a:moveTo>
                      <a:pt x="81" y="13"/>
                    </a:moveTo>
                    <a:lnTo>
                      <a:pt x="49" y="0"/>
                    </a:lnTo>
                    <a:lnTo>
                      <a:pt x="0" y="126"/>
                    </a:lnTo>
                    <a:lnTo>
                      <a:pt x="32" y="140"/>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57" name="Freeform 149"/>
              <p:cNvSpPr>
                <a:spLocks/>
              </p:cNvSpPr>
              <p:nvPr/>
            </p:nvSpPr>
            <p:spPr bwMode="auto">
              <a:xfrm>
                <a:off x="1757" y="1704"/>
                <a:ext cx="40" cy="70"/>
              </a:xfrm>
              <a:custGeom>
                <a:avLst/>
                <a:gdLst>
                  <a:gd name="T0" fmla="*/ 81 w 81"/>
                  <a:gd name="T1" fmla="*/ 13 h 139"/>
                  <a:gd name="T2" fmla="*/ 49 w 81"/>
                  <a:gd name="T3" fmla="*/ 0 h 139"/>
                  <a:gd name="T4" fmla="*/ 0 w 81"/>
                  <a:gd name="T5" fmla="*/ 126 h 139"/>
                  <a:gd name="T6" fmla="*/ 32 w 81"/>
                  <a:gd name="T7" fmla="*/ 139 h 139"/>
                  <a:gd name="T8" fmla="*/ 81 w 81"/>
                  <a:gd name="T9" fmla="*/ 13 h 139"/>
                </a:gdLst>
                <a:ahLst/>
                <a:cxnLst>
                  <a:cxn ang="0">
                    <a:pos x="T0" y="T1"/>
                  </a:cxn>
                  <a:cxn ang="0">
                    <a:pos x="T2" y="T3"/>
                  </a:cxn>
                  <a:cxn ang="0">
                    <a:pos x="T4" y="T5"/>
                  </a:cxn>
                  <a:cxn ang="0">
                    <a:pos x="T6" y="T7"/>
                  </a:cxn>
                  <a:cxn ang="0">
                    <a:pos x="T8" y="T9"/>
                  </a:cxn>
                </a:cxnLst>
                <a:rect l="0" t="0" r="r" b="b"/>
                <a:pathLst>
                  <a:path w="81" h="139">
                    <a:moveTo>
                      <a:pt x="81" y="13"/>
                    </a:moveTo>
                    <a:lnTo>
                      <a:pt x="49" y="0"/>
                    </a:lnTo>
                    <a:lnTo>
                      <a:pt x="0" y="126"/>
                    </a:lnTo>
                    <a:lnTo>
                      <a:pt x="32" y="139"/>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58" name="Freeform 150"/>
              <p:cNvSpPr>
                <a:spLocks/>
              </p:cNvSpPr>
              <p:nvPr/>
            </p:nvSpPr>
            <p:spPr bwMode="auto">
              <a:xfrm>
                <a:off x="1713" y="1815"/>
                <a:ext cx="41" cy="69"/>
              </a:xfrm>
              <a:custGeom>
                <a:avLst/>
                <a:gdLst>
                  <a:gd name="T0" fmla="*/ 81 w 81"/>
                  <a:gd name="T1" fmla="*/ 13 h 140"/>
                  <a:gd name="T2" fmla="*/ 49 w 81"/>
                  <a:gd name="T3" fmla="*/ 0 h 140"/>
                  <a:gd name="T4" fmla="*/ 0 w 81"/>
                  <a:gd name="T5" fmla="*/ 126 h 140"/>
                  <a:gd name="T6" fmla="*/ 32 w 81"/>
                  <a:gd name="T7" fmla="*/ 140 h 140"/>
                  <a:gd name="T8" fmla="*/ 81 w 81"/>
                  <a:gd name="T9" fmla="*/ 13 h 140"/>
                </a:gdLst>
                <a:ahLst/>
                <a:cxnLst>
                  <a:cxn ang="0">
                    <a:pos x="T0" y="T1"/>
                  </a:cxn>
                  <a:cxn ang="0">
                    <a:pos x="T2" y="T3"/>
                  </a:cxn>
                  <a:cxn ang="0">
                    <a:pos x="T4" y="T5"/>
                  </a:cxn>
                  <a:cxn ang="0">
                    <a:pos x="T6" y="T7"/>
                  </a:cxn>
                  <a:cxn ang="0">
                    <a:pos x="T8" y="T9"/>
                  </a:cxn>
                </a:cxnLst>
                <a:rect l="0" t="0" r="r" b="b"/>
                <a:pathLst>
                  <a:path w="81" h="140">
                    <a:moveTo>
                      <a:pt x="81" y="13"/>
                    </a:moveTo>
                    <a:lnTo>
                      <a:pt x="49" y="0"/>
                    </a:lnTo>
                    <a:lnTo>
                      <a:pt x="0" y="126"/>
                    </a:lnTo>
                    <a:lnTo>
                      <a:pt x="32" y="140"/>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59" name="Freeform 151"/>
              <p:cNvSpPr>
                <a:spLocks/>
              </p:cNvSpPr>
              <p:nvPr/>
            </p:nvSpPr>
            <p:spPr bwMode="auto">
              <a:xfrm>
                <a:off x="1671" y="1926"/>
                <a:ext cx="40" cy="69"/>
              </a:xfrm>
              <a:custGeom>
                <a:avLst/>
                <a:gdLst>
                  <a:gd name="T0" fmla="*/ 81 w 81"/>
                  <a:gd name="T1" fmla="*/ 13 h 139"/>
                  <a:gd name="T2" fmla="*/ 49 w 81"/>
                  <a:gd name="T3" fmla="*/ 0 h 139"/>
                  <a:gd name="T4" fmla="*/ 0 w 81"/>
                  <a:gd name="T5" fmla="*/ 126 h 139"/>
                  <a:gd name="T6" fmla="*/ 32 w 81"/>
                  <a:gd name="T7" fmla="*/ 139 h 139"/>
                  <a:gd name="T8" fmla="*/ 81 w 81"/>
                  <a:gd name="T9" fmla="*/ 13 h 139"/>
                </a:gdLst>
                <a:ahLst/>
                <a:cxnLst>
                  <a:cxn ang="0">
                    <a:pos x="T0" y="T1"/>
                  </a:cxn>
                  <a:cxn ang="0">
                    <a:pos x="T2" y="T3"/>
                  </a:cxn>
                  <a:cxn ang="0">
                    <a:pos x="T4" y="T5"/>
                  </a:cxn>
                  <a:cxn ang="0">
                    <a:pos x="T6" y="T7"/>
                  </a:cxn>
                  <a:cxn ang="0">
                    <a:pos x="T8" y="T9"/>
                  </a:cxn>
                </a:cxnLst>
                <a:rect l="0" t="0" r="r" b="b"/>
                <a:pathLst>
                  <a:path w="81" h="139">
                    <a:moveTo>
                      <a:pt x="81" y="13"/>
                    </a:moveTo>
                    <a:lnTo>
                      <a:pt x="49" y="0"/>
                    </a:lnTo>
                    <a:lnTo>
                      <a:pt x="0" y="126"/>
                    </a:lnTo>
                    <a:lnTo>
                      <a:pt x="32" y="139"/>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60" name="Freeform 152"/>
              <p:cNvSpPr>
                <a:spLocks/>
              </p:cNvSpPr>
              <p:nvPr/>
            </p:nvSpPr>
            <p:spPr bwMode="auto">
              <a:xfrm>
                <a:off x="1628" y="2036"/>
                <a:ext cx="40" cy="70"/>
              </a:xfrm>
              <a:custGeom>
                <a:avLst/>
                <a:gdLst>
                  <a:gd name="T0" fmla="*/ 79 w 79"/>
                  <a:gd name="T1" fmla="*/ 13 h 139"/>
                  <a:gd name="T2" fmla="*/ 47 w 79"/>
                  <a:gd name="T3" fmla="*/ 0 h 139"/>
                  <a:gd name="T4" fmla="*/ 0 w 79"/>
                  <a:gd name="T5" fmla="*/ 126 h 139"/>
                  <a:gd name="T6" fmla="*/ 32 w 79"/>
                  <a:gd name="T7" fmla="*/ 139 h 139"/>
                  <a:gd name="T8" fmla="*/ 79 w 79"/>
                  <a:gd name="T9" fmla="*/ 13 h 139"/>
                </a:gdLst>
                <a:ahLst/>
                <a:cxnLst>
                  <a:cxn ang="0">
                    <a:pos x="T0" y="T1"/>
                  </a:cxn>
                  <a:cxn ang="0">
                    <a:pos x="T2" y="T3"/>
                  </a:cxn>
                  <a:cxn ang="0">
                    <a:pos x="T4" y="T5"/>
                  </a:cxn>
                  <a:cxn ang="0">
                    <a:pos x="T6" y="T7"/>
                  </a:cxn>
                  <a:cxn ang="0">
                    <a:pos x="T8" y="T9"/>
                  </a:cxn>
                </a:cxnLst>
                <a:rect l="0" t="0" r="r" b="b"/>
                <a:pathLst>
                  <a:path w="79" h="139">
                    <a:moveTo>
                      <a:pt x="79" y="13"/>
                    </a:moveTo>
                    <a:lnTo>
                      <a:pt x="47" y="0"/>
                    </a:lnTo>
                    <a:lnTo>
                      <a:pt x="0" y="126"/>
                    </a:lnTo>
                    <a:lnTo>
                      <a:pt x="32" y="139"/>
                    </a:lnTo>
                    <a:lnTo>
                      <a:pt x="79"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61" name="Freeform 153"/>
              <p:cNvSpPr>
                <a:spLocks/>
              </p:cNvSpPr>
              <p:nvPr/>
            </p:nvSpPr>
            <p:spPr bwMode="auto">
              <a:xfrm>
                <a:off x="1585" y="2147"/>
                <a:ext cx="41" cy="70"/>
              </a:xfrm>
              <a:custGeom>
                <a:avLst/>
                <a:gdLst>
                  <a:gd name="T0" fmla="*/ 81 w 81"/>
                  <a:gd name="T1" fmla="*/ 14 h 140"/>
                  <a:gd name="T2" fmla="*/ 49 w 81"/>
                  <a:gd name="T3" fmla="*/ 0 h 140"/>
                  <a:gd name="T4" fmla="*/ 0 w 81"/>
                  <a:gd name="T5" fmla="*/ 127 h 140"/>
                  <a:gd name="T6" fmla="*/ 32 w 81"/>
                  <a:gd name="T7" fmla="*/ 140 h 140"/>
                  <a:gd name="T8" fmla="*/ 81 w 81"/>
                  <a:gd name="T9" fmla="*/ 14 h 140"/>
                </a:gdLst>
                <a:ahLst/>
                <a:cxnLst>
                  <a:cxn ang="0">
                    <a:pos x="T0" y="T1"/>
                  </a:cxn>
                  <a:cxn ang="0">
                    <a:pos x="T2" y="T3"/>
                  </a:cxn>
                  <a:cxn ang="0">
                    <a:pos x="T4" y="T5"/>
                  </a:cxn>
                  <a:cxn ang="0">
                    <a:pos x="T6" y="T7"/>
                  </a:cxn>
                  <a:cxn ang="0">
                    <a:pos x="T8" y="T9"/>
                  </a:cxn>
                </a:cxnLst>
                <a:rect l="0" t="0" r="r" b="b"/>
                <a:pathLst>
                  <a:path w="81" h="140">
                    <a:moveTo>
                      <a:pt x="81" y="14"/>
                    </a:moveTo>
                    <a:lnTo>
                      <a:pt x="49" y="0"/>
                    </a:lnTo>
                    <a:lnTo>
                      <a:pt x="0" y="127"/>
                    </a:lnTo>
                    <a:lnTo>
                      <a:pt x="32" y="140"/>
                    </a:lnTo>
                    <a:lnTo>
                      <a:pt x="81" y="14"/>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62" name="Freeform 154"/>
              <p:cNvSpPr>
                <a:spLocks/>
              </p:cNvSpPr>
              <p:nvPr/>
            </p:nvSpPr>
            <p:spPr bwMode="auto">
              <a:xfrm>
                <a:off x="1543" y="2257"/>
                <a:ext cx="40" cy="70"/>
              </a:xfrm>
              <a:custGeom>
                <a:avLst/>
                <a:gdLst>
                  <a:gd name="T0" fmla="*/ 81 w 81"/>
                  <a:gd name="T1" fmla="*/ 13 h 139"/>
                  <a:gd name="T2" fmla="*/ 49 w 81"/>
                  <a:gd name="T3" fmla="*/ 0 h 139"/>
                  <a:gd name="T4" fmla="*/ 0 w 81"/>
                  <a:gd name="T5" fmla="*/ 126 h 139"/>
                  <a:gd name="T6" fmla="*/ 32 w 81"/>
                  <a:gd name="T7" fmla="*/ 139 h 139"/>
                  <a:gd name="T8" fmla="*/ 81 w 81"/>
                  <a:gd name="T9" fmla="*/ 13 h 139"/>
                </a:gdLst>
                <a:ahLst/>
                <a:cxnLst>
                  <a:cxn ang="0">
                    <a:pos x="T0" y="T1"/>
                  </a:cxn>
                  <a:cxn ang="0">
                    <a:pos x="T2" y="T3"/>
                  </a:cxn>
                  <a:cxn ang="0">
                    <a:pos x="T4" y="T5"/>
                  </a:cxn>
                  <a:cxn ang="0">
                    <a:pos x="T6" y="T7"/>
                  </a:cxn>
                  <a:cxn ang="0">
                    <a:pos x="T8" y="T9"/>
                  </a:cxn>
                </a:cxnLst>
                <a:rect l="0" t="0" r="r" b="b"/>
                <a:pathLst>
                  <a:path w="81" h="139">
                    <a:moveTo>
                      <a:pt x="81" y="13"/>
                    </a:moveTo>
                    <a:lnTo>
                      <a:pt x="49" y="0"/>
                    </a:lnTo>
                    <a:lnTo>
                      <a:pt x="0" y="126"/>
                    </a:lnTo>
                    <a:lnTo>
                      <a:pt x="32" y="139"/>
                    </a:lnTo>
                    <a:lnTo>
                      <a:pt x="81" y="13"/>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3163" name="Freeform 155"/>
              <p:cNvSpPr>
                <a:spLocks/>
              </p:cNvSpPr>
              <p:nvPr/>
            </p:nvSpPr>
            <p:spPr bwMode="auto">
              <a:xfrm>
                <a:off x="1519" y="2369"/>
                <a:ext cx="21" cy="20"/>
              </a:xfrm>
              <a:custGeom>
                <a:avLst/>
                <a:gdLst>
                  <a:gd name="T0" fmla="*/ 42 w 42"/>
                  <a:gd name="T1" fmla="*/ 14 h 42"/>
                  <a:gd name="T2" fmla="*/ 9 w 42"/>
                  <a:gd name="T3" fmla="*/ 0 h 42"/>
                  <a:gd name="T4" fmla="*/ 0 w 42"/>
                  <a:gd name="T5" fmla="*/ 29 h 42"/>
                  <a:gd name="T6" fmla="*/ 32 w 42"/>
                  <a:gd name="T7" fmla="*/ 42 h 42"/>
                  <a:gd name="T8" fmla="*/ 42 w 42"/>
                  <a:gd name="T9" fmla="*/ 14 h 42"/>
                </a:gdLst>
                <a:ahLst/>
                <a:cxnLst>
                  <a:cxn ang="0">
                    <a:pos x="T0" y="T1"/>
                  </a:cxn>
                  <a:cxn ang="0">
                    <a:pos x="T2" y="T3"/>
                  </a:cxn>
                  <a:cxn ang="0">
                    <a:pos x="T4" y="T5"/>
                  </a:cxn>
                  <a:cxn ang="0">
                    <a:pos x="T6" y="T7"/>
                  </a:cxn>
                  <a:cxn ang="0">
                    <a:pos x="T8" y="T9"/>
                  </a:cxn>
                </a:cxnLst>
                <a:rect l="0" t="0" r="r" b="b"/>
                <a:pathLst>
                  <a:path w="42" h="42">
                    <a:moveTo>
                      <a:pt x="42" y="14"/>
                    </a:moveTo>
                    <a:lnTo>
                      <a:pt x="9" y="0"/>
                    </a:lnTo>
                    <a:lnTo>
                      <a:pt x="0" y="29"/>
                    </a:lnTo>
                    <a:lnTo>
                      <a:pt x="32" y="42"/>
                    </a:lnTo>
                    <a:lnTo>
                      <a:pt x="42" y="14"/>
                    </a:lnTo>
                    <a:close/>
                  </a:path>
                </a:pathLst>
              </a:custGeom>
              <a:solidFill>
                <a:srgbClr val="04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sp>
          <p:nvSpPr>
            <p:cNvPr id="43164" name="Oval 156"/>
            <p:cNvSpPr>
              <a:spLocks noChangeArrowheads="1"/>
            </p:cNvSpPr>
            <p:nvPr/>
          </p:nvSpPr>
          <p:spPr bwMode="auto">
            <a:xfrm>
              <a:off x="2071" y="2161"/>
              <a:ext cx="161" cy="158"/>
            </a:xfrm>
            <a:prstGeom prst="ellipse">
              <a:avLst/>
            </a:prstGeom>
            <a:solidFill>
              <a:srgbClr val="006600"/>
            </a:solidFill>
            <a:ln w="12700">
              <a:solidFill>
                <a:srgbClr val="040404"/>
              </a:solidFill>
              <a:round/>
              <a:headEnd/>
              <a:tailEnd/>
            </a:ln>
          </p:spPr>
          <p:txBody>
            <a:bodyPr/>
            <a:lstStyle/>
            <a:p>
              <a:endParaRPr lang="cs-CZ"/>
            </a:p>
          </p:txBody>
        </p:sp>
        <p:grpSp>
          <p:nvGrpSpPr>
            <p:cNvPr id="43165" name="Group 157"/>
            <p:cNvGrpSpPr>
              <a:grpSpLocks/>
            </p:cNvGrpSpPr>
            <p:nvPr/>
          </p:nvGrpSpPr>
          <p:grpSpPr bwMode="auto">
            <a:xfrm>
              <a:off x="2277" y="1515"/>
              <a:ext cx="765" cy="63"/>
              <a:chOff x="1176" y="1515"/>
              <a:chExt cx="765" cy="63"/>
            </a:xfrm>
          </p:grpSpPr>
          <p:sp>
            <p:nvSpPr>
              <p:cNvPr id="43166" name="Line 158"/>
              <p:cNvSpPr>
                <a:spLocks noChangeShapeType="1"/>
              </p:cNvSpPr>
              <p:nvPr/>
            </p:nvSpPr>
            <p:spPr bwMode="auto">
              <a:xfrm>
                <a:off x="1176" y="1544"/>
                <a:ext cx="704" cy="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167" name="Freeform 159"/>
              <p:cNvSpPr>
                <a:spLocks/>
              </p:cNvSpPr>
              <p:nvPr/>
            </p:nvSpPr>
            <p:spPr bwMode="auto">
              <a:xfrm>
                <a:off x="1878" y="1515"/>
                <a:ext cx="63" cy="63"/>
              </a:xfrm>
              <a:custGeom>
                <a:avLst/>
                <a:gdLst>
                  <a:gd name="T0" fmla="*/ 0 w 126"/>
                  <a:gd name="T1" fmla="*/ 126 h 126"/>
                  <a:gd name="T2" fmla="*/ 126 w 126"/>
                  <a:gd name="T3" fmla="*/ 62 h 126"/>
                  <a:gd name="T4" fmla="*/ 0 w 126"/>
                  <a:gd name="T5" fmla="*/ 0 h 126"/>
                  <a:gd name="T6" fmla="*/ 0 w 126"/>
                  <a:gd name="T7" fmla="*/ 126 h 126"/>
                </a:gdLst>
                <a:ahLst/>
                <a:cxnLst>
                  <a:cxn ang="0">
                    <a:pos x="T0" y="T1"/>
                  </a:cxn>
                  <a:cxn ang="0">
                    <a:pos x="T2" y="T3"/>
                  </a:cxn>
                  <a:cxn ang="0">
                    <a:pos x="T4" y="T5"/>
                  </a:cxn>
                  <a:cxn ang="0">
                    <a:pos x="T6" y="T7"/>
                  </a:cxn>
                </a:cxnLst>
                <a:rect l="0" t="0" r="r" b="b"/>
                <a:pathLst>
                  <a:path w="126" h="126">
                    <a:moveTo>
                      <a:pt x="0" y="126"/>
                    </a:moveTo>
                    <a:lnTo>
                      <a:pt x="126" y="62"/>
                    </a:lnTo>
                    <a:lnTo>
                      <a:pt x="0" y="0"/>
                    </a:lnTo>
                    <a:lnTo>
                      <a:pt x="0" y="1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43168" name="Group 160"/>
            <p:cNvGrpSpPr>
              <a:grpSpLocks/>
            </p:cNvGrpSpPr>
            <p:nvPr/>
          </p:nvGrpSpPr>
          <p:grpSpPr bwMode="auto">
            <a:xfrm>
              <a:off x="2262" y="1315"/>
              <a:ext cx="858" cy="63"/>
              <a:chOff x="1161" y="1315"/>
              <a:chExt cx="858" cy="63"/>
            </a:xfrm>
          </p:grpSpPr>
          <p:sp>
            <p:nvSpPr>
              <p:cNvPr id="43169" name="Line 161"/>
              <p:cNvSpPr>
                <a:spLocks noChangeShapeType="1"/>
              </p:cNvSpPr>
              <p:nvPr/>
            </p:nvSpPr>
            <p:spPr bwMode="auto">
              <a:xfrm>
                <a:off x="1161" y="1346"/>
                <a:ext cx="797"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170" name="Freeform 162"/>
              <p:cNvSpPr>
                <a:spLocks/>
              </p:cNvSpPr>
              <p:nvPr/>
            </p:nvSpPr>
            <p:spPr bwMode="auto">
              <a:xfrm>
                <a:off x="1956" y="1315"/>
                <a:ext cx="63" cy="63"/>
              </a:xfrm>
              <a:custGeom>
                <a:avLst/>
                <a:gdLst>
                  <a:gd name="T0" fmla="*/ 0 w 126"/>
                  <a:gd name="T1" fmla="*/ 126 h 126"/>
                  <a:gd name="T2" fmla="*/ 126 w 126"/>
                  <a:gd name="T3" fmla="*/ 62 h 126"/>
                  <a:gd name="T4" fmla="*/ 0 w 126"/>
                  <a:gd name="T5" fmla="*/ 0 h 126"/>
                  <a:gd name="T6" fmla="*/ 0 w 126"/>
                  <a:gd name="T7" fmla="*/ 126 h 126"/>
                </a:gdLst>
                <a:ahLst/>
                <a:cxnLst>
                  <a:cxn ang="0">
                    <a:pos x="T0" y="T1"/>
                  </a:cxn>
                  <a:cxn ang="0">
                    <a:pos x="T2" y="T3"/>
                  </a:cxn>
                  <a:cxn ang="0">
                    <a:pos x="T4" y="T5"/>
                  </a:cxn>
                  <a:cxn ang="0">
                    <a:pos x="T6" y="T7"/>
                  </a:cxn>
                </a:cxnLst>
                <a:rect l="0" t="0" r="r" b="b"/>
                <a:pathLst>
                  <a:path w="126" h="126">
                    <a:moveTo>
                      <a:pt x="0" y="126"/>
                    </a:moveTo>
                    <a:lnTo>
                      <a:pt x="126" y="62"/>
                    </a:lnTo>
                    <a:lnTo>
                      <a:pt x="0" y="0"/>
                    </a:lnTo>
                    <a:lnTo>
                      <a:pt x="0" y="1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43171" name="Group 163"/>
            <p:cNvGrpSpPr>
              <a:grpSpLocks/>
            </p:cNvGrpSpPr>
            <p:nvPr/>
          </p:nvGrpSpPr>
          <p:grpSpPr bwMode="auto">
            <a:xfrm>
              <a:off x="2262" y="1926"/>
              <a:ext cx="607" cy="63"/>
              <a:chOff x="1161" y="1926"/>
              <a:chExt cx="607" cy="63"/>
            </a:xfrm>
          </p:grpSpPr>
          <p:sp>
            <p:nvSpPr>
              <p:cNvPr id="43172" name="Line 164"/>
              <p:cNvSpPr>
                <a:spLocks noChangeShapeType="1"/>
              </p:cNvSpPr>
              <p:nvPr/>
            </p:nvSpPr>
            <p:spPr bwMode="auto">
              <a:xfrm>
                <a:off x="1161" y="1955"/>
                <a:ext cx="546" cy="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173" name="Freeform 165"/>
              <p:cNvSpPr>
                <a:spLocks/>
              </p:cNvSpPr>
              <p:nvPr/>
            </p:nvSpPr>
            <p:spPr bwMode="auto">
              <a:xfrm>
                <a:off x="1705" y="1926"/>
                <a:ext cx="63" cy="63"/>
              </a:xfrm>
              <a:custGeom>
                <a:avLst/>
                <a:gdLst>
                  <a:gd name="T0" fmla="*/ 0 w 127"/>
                  <a:gd name="T1" fmla="*/ 126 h 126"/>
                  <a:gd name="T2" fmla="*/ 127 w 127"/>
                  <a:gd name="T3" fmla="*/ 62 h 126"/>
                  <a:gd name="T4" fmla="*/ 0 w 127"/>
                  <a:gd name="T5" fmla="*/ 0 h 126"/>
                  <a:gd name="T6" fmla="*/ 0 w 127"/>
                  <a:gd name="T7" fmla="*/ 126 h 126"/>
                </a:gdLst>
                <a:ahLst/>
                <a:cxnLst>
                  <a:cxn ang="0">
                    <a:pos x="T0" y="T1"/>
                  </a:cxn>
                  <a:cxn ang="0">
                    <a:pos x="T2" y="T3"/>
                  </a:cxn>
                  <a:cxn ang="0">
                    <a:pos x="T4" y="T5"/>
                  </a:cxn>
                  <a:cxn ang="0">
                    <a:pos x="T6" y="T7"/>
                  </a:cxn>
                </a:cxnLst>
                <a:rect l="0" t="0" r="r" b="b"/>
                <a:pathLst>
                  <a:path w="127" h="126">
                    <a:moveTo>
                      <a:pt x="0" y="126"/>
                    </a:moveTo>
                    <a:lnTo>
                      <a:pt x="127" y="62"/>
                    </a:lnTo>
                    <a:lnTo>
                      <a:pt x="0" y="0"/>
                    </a:lnTo>
                    <a:lnTo>
                      <a:pt x="0" y="1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43174" name="Group 166"/>
            <p:cNvGrpSpPr>
              <a:grpSpLocks/>
            </p:cNvGrpSpPr>
            <p:nvPr/>
          </p:nvGrpSpPr>
          <p:grpSpPr bwMode="auto">
            <a:xfrm>
              <a:off x="2277" y="2221"/>
              <a:ext cx="480" cy="63"/>
              <a:chOff x="1176" y="2221"/>
              <a:chExt cx="480" cy="63"/>
            </a:xfrm>
          </p:grpSpPr>
          <p:sp>
            <p:nvSpPr>
              <p:cNvPr id="43175" name="Line 167"/>
              <p:cNvSpPr>
                <a:spLocks noChangeShapeType="1"/>
              </p:cNvSpPr>
              <p:nvPr/>
            </p:nvSpPr>
            <p:spPr bwMode="auto">
              <a:xfrm>
                <a:off x="1176" y="2250"/>
                <a:ext cx="418" cy="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176" name="Freeform 168"/>
              <p:cNvSpPr>
                <a:spLocks/>
              </p:cNvSpPr>
              <p:nvPr/>
            </p:nvSpPr>
            <p:spPr bwMode="auto">
              <a:xfrm>
                <a:off x="1593" y="2221"/>
                <a:ext cx="63" cy="63"/>
              </a:xfrm>
              <a:custGeom>
                <a:avLst/>
                <a:gdLst>
                  <a:gd name="T0" fmla="*/ 0 w 126"/>
                  <a:gd name="T1" fmla="*/ 127 h 127"/>
                  <a:gd name="T2" fmla="*/ 126 w 126"/>
                  <a:gd name="T3" fmla="*/ 63 h 127"/>
                  <a:gd name="T4" fmla="*/ 0 w 126"/>
                  <a:gd name="T5" fmla="*/ 0 h 127"/>
                  <a:gd name="T6" fmla="*/ 0 w 126"/>
                  <a:gd name="T7" fmla="*/ 127 h 127"/>
                </a:gdLst>
                <a:ahLst/>
                <a:cxnLst>
                  <a:cxn ang="0">
                    <a:pos x="T0" y="T1"/>
                  </a:cxn>
                  <a:cxn ang="0">
                    <a:pos x="T2" y="T3"/>
                  </a:cxn>
                  <a:cxn ang="0">
                    <a:pos x="T4" y="T5"/>
                  </a:cxn>
                  <a:cxn ang="0">
                    <a:pos x="T6" y="T7"/>
                  </a:cxn>
                </a:cxnLst>
                <a:rect l="0" t="0" r="r" b="b"/>
                <a:pathLst>
                  <a:path w="126" h="127">
                    <a:moveTo>
                      <a:pt x="0" y="127"/>
                    </a:moveTo>
                    <a:lnTo>
                      <a:pt x="126" y="63"/>
                    </a:lnTo>
                    <a:lnTo>
                      <a:pt x="0" y="0"/>
                    </a:lnTo>
                    <a:lnTo>
                      <a:pt x="0" y="12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sp>
        <p:nvSpPr>
          <p:cNvPr id="43178" name="Text Box 170"/>
          <p:cNvSpPr txBox="1">
            <a:spLocks noChangeArrowheads="1"/>
          </p:cNvSpPr>
          <p:nvPr/>
        </p:nvSpPr>
        <p:spPr bwMode="auto">
          <a:xfrm>
            <a:off x="3200400" y="898525"/>
            <a:ext cx="1312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latin typeface="Albertus Medium" pitchFamily="34" charset="0"/>
              </a:rPr>
              <a:t>Full Scan</a:t>
            </a:r>
            <a:endParaRPr lang="en-US" altLang="cs-CZ" sz="2000" b="1">
              <a:latin typeface="Albertus Medium" pitchFamily="34" charset="0"/>
            </a:endParaRPr>
          </a:p>
        </p:txBody>
      </p:sp>
      <p:sp>
        <p:nvSpPr>
          <p:cNvPr id="43179" name="Text Box 171"/>
          <p:cNvSpPr txBox="1">
            <a:spLocks noChangeArrowheads="1"/>
          </p:cNvSpPr>
          <p:nvPr/>
        </p:nvSpPr>
        <p:spPr bwMode="auto">
          <a:xfrm>
            <a:off x="3200400" y="3886200"/>
            <a:ext cx="3074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latin typeface="Albertus Medium" pitchFamily="34" charset="0"/>
              </a:rPr>
              <a:t>Selected ion monitoring</a:t>
            </a:r>
            <a:endParaRPr lang="en-US" altLang="cs-CZ" sz="2000" b="1">
              <a:latin typeface="Albertus Medium" pitchFamily="34" charset="0"/>
            </a:endParaRPr>
          </a:p>
        </p:txBody>
      </p:sp>
      <p:grpSp>
        <p:nvGrpSpPr>
          <p:cNvPr id="43207" name="Group 199"/>
          <p:cNvGrpSpPr>
            <a:grpSpLocks/>
          </p:cNvGrpSpPr>
          <p:nvPr/>
        </p:nvGrpSpPr>
        <p:grpSpPr bwMode="auto">
          <a:xfrm>
            <a:off x="3717925" y="4435475"/>
            <a:ext cx="1844675" cy="1609725"/>
            <a:chOff x="2342" y="2922"/>
            <a:chExt cx="1162" cy="1014"/>
          </a:xfrm>
        </p:grpSpPr>
        <p:sp>
          <p:nvSpPr>
            <p:cNvPr id="43193" name="Line 185"/>
            <p:cNvSpPr>
              <a:spLocks noChangeShapeType="1"/>
            </p:cNvSpPr>
            <p:nvPr/>
          </p:nvSpPr>
          <p:spPr bwMode="auto">
            <a:xfrm>
              <a:off x="3231" y="3000"/>
              <a:ext cx="0" cy="32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194" name="Line 186"/>
            <p:cNvSpPr>
              <a:spLocks noChangeShapeType="1"/>
            </p:cNvSpPr>
            <p:nvPr/>
          </p:nvSpPr>
          <p:spPr bwMode="auto">
            <a:xfrm>
              <a:off x="3231" y="3451"/>
              <a:ext cx="0" cy="36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195" name="Oval 187"/>
            <p:cNvSpPr>
              <a:spLocks noChangeArrowheads="1"/>
            </p:cNvSpPr>
            <p:nvPr/>
          </p:nvSpPr>
          <p:spPr bwMode="auto">
            <a:xfrm>
              <a:off x="2540" y="3496"/>
              <a:ext cx="88" cy="7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196" name="Oval 188"/>
            <p:cNvSpPr>
              <a:spLocks noChangeArrowheads="1"/>
            </p:cNvSpPr>
            <p:nvPr/>
          </p:nvSpPr>
          <p:spPr bwMode="auto">
            <a:xfrm>
              <a:off x="2392" y="3046"/>
              <a:ext cx="136" cy="1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197" name="Oval 189"/>
            <p:cNvSpPr>
              <a:spLocks noChangeArrowheads="1"/>
            </p:cNvSpPr>
            <p:nvPr/>
          </p:nvSpPr>
          <p:spPr bwMode="auto">
            <a:xfrm>
              <a:off x="2342" y="3332"/>
              <a:ext cx="186" cy="15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198" name="Oval 190"/>
            <p:cNvSpPr>
              <a:spLocks noChangeArrowheads="1"/>
            </p:cNvSpPr>
            <p:nvPr/>
          </p:nvSpPr>
          <p:spPr bwMode="auto">
            <a:xfrm>
              <a:off x="2540" y="3209"/>
              <a:ext cx="88" cy="7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199" name="Line 191"/>
            <p:cNvSpPr>
              <a:spLocks noChangeShapeType="1"/>
            </p:cNvSpPr>
            <p:nvPr/>
          </p:nvSpPr>
          <p:spPr bwMode="auto">
            <a:xfrm flipV="1">
              <a:off x="2634" y="2984"/>
              <a:ext cx="505" cy="140"/>
            </a:xfrm>
            <a:prstGeom prst="line">
              <a:avLst/>
            </a:prstGeom>
            <a:noFill/>
            <a:ln w="12700">
              <a:solidFill>
                <a:srgbClr val="FF0000"/>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200" name="Line 192"/>
            <p:cNvSpPr>
              <a:spLocks noChangeShapeType="1"/>
            </p:cNvSpPr>
            <p:nvPr/>
          </p:nvSpPr>
          <p:spPr bwMode="auto">
            <a:xfrm>
              <a:off x="2634" y="3533"/>
              <a:ext cx="432" cy="361"/>
            </a:xfrm>
            <a:prstGeom prst="line">
              <a:avLst/>
            </a:prstGeom>
            <a:noFill/>
            <a:ln w="12700">
              <a:solidFill>
                <a:srgbClr val="99CCFF"/>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201" name="Line 193"/>
            <p:cNvSpPr>
              <a:spLocks noChangeShapeType="1"/>
            </p:cNvSpPr>
            <p:nvPr/>
          </p:nvSpPr>
          <p:spPr bwMode="auto">
            <a:xfrm>
              <a:off x="2628" y="3733"/>
              <a:ext cx="219" cy="161"/>
            </a:xfrm>
            <a:prstGeom prst="line">
              <a:avLst/>
            </a:prstGeom>
            <a:noFill/>
            <a:ln w="12700">
              <a:solidFill>
                <a:schemeClr val="accent2"/>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202" name="Line 194"/>
            <p:cNvSpPr>
              <a:spLocks noChangeShapeType="1"/>
            </p:cNvSpPr>
            <p:nvPr/>
          </p:nvSpPr>
          <p:spPr bwMode="auto">
            <a:xfrm flipV="1">
              <a:off x="2628" y="3038"/>
              <a:ext cx="511" cy="214"/>
            </a:xfrm>
            <a:prstGeom prst="line">
              <a:avLst/>
            </a:prstGeom>
            <a:noFill/>
            <a:ln w="12700">
              <a:solidFill>
                <a:schemeClr val="accent1"/>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203" name="AutoShape 195"/>
            <p:cNvSpPr>
              <a:spLocks noChangeArrowheads="1"/>
            </p:cNvSpPr>
            <p:nvPr/>
          </p:nvSpPr>
          <p:spPr bwMode="auto">
            <a:xfrm>
              <a:off x="2342" y="2922"/>
              <a:ext cx="831" cy="33"/>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204" name="AutoShape 196"/>
            <p:cNvSpPr>
              <a:spLocks noChangeArrowheads="1"/>
            </p:cNvSpPr>
            <p:nvPr/>
          </p:nvSpPr>
          <p:spPr bwMode="auto">
            <a:xfrm>
              <a:off x="2342" y="3904"/>
              <a:ext cx="831" cy="32"/>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205" name="Oval 197"/>
            <p:cNvSpPr>
              <a:spLocks noChangeArrowheads="1"/>
            </p:cNvSpPr>
            <p:nvPr/>
          </p:nvSpPr>
          <p:spPr bwMode="auto">
            <a:xfrm>
              <a:off x="2473" y="3682"/>
              <a:ext cx="140" cy="114"/>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206" name="Line 198"/>
            <p:cNvSpPr>
              <a:spLocks noChangeShapeType="1"/>
            </p:cNvSpPr>
            <p:nvPr/>
          </p:nvSpPr>
          <p:spPr bwMode="auto">
            <a:xfrm>
              <a:off x="2482" y="3406"/>
              <a:ext cx="1022" cy="0"/>
            </a:xfrm>
            <a:prstGeom prst="line">
              <a:avLst/>
            </a:prstGeom>
            <a:noFill/>
            <a:ln w="28575">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43208" name="Text Box 200"/>
          <p:cNvSpPr txBox="1">
            <a:spLocks noChangeArrowheads="1"/>
          </p:cNvSpPr>
          <p:nvPr/>
        </p:nvSpPr>
        <p:spPr bwMode="auto">
          <a:xfrm>
            <a:off x="6934200" y="2117725"/>
            <a:ext cx="1030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latin typeface="Arial" panose="020B0604020202020204" pitchFamily="34" charset="0"/>
              </a:rPr>
              <a:t>Q scan</a:t>
            </a:r>
            <a:endParaRPr lang="en-US" altLang="cs-CZ" sz="2000" b="1">
              <a:latin typeface="Arial" panose="020B0604020202020204" pitchFamily="34" charset="0"/>
            </a:endParaRPr>
          </a:p>
        </p:txBody>
      </p:sp>
      <p:sp>
        <p:nvSpPr>
          <p:cNvPr id="43209" name="Text Box 201"/>
          <p:cNvSpPr txBox="1">
            <a:spLocks noChangeArrowheads="1"/>
          </p:cNvSpPr>
          <p:nvPr/>
        </p:nvSpPr>
        <p:spPr bwMode="auto">
          <a:xfrm>
            <a:off x="6934200" y="4953000"/>
            <a:ext cx="746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latin typeface="Arial" panose="020B0604020202020204" pitchFamily="34" charset="0"/>
              </a:rPr>
              <a:t>Q fix</a:t>
            </a:r>
            <a:endParaRPr lang="en-US" altLang="cs-CZ" sz="2000" b="1">
              <a:latin typeface="Arial" panose="020B0604020202020204" pitchFamily="34" charset="0"/>
            </a:endParaRPr>
          </a:p>
        </p:txBody>
      </p:sp>
      <p:sp>
        <p:nvSpPr>
          <p:cNvPr id="43212" name="Text Box 20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670300" y="533400"/>
            <a:ext cx="18790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Ion trap</a:t>
            </a:r>
            <a:r>
              <a:rPr lang="en-US" altLang="cs-CZ" b="1"/>
              <a:t> (IT)</a:t>
            </a:r>
          </a:p>
        </p:txBody>
      </p:sp>
      <p:sp>
        <p:nvSpPr>
          <p:cNvPr id="22531" name="Text Box 3"/>
          <p:cNvSpPr txBox="1">
            <a:spLocks noChangeArrowheads="1"/>
          </p:cNvSpPr>
          <p:nvPr/>
        </p:nvSpPr>
        <p:spPr bwMode="auto">
          <a:xfrm>
            <a:off x="563563" y="1219200"/>
            <a:ext cx="47211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Ø"/>
            </a:pPr>
            <a:r>
              <a:rPr lang="cs-CZ" altLang="cs-CZ" sz="2000"/>
              <a:t>  limited mass range (</a:t>
            </a:r>
            <a:r>
              <a:rPr lang="cs-CZ" altLang="cs-CZ" sz="2000" i="1"/>
              <a:t>m/z</a:t>
            </a:r>
            <a:r>
              <a:rPr lang="cs-CZ" altLang="cs-CZ" sz="2000"/>
              <a:t> </a:t>
            </a:r>
            <a:r>
              <a:rPr lang="en-US" altLang="cs-CZ" sz="2000"/>
              <a:t>&lt; 6 000</a:t>
            </a:r>
            <a:r>
              <a:rPr lang="cs-CZ" altLang="cs-CZ" sz="2000"/>
              <a:t>, </a:t>
            </a:r>
            <a:r>
              <a:rPr lang="cs-CZ" altLang="cs-CZ" sz="2000">
                <a:solidFill>
                  <a:schemeClr val="bg2"/>
                </a:solidFill>
              </a:rPr>
              <a:t>20 000</a:t>
            </a:r>
            <a:r>
              <a:rPr lang="en-US" altLang="cs-CZ" sz="2000"/>
              <a:t>)</a:t>
            </a:r>
          </a:p>
          <a:p>
            <a:pPr>
              <a:buFont typeface="Wingdings" panose="05000000000000000000" pitchFamily="2" charset="2"/>
              <a:buChar char="Ø"/>
            </a:pPr>
            <a:r>
              <a:rPr lang="en-US" altLang="cs-CZ" sz="2000"/>
              <a:t>  </a:t>
            </a:r>
            <a:r>
              <a:rPr lang="cs-CZ" altLang="cs-CZ" sz="2000"/>
              <a:t>low resolution</a:t>
            </a:r>
            <a:endParaRPr lang="en-US" altLang="cs-CZ" sz="2000"/>
          </a:p>
          <a:p>
            <a:pPr>
              <a:buFont typeface="Wingdings" panose="05000000000000000000" pitchFamily="2" charset="2"/>
              <a:buChar char="Ø"/>
            </a:pPr>
            <a:r>
              <a:rPr lang="en-US" altLang="cs-CZ" sz="2000"/>
              <a:t>  </a:t>
            </a:r>
            <a:r>
              <a:rPr lang="cs-CZ" altLang="cs-CZ" sz="2000"/>
              <a:t>enables MS/MS (MS</a:t>
            </a:r>
            <a:r>
              <a:rPr lang="cs-CZ" altLang="cs-CZ" sz="2000" baseline="30000"/>
              <a:t>n </a:t>
            </a:r>
            <a:r>
              <a:rPr lang="cs-CZ" altLang="cs-CZ" sz="2000"/>
              <a:t>up to 10)</a:t>
            </a:r>
            <a:endParaRPr lang="en-US" altLang="cs-CZ" sz="2000"/>
          </a:p>
        </p:txBody>
      </p:sp>
      <p:grpSp>
        <p:nvGrpSpPr>
          <p:cNvPr id="22532" name="Group 4"/>
          <p:cNvGrpSpPr>
            <a:grpSpLocks/>
          </p:cNvGrpSpPr>
          <p:nvPr/>
        </p:nvGrpSpPr>
        <p:grpSpPr bwMode="auto">
          <a:xfrm>
            <a:off x="3517900" y="2209800"/>
            <a:ext cx="4940300" cy="3657600"/>
            <a:chOff x="230" y="864"/>
            <a:chExt cx="3415" cy="2496"/>
          </a:xfrm>
        </p:grpSpPr>
        <p:sp>
          <p:nvSpPr>
            <p:cNvPr id="22533" name="Rectangle 5"/>
            <p:cNvSpPr>
              <a:spLocks noChangeArrowheads="1"/>
            </p:cNvSpPr>
            <p:nvPr/>
          </p:nvSpPr>
          <p:spPr bwMode="auto">
            <a:xfrm>
              <a:off x="230" y="864"/>
              <a:ext cx="3318" cy="2496"/>
            </a:xfrm>
            <a:prstGeom prst="rect">
              <a:avLst/>
            </a:prstGeom>
            <a:solidFill>
              <a:schemeClr val="bg1"/>
            </a:solidFill>
            <a:ln>
              <a:noFill/>
            </a:ln>
            <a:effectLst/>
            <a:extLs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cs-CZ"/>
            </a:p>
          </p:txBody>
        </p:sp>
        <p:grpSp>
          <p:nvGrpSpPr>
            <p:cNvPr id="22534" name="Group 6"/>
            <p:cNvGrpSpPr>
              <a:grpSpLocks/>
            </p:cNvGrpSpPr>
            <p:nvPr/>
          </p:nvGrpSpPr>
          <p:grpSpPr bwMode="auto">
            <a:xfrm>
              <a:off x="288" y="1056"/>
              <a:ext cx="3357" cy="1945"/>
              <a:chOff x="1296" y="1296"/>
              <a:chExt cx="3357" cy="1945"/>
            </a:xfrm>
          </p:grpSpPr>
          <p:sp>
            <p:nvSpPr>
              <p:cNvPr id="22535" name="Line 7"/>
              <p:cNvSpPr>
                <a:spLocks noChangeShapeType="1"/>
              </p:cNvSpPr>
              <p:nvPr/>
            </p:nvSpPr>
            <p:spPr bwMode="auto">
              <a:xfrm flipH="1">
                <a:off x="3761" y="1941"/>
                <a:ext cx="111" cy="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6" name="Text Box 8"/>
              <p:cNvSpPr txBox="1">
                <a:spLocks noChangeArrowheads="1"/>
              </p:cNvSpPr>
              <p:nvPr/>
            </p:nvSpPr>
            <p:spPr bwMode="auto">
              <a:xfrm>
                <a:off x="3872" y="1876"/>
                <a:ext cx="781"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Conversion </a:t>
                </a:r>
                <a:br>
                  <a:rPr lang="en-US" altLang="cs-CZ" sz="1400">
                    <a:latin typeface="Arial" panose="020B0604020202020204" pitchFamily="34" charset="0"/>
                  </a:rPr>
                </a:br>
                <a:r>
                  <a:rPr lang="en-US" altLang="cs-CZ" sz="1400">
                    <a:latin typeface="Arial" panose="020B0604020202020204" pitchFamily="34" charset="0"/>
                  </a:rPr>
                  <a:t>Dynode</a:t>
                </a:r>
                <a:endParaRPr lang="en-US" altLang="cs-CZ" sz="1400"/>
              </a:p>
            </p:txBody>
          </p:sp>
          <p:sp>
            <p:nvSpPr>
              <p:cNvPr id="22537" name="Line 9"/>
              <p:cNvSpPr>
                <a:spLocks noChangeShapeType="1"/>
              </p:cNvSpPr>
              <p:nvPr/>
            </p:nvSpPr>
            <p:spPr bwMode="auto">
              <a:xfrm>
                <a:off x="2054" y="2643"/>
                <a:ext cx="19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8" name="Text Box 10"/>
              <p:cNvSpPr txBox="1">
                <a:spLocks noChangeArrowheads="1"/>
              </p:cNvSpPr>
              <p:nvPr/>
            </p:nvSpPr>
            <p:spPr bwMode="auto">
              <a:xfrm>
                <a:off x="1535" y="2544"/>
                <a:ext cx="544"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Endcap</a:t>
                </a:r>
                <a:endParaRPr lang="en-US" altLang="cs-CZ"/>
              </a:p>
            </p:txBody>
          </p:sp>
          <p:sp>
            <p:nvSpPr>
              <p:cNvPr id="22539" name="Line 11"/>
              <p:cNvSpPr>
                <a:spLocks noChangeShapeType="1"/>
              </p:cNvSpPr>
              <p:nvPr/>
            </p:nvSpPr>
            <p:spPr bwMode="auto">
              <a:xfrm>
                <a:off x="2016" y="1632"/>
                <a:ext cx="0"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0" name="Text Box 12"/>
              <p:cNvSpPr txBox="1">
                <a:spLocks noChangeArrowheads="1"/>
              </p:cNvSpPr>
              <p:nvPr/>
            </p:nvSpPr>
            <p:spPr bwMode="auto">
              <a:xfrm>
                <a:off x="1775" y="1439"/>
                <a:ext cx="522"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Lenses</a:t>
                </a:r>
                <a:endParaRPr lang="en-US" altLang="cs-CZ" sz="1400"/>
              </a:p>
            </p:txBody>
          </p:sp>
          <p:sp>
            <p:nvSpPr>
              <p:cNvPr id="22541" name="Line 13"/>
              <p:cNvSpPr>
                <a:spLocks noChangeShapeType="1"/>
              </p:cNvSpPr>
              <p:nvPr/>
            </p:nvSpPr>
            <p:spPr bwMode="auto">
              <a:xfrm>
                <a:off x="2800" y="1721"/>
                <a:ext cx="0" cy="8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2" name="Text Box 14"/>
              <p:cNvSpPr txBox="1">
                <a:spLocks noChangeArrowheads="1"/>
              </p:cNvSpPr>
              <p:nvPr/>
            </p:nvSpPr>
            <p:spPr bwMode="auto">
              <a:xfrm>
                <a:off x="2680" y="1296"/>
                <a:ext cx="590"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Main RF</a:t>
                </a:r>
                <a:endParaRPr lang="en-US" altLang="cs-CZ" sz="1400"/>
              </a:p>
            </p:txBody>
          </p:sp>
          <p:sp>
            <p:nvSpPr>
              <p:cNvPr id="22543" name="Line 15"/>
              <p:cNvSpPr>
                <a:spLocks noChangeShapeType="1"/>
              </p:cNvSpPr>
              <p:nvPr/>
            </p:nvSpPr>
            <p:spPr bwMode="auto">
              <a:xfrm>
                <a:off x="3013" y="2671"/>
                <a:ext cx="1" cy="36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4" name="Text Box 16"/>
              <p:cNvSpPr txBox="1">
                <a:spLocks noChangeArrowheads="1"/>
              </p:cNvSpPr>
              <p:nvPr/>
            </p:nvSpPr>
            <p:spPr bwMode="auto">
              <a:xfrm>
                <a:off x="2958" y="3033"/>
                <a:ext cx="931"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Ring Electrode</a:t>
                </a:r>
                <a:endParaRPr lang="en-US" altLang="cs-CZ" sz="1400"/>
              </a:p>
            </p:txBody>
          </p:sp>
          <p:sp>
            <p:nvSpPr>
              <p:cNvPr id="22545" name="Line 17"/>
              <p:cNvSpPr>
                <a:spLocks noChangeShapeType="1"/>
              </p:cNvSpPr>
              <p:nvPr/>
            </p:nvSpPr>
            <p:spPr bwMode="auto">
              <a:xfrm flipH="1">
                <a:off x="3235" y="1609"/>
                <a:ext cx="194" cy="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6" name="Text Box 18"/>
              <p:cNvSpPr txBox="1">
                <a:spLocks noChangeArrowheads="1"/>
              </p:cNvSpPr>
              <p:nvPr/>
            </p:nvSpPr>
            <p:spPr bwMode="auto">
              <a:xfrm>
                <a:off x="3650" y="1479"/>
                <a:ext cx="73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000">
                    <a:latin typeface="Arial" panose="020B0604020202020204" pitchFamily="34" charset="0"/>
                  </a:rPr>
                  <a:t>(1/3 Frequency </a:t>
                </a:r>
                <a:br>
                  <a:rPr lang="en-US" altLang="cs-CZ" sz="1000">
                    <a:latin typeface="Arial" panose="020B0604020202020204" pitchFamily="34" charset="0"/>
                  </a:rPr>
                </a:br>
                <a:r>
                  <a:rPr lang="en-US" altLang="cs-CZ" sz="1000">
                    <a:latin typeface="Arial" panose="020B0604020202020204" pitchFamily="34" charset="0"/>
                  </a:rPr>
                  <a:t>of Main RF)</a:t>
                </a:r>
                <a:endParaRPr lang="en-US" altLang="cs-CZ" sz="1400"/>
              </a:p>
            </p:txBody>
          </p:sp>
          <p:sp>
            <p:nvSpPr>
              <p:cNvPr id="22547" name="Line 19"/>
              <p:cNvSpPr>
                <a:spLocks noChangeShapeType="1"/>
              </p:cNvSpPr>
              <p:nvPr/>
            </p:nvSpPr>
            <p:spPr bwMode="auto">
              <a:xfrm>
                <a:off x="1407" y="1842"/>
                <a:ext cx="0" cy="13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8" name="Text Box 20"/>
              <p:cNvSpPr txBox="1">
                <a:spLocks noChangeArrowheads="1"/>
              </p:cNvSpPr>
              <p:nvPr/>
            </p:nvSpPr>
            <p:spPr bwMode="auto">
              <a:xfrm>
                <a:off x="1351" y="1711"/>
                <a:ext cx="679"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Octopoles</a:t>
                </a:r>
                <a:endParaRPr lang="en-US" altLang="cs-CZ" sz="1400"/>
              </a:p>
            </p:txBody>
          </p:sp>
          <p:sp>
            <p:nvSpPr>
              <p:cNvPr id="22549" name="Text Box 21"/>
              <p:cNvSpPr txBox="1">
                <a:spLocks noChangeArrowheads="1"/>
              </p:cNvSpPr>
              <p:nvPr/>
            </p:nvSpPr>
            <p:spPr bwMode="auto">
              <a:xfrm>
                <a:off x="3401" y="1343"/>
                <a:ext cx="789"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Auxiliary RF</a:t>
                </a:r>
                <a:endParaRPr lang="en-US" altLang="cs-CZ" sz="1400"/>
              </a:p>
            </p:txBody>
          </p:sp>
          <p:sp>
            <p:nvSpPr>
              <p:cNvPr id="22550" name="Text Box 22"/>
              <p:cNvSpPr txBox="1">
                <a:spLocks noChangeArrowheads="1"/>
              </p:cNvSpPr>
              <p:nvPr/>
            </p:nvSpPr>
            <p:spPr bwMode="auto">
              <a:xfrm>
                <a:off x="1385" y="3026"/>
                <a:ext cx="1641"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Optimized Asymptote Angle</a:t>
                </a:r>
                <a:endParaRPr lang="en-US" altLang="cs-CZ" sz="1400"/>
              </a:p>
            </p:txBody>
          </p:sp>
          <p:sp>
            <p:nvSpPr>
              <p:cNvPr id="22551" name="Line 23"/>
              <p:cNvSpPr>
                <a:spLocks noChangeShapeType="1"/>
              </p:cNvSpPr>
              <p:nvPr/>
            </p:nvSpPr>
            <p:spPr bwMode="auto">
              <a:xfrm flipH="1">
                <a:off x="3761" y="2372"/>
                <a:ext cx="111" cy="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52" name="Text Box 24"/>
              <p:cNvSpPr txBox="1">
                <a:spLocks noChangeArrowheads="1"/>
              </p:cNvSpPr>
              <p:nvPr/>
            </p:nvSpPr>
            <p:spPr bwMode="auto">
              <a:xfrm>
                <a:off x="3872" y="2305"/>
                <a:ext cx="617"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Electron </a:t>
                </a:r>
                <a:br>
                  <a:rPr lang="en-US" altLang="cs-CZ" sz="1400">
                    <a:latin typeface="Arial" panose="020B0604020202020204" pitchFamily="34" charset="0"/>
                  </a:rPr>
                </a:br>
                <a:r>
                  <a:rPr lang="en-US" altLang="cs-CZ" sz="1400">
                    <a:latin typeface="Arial" panose="020B0604020202020204" pitchFamily="34" charset="0"/>
                  </a:rPr>
                  <a:t>Multiplier</a:t>
                </a:r>
                <a:endParaRPr lang="en-US" altLang="cs-CZ" sz="1400"/>
              </a:p>
            </p:txBody>
          </p:sp>
          <p:pic>
            <p:nvPicPr>
              <p:cNvPr id="22553"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1392"/>
                <a:ext cx="2438" cy="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2554" name="Text Box 26"/>
          <p:cNvSpPr txBox="1">
            <a:spLocks noChangeArrowheads="1"/>
          </p:cNvSpPr>
          <p:nvPr/>
        </p:nvSpPr>
        <p:spPr bwMode="auto">
          <a:xfrm>
            <a:off x="517525" y="6107113"/>
            <a:ext cx="3497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i="1"/>
              <a:t>pictures by courtesy of Dr. Sauerland (Bruker)</a:t>
            </a:r>
          </a:p>
        </p:txBody>
      </p:sp>
      <p:sp>
        <p:nvSpPr>
          <p:cNvPr id="22725" name="Text Box 19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tr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063" y="1331913"/>
            <a:ext cx="6365875" cy="4194175"/>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aoblený obdélník 3"/>
          <p:cNvSpPr/>
          <p:nvPr/>
        </p:nvSpPr>
        <p:spPr>
          <a:xfrm>
            <a:off x="1115616" y="1289956"/>
            <a:ext cx="6696744" cy="3744416"/>
          </a:xfrm>
          <a:prstGeom prst="roundRect">
            <a:avLst/>
          </a:prstGeom>
          <a:solidFill>
            <a:schemeClr val="accent2">
              <a:lumMod val="20000"/>
              <a:lumOff val="80000"/>
            </a:schemeClr>
          </a:soli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p:cNvSpPr/>
          <p:nvPr/>
        </p:nvSpPr>
        <p:spPr>
          <a:xfrm>
            <a:off x="1439652" y="1638670"/>
            <a:ext cx="6048672" cy="3046988"/>
          </a:xfrm>
          <a:prstGeom prst="rect">
            <a:avLst/>
          </a:prstGeom>
        </p:spPr>
        <p:txBody>
          <a:bodyPr wrap="square">
            <a:spAutoFit/>
          </a:bodyPr>
          <a:lstStyle/>
          <a:p>
            <a:pPr algn="ctr"/>
            <a:r>
              <a:rPr lang="cs-CZ" dirty="0">
                <a:latin typeface="Rockwell Extra Bold" panose="02060903040505020403" pitchFamily="18" charset="0"/>
              </a:rPr>
              <a:t>P</a:t>
            </a:r>
            <a:r>
              <a:rPr lang="en-US" dirty="0" err="1">
                <a:latin typeface="Rockwell Extra Bold" panose="02060903040505020403" pitchFamily="18" charset="0"/>
              </a:rPr>
              <a:t>roteins</a:t>
            </a:r>
            <a:r>
              <a:rPr lang="en-US" dirty="0">
                <a:latin typeface="Rockwell Extra Bold" panose="02060903040505020403" pitchFamily="18" charset="0"/>
              </a:rPr>
              <a:t> are responsible for both the structure and the functions of all living </a:t>
            </a:r>
            <a:r>
              <a:rPr lang="cs-CZ" dirty="0" err="1">
                <a:latin typeface="Rockwell Extra Bold" panose="02060903040505020403" pitchFamily="18" charset="0"/>
              </a:rPr>
              <a:t>organisms</a:t>
            </a:r>
            <a:r>
              <a:rPr lang="en-US" dirty="0">
                <a:latin typeface="Rockwell Extra Bold" panose="02060903040505020403" pitchFamily="18" charset="0"/>
              </a:rPr>
              <a:t>.</a:t>
            </a:r>
            <a:endParaRPr lang="cs-CZ" dirty="0">
              <a:latin typeface="Rockwell Extra Bold" panose="02060903040505020403" pitchFamily="18" charset="0"/>
            </a:endParaRPr>
          </a:p>
          <a:p>
            <a:pPr algn="ctr"/>
            <a:endParaRPr lang="cs-CZ" dirty="0">
              <a:latin typeface="Rockwell Extra Bold" panose="02060903040505020403" pitchFamily="18" charset="0"/>
            </a:endParaRPr>
          </a:p>
          <a:p>
            <a:pPr algn="ctr"/>
            <a:r>
              <a:rPr lang="en-US" dirty="0">
                <a:latin typeface="Rockwell Extra Bold" panose="02060903040505020403" pitchFamily="18" charset="0"/>
              </a:rPr>
              <a:t>Genes are simply the instructions for making proteins. </a:t>
            </a:r>
            <a:endParaRPr lang="cs-CZ" dirty="0">
              <a:latin typeface="Rockwell Extra Bold" panose="02060903040505020403" pitchFamily="18" charset="0"/>
            </a:endParaRPr>
          </a:p>
        </p:txBody>
      </p:sp>
      <p:sp>
        <p:nvSpPr>
          <p:cNvPr id="3" name="Obdélník 2"/>
          <p:cNvSpPr/>
          <p:nvPr/>
        </p:nvSpPr>
        <p:spPr>
          <a:xfrm>
            <a:off x="5292080" y="6237312"/>
            <a:ext cx="3312368" cy="276999"/>
          </a:xfrm>
          <a:prstGeom prst="rect">
            <a:avLst/>
          </a:prstGeom>
        </p:spPr>
        <p:txBody>
          <a:bodyPr wrap="square">
            <a:spAutoFit/>
          </a:bodyPr>
          <a:lstStyle/>
          <a:p>
            <a:r>
              <a:rPr lang="cs-CZ" sz="1200" i="1"/>
              <a:t>http://www.biology-pages.info/P/Proteomics.html</a:t>
            </a:r>
            <a:endParaRPr lang="cs-CZ" sz="1200" i="1" dirty="0"/>
          </a:p>
        </p:txBody>
      </p:sp>
      <p:sp>
        <p:nvSpPr>
          <p:cNvPr id="5" name="Text Box 3"/>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7" name="TextovéPole 6">
            <a:extLst>
              <a:ext uri="{FF2B5EF4-FFF2-40B4-BE49-F238E27FC236}">
                <a16:creationId xmlns:a16="http://schemas.microsoft.com/office/drawing/2014/main" id="{7285EBDE-CF56-4E81-B81C-A016BB3793C0}"/>
              </a:ext>
            </a:extLst>
          </p:cNvPr>
          <p:cNvSpPr txBox="1"/>
          <p:nvPr/>
        </p:nvSpPr>
        <p:spPr>
          <a:xfrm>
            <a:off x="1564015" y="5343599"/>
            <a:ext cx="6048672" cy="461665"/>
          </a:xfrm>
          <a:prstGeom prst="rect">
            <a:avLst/>
          </a:prstGeom>
          <a:noFill/>
        </p:spPr>
        <p:txBody>
          <a:bodyPr wrap="square">
            <a:spAutoFit/>
          </a:bodyPr>
          <a:lstStyle/>
          <a:p>
            <a:r>
              <a:rPr lang="en-US" dirty="0">
                <a:latin typeface="Rockwell Extra Bold" panose="02060903040505020403" pitchFamily="18" charset="0"/>
              </a:rPr>
              <a:t>I</a:t>
            </a:r>
            <a:r>
              <a:rPr lang="cs-CZ" dirty="0">
                <a:latin typeface="Rockwell Extra Bold" panose="02060903040505020403" pitchFamily="18" charset="0"/>
              </a:rPr>
              <a:t>T</a:t>
            </a:r>
            <a:r>
              <a:rPr lang="en-US" dirty="0">
                <a:latin typeface="Rockwell Extra Bold" panose="02060903040505020403" pitchFamily="18" charset="0"/>
              </a:rPr>
              <a:t> </a:t>
            </a:r>
            <a:r>
              <a:rPr lang="cs-CZ" dirty="0">
                <a:latin typeface="Rockwell Extra Bold" panose="02060903040505020403" pitchFamily="18" charset="0"/>
              </a:rPr>
              <a:t>IS</a:t>
            </a:r>
            <a:r>
              <a:rPr lang="en-US" dirty="0">
                <a:latin typeface="Rockwell Extra Bold" panose="02060903040505020403" pitchFamily="18" charset="0"/>
              </a:rPr>
              <a:t> </a:t>
            </a:r>
            <a:r>
              <a:rPr lang="cs-CZ" dirty="0">
                <a:latin typeface="Rockwell Extra Bold" panose="02060903040505020403" pitchFamily="18" charset="0"/>
              </a:rPr>
              <a:t>PROTEINS THAT MAKE LIFE</a:t>
            </a:r>
            <a:r>
              <a:rPr lang="en-US" dirty="0">
                <a:latin typeface="Rockwell Extra Bold" panose="02060903040505020403" pitchFamily="18" charset="0"/>
              </a:rPr>
              <a:t>. </a:t>
            </a:r>
            <a:endParaRPr lang="cs-CZ" dirty="0">
              <a:latin typeface="Rockwell Extra Bold" panose="02060903040505020403" pitchFamily="18" charset="0"/>
            </a:endParaRPr>
          </a:p>
        </p:txBody>
      </p:sp>
    </p:spTree>
    <p:extLst>
      <p:ext uri="{BB962C8B-B14F-4D97-AF65-F5344CB8AC3E}">
        <p14:creationId xmlns:p14="http://schemas.microsoft.com/office/powerpoint/2010/main" val="1634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Text Box 7"/>
          <p:cNvSpPr txBox="1">
            <a:spLocks noChangeArrowheads="1"/>
          </p:cNvSpPr>
          <p:nvPr/>
        </p:nvSpPr>
        <p:spPr bwMode="auto">
          <a:xfrm>
            <a:off x="730250" y="1316038"/>
            <a:ext cx="640592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i="1"/>
              <a:t>MS scan</a:t>
            </a:r>
          </a:p>
          <a:p>
            <a:pPr>
              <a:buFontTx/>
              <a:buBlip>
                <a:blip r:embed="rId2"/>
              </a:buBlip>
            </a:pPr>
            <a:r>
              <a:rPr lang="cs-CZ" altLang="cs-CZ" sz="2000"/>
              <a:t>   ion capture</a:t>
            </a:r>
          </a:p>
          <a:p>
            <a:pPr>
              <a:buFontTx/>
              <a:buBlip>
                <a:blip r:embed="rId2"/>
              </a:buBlip>
            </a:pPr>
            <a:r>
              <a:rPr lang="cs-CZ" altLang="cs-CZ" sz="2000"/>
              <a:t>   sequential ion ejecting out from the trap according to </a:t>
            </a:r>
            <a:r>
              <a:rPr lang="cs-CZ" altLang="cs-CZ" sz="2000" i="1"/>
              <a:t>m/z</a:t>
            </a:r>
          </a:p>
          <a:p>
            <a:pPr>
              <a:buFontTx/>
              <a:buBlip>
                <a:blip r:embed="rId2"/>
              </a:buBlip>
            </a:pPr>
            <a:r>
              <a:rPr lang="cs-CZ" altLang="cs-CZ" sz="2000"/>
              <a:t>   ion detection </a:t>
            </a:r>
          </a:p>
        </p:txBody>
      </p:sp>
      <p:sp>
        <p:nvSpPr>
          <p:cNvPr id="23560" name="Text Box 8"/>
          <p:cNvSpPr txBox="1">
            <a:spLocks noChangeArrowheads="1"/>
          </p:cNvSpPr>
          <p:nvPr/>
        </p:nvSpPr>
        <p:spPr bwMode="auto">
          <a:xfrm>
            <a:off x="3670300" y="533400"/>
            <a:ext cx="12715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Ion trap</a:t>
            </a:r>
            <a:endParaRPr lang="en-US" altLang="cs-CZ" b="1"/>
          </a:p>
        </p:txBody>
      </p:sp>
      <p:sp>
        <p:nvSpPr>
          <p:cNvPr id="23561" name="Text Box 9"/>
          <p:cNvSpPr txBox="1">
            <a:spLocks noChangeArrowheads="1"/>
          </p:cNvSpPr>
          <p:nvPr/>
        </p:nvSpPr>
        <p:spPr bwMode="auto">
          <a:xfrm>
            <a:off x="730250" y="3276600"/>
            <a:ext cx="533190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i="1"/>
              <a:t>MS</a:t>
            </a:r>
            <a:r>
              <a:rPr lang="cs-CZ" altLang="cs-CZ" sz="2000" b="1" i="1"/>
              <a:t>/MS</a:t>
            </a:r>
            <a:r>
              <a:rPr lang="en-US" altLang="cs-CZ" sz="2000" b="1" i="1"/>
              <a:t> scan</a:t>
            </a:r>
          </a:p>
          <a:p>
            <a:pPr>
              <a:buFontTx/>
              <a:buBlip>
                <a:blip r:embed="rId3"/>
              </a:buBlip>
            </a:pPr>
            <a:r>
              <a:rPr lang="en-US" altLang="cs-CZ" sz="2000"/>
              <a:t> </a:t>
            </a:r>
            <a:r>
              <a:rPr lang="cs-CZ" altLang="cs-CZ" sz="2000"/>
              <a:t>  ion capture</a:t>
            </a:r>
          </a:p>
          <a:p>
            <a:pPr>
              <a:buFontTx/>
              <a:buBlip>
                <a:blip r:embed="rId3"/>
              </a:buBlip>
            </a:pPr>
            <a:r>
              <a:rPr lang="cs-CZ" altLang="cs-CZ" sz="2000"/>
              <a:t>   isolation of ions with selected </a:t>
            </a:r>
            <a:r>
              <a:rPr lang="cs-CZ" altLang="cs-CZ" sz="2000" i="1"/>
              <a:t>m/z </a:t>
            </a:r>
            <a:r>
              <a:rPr lang="cs-CZ" altLang="cs-CZ" sz="2000"/>
              <a:t>(precursors)</a:t>
            </a:r>
          </a:p>
          <a:p>
            <a:pPr>
              <a:buFontTx/>
              <a:buBlip>
                <a:blip r:embed="rId3"/>
              </a:buBlip>
            </a:pPr>
            <a:r>
              <a:rPr lang="cs-CZ" altLang="cs-CZ" sz="2000"/>
              <a:t>   excitation and fragmentation of isolated ions</a:t>
            </a:r>
          </a:p>
          <a:p>
            <a:pPr>
              <a:buFontTx/>
              <a:buBlip>
                <a:blip r:embed="rId3"/>
              </a:buBlip>
            </a:pPr>
            <a:r>
              <a:rPr lang="cs-CZ" altLang="cs-CZ" sz="2000"/>
              <a:t>   fragment detection (product ions) </a:t>
            </a:r>
          </a:p>
        </p:txBody>
      </p:sp>
      <p:sp>
        <p:nvSpPr>
          <p:cNvPr id="23566" name="AutoShape 14">
            <a:hlinkClick r:id="rId4"/>
          </p:cNvPr>
          <p:cNvSpPr>
            <a:spLocks noChangeArrowheads="1"/>
          </p:cNvSpPr>
          <p:nvPr/>
        </p:nvSpPr>
        <p:spPr bwMode="auto">
          <a:xfrm>
            <a:off x="6562421" y="908720"/>
            <a:ext cx="685800" cy="685800"/>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567" name="Text Box 15"/>
          <p:cNvSpPr txBox="1">
            <a:spLocks noChangeArrowheads="1"/>
          </p:cNvSpPr>
          <p:nvPr/>
        </p:nvSpPr>
        <p:spPr bwMode="auto">
          <a:xfrm>
            <a:off x="6575121" y="1604060"/>
            <a:ext cx="698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t>IT-MS</a:t>
            </a:r>
          </a:p>
        </p:txBody>
      </p:sp>
      <p:sp>
        <p:nvSpPr>
          <p:cNvPr id="23576" name="Text Box 2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ChangeArrowheads="1"/>
          </p:cNvSpPr>
          <p:nvPr/>
        </p:nvSpPr>
        <p:spPr bwMode="auto">
          <a:xfrm>
            <a:off x="0" y="34131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cs-CZ" sz="2400" b="1"/>
              <a:t>ETD in the HCT</a:t>
            </a:r>
            <a:r>
              <a:rPr lang="en-US" altLang="cs-CZ" sz="2400" b="1" baseline="-10000"/>
              <a:t>ultra</a:t>
            </a:r>
          </a:p>
        </p:txBody>
      </p:sp>
      <p:sp>
        <p:nvSpPr>
          <p:cNvPr id="80901" name="Rectangle 5"/>
          <p:cNvSpPr>
            <a:spLocks noChangeArrowheads="1"/>
          </p:cNvSpPr>
          <p:nvPr/>
        </p:nvSpPr>
        <p:spPr bwMode="auto">
          <a:xfrm>
            <a:off x="330200" y="1633538"/>
            <a:ext cx="8229600"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a:spcBef>
                <a:spcPct val="20000"/>
              </a:spcBef>
              <a:buChar char="•"/>
              <a:defRPr sz="3200">
                <a:solidFill>
                  <a:schemeClr val="tx1"/>
                </a:solidFill>
                <a:latin typeface="Times New Roman" panose="02020603050405020304" pitchFamily="18" charset="0"/>
              </a:defRPr>
            </a:lvl1pPr>
            <a:lvl2pPr marL="1157288" indent="-533400">
              <a:spcBef>
                <a:spcPct val="20000"/>
              </a:spcBef>
              <a:buChar char="–"/>
              <a:defRPr sz="2800">
                <a:solidFill>
                  <a:schemeClr val="tx1"/>
                </a:solidFill>
                <a:latin typeface="Times New Roman" panose="02020603050405020304" pitchFamily="18" charset="0"/>
              </a:defRPr>
            </a:lvl2pPr>
            <a:lvl3pPr marL="1728788" indent="-457200">
              <a:spcBef>
                <a:spcPct val="20000"/>
              </a:spcBef>
              <a:buChar char="•"/>
              <a:defRPr sz="2400">
                <a:solidFill>
                  <a:schemeClr val="tx1"/>
                </a:solidFill>
                <a:latin typeface="Times New Roman" panose="02020603050405020304" pitchFamily="18" charset="0"/>
              </a:defRPr>
            </a:lvl3pPr>
            <a:lvl4pPr marL="2224088" indent="-381000">
              <a:spcBef>
                <a:spcPct val="20000"/>
              </a:spcBef>
              <a:buChar char="–"/>
              <a:defRPr sz="2000">
                <a:solidFill>
                  <a:schemeClr val="tx1"/>
                </a:solidFill>
                <a:latin typeface="Times New Roman" panose="02020603050405020304" pitchFamily="18" charset="0"/>
              </a:defRPr>
            </a:lvl4pPr>
            <a:lvl5pPr marL="2719388" indent="-381000">
              <a:spcBef>
                <a:spcPct val="20000"/>
              </a:spcBef>
              <a:buChar char="»"/>
              <a:defRPr sz="2000">
                <a:solidFill>
                  <a:schemeClr val="tx1"/>
                </a:solidFill>
                <a:latin typeface="Times New Roman" panose="02020603050405020304" pitchFamily="18" charset="0"/>
              </a:defRPr>
            </a:lvl5pPr>
            <a:lvl6pPr marL="3176588" indent="-381000" fontAlgn="base">
              <a:spcBef>
                <a:spcPct val="20000"/>
              </a:spcBef>
              <a:spcAft>
                <a:spcPct val="0"/>
              </a:spcAft>
              <a:buChar char="»"/>
              <a:defRPr sz="2000">
                <a:solidFill>
                  <a:schemeClr val="tx1"/>
                </a:solidFill>
                <a:latin typeface="Times New Roman" panose="02020603050405020304" pitchFamily="18" charset="0"/>
              </a:defRPr>
            </a:lvl6pPr>
            <a:lvl7pPr marL="3633788" indent="-381000" fontAlgn="base">
              <a:spcBef>
                <a:spcPct val="20000"/>
              </a:spcBef>
              <a:spcAft>
                <a:spcPct val="0"/>
              </a:spcAft>
              <a:buChar char="»"/>
              <a:defRPr sz="2000">
                <a:solidFill>
                  <a:schemeClr val="tx1"/>
                </a:solidFill>
                <a:latin typeface="Times New Roman" panose="02020603050405020304" pitchFamily="18" charset="0"/>
              </a:defRPr>
            </a:lvl7pPr>
            <a:lvl8pPr marL="4090988" indent="-381000" fontAlgn="base">
              <a:spcBef>
                <a:spcPct val="20000"/>
              </a:spcBef>
              <a:spcAft>
                <a:spcPct val="0"/>
              </a:spcAft>
              <a:buChar char="»"/>
              <a:defRPr sz="2000">
                <a:solidFill>
                  <a:schemeClr val="tx1"/>
                </a:solidFill>
                <a:latin typeface="Times New Roman" panose="02020603050405020304" pitchFamily="18" charset="0"/>
              </a:defRPr>
            </a:lvl8pPr>
            <a:lvl9pPr marL="4548188" indent="-381000" fontAlgn="base">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Aft>
                <a:spcPct val="50000"/>
              </a:spcAft>
              <a:buFontTx/>
              <a:buAutoNum type="arabicPeriod"/>
            </a:pPr>
            <a:r>
              <a:rPr lang="de-DE" altLang="cs-CZ" sz="2000" b="1"/>
              <a:t>Electrospray</a:t>
            </a:r>
            <a:br>
              <a:rPr lang="de-DE" altLang="cs-CZ" sz="2000" b="1"/>
            </a:br>
            <a:r>
              <a:rPr lang="de-DE" altLang="cs-CZ" sz="2000" b="1"/>
              <a:t>ion accumulation</a:t>
            </a:r>
            <a:br>
              <a:rPr lang="de-DE" altLang="cs-CZ" sz="2000" b="1"/>
            </a:br>
            <a:endParaRPr lang="de-DE" altLang="cs-CZ" sz="2000" b="1"/>
          </a:p>
          <a:p>
            <a:pPr>
              <a:lnSpc>
                <a:spcPct val="90000"/>
              </a:lnSpc>
              <a:spcAft>
                <a:spcPct val="50000"/>
              </a:spcAft>
              <a:buFontTx/>
              <a:buAutoNum type="arabicPeriod"/>
            </a:pPr>
            <a:r>
              <a:rPr lang="de-DE" altLang="cs-CZ" sz="2000" b="1"/>
              <a:t>Precursor</a:t>
            </a:r>
            <a:br>
              <a:rPr lang="de-DE" altLang="cs-CZ" sz="2000" b="1"/>
            </a:br>
            <a:r>
              <a:rPr lang="de-DE" altLang="cs-CZ" sz="2000" b="1"/>
              <a:t>ion isolation</a:t>
            </a:r>
            <a:br>
              <a:rPr lang="de-DE" altLang="cs-CZ" sz="2000" b="1"/>
            </a:br>
            <a:endParaRPr lang="de-DE" altLang="cs-CZ" sz="2000" b="1"/>
          </a:p>
          <a:p>
            <a:pPr>
              <a:lnSpc>
                <a:spcPct val="90000"/>
              </a:lnSpc>
              <a:spcAft>
                <a:spcPct val="50000"/>
              </a:spcAft>
              <a:buFontTx/>
              <a:buAutoNum type="arabicPeriod"/>
            </a:pPr>
            <a:r>
              <a:rPr lang="de-DE" altLang="cs-CZ" sz="2000" b="1"/>
              <a:t>Reactant anion</a:t>
            </a:r>
            <a:br>
              <a:rPr lang="de-DE" altLang="cs-CZ" sz="2000" b="1"/>
            </a:br>
            <a:r>
              <a:rPr lang="de-DE" altLang="cs-CZ" sz="2000" b="1"/>
              <a:t>accumulation</a:t>
            </a:r>
            <a:br>
              <a:rPr lang="de-DE" altLang="cs-CZ" sz="2000" b="1"/>
            </a:br>
            <a:r>
              <a:rPr lang="de-DE" altLang="cs-CZ" sz="2000" b="1"/>
              <a:t>(nCI source)</a:t>
            </a:r>
          </a:p>
          <a:p>
            <a:pPr>
              <a:lnSpc>
                <a:spcPct val="90000"/>
              </a:lnSpc>
              <a:spcAft>
                <a:spcPct val="50000"/>
              </a:spcAft>
              <a:buFontTx/>
              <a:buAutoNum type="arabicPeriod"/>
            </a:pPr>
            <a:r>
              <a:rPr lang="de-DE" altLang="cs-CZ" sz="2000" b="1"/>
              <a:t>ETD fragmentation</a:t>
            </a:r>
          </a:p>
          <a:p>
            <a:pPr>
              <a:lnSpc>
                <a:spcPct val="90000"/>
              </a:lnSpc>
              <a:spcAft>
                <a:spcPct val="50000"/>
              </a:spcAft>
              <a:buFontTx/>
              <a:buAutoNum type="arabicPeriod"/>
            </a:pPr>
            <a:r>
              <a:rPr lang="de-DE" altLang="cs-CZ" sz="2000" b="1"/>
              <a:t>Scan</a:t>
            </a:r>
          </a:p>
        </p:txBody>
      </p:sp>
      <p:grpSp>
        <p:nvGrpSpPr>
          <p:cNvPr id="80902" name="Group 6"/>
          <p:cNvGrpSpPr>
            <a:grpSpLocks/>
          </p:cNvGrpSpPr>
          <p:nvPr/>
        </p:nvGrpSpPr>
        <p:grpSpPr bwMode="auto">
          <a:xfrm>
            <a:off x="3159125" y="1125538"/>
            <a:ext cx="5516563" cy="4827587"/>
            <a:chOff x="2112" y="825"/>
            <a:chExt cx="3689" cy="3272"/>
          </a:xfrm>
        </p:grpSpPr>
        <p:grpSp>
          <p:nvGrpSpPr>
            <p:cNvPr id="80903" name="Group 7"/>
            <p:cNvGrpSpPr>
              <a:grpSpLocks/>
            </p:cNvGrpSpPr>
            <p:nvPr/>
          </p:nvGrpSpPr>
          <p:grpSpPr bwMode="auto">
            <a:xfrm>
              <a:off x="3942" y="3315"/>
              <a:ext cx="58" cy="58"/>
              <a:chOff x="3025" y="3498"/>
              <a:chExt cx="58" cy="58"/>
            </a:xfrm>
          </p:grpSpPr>
          <p:sp>
            <p:nvSpPr>
              <p:cNvPr id="80904" name="Oval 8"/>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05" name="Rectangle 9"/>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06" name="Group 10"/>
            <p:cNvGrpSpPr>
              <a:grpSpLocks/>
            </p:cNvGrpSpPr>
            <p:nvPr/>
          </p:nvGrpSpPr>
          <p:grpSpPr bwMode="auto">
            <a:xfrm>
              <a:off x="4079" y="3303"/>
              <a:ext cx="58" cy="58"/>
              <a:chOff x="3025" y="3498"/>
              <a:chExt cx="58" cy="58"/>
            </a:xfrm>
          </p:grpSpPr>
          <p:sp>
            <p:nvSpPr>
              <p:cNvPr id="80907" name="Oval 11"/>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08" name="Rectangle 12"/>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09" name="Group 13"/>
            <p:cNvGrpSpPr>
              <a:grpSpLocks/>
            </p:cNvGrpSpPr>
            <p:nvPr/>
          </p:nvGrpSpPr>
          <p:grpSpPr bwMode="auto">
            <a:xfrm>
              <a:off x="4168" y="3330"/>
              <a:ext cx="58" cy="58"/>
              <a:chOff x="3025" y="3498"/>
              <a:chExt cx="58" cy="58"/>
            </a:xfrm>
          </p:grpSpPr>
          <p:sp>
            <p:nvSpPr>
              <p:cNvPr id="80910" name="Oval 14"/>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11" name="Rectangle 15"/>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12" name="Group 16"/>
            <p:cNvGrpSpPr>
              <a:grpSpLocks/>
            </p:cNvGrpSpPr>
            <p:nvPr/>
          </p:nvGrpSpPr>
          <p:grpSpPr bwMode="auto">
            <a:xfrm>
              <a:off x="3695" y="2978"/>
              <a:ext cx="58" cy="58"/>
              <a:chOff x="3025" y="3498"/>
              <a:chExt cx="58" cy="58"/>
            </a:xfrm>
          </p:grpSpPr>
          <p:sp>
            <p:nvSpPr>
              <p:cNvPr id="80913" name="Oval 17"/>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14" name="Rectangle 18"/>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15" name="Group 19"/>
            <p:cNvGrpSpPr>
              <a:grpSpLocks/>
            </p:cNvGrpSpPr>
            <p:nvPr/>
          </p:nvGrpSpPr>
          <p:grpSpPr bwMode="auto">
            <a:xfrm>
              <a:off x="3668" y="3026"/>
              <a:ext cx="57" cy="58"/>
              <a:chOff x="3025" y="3498"/>
              <a:chExt cx="58" cy="58"/>
            </a:xfrm>
          </p:grpSpPr>
          <p:sp>
            <p:nvSpPr>
              <p:cNvPr id="80916" name="Oval 20"/>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17" name="Rectangle 21"/>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18" name="Group 22"/>
            <p:cNvGrpSpPr>
              <a:grpSpLocks/>
            </p:cNvGrpSpPr>
            <p:nvPr/>
          </p:nvGrpSpPr>
          <p:grpSpPr bwMode="auto">
            <a:xfrm>
              <a:off x="3669" y="2918"/>
              <a:ext cx="57" cy="58"/>
              <a:chOff x="3025" y="3498"/>
              <a:chExt cx="58" cy="58"/>
            </a:xfrm>
          </p:grpSpPr>
          <p:sp>
            <p:nvSpPr>
              <p:cNvPr id="80919" name="Oval 23"/>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20" name="Rectangle 24"/>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0921" name="Rectangle 25"/>
            <p:cNvSpPr>
              <a:spLocks noChangeArrowheads="1"/>
            </p:cNvSpPr>
            <p:nvPr/>
          </p:nvSpPr>
          <p:spPr bwMode="auto">
            <a:xfrm>
              <a:off x="3213" y="3252"/>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pic>
          <p:nvPicPr>
            <p:cNvPr id="80922" name="Picture 2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68631"/>
            <a:stretch>
              <a:fillRect/>
            </a:stretch>
          </p:blipFill>
          <p:spPr bwMode="auto">
            <a:xfrm>
              <a:off x="2132" y="2551"/>
              <a:ext cx="893" cy="1369"/>
            </a:xfrm>
            <a:prstGeom prst="rect">
              <a:avLst/>
            </a:prstGeom>
            <a:noFill/>
            <a:ln>
              <a:noFill/>
            </a:ln>
            <a:effectLst/>
            <a:extLst>
              <a:ext uri="{909E8E84-426E-40DD-AFC4-6F175D3DCCD1}">
                <a14:hiddenFill xmlns:a14="http://schemas.microsoft.com/office/drawing/2010/main">
                  <a:blipFill dpi="0" rotWithShape="0">
                    <a:blip>
                      <a:clrChange>
                        <a:clrFrom>
                          <a:srgbClr val="FFFFFF"/>
                        </a:clrFrom>
                        <a:clrTo>
                          <a:srgbClr val="FFFFFF">
                            <a:alpha val="0"/>
                          </a:srgbClr>
                        </a:clrTo>
                      </a:clrChange>
                    </a:blip>
                    <a:srcRect r="68631"/>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0923" name="Group 27"/>
            <p:cNvGrpSpPr>
              <a:grpSpLocks/>
            </p:cNvGrpSpPr>
            <p:nvPr/>
          </p:nvGrpSpPr>
          <p:grpSpPr bwMode="auto">
            <a:xfrm>
              <a:off x="3074" y="2790"/>
              <a:ext cx="204" cy="522"/>
              <a:chOff x="1707" y="2661"/>
              <a:chExt cx="204" cy="522"/>
            </a:xfrm>
          </p:grpSpPr>
          <p:sp>
            <p:nvSpPr>
              <p:cNvPr id="80924" name="AutoShape 28"/>
              <p:cNvSpPr>
                <a:spLocks noChangeArrowheads="1"/>
              </p:cNvSpPr>
              <p:nvPr/>
            </p:nvSpPr>
            <p:spPr bwMode="auto">
              <a:xfrm>
                <a:off x="1707" y="2901"/>
                <a:ext cx="204" cy="282"/>
              </a:xfrm>
              <a:prstGeom prst="parallelogram">
                <a:avLst>
                  <a:gd name="adj" fmla="val 85296"/>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25" name="Rectangle 29"/>
              <p:cNvSpPr>
                <a:spLocks noChangeArrowheads="1"/>
              </p:cNvSpPr>
              <p:nvPr/>
            </p:nvSpPr>
            <p:spPr bwMode="auto">
              <a:xfrm>
                <a:off x="1881" y="2661"/>
                <a:ext cx="29" cy="240"/>
              </a:xfrm>
              <a:prstGeom prst="rect">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26" name="Group 30"/>
            <p:cNvGrpSpPr>
              <a:grpSpLocks/>
            </p:cNvGrpSpPr>
            <p:nvPr/>
          </p:nvGrpSpPr>
          <p:grpSpPr bwMode="auto">
            <a:xfrm flipV="1">
              <a:off x="3069" y="3373"/>
              <a:ext cx="204" cy="522"/>
              <a:chOff x="1707" y="2661"/>
              <a:chExt cx="204" cy="522"/>
            </a:xfrm>
          </p:grpSpPr>
          <p:sp>
            <p:nvSpPr>
              <p:cNvPr id="80927" name="AutoShape 31"/>
              <p:cNvSpPr>
                <a:spLocks noChangeArrowheads="1"/>
              </p:cNvSpPr>
              <p:nvPr/>
            </p:nvSpPr>
            <p:spPr bwMode="auto">
              <a:xfrm>
                <a:off x="1707" y="2901"/>
                <a:ext cx="204" cy="282"/>
              </a:xfrm>
              <a:prstGeom prst="parallelogram">
                <a:avLst>
                  <a:gd name="adj" fmla="val 85296"/>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28" name="Rectangle 32"/>
              <p:cNvSpPr>
                <a:spLocks noChangeArrowheads="1"/>
              </p:cNvSpPr>
              <p:nvPr/>
            </p:nvSpPr>
            <p:spPr bwMode="auto">
              <a:xfrm>
                <a:off x="1881" y="2661"/>
                <a:ext cx="29" cy="240"/>
              </a:xfrm>
              <a:prstGeom prst="rect">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0929" name="Text Box 33"/>
            <p:cNvSpPr txBox="1">
              <a:spLocks noChangeArrowheads="1"/>
            </p:cNvSpPr>
            <p:nvPr/>
          </p:nvSpPr>
          <p:spPr bwMode="auto">
            <a:xfrm>
              <a:off x="3888" y="2385"/>
              <a:ext cx="1704"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100000"/>
                </a:spcBef>
              </a:pPr>
              <a:r>
                <a:rPr lang="de-DE" altLang="cs-CZ" sz="1800">
                  <a:solidFill>
                    <a:srgbClr val="0000FF"/>
                  </a:solidFill>
                  <a:latin typeface="Tahoma" panose="020B0604030504040204" pitchFamily="34" charset="0"/>
                </a:rPr>
                <a:t>Gate Lens (nCI) = pass</a:t>
              </a:r>
            </a:p>
          </p:txBody>
        </p:sp>
        <p:sp>
          <p:nvSpPr>
            <p:cNvPr id="80930" name="Line 34"/>
            <p:cNvSpPr>
              <a:spLocks noChangeShapeType="1"/>
            </p:cNvSpPr>
            <p:nvPr/>
          </p:nvSpPr>
          <p:spPr bwMode="auto">
            <a:xfrm flipH="1">
              <a:off x="3831" y="2627"/>
              <a:ext cx="659" cy="229"/>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nvGrpSpPr>
            <p:cNvPr id="80931" name="Group 35"/>
            <p:cNvGrpSpPr>
              <a:grpSpLocks/>
            </p:cNvGrpSpPr>
            <p:nvPr/>
          </p:nvGrpSpPr>
          <p:grpSpPr bwMode="auto">
            <a:xfrm>
              <a:off x="3639" y="2665"/>
              <a:ext cx="47" cy="46"/>
              <a:chOff x="2802" y="2269"/>
              <a:chExt cx="47" cy="46"/>
            </a:xfrm>
          </p:grpSpPr>
          <p:sp>
            <p:nvSpPr>
              <p:cNvPr id="80932" name="Oval 36"/>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33" name="Rectangle 37"/>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34" name="Group 38"/>
            <p:cNvGrpSpPr>
              <a:grpSpLocks/>
            </p:cNvGrpSpPr>
            <p:nvPr/>
          </p:nvGrpSpPr>
          <p:grpSpPr bwMode="auto">
            <a:xfrm>
              <a:off x="3677" y="2732"/>
              <a:ext cx="47" cy="46"/>
              <a:chOff x="2802" y="2269"/>
              <a:chExt cx="47" cy="46"/>
            </a:xfrm>
          </p:grpSpPr>
          <p:sp>
            <p:nvSpPr>
              <p:cNvPr id="80935" name="Oval 39"/>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36" name="Rectangle 40"/>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37" name="Group 41"/>
            <p:cNvGrpSpPr>
              <a:grpSpLocks/>
            </p:cNvGrpSpPr>
            <p:nvPr/>
          </p:nvGrpSpPr>
          <p:grpSpPr bwMode="auto">
            <a:xfrm>
              <a:off x="3773" y="2658"/>
              <a:ext cx="47" cy="46"/>
              <a:chOff x="2802" y="2269"/>
              <a:chExt cx="47" cy="46"/>
            </a:xfrm>
          </p:grpSpPr>
          <p:sp>
            <p:nvSpPr>
              <p:cNvPr id="80938" name="Oval 42"/>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39" name="Rectangle 43"/>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40" name="Group 44"/>
            <p:cNvGrpSpPr>
              <a:grpSpLocks/>
            </p:cNvGrpSpPr>
            <p:nvPr/>
          </p:nvGrpSpPr>
          <p:grpSpPr bwMode="auto">
            <a:xfrm>
              <a:off x="3753" y="2724"/>
              <a:ext cx="47" cy="46"/>
              <a:chOff x="2802" y="2269"/>
              <a:chExt cx="47" cy="46"/>
            </a:xfrm>
          </p:grpSpPr>
          <p:sp>
            <p:nvSpPr>
              <p:cNvPr id="80941" name="Oval 45"/>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42" name="Rectangle 46"/>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43" name="Group 47"/>
            <p:cNvGrpSpPr>
              <a:grpSpLocks/>
            </p:cNvGrpSpPr>
            <p:nvPr/>
          </p:nvGrpSpPr>
          <p:grpSpPr bwMode="auto">
            <a:xfrm>
              <a:off x="3633" y="2719"/>
              <a:ext cx="47" cy="46"/>
              <a:chOff x="2802" y="2269"/>
              <a:chExt cx="47" cy="46"/>
            </a:xfrm>
          </p:grpSpPr>
          <p:sp>
            <p:nvSpPr>
              <p:cNvPr id="80944" name="Oval 48"/>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45" name="Rectangle 49"/>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46" name="Group 50"/>
            <p:cNvGrpSpPr>
              <a:grpSpLocks/>
            </p:cNvGrpSpPr>
            <p:nvPr/>
          </p:nvGrpSpPr>
          <p:grpSpPr bwMode="auto">
            <a:xfrm>
              <a:off x="3706" y="2665"/>
              <a:ext cx="47" cy="46"/>
              <a:chOff x="2802" y="2269"/>
              <a:chExt cx="47" cy="46"/>
            </a:xfrm>
          </p:grpSpPr>
          <p:sp>
            <p:nvSpPr>
              <p:cNvPr id="80947" name="Oval 51"/>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48" name="Rectangle 52"/>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0949" name="Rectangle 53"/>
            <p:cNvSpPr>
              <a:spLocks noChangeArrowheads="1"/>
            </p:cNvSpPr>
            <p:nvPr/>
          </p:nvSpPr>
          <p:spPr bwMode="auto">
            <a:xfrm rot="5400000">
              <a:off x="3588" y="3020"/>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0" name="Rectangle 54"/>
            <p:cNvSpPr>
              <a:spLocks noChangeArrowheads="1"/>
            </p:cNvSpPr>
            <p:nvPr/>
          </p:nvSpPr>
          <p:spPr bwMode="auto">
            <a:xfrm rot="5400000">
              <a:off x="3556" y="3020"/>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1" name="Rectangle 55"/>
            <p:cNvSpPr>
              <a:spLocks noChangeArrowheads="1"/>
            </p:cNvSpPr>
            <p:nvPr/>
          </p:nvSpPr>
          <p:spPr bwMode="auto">
            <a:xfrm rot="5400000">
              <a:off x="3522" y="3020"/>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2" name="Rectangle 56"/>
            <p:cNvSpPr>
              <a:spLocks noChangeArrowheads="1"/>
            </p:cNvSpPr>
            <p:nvPr/>
          </p:nvSpPr>
          <p:spPr bwMode="auto">
            <a:xfrm rot="5400000">
              <a:off x="3616" y="3020"/>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3" name="Oval 57"/>
            <p:cNvSpPr>
              <a:spLocks noChangeArrowheads="1"/>
            </p:cNvSpPr>
            <p:nvPr/>
          </p:nvSpPr>
          <p:spPr bwMode="auto">
            <a:xfrm rot="5400000">
              <a:off x="3687" y="2774"/>
              <a:ext cx="58" cy="173"/>
            </a:xfrm>
            <a:prstGeom prst="ellipse">
              <a:avLst/>
            </a:prstGeom>
            <a:solidFill>
              <a:schemeClr val="tx1">
                <a:alpha val="25000"/>
              </a:schemeClr>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4" name="Oval 58"/>
            <p:cNvSpPr>
              <a:spLocks noChangeArrowheads="1"/>
            </p:cNvSpPr>
            <p:nvPr/>
          </p:nvSpPr>
          <p:spPr bwMode="auto">
            <a:xfrm rot="5400000">
              <a:off x="3681" y="3086"/>
              <a:ext cx="58" cy="173"/>
            </a:xfrm>
            <a:prstGeom prst="ellipse">
              <a:avLst/>
            </a:prstGeom>
            <a:solidFill>
              <a:schemeClr val="tx1">
                <a:alpha val="25000"/>
              </a:scheme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5" name="AutoShape 59"/>
            <p:cNvSpPr>
              <a:spLocks noChangeArrowheads="1"/>
            </p:cNvSpPr>
            <p:nvPr/>
          </p:nvSpPr>
          <p:spPr bwMode="auto">
            <a:xfrm>
              <a:off x="3460" y="2758"/>
              <a:ext cx="517" cy="105"/>
            </a:xfrm>
            <a:prstGeom prst="cube">
              <a:avLst>
                <a:gd name="adj" fmla="val 59046"/>
              </a:avLst>
            </a:prstGeom>
            <a:solidFill>
              <a:schemeClr val="bg1">
                <a:alpha val="50000"/>
              </a:schemeClr>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6" name="AutoShape 60"/>
            <p:cNvSpPr>
              <a:spLocks noChangeArrowheads="1"/>
            </p:cNvSpPr>
            <p:nvPr/>
          </p:nvSpPr>
          <p:spPr bwMode="auto">
            <a:xfrm>
              <a:off x="3617" y="2608"/>
              <a:ext cx="211" cy="186"/>
            </a:xfrm>
            <a:prstGeom prst="can">
              <a:avLst>
                <a:gd name="adj" fmla="val 25000"/>
              </a:avLst>
            </a:prstGeom>
            <a:solidFill>
              <a:schemeClr val="bg1">
                <a:alpha val="50000"/>
              </a:scheme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57" name="Line 61"/>
            <p:cNvSpPr>
              <a:spLocks noChangeShapeType="1"/>
            </p:cNvSpPr>
            <p:nvPr/>
          </p:nvSpPr>
          <p:spPr bwMode="auto">
            <a:xfrm flipH="1" flipV="1">
              <a:off x="3858" y="2687"/>
              <a:ext cx="0" cy="1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0958" name="Line 62"/>
            <p:cNvSpPr>
              <a:spLocks noChangeShapeType="1"/>
            </p:cNvSpPr>
            <p:nvPr/>
          </p:nvSpPr>
          <p:spPr bwMode="auto">
            <a:xfrm flipV="1">
              <a:off x="3862" y="2685"/>
              <a:ext cx="32" cy="38"/>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0959" name="Line 63"/>
            <p:cNvSpPr>
              <a:spLocks noChangeShapeType="1"/>
            </p:cNvSpPr>
            <p:nvPr/>
          </p:nvSpPr>
          <p:spPr bwMode="auto">
            <a:xfrm flipH="1" flipV="1">
              <a:off x="3898" y="2655"/>
              <a:ext cx="0" cy="1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0960" name="Rectangle 64"/>
            <p:cNvSpPr>
              <a:spLocks noChangeArrowheads="1"/>
            </p:cNvSpPr>
            <p:nvPr/>
          </p:nvSpPr>
          <p:spPr bwMode="auto">
            <a:xfrm>
              <a:off x="3213" y="3305"/>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1" name="Rectangle 65"/>
            <p:cNvSpPr>
              <a:spLocks noChangeArrowheads="1"/>
            </p:cNvSpPr>
            <p:nvPr/>
          </p:nvSpPr>
          <p:spPr bwMode="auto">
            <a:xfrm>
              <a:off x="3213" y="3359"/>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2" name="Rectangle 66"/>
            <p:cNvSpPr>
              <a:spLocks noChangeArrowheads="1"/>
            </p:cNvSpPr>
            <p:nvPr/>
          </p:nvSpPr>
          <p:spPr bwMode="auto">
            <a:xfrm>
              <a:off x="3212" y="3411"/>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3" name="Rectangle 67"/>
            <p:cNvSpPr>
              <a:spLocks noChangeArrowheads="1"/>
            </p:cNvSpPr>
            <p:nvPr/>
          </p:nvSpPr>
          <p:spPr bwMode="auto">
            <a:xfrm>
              <a:off x="3767" y="3254"/>
              <a:ext cx="605"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4" name="Rectangle 68"/>
            <p:cNvSpPr>
              <a:spLocks noChangeArrowheads="1"/>
            </p:cNvSpPr>
            <p:nvPr/>
          </p:nvSpPr>
          <p:spPr bwMode="auto">
            <a:xfrm>
              <a:off x="3765" y="3306"/>
              <a:ext cx="604"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5" name="Rectangle 69"/>
            <p:cNvSpPr>
              <a:spLocks noChangeArrowheads="1"/>
            </p:cNvSpPr>
            <p:nvPr/>
          </p:nvSpPr>
          <p:spPr bwMode="auto">
            <a:xfrm>
              <a:off x="3761" y="3354"/>
              <a:ext cx="605"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6" name="Rectangle 70"/>
            <p:cNvSpPr>
              <a:spLocks noChangeArrowheads="1"/>
            </p:cNvSpPr>
            <p:nvPr/>
          </p:nvSpPr>
          <p:spPr bwMode="auto">
            <a:xfrm>
              <a:off x="3765" y="3408"/>
              <a:ext cx="604"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7" name="Oval 71"/>
            <p:cNvSpPr>
              <a:spLocks noChangeArrowheads="1"/>
            </p:cNvSpPr>
            <p:nvPr/>
          </p:nvSpPr>
          <p:spPr bwMode="auto">
            <a:xfrm>
              <a:off x="4453" y="3219"/>
              <a:ext cx="58" cy="308"/>
            </a:xfrm>
            <a:prstGeom prst="ellipse">
              <a:avLst/>
            </a:prstGeom>
            <a:solidFill>
              <a:srgbClr val="00FF00">
                <a:alpha val="25000"/>
              </a:srgbClr>
            </a:solidFill>
            <a:ln w="1270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68" name="Oval 72"/>
            <p:cNvSpPr>
              <a:spLocks noChangeArrowheads="1"/>
            </p:cNvSpPr>
            <p:nvPr/>
          </p:nvSpPr>
          <p:spPr bwMode="auto">
            <a:xfrm>
              <a:off x="4386" y="3218"/>
              <a:ext cx="58" cy="308"/>
            </a:xfrm>
            <a:prstGeom prst="ellipse">
              <a:avLst/>
            </a:prstGeom>
            <a:solidFill>
              <a:srgbClr val="00FF00">
                <a:alpha val="25000"/>
              </a:srgbClr>
            </a:solidFill>
            <a:ln w="1270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0969" name="Group 73"/>
            <p:cNvGrpSpPr>
              <a:grpSpLocks/>
            </p:cNvGrpSpPr>
            <p:nvPr/>
          </p:nvGrpSpPr>
          <p:grpSpPr bwMode="auto">
            <a:xfrm>
              <a:off x="4605" y="2882"/>
              <a:ext cx="755" cy="919"/>
              <a:chOff x="3123" y="1628"/>
              <a:chExt cx="755" cy="919"/>
            </a:xfrm>
          </p:grpSpPr>
          <p:grpSp>
            <p:nvGrpSpPr>
              <p:cNvPr id="80970" name="Group 74"/>
              <p:cNvGrpSpPr>
                <a:grpSpLocks/>
              </p:cNvGrpSpPr>
              <p:nvPr/>
            </p:nvGrpSpPr>
            <p:grpSpPr bwMode="auto">
              <a:xfrm flipH="1">
                <a:off x="3709" y="1709"/>
                <a:ext cx="169" cy="732"/>
                <a:chOff x="2443" y="1664"/>
                <a:chExt cx="169" cy="732"/>
              </a:xfrm>
            </p:grpSpPr>
            <p:sp>
              <p:nvSpPr>
                <p:cNvPr id="80971" name="AutoShape 75"/>
                <p:cNvSpPr>
                  <a:spLocks noChangeArrowheads="1"/>
                </p:cNvSpPr>
                <p:nvPr/>
              </p:nvSpPr>
              <p:spPr bwMode="auto">
                <a:xfrm flipH="1" flipV="1">
                  <a:off x="2480" y="1664"/>
                  <a:ext cx="132" cy="732"/>
                </a:xfrm>
                <a:prstGeom prst="moon">
                  <a:avLst>
                    <a:gd name="adj" fmla="val 83329"/>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72" name="Oval 76"/>
                <p:cNvSpPr>
                  <a:spLocks noChangeArrowheads="1"/>
                </p:cNvSpPr>
                <p:nvPr/>
              </p:nvSpPr>
              <p:spPr bwMode="auto">
                <a:xfrm>
                  <a:off x="2443" y="1669"/>
                  <a:ext cx="68" cy="726"/>
                </a:xfrm>
                <a:prstGeom prst="ellipse">
                  <a:avLst/>
                </a:prstGeom>
                <a:solidFill>
                  <a:srgbClr val="00CCFF"/>
                </a:solidFill>
                <a:ln>
                  <a:noFill/>
                </a:ln>
                <a:effectLst/>
                <a:extLst>
                  <a:ext uri="{91240B29-F687-4F45-9708-019B960494DF}">
                    <a14:hiddenLine xmlns:a14="http://schemas.microsoft.com/office/drawing/2010/main" w="12700">
                      <a:solidFill>
                        <a:srgbClr val="1255F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0973" name="Group 77"/>
              <p:cNvGrpSpPr>
                <a:grpSpLocks/>
              </p:cNvGrpSpPr>
              <p:nvPr/>
            </p:nvGrpSpPr>
            <p:grpSpPr bwMode="auto">
              <a:xfrm>
                <a:off x="3153" y="1628"/>
                <a:ext cx="691" cy="919"/>
                <a:chOff x="3153" y="1628"/>
                <a:chExt cx="691" cy="919"/>
              </a:xfrm>
            </p:grpSpPr>
            <p:sp>
              <p:nvSpPr>
                <p:cNvPr id="80974" name="Oval 78"/>
                <p:cNvSpPr>
                  <a:spLocks noChangeArrowheads="1"/>
                </p:cNvSpPr>
                <p:nvPr/>
              </p:nvSpPr>
              <p:spPr bwMode="auto">
                <a:xfrm>
                  <a:off x="3175" y="1650"/>
                  <a:ext cx="77" cy="876"/>
                </a:xfrm>
                <a:prstGeom prst="ellipse">
                  <a:avLst/>
                </a:prstGeom>
                <a:noFill/>
                <a:ln w="12700">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75" name="Freeform 79"/>
                <p:cNvSpPr>
                  <a:spLocks/>
                </p:cNvSpPr>
                <p:nvPr/>
              </p:nvSpPr>
              <p:spPr bwMode="auto">
                <a:xfrm>
                  <a:off x="3218" y="1646"/>
                  <a:ext cx="543" cy="246"/>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0976" name="Freeform 80"/>
                <p:cNvSpPr>
                  <a:spLocks/>
                </p:cNvSpPr>
                <p:nvPr/>
              </p:nvSpPr>
              <p:spPr bwMode="auto">
                <a:xfrm flipV="1">
                  <a:off x="3218" y="2276"/>
                  <a:ext cx="543" cy="246"/>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0977" name="Freeform 81"/>
                <p:cNvSpPr>
                  <a:spLocks/>
                </p:cNvSpPr>
                <p:nvPr/>
              </p:nvSpPr>
              <p:spPr bwMode="auto">
                <a:xfrm rot="5400000" flipV="1">
                  <a:off x="3351" y="2056"/>
                  <a:ext cx="882" cy="62"/>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nvGrpSpPr>
                <p:cNvPr id="80978" name="Group 82"/>
                <p:cNvGrpSpPr>
                  <a:grpSpLocks/>
                </p:cNvGrpSpPr>
                <p:nvPr/>
              </p:nvGrpSpPr>
              <p:grpSpPr bwMode="auto">
                <a:xfrm>
                  <a:off x="3153" y="1628"/>
                  <a:ext cx="691" cy="919"/>
                  <a:chOff x="2556" y="2739"/>
                  <a:chExt cx="691" cy="919"/>
                </a:xfrm>
              </p:grpSpPr>
              <p:sp>
                <p:nvSpPr>
                  <p:cNvPr id="80979" name="Line 83"/>
                  <p:cNvSpPr>
                    <a:spLocks noChangeShapeType="1"/>
                  </p:cNvSpPr>
                  <p:nvPr/>
                </p:nvSpPr>
                <p:spPr bwMode="auto">
                  <a:xfrm>
                    <a:off x="2557" y="2739"/>
                    <a:ext cx="690" cy="918"/>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0980" name="Line 84"/>
                  <p:cNvSpPr>
                    <a:spLocks noChangeShapeType="1"/>
                  </p:cNvSpPr>
                  <p:nvPr/>
                </p:nvSpPr>
                <p:spPr bwMode="auto">
                  <a:xfrm flipV="1">
                    <a:off x="2556" y="2740"/>
                    <a:ext cx="690" cy="918"/>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grpSp>
          <p:grpSp>
            <p:nvGrpSpPr>
              <p:cNvPr id="80981" name="Group 85"/>
              <p:cNvGrpSpPr>
                <a:grpSpLocks/>
              </p:cNvGrpSpPr>
              <p:nvPr/>
            </p:nvGrpSpPr>
            <p:grpSpPr bwMode="auto">
              <a:xfrm>
                <a:off x="3123" y="1720"/>
                <a:ext cx="172" cy="732"/>
                <a:chOff x="2790" y="1702"/>
                <a:chExt cx="172" cy="732"/>
              </a:xfrm>
            </p:grpSpPr>
            <p:sp>
              <p:nvSpPr>
                <p:cNvPr id="80982" name="AutoShape 86"/>
                <p:cNvSpPr>
                  <a:spLocks noChangeArrowheads="1"/>
                </p:cNvSpPr>
                <p:nvPr/>
              </p:nvSpPr>
              <p:spPr bwMode="auto">
                <a:xfrm flipH="1" flipV="1">
                  <a:off x="2830" y="1702"/>
                  <a:ext cx="132" cy="732"/>
                </a:xfrm>
                <a:prstGeom prst="moon">
                  <a:avLst>
                    <a:gd name="adj" fmla="val 83329"/>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83" name="Oval 87"/>
                <p:cNvSpPr>
                  <a:spLocks noChangeArrowheads="1"/>
                </p:cNvSpPr>
                <p:nvPr/>
              </p:nvSpPr>
              <p:spPr bwMode="auto">
                <a:xfrm>
                  <a:off x="2790" y="1707"/>
                  <a:ext cx="68" cy="726"/>
                </a:xfrm>
                <a:prstGeom prst="ellipse">
                  <a:avLst/>
                </a:prstGeom>
                <a:solidFill>
                  <a:schemeClr val="bg1"/>
                </a:solidFill>
                <a:ln w="12700">
                  <a:solidFill>
                    <a:srgbClr val="1255F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0984" name="Freeform 88"/>
              <p:cNvSpPr>
                <a:spLocks/>
              </p:cNvSpPr>
              <p:nvPr/>
            </p:nvSpPr>
            <p:spPr bwMode="auto">
              <a:xfrm rot="5400000" flipV="1">
                <a:off x="2806" y="2075"/>
                <a:ext cx="871" cy="40"/>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sp>
          <p:nvSpPr>
            <p:cNvPr id="80985" name="Oval 89"/>
            <p:cNvSpPr>
              <a:spLocks noChangeArrowheads="1"/>
            </p:cNvSpPr>
            <p:nvPr/>
          </p:nvSpPr>
          <p:spPr bwMode="auto">
            <a:xfrm>
              <a:off x="4468" y="3344"/>
              <a:ext cx="28" cy="61"/>
            </a:xfrm>
            <a:prstGeom prst="ellipse">
              <a:avLst/>
            </a:prstGeom>
            <a:solidFill>
              <a:schemeClr val="bg1"/>
            </a:solidFill>
            <a:ln>
              <a:noFill/>
            </a:ln>
            <a:effectLst/>
            <a:extLst>
              <a:ext uri="{91240B29-F687-4F45-9708-019B960494DF}">
                <a14:hiddenLine xmlns:a14="http://schemas.microsoft.com/office/drawing/2010/main" w="12700">
                  <a:solidFill>
                    <a:srgbClr val="00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86" name="Oval 90"/>
            <p:cNvSpPr>
              <a:spLocks noChangeArrowheads="1"/>
            </p:cNvSpPr>
            <p:nvPr/>
          </p:nvSpPr>
          <p:spPr bwMode="auto">
            <a:xfrm>
              <a:off x="4400" y="3341"/>
              <a:ext cx="26" cy="61"/>
            </a:xfrm>
            <a:prstGeom prst="ellipse">
              <a:avLst/>
            </a:prstGeom>
            <a:solidFill>
              <a:schemeClr val="bg1"/>
            </a:solidFill>
            <a:ln>
              <a:noFill/>
            </a:ln>
            <a:effectLst/>
            <a:extLst>
              <a:ext uri="{91240B29-F687-4F45-9708-019B960494DF}">
                <a14:hiddenLine xmlns:a14="http://schemas.microsoft.com/office/drawing/2010/main" w="12700">
                  <a:solidFill>
                    <a:srgbClr val="00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0987" name="Group 91"/>
            <p:cNvGrpSpPr>
              <a:grpSpLocks/>
            </p:cNvGrpSpPr>
            <p:nvPr/>
          </p:nvGrpSpPr>
          <p:grpSpPr bwMode="auto">
            <a:xfrm>
              <a:off x="4937" y="3315"/>
              <a:ext cx="58" cy="58"/>
              <a:chOff x="1399" y="491"/>
              <a:chExt cx="58" cy="58"/>
            </a:xfrm>
          </p:grpSpPr>
          <p:sp>
            <p:nvSpPr>
              <p:cNvPr id="80988" name="Oval 92"/>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0989" name="Group 93"/>
              <p:cNvGrpSpPr>
                <a:grpSpLocks/>
              </p:cNvGrpSpPr>
              <p:nvPr/>
            </p:nvGrpSpPr>
            <p:grpSpPr bwMode="auto">
              <a:xfrm>
                <a:off x="1406" y="499"/>
                <a:ext cx="46" cy="46"/>
                <a:chOff x="2223" y="2621"/>
                <a:chExt cx="46" cy="46"/>
              </a:xfrm>
            </p:grpSpPr>
            <p:sp>
              <p:nvSpPr>
                <p:cNvPr id="80990" name="Rectangle 94"/>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91" name="Rectangle 95"/>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0992" name="Group 96"/>
            <p:cNvGrpSpPr>
              <a:grpSpLocks/>
            </p:cNvGrpSpPr>
            <p:nvPr/>
          </p:nvGrpSpPr>
          <p:grpSpPr bwMode="auto">
            <a:xfrm>
              <a:off x="5017" y="3374"/>
              <a:ext cx="58" cy="58"/>
              <a:chOff x="1399" y="491"/>
              <a:chExt cx="58" cy="58"/>
            </a:xfrm>
          </p:grpSpPr>
          <p:sp>
            <p:nvSpPr>
              <p:cNvPr id="80993" name="Oval 97"/>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0994" name="Group 98"/>
              <p:cNvGrpSpPr>
                <a:grpSpLocks/>
              </p:cNvGrpSpPr>
              <p:nvPr/>
            </p:nvGrpSpPr>
            <p:grpSpPr bwMode="auto">
              <a:xfrm>
                <a:off x="1406" y="499"/>
                <a:ext cx="46" cy="46"/>
                <a:chOff x="2223" y="2621"/>
                <a:chExt cx="46" cy="46"/>
              </a:xfrm>
            </p:grpSpPr>
            <p:sp>
              <p:nvSpPr>
                <p:cNvPr id="80995" name="Rectangle 99"/>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0996" name="Rectangle 100"/>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0997" name="Group 101"/>
            <p:cNvGrpSpPr>
              <a:grpSpLocks/>
            </p:cNvGrpSpPr>
            <p:nvPr/>
          </p:nvGrpSpPr>
          <p:grpSpPr bwMode="auto">
            <a:xfrm>
              <a:off x="4952" y="3235"/>
              <a:ext cx="57" cy="58"/>
              <a:chOff x="1399" y="491"/>
              <a:chExt cx="58" cy="58"/>
            </a:xfrm>
          </p:grpSpPr>
          <p:sp>
            <p:nvSpPr>
              <p:cNvPr id="80998" name="Oval 102"/>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0999" name="Group 103"/>
              <p:cNvGrpSpPr>
                <a:grpSpLocks/>
              </p:cNvGrpSpPr>
              <p:nvPr/>
            </p:nvGrpSpPr>
            <p:grpSpPr bwMode="auto">
              <a:xfrm>
                <a:off x="1406" y="499"/>
                <a:ext cx="46" cy="46"/>
                <a:chOff x="2223" y="2621"/>
                <a:chExt cx="46" cy="46"/>
              </a:xfrm>
            </p:grpSpPr>
            <p:sp>
              <p:nvSpPr>
                <p:cNvPr id="81000" name="Rectangle 104"/>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01" name="Rectangle 105"/>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002" name="Group 106"/>
            <p:cNvGrpSpPr>
              <a:grpSpLocks/>
            </p:cNvGrpSpPr>
            <p:nvPr/>
          </p:nvGrpSpPr>
          <p:grpSpPr bwMode="auto">
            <a:xfrm>
              <a:off x="5022" y="3246"/>
              <a:ext cx="58" cy="58"/>
              <a:chOff x="1399" y="491"/>
              <a:chExt cx="58" cy="58"/>
            </a:xfrm>
          </p:grpSpPr>
          <p:sp>
            <p:nvSpPr>
              <p:cNvPr id="81003" name="Oval 107"/>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04" name="Group 108"/>
              <p:cNvGrpSpPr>
                <a:grpSpLocks/>
              </p:cNvGrpSpPr>
              <p:nvPr/>
            </p:nvGrpSpPr>
            <p:grpSpPr bwMode="auto">
              <a:xfrm>
                <a:off x="1406" y="499"/>
                <a:ext cx="46" cy="46"/>
                <a:chOff x="2223" y="2621"/>
                <a:chExt cx="46" cy="46"/>
              </a:xfrm>
            </p:grpSpPr>
            <p:sp>
              <p:nvSpPr>
                <p:cNvPr id="81005" name="Rectangle 109"/>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06" name="Rectangle 110"/>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007" name="Group 111"/>
            <p:cNvGrpSpPr>
              <a:grpSpLocks/>
            </p:cNvGrpSpPr>
            <p:nvPr/>
          </p:nvGrpSpPr>
          <p:grpSpPr bwMode="auto">
            <a:xfrm>
              <a:off x="4093" y="1877"/>
              <a:ext cx="58" cy="58"/>
              <a:chOff x="1399" y="491"/>
              <a:chExt cx="58" cy="58"/>
            </a:xfrm>
          </p:grpSpPr>
          <p:sp>
            <p:nvSpPr>
              <p:cNvPr id="81008" name="Oval 112"/>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09" name="Group 113"/>
              <p:cNvGrpSpPr>
                <a:grpSpLocks/>
              </p:cNvGrpSpPr>
              <p:nvPr/>
            </p:nvGrpSpPr>
            <p:grpSpPr bwMode="auto">
              <a:xfrm>
                <a:off x="1406" y="499"/>
                <a:ext cx="46" cy="46"/>
                <a:chOff x="2223" y="2621"/>
                <a:chExt cx="46" cy="46"/>
              </a:xfrm>
            </p:grpSpPr>
            <p:sp>
              <p:nvSpPr>
                <p:cNvPr id="81010" name="Rectangle 114"/>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11" name="Rectangle 115"/>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012" name="Group 116"/>
            <p:cNvGrpSpPr>
              <a:grpSpLocks/>
            </p:cNvGrpSpPr>
            <p:nvPr/>
          </p:nvGrpSpPr>
          <p:grpSpPr bwMode="auto">
            <a:xfrm>
              <a:off x="4010" y="1908"/>
              <a:ext cx="59" cy="58"/>
              <a:chOff x="1399" y="491"/>
              <a:chExt cx="58" cy="58"/>
            </a:xfrm>
          </p:grpSpPr>
          <p:sp>
            <p:nvSpPr>
              <p:cNvPr id="81013" name="Oval 117"/>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14" name="Group 118"/>
              <p:cNvGrpSpPr>
                <a:grpSpLocks/>
              </p:cNvGrpSpPr>
              <p:nvPr/>
            </p:nvGrpSpPr>
            <p:grpSpPr bwMode="auto">
              <a:xfrm>
                <a:off x="1406" y="499"/>
                <a:ext cx="46" cy="46"/>
                <a:chOff x="2223" y="2621"/>
                <a:chExt cx="46" cy="46"/>
              </a:xfrm>
            </p:grpSpPr>
            <p:sp>
              <p:nvSpPr>
                <p:cNvPr id="81015" name="Rectangle 119"/>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16" name="Rectangle 120"/>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017" name="Group 121"/>
            <p:cNvGrpSpPr>
              <a:grpSpLocks/>
            </p:cNvGrpSpPr>
            <p:nvPr/>
          </p:nvGrpSpPr>
          <p:grpSpPr bwMode="auto">
            <a:xfrm>
              <a:off x="3385" y="1878"/>
              <a:ext cx="59" cy="58"/>
              <a:chOff x="1399" y="491"/>
              <a:chExt cx="58" cy="58"/>
            </a:xfrm>
          </p:grpSpPr>
          <p:sp>
            <p:nvSpPr>
              <p:cNvPr id="81018" name="Oval 122"/>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19" name="Group 123"/>
              <p:cNvGrpSpPr>
                <a:grpSpLocks/>
              </p:cNvGrpSpPr>
              <p:nvPr/>
            </p:nvGrpSpPr>
            <p:grpSpPr bwMode="auto">
              <a:xfrm>
                <a:off x="1406" y="499"/>
                <a:ext cx="46" cy="46"/>
                <a:chOff x="2223" y="2621"/>
                <a:chExt cx="46" cy="46"/>
              </a:xfrm>
            </p:grpSpPr>
            <p:sp>
              <p:nvSpPr>
                <p:cNvPr id="81020" name="Rectangle 124"/>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21" name="Rectangle 125"/>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022" name="Group 126"/>
            <p:cNvGrpSpPr>
              <a:grpSpLocks/>
            </p:cNvGrpSpPr>
            <p:nvPr/>
          </p:nvGrpSpPr>
          <p:grpSpPr bwMode="auto">
            <a:xfrm>
              <a:off x="3224" y="1867"/>
              <a:ext cx="58" cy="58"/>
              <a:chOff x="1399" y="491"/>
              <a:chExt cx="58" cy="58"/>
            </a:xfrm>
          </p:grpSpPr>
          <p:sp>
            <p:nvSpPr>
              <p:cNvPr id="81023" name="Oval 127"/>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24" name="Group 128"/>
              <p:cNvGrpSpPr>
                <a:grpSpLocks/>
              </p:cNvGrpSpPr>
              <p:nvPr/>
            </p:nvGrpSpPr>
            <p:grpSpPr bwMode="auto">
              <a:xfrm>
                <a:off x="1406" y="499"/>
                <a:ext cx="46" cy="46"/>
                <a:chOff x="2223" y="2621"/>
                <a:chExt cx="46" cy="46"/>
              </a:xfrm>
            </p:grpSpPr>
            <p:sp>
              <p:nvSpPr>
                <p:cNvPr id="81025" name="Rectangle 129"/>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26" name="Rectangle 130"/>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sp>
          <p:nvSpPr>
            <p:cNvPr id="81027" name="Rectangle 131"/>
            <p:cNvSpPr>
              <a:spLocks noChangeArrowheads="1"/>
            </p:cNvSpPr>
            <p:nvPr/>
          </p:nvSpPr>
          <p:spPr bwMode="auto">
            <a:xfrm>
              <a:off x="3193" y="1821"/>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pic>
          <p:nvPicPr>
            <p:cNvPr id="81028" name="Picture 13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67683"/>
            <a:stretch>
              <a:fillRect/>
            </a:stretch>
          </p:blipFill>
          <p:spPr bwMode="auto">
            <a:xfrm>
              <a:off x="2112" y="1120"/>
              <a:ext cx="920" cy="1369"/>
            </a:xfrm>
            <a:prstGeom prst="rect">
              <a:avLst/>
            </a:prstGeom>
            <a:noFill/>
            <a:ln>
              <a:noFill/>
            </a:ln>
            <a:effectLst/>
            <a:extLst>
              <a:ext uri="{909E8E84-426E-40DD-AFC4-6F175D3DCCD1}">
                <a14:hiddenFill xmlns:a14="http://schemas.microsoft.com/office/drawing/2010/main">
                  <a:blipFill dpi="0" rotWithShape="0">
                    <a:blip>
                      <a:clrChange>
                        <a:clrFrom>
                          <a:srgbClr val="FFFFFF"/>
                        </a:clrFrom>
                        <a:clrTo>
                          <a:srgbClr val="FFFFFF">
                            <a:alpha val="0"/>
                          </a:srgbClr>
                        </a:clrTo>
                      </a:clrChange>
                    </a:blip>
                    <a:srcRect r="67683"/>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1029" name="Group 133"/>
            <p:cNvGrpSpPr>
              <a:grpSpLocks/>
            </p:cNvGrpSpPr>
            <p:nvPr/>
          </p:nvGrpSpPr>
          <p:grpSpPr bwMode="auto">
            <a:xfrm>
              <a:off x="3054" y="1359"/>
              <a:ext cx="204" cy="522"/>
              <a:chOff x="1707" y="2661"/>
              <a:chExt cx="204" cy="522"/>
            </a:xfrm>
          </p:grpSpPr>
          <p:sp>
            <p:nvSpPr>
              <p:cNvPr id="81030" name="AutoShape 134"/>
              <p:cNvSpPr>
                <a:spLocks noChangeArrowheads="1"/>
              </p:cNvSpPr>
              <p:nvPr/>
            </p:nvSpPr>
            <p:spPr bwMode="auto">
              <a:xfrm>
                <a:off x="1707" y="2901"/>
                <a:ext cx="204" cy="282"/>
              </a:xfrm>
              <a:prstGeom prst="parallelogram">
                <a:avLst>
                  <a:gd name="adj" fmla="val 85296"/>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31" name="Rectangle 135"/>
              <p:cNvSpPr>
                <a:spLocks noChangeArrowheads="1"/>
              </p:cNvSpPr>
              <p:nvPr/>
            </p:nvSpPr>
            <p:spPr bwMode="auto">
              <a:xfrm>
                <a:off x="1881" y="2661"/>
                <a:ext cx="29" cy="240"/>
              </a:xfrm>
              <a:prstGeom prst="rect">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032" name="Group 136"/>
            <p:cNvGrpSpPr>
              <a:grpSpLocks/>
            </p:cNvGrpSpPr>
            <p:nvPr/>
          </p:nvGrpSpPr>
          <p:grpSpPr bwMode="auto">
            <a:xfrm flipV="1">
              <a:off x="3049" y="1942"/>
              <a:ext cx="204" cy="522"/>
              <a:chOff x="1707" y="2661"/>
              <a:chExt cx="204" cy="522"/>
            </a:xfrm>
          </p:grpSpPr>
          <p:sp>
            <p:nvSpPr>
              <p:cNvPr id="81033" name="AutoShape 137"/>
              <p:cNvSpPr>
                <a:spLocks noChangeArrowheads="1"/>
              </p:cNvSpPr>
              <p:nvPr/>
            </p:nvSpPr>
            <p:spPr bwMode="auto">
              <a:xfrm>
                <a:off x="1707" y="2901"/>
                <a:ext cx="204" cy="282"/>
              </a:xfrm>
              <a:prstGeom prst="parallelogram">
                <a:avLst>
                  <a:gd name="adj" fmla="val 85296"/>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34" name="Rectangle 138"/>
              <p:cNvSpPr>
                <a:spLocks noChangeArrowheads="1"/>
              </p:cNvSpPr>
              <p:nvPr/>
            </p:nvSpPr>
            <p:spPr bwMode="auto">
              <a:xfrm>
                <a:off x="1881" y="2661"/>
                <a:ext cx="29" cy="240"/>
              </a:xfrm>
              <a:prstGeom prst="rect">
                <a:avLst/>
              </a:prstGeom>
              <a:solidFill>
                <a:schemeClr val="accent2"/>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035" name="Group 139"/>
            <p:cNvGrpSpPr>
              <a:grpSpLocks/>
            </p:cNvGrpSpPr>
            <p:nvPr/>
          </p:nvGrpSpPr>
          <p:grpSpPr bwMode="auto">
            <a:xfrm>
              <a:off x="3009" y="1888"/>
              <a:ext cx="58" cy="58"/>
              <a:chOff x="1399" y="491"/>
              <a:chExt cx="58" cy="58"/>
            </a:xfrm>
          </p:grpSpPr>
          <p:sp>
            <p:nvSpPr>
              <p:cNvPr id="81036" name="Oval 140"/>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37" name="Group 141"/>
              <p:cNvGrpSpPr>
                <a:grpSpLocks/>
              </p:cNvGrpSpPr>
              <p:nvPr/>
            </p:nvGrpSpPr>
            <p:grpSpPr bwMode="auto">
              <a:xfrm>
                <a:off x="1406" y="499"/>
                <a:ext cx="46" cy="46"/>
                <a:chOff x="2223" y="2621"/>
                <a:chExt cx="46" cy="46"/>
              </a:xfrm>
            </p:grpSpPr>
            <p:sp>
              <p:nvSpPr>
                <p:cNvPr id="81038" name="Rectangle 142"/>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39" name="Rectangle 143"/>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sp>
          <p:nvSpPr>
            <p:cNvPr id="81040" name="Text Box 144"/>
            <p:cNvSpPr txBox="1">
              <a:spLocks noChangeArrowheads="1"/>
            </p:cNvSpPr>
            <p:nvPr/>
          </p:nvSpPr>
          <p:spPr bwMode="auto">
            <a:xfrm>
              <a:off x="4049" y="930"/>
              <a:ext cx="1752"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100000"/>
                </a:spcBef>
              </a:pPr>
              <a:r>
                <a:rPr lang="de-DE" altLang="cs-CZ" sz="1800">
                  <a:solidFill>
                    <a:srgbClr val="FF0000"/>
                  </a:solidFill>
                  <a:latin typeface="Tahoma" panose="020B0604030504040204" pitchFamily="34" charset="0"/>
                </a:rPr>
                <a:t>Gate Lens (nCI) = block</a:t>
              </a:r>
            </a:p>
          </p:txBody>
        </p:sp>
        <p:sp>
          <p:nvSpPr>
            <p:cNvPr id="81041" name="Line 145"/>
            <p:cNvSpPr>
              <a:spLocks noChangeShapeType="1"/>
            </p:cNvSpPr>
            <p:nvPr/>
          </p:nvSpPr>
          <p:spPr bwMode="auto">
            <a:xfrm flipH="1">
              <a:off x="3811" y="1196"/>
              <a:ext cx="659" cy="229"/>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nvGrpSpPr>
            <p:cNvPr id="81042" name="Group 146"/>
            <p:cNvGrpSpPr>
              <a:grpSpLocks/>
            </p:cNvGrpSpPr>
            <p:nvPr/>
          </p:nvGrpSpPr>
          <p:grpSpPr bwMode="auto">
            <a:xfrm>
              <a:off x="3440" y="1177"/>
              <a:ext cx="517" cy="594"/>
              <a:chOff x="1571" y="641"/>
              <a:chExt cx="517" cy="594"/>
            </a:xfrm>
          </p:grpSpPr>
          <p:grpSp>
            <p:nvGrpSpPr>
              <p:cNvPr id="81043" name="Group 147"/>
              <p:cNvGrpSpPr>
                <a:grpSpLocks/>
              </p:cNvGrpSpPr>
              <p:nvPr/>
            </p:nvGrpSpPr>
            <p:grpSpPr bwMode="auto">
              <a:xfrm>
                <a:off x="1750" y="698"/>
                <a:ext cx="47" cy="46"/>
                <a:chOff x="2802" y="2269"/>
                <a:chExt cx="47" cy="46"/>
              </a:xfrm>
            </p:grpSpPr>
            <p:sp>
              <p:nvSpPr>
                <p:cNvPr id="81044" name="Oval 148"/>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45" name="Rectangle 149"/>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046" name="Group 150"/>
              <p:cNvGrpSpPr>
                <a:grpSpLocks/>
              </p:cNvGrpSpPr>
              <p:nvPr/>
            </p:nvGrpSpPr>
            <p:grpSpPr bwMode="auto">
              <a:xfrm>
                <a:off x="1788" y="765"/>
                <a:ext cx="47" cy="46"/>
                <a:chOff x="2802" y="2269"/>
                <a:chExt cx="47" cy="46"/>
              </a:xfrm>
            </p:grpSpPr>
            <p:sp>
              <p:nvSpPr>
                <p:cNvPr id="81047" name="Oval 151"/>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48" name="Rectangle 152"/>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049" name="Group 153"/>
              <p:cNvGrpSpPr>
                <a:grpSpLocks/>
              </p:cNvGrpSpPr>
              <p:nvPr/>
            </p:nvGrpSpPr>
            <p:grpSpPr bwMode="auto">
              <a:xfrm>
                <a:off x="1884" y="691"/>
                <a:ext cx="47" cy="46"/>
                <a:chOff x="2802" y="2269"/>
                <a:chExt cx="47" cy="46"/>
              </a:xfrm>
            </p:grpSpPr>
            <p:sp>
              <p:nvSpPr>
                <p:cNvPr id="81050" name="Oval 154"/>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51" name="Rectangle 155"/>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052" name="Group 156"/>
              <p:cNvGrpSpPr>
                <a:grpSpLocks/>
              </p:cNvGrpSpPr>
              <p:nvPr/>
            </p:nvGrpSpPr>
            <p:grpSpPr bwMode="auto">
              <a:xfrm>
                <a:off x="1863" y="757"/>
                <a:ext cx="47" cy="46"/>
                <a:chOff x="2802" y="2269"/>
                <a:chExt cx="47" cy="46"/>
              </a:xfrm>
            </p:grpSpPr>
            <p:sp>
              <p:nvSpPr>
                <p:cNvPr id="81053" name="Oval 157"/>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54" name="Rectangle 158"/>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055" name="Group 159"/>
              <p:cNvGrpSpPr>
                <a:grpSpLocks/>
              </p:cNvGrpSpPr>
              <p:nvPr/>
            </p:nvGrpSpPr>
            <p:grpSpPr bwMode="auto">
              <a:xfrm>
                <a:off x="1743" y="752"/>
                <a:ext cx="47" cy="46"/>
                <a:chOff x="2802" y="2269"/>
                <a:chExt cx="47" cy="46"/>
              </a:xfrm>
            </p:grpSpPr>
            <p:sp>
              <p:nvSpPr>
                <p:cNvPr id="81056" name="Oval 160"/>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57" name="Rectangle 161"/>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058" name="Group 162"/>
              <p:cNvGrpSpPr>
                <a:grpSpLocks/>
              </p:cNvGrpSpPr>
              <p:nvPr/>
            </p:nvGrpSpPr>
            <p:grpSpPr bwMode="auto">
              <a:xfrm>
                <a:off x="1817" y="698"/>
                <a:ext cx="47" cy="46"/>
                <a:chOff x="2802" y="2269"/>
                <a:chExt cx="47" cy="46"/>
              </a:xfrm>
            </p:grpSpPr>
            <p:sp>
              <p:nvSpPr>
                <p:cNvPr id="81059" name="Oval 163"/>
                <p:cNvSpPr>
                  <a:spLocks noChangeArrowheads="1"/>
                </p:cNvSpPr>
                <p:nvPr/>
              </p:nvSpPr>
              <p:spPr bwMode="auto">
                <a:xfrm>
                  <a:off x="2802" y="2269"/>
                  <a:ext cx="46" cy="46"/>
                </a:xfrm>
                <a:prstGeom prst="ellipse">
                  <a:avLst/>
                </a:prstGeom>
                <a:solidFill>
                  <a:srgbClr val="0000FF"/>
                </a:solidFill>
                <a:ln w="127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0" name="Rectangle 164"/>
                <p:cNvSpPr>
                  <a:spLocks noChangeArrowheads="1"/>
                </p:cNvSpPr>
                <p:nvPr/>
              </p:nvSpPr>
              <p:spPr bwMode="auto">
                <a:xfrm>
                  <a:off x="2803" y="2288"/>
                  <a:ext cx="46" cy="12"/>
                </a:xfrm>
                <a:prstGeom prst="rect">
                  <a:avLst/>
                </a:prstGeom>
                <a:solidFill>
                  <a:schemeClr val="bg1"/>
                </a:solidFill>
                <a:ln>
                  <a:noFill/>
                </a:ln>
                <a:effectLst/>
                <a:extLs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1061" name="Rectangle 165"/>
              <p:cNvSpPr>
                <a:spLocks noChangeArrowheads="1"/>
              </p:cNvSpPr>
              <p:nvPr/>
            </p:nvSpPr>
            <p:spPr bwMode="auto">
              <a:xfrm rot="5400000">
                <a:off x="1699" y="1053"/>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2" name="Rectangle 166"/>
              <p:cNvSpPr>
                <a:spLocks noChangeArrowheads="1"/>
              </p:cNvSpPr>
              <p:nvPr/>
            </p:nvSpPr>
            <p:spPr bwMode="auto">
              <a:xfrm rot="5400000">
                <a:off x="1667" y="1053"/>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3" name="Rectangle 167"/>
              <p:cNvSpPr>
                <a:spLocks noChangeArrowheads="1"/>
              </p:cNvSpPr>
              <p:nvPr/>
            </p:nvSpPr>
            <p:spPr bwMode="auto">
              <a:xfrm rot="5400000">
                <a:off x="1633" y="1053"/>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4" name="Rectangle 168"/>
              <p:cNvSpPr>
                <a:spLocks noChangeArrowheads="1"/>
              </p:cNvSpPr>
              <p:nvPr/>
            </p:nvSpPr>
            <p:spPr bwMode="auto">
              <a:xfrm rot="5400000">
                <a:off x="1727" y="1053"/>
                <a:ext cx="288" cy="1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5" name="Oval 169"/>
              <p:cNvSpPr>
                <a:spLocks noChangeArrowheads="1"/>
              </p:cNvSpPr>
              <p:nvPr/>
            </p:nvSpPr>
            <p:spPr bwMode="auto">
              <a:xfrm rot="5400000">
                <a:off x="1798" y="807"/>
                <a:ext cx="58" cy="173"/>
              </a:xfrm>
              <a:prstGeom prst="ellipse">
                <a:avLst/>
              </a:prstGeom>
              <a:solidFill>
                <a:schemeClr val="tx1">
                  <a:alpha val="2500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6" name="Oval 170"/>
              <p:cNvSpPr>
                <a:spLocks noChangeArrowheads="1"/>
              </p:cNvSpPr>
              <p:nvPr/>
            </p:nvSpPr>
            <p:spPr bwMode="auto">
              <a:xfrm rot="5400000">
                <a:off x="1792" y="1119"/>
                <a:ext cx="58" cy="173"/>
              </a:xfrm>
              <a:prstGeom prst="ellipse">
                <a:avLst/>
              </a:prstGeom>
              <a:solidFill>
                <a:schemeClr val="tx1">
                  <a:alpha val="25000"/>
                </a:scheme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7" name="AutoShape 171"/>
              <p:cNvSpPr>
                <a:spLocks noChangeArrowheads="1"/>
              </p:cNvSpPr>
              <p:nvPr/>
            </p:nvSpPr>
            <p:spPr bwMode="auto">
              <a:xfrm>
                <a:off x="1571" y="791"/>
                <a:ext cx="517" cy="105"/>
              </a:xfrm>
              <a:prstGeom prst="cube">
                <a:avLst>
                  <a:gd name="adj" fmla="val 59046"/>
                </a:avLst>
              </a:prstGeom>
              <a:solidFill>
                <a:schemeClr val="bg1">
                  <a:alpha val="50000"/>
                </a:schemeClr>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8" name="AutoShape 172"/>
              <p:cNvSpPr>
                <a:spLocks noChangeArrowheads="1"/>
              </p:cNvSpPr>
              <p:nvPr/>
            </p:nvSpPr>
            <p:spPr bwMode="auto">
              <a:xfrm>
                <a:off x="1728" y="641"/>
                <a:ext cx="211" cy="186"/>
              </a:xfrm>
              <a:prstGeom prst="can">
                <a:avLst>
                  <a:gd name="adj" fmla="val 25000"/>
                </a:avLst>
              </a:prstGeom>
              <a:solidFill>
                <a:schemeClr val="bg1">
                  <a:alpha val="50000"/>
                </a:scheme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69" name="Line 173"/>
              <p:cNvSpPr>
                <a:spLocks noChangeShapeType="1"/>
              </p:cNvSpPr>
              <p:nvPr/>
            </p:nvSpPr>
            <p:spPr bwMode="auto">
              <a:xfrm flipH="1" flipV="1">
                <a:off x="1969" y="720"/>
                <a:ext cx="0" cy="1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1070" name="Line 174"/>
              <p:cNvSpPr>
                <a:spLocks noChangeShapeType="1"/>
              </p:cNvSpPr>
              <p:nvPr/>
            </p:nvSpPr>
            <p:spPr bwMode="auto">
              <a:xfrm flipV="1">
                <a:off x="1973" y="718"/>
                <a:ext cx="32" cy="38"/>
              </a:xfrm>
              <a:prstGeom prst="line">
                <a:avLst/>
              </a:prstGeom>
              <a:noFill/>
              <a:ln w="127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1071" name="Line 175"/>
              <p:cNvSpPr>
                <a:spLocks noChangeShapeType="1"/>
              </p:cNvSpPr>
              <p:nvPr/>
            </p:nvSpPr>
            <p:spPr bwMode="auto">
              <a:xfrm flipH="1" flipV="1">
                <a:off x="2009" y="688"/>
                <a:ext cx="0" cy="1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grpSp>
          <p:nvGrpSpPr>
            <p:cNvPr id="81072" name="Group 176"/>
            <p:cNvGrpSpPr>
              <a:grpSpLocks/>
            </p:cNvGrpSpPr>
            <p:nvPr/>
          </p:nvGrpSpPr>
          <p:grpSpPr bwMode="auto">
            <a:xfrm>
              <a:off x="3090" y="1887"/>
              <a:ext cx="58" cy="58"/>
              <a:chOff x="1399" y="491"/>
              <a:chExt cx="58" cy="58"/>
            </a:xfrm>
          </p:grpSpPr>
          <p:sp>
            <p:nvSpPr>
              <p:cNvPr id="81073" name="Oval 177"/>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74" name="Group 178"/>
              <p:cNvGrpSpPr>
                <a:grpSpLocks/>
              </p:cNvGrpSpPr>
              <p:nvPr/>
            </p:nvGrpSpPr>
            <p:grpSpPr bwMode="auto">
              <a:xfrm>
                <a:off x="1406" y="499"/>
                <a:ext cx="46" cy="46"/>
                <a:chOff x="2223" y="2621"/>
                <a:chExt cx="46" cy="46"/>
              </a:xfrm>
            </p:grpSpPr>
            <p:sp>
              <p:nvSpPr>
                <p:cNvPr id="81075" name="Rectangle 179"/>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76" name="Rectangle 180"/>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077" name="Group 181"/>
            <p:cNvGrpSpPr>
              <a:grpSpLocks/>
            </p:cNvGrpSpPr>
            <p:nvPr/>
          </p:nvGrpSpPr>
          <p:grpSpPr bwMode="auto">
            <a:xfrm>
              <a:off x="3303" y="1905"/>
              <a:ext cx="58" cy="58"/>
              <a:chOff x="1399" y="491"/>
              <a:chExt cx="58" cy="58"/>
            </a:xfrm>
          </p:grpSpPr>
          <p:sp>
            <p:nvSpPr>
              <p:cNvPr id="81078" name="Oval 182"/>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79" name="Group 183"/>
              <p:cNvGrpSpPr>
                <a:grpSpLocks/>
              </p:cNvGrpSpPr>
              <p:nvPr/>
            </p:nvGrpSpPr>
            <p:grpSpPr bwMode="auto">
              <a:xfrm>
                <a:off x="1406" y="499"/>
                <a:ext cx="46" cy="46"/>
                <a:chOff x="2223" y="2621"/>
                <a:chExt cx="46" cy="46"/>
              </a:xfrm>
            </p:grpSpPr>
            <p:sp>
              <p:nvSpPr>
                <p:cNvPr id="81080" name="Rectangle 184"/>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1" name="Rectangle 185"/>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sp>
          <p:nvSpPr>
            <p:cNvPr id="81082" name="Rectangle 186"/>
            <p:cNvSpPr>
              <a:spLocks noChangeArrowheads="1"/>
            </p:cNvSpPr>
            <p:nvPr/>
          </p:nvSpPr>
          <p:spPr bwMode="auto">
            <a:xfrm>
              <a:off x="3193" y="1874"/>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3" name="Rectangle 187"/>
            <p:cNvSpPr>
              <a:spLocks noChangeArrowheads="1"/>
            </p:cNvSpPr>
            <p:nvPr/>
          </p:nvSpPr>
          <p:spPr bwMode="auto">
            <a:xfrm>
              <a:off x="3193" y="1928"/>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4" name="Rectangle 188"/>
            <p:cNvSpPr>
              <a:spLocks noChangeArrowheads="1"/>
            </p:cNvSpPr>
            <p:nvPr/>
          </p:nvSpPr>
          <p:spPr bwMode="auto">
            <a:xfrm>
              <a:off x="3192" y="1980"/>
              <a:ext cx="432"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5" name="Rectangle 189"/>
            <p:cNvSpPr>
              <a:spLocks noChangeArrowheads="1"/>
            </p:cNvSpPr>
            <p:nvPr/>
          </p:nvSpPr>
          <p:spPr bwMode="auto">
            <a:xfrm>
              <a:off x="3747" y="1823"/>
              <a:ext cx="605"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6" name="Rectangle 190"/>
            <p:cNvSpPr>
              <a:spLocks noChangeArrowheads="1"/>
            </p:cNvSpPr>
            <p:nvPr/>
          </p:nvSpPr>
          <p:spPr bwMode="auto">
            <a:xfrm>
              <a:off x="3745" y="1875"/>
              <a:ext cx="604"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7" name="Rectangle 191"/>
            <p:cNvSpPr>
              <a:spLocks noChangeArrowheads="1"/>
            </p:cNvSpPr>
            <p:nvPr/>
          </p:nvSpPr>
          <p:spPr bwMode="auto">
            <a:xfrm>
              <a:off x="3741" y="1923"/>
              <a:ext cx="605"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8" name="Rectangle 192"/>
            <p:cNvSpPr>
              <a:spLocks noChangeArrowheads="1"/>
            </p:cNvSpPr>
            <p:nvPr/>
          </p:nvSpPr>
          <p:spPr bwMode="auto">
            <a:xfrm>
              <a:off x="3745" y="1977"/>
              <a:ext cx="604" cy="30"/>
            </a:xfrm>
            <a:prstGeom prst="rect">
              <a:avLst/>
            </a:prstGeom>
            <a:solidFill>
              <a:srgbClr val="008000">
                <a:alpha val="64999"/>
              </a:srgbClr>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89" name="AutoShape 193"/>
            <p:cNvSpPr>
              <a:spLocks noChangeArrowheads="1"/>
            </p:cNvSpPr>
            <p:nvPr/>
          </p:nvSpPr>
          <p:spPr bwMode="auto">
            <a:xfrm>
              <a:off x="3498" y="1864"/>
              <a:ext cx="345" cy="86"/>
            </a:xfrm>
            <a:prstGeom prst="rightArrow">
              <a:avLst>
                <a:gd name="adj1" fmla="val 50000"/>
                <a:gd name="adj2" fmla="val 100291"/>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81090" name="Group 194"/>
            <p:cNvGrpSpPr>
              <a:grpSpLocks/>
            </p:cNvGrpSpPr>
            <p:nvPr/>
          </p:nvGrpSpPr>
          <p:grpSpPr bwMode="auto">
            <a:xfrm>
              <a:off x="4508" y="1885"/>
              <a:ext cx="58" cy="58"/>
              <a:chOff x="1399" y="491"/>
              <a:chExt cx="58" cy="58"/>
            </a:xfrm>
          </p:grpSpPr>
          <p:sp>
            <p:nvSpPr>
              <p:cNvPr id="81091" name="Oval 195"/>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92" name="Group 196"/>
              <p:cNvGrpSpPr>
                <a:grpSpLocks/>
              </p:cNvGrpSpPr>
              <p:nvPr/>
            </p:nvGrpSpPr>
            <p:grpSpPr bwMode="auto">
              <a:xfrm>
                <a:off x="1406" y="499"/>
                <a:ext cx="46" cy="46"/>
                <a:chOff x="2223" y="2621"/>
                <a:chExt cx="46" cy="46"/>
              </a:xfrm>
            </p:grpSpPr>
            <p:sp>
              <p:nvSpPr>
                <p:cNvPr id="81093" name="Rectangle 197"/>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94" name="Rectangle 198"/>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sp>
          <p:nvSpPr>
            <p:cNvPr id="81095" name="Oval 199"/>
            <p:cNvSpPr>
              <a:spLocks noChangeArrowheads="1"/>
            </p:cNvSpPr>
            <p:nvPr/>
          </p:nvSpPr>
          <p:spPr bwMode="auto">
            <a:xfrm>
              <a:off x="4434" y="1788"/>
              <a:ext cx="58" cy="308"/>
            </a:xfrm>
            <a:prstGeom prst="ellipse">
              <a:avLst/>
            </a:prstGeom>
            <a:solidFill>
              <a:srgbClr val="00FF00">
                <a:alpha val="25000"/>
              </a:srgbClr>
            </a:solidFill>
            <a:ln w="1270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096" name="Oval 200"/>
            <p:cNvSpPr>
              <a:spLocks noChangeArrowheads="1"/>
            </p:cNvSpPr>
            <p:nvPr/>
          </p:nvSpPr>
          <p:spPr bwMode="auto">
            <a:xfrm>
              <a:off x="4367" y="1787"/>
              <a:ext cx="58" cy="308"/>
            </a:xfrm>
            <a:prstGeom prst="ellipse">
              <a:avLst/>
            </a:prstGeom>
            <a:solidFill>
              <a:srgbClr val="00FF00">
                <a:alpha val="25000"/>
              </a:srgbClr>
            </a:solidFill>
            <a:ln w="12700">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097" name="Group 201"/>
            <p:cNvGrpSpPr>
              <a:grpSpLocks/>
            </p:cNvGrpSpPr>
            <p:nvPr/>
          </p:nvGrpSpPr>
          <p:grpSpPr bwMode="auto">
            <a:xfrm>
              <a:off x="4585" y="1451"/>
              <a:ext cx="755" cy="919"/>
              <a:chOff x="3123" y="1628"/>
              <a:chExt cx="755" cy="919"/>
            </a:xfrm>
          </p:grpSpPr>
          <p:grpSp>
            <p:nvGrpSpPr>
              <p:cNvPr id="81098" name="Group 202"/>
              <p:cNvGrpSpPr>
                <a:grpSpLocks/>
              </p:cNvGrpSpPr>
              <p:nvPr/>
            </p:nvGrpSpPr>
            <p:grpSpPr bwMode="auto">
              <a:xfrm flipH="1">
                <a:off x="3709" y="1709"/>
                <a:ext cx="169" cy="732"/>
                <a:chOff x="2443" y="1664"/>
                <a:chExt cx="169" cy="732"/>
              </a:xfrm>
            </p:grpSpPr>
            <p:sp>
              <p:nvSpPr>
                <p:cNvPr id="81099" name="AutoShape 203"/>
                <p:cNvSpPr>
                  <a:spLocks noChangeArrowheads="1"/>
                </p:cNvSpPr>
                <p:nvPr/>
              </p:nvSpPr>
              <p:spPr bwMode="auto">
                <a:xfrm flipH="1" flipV="1">
                  <a:off x="2480" y="1664"/>
                  <a:ext cx="132" cy="732"/>
                </a:xfrm>
                <a:prstGeom prst="moon">
                  <a:avLst>
                    <a:gd name="adj" fmla="val 83329"/>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00" name="Oval 204"/>
                <p:cNvSpPr>
                  <a:spLocks noChangeArrowheads="1"/>
                </p:cNvSpPr>
                <p:nvPr/>
              </p:nvSpPr>
              <p:spPr bwMode="auto">
                <a:xfrm>
                  <a:off x="2443" y="1669"/>
                  <a:ext cx="68" cy="726"/>
                </a:xfrm>
                <a:prstGeom prst="ellipse">
                  <a:avLst/>
                </a:prstGeom>
                <a:solidFill>
                  <a:srgbClr val="00CCFF"/>
                </a:solidFill>
                <a:ln>
                  <a:noFill/>
                </a:ln>
                <a:effectLst/>
                <a:extLst>
                  <a:ext uri="{91240B29-F687-4F45-9708-019B960494DF}">
                    <a14:hiddenLine xmlns:a14="http://schemas.microsoft.com/office/drawing/2010/main" w="12700">
                      <a:solidFill>
                        <a:srgbClr val="1255F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01" name="Group 205"/>
              <p:cNvGrpSpPr>
                <a:grpSpLocks/>
              </p:cNvGrpSpPr>
              <p:nvPr/>
            </p:nvGrpSpPr>
            <p:grpSpPr bwMode="auto">
              <a:xfrm>
                <a:off x="3153" y="1628"/>
                <a:ext cx="691" cy="919"/>
                <a:chOff x="3153" y="1628"/>
                <a:chExt cx="691" cy="919"/>
              </a:xfrm>
            </p:grpSpPr>
            <p:sp>
              <p:nvSpPr>
                <p:cNvPr id="81102" name="Oval 206"/>
                <p:cNvSpPr>
                  <a:spLocks noChangeArrowheads="1"/>
                </p:cNvSpPr>
                <p:nvPr/>
              </p:nvSpPr>
              <p:spPr bwMode="auto">
                <a:xfrm>
                  <a:off x="3175" y="1650"/>
                  <a:ext cx="77" cy="876"/>
                </a:xfrm>
                <a:prstGeom prst="ellipse">
                  <a:avLst/>
                </a:prstGeom>
                <a:noFill/>
                <a:ln w="12700">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03" name="Freeform 207"/>
                <p:cNvSpPr>
                  <a:spLocks/>
                </p:cNvSpPr>
                <p:nvPr/>
              </p:nvSpPr>
              <p:spPr bwMode="auto">
                <a:xfrm>
                  <a:off x="3218" y="1646"/>
                  <a:ext cx="543" cy="246"/>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1104" name="Freeform 208"/>
                <p:cNvSpPr>
                  <a:spLocks/>
                </p:cNvSpPr>
                <p:nvPr/>
              </p:nvSpPr>
              <p:spPr bwMode="auto">
                <a:xfrm flipV="1">
                  <a:off x="3218" y="2276"/>
                  <a:ext cx="543" cy="246"/>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1105" name="Freeform 209"/>
                <p:cNvSpPr>
                  <a:spLocks/>
                </p:cNvSpPr>
                <p:nvPr/>
              </p:nvSpPr>
              <p:spPr bwMode="auto">
                <a:xfrm rot="5400000" flipV="1">
                  <a:off x="3351" y="2056"/>
                  <a:ext cx="882" cy="62"/>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nvGrpSpPr>
                <p:cNvPr id="81106" name="Group 210"/>
                <p:cNvGrpSpPr>
                  <a:grpSpLocks/>
                </p:cNvGrpSpPr>
                <p:nvPr/>
              </p:nvGrpSpPr>
              <p:grpSpPr bwMode="auto">
                <a:xfrm>
                  <a:off x="3153" y="1628"/>
                  <a:ext cx="691" cy="919"/>
                  <a:chOff x="2556" y="2739"/>
                  <a:chExt cx="691" cy="919"/>
                </a:xfrm>
              </p:grpSpPr>
              <p:sp>
                <p:nvSpPr>
                  <p:cNvPr id="81107" name="Line 211"/>
                  <p:cNvSpPr>
                    <a:spLocks noChangeShapeType="1"/>
                  </p:cNvSpPr>
                  <p:nvPr/>
                </p:nvSpPr>
                <p:spPr bwMode="auto">
                  <a:xfrm>
                    <a:off x="2557" y="2739"/>
                    <a:ext cx="690" cy="918"/>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1108" name="Line 212"/>
                  <p:cNvSpPr>
                    <a:spLocks noChangeShapeType="1"/>
                  </p:cNvSpPr>
                  <p:nvPr/>
                </p:nvSpPr>
                <p:spPr bwMode="auto">
                  <a:xfrm flipV="1">
                    <a:off x="2556" y="2740"/>
                    <a:ext cx="690" cy="918"/>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grpSp>
          <p:grpSp>
            <p:nvGrpSpPr>
              <p:cNvPr id="81109" name="Group 213"/>
              <p:cNvGrpSpPr>
                <a:grpSpLocks/>
              </p:cNvGrpSpPr>
              <p:nvPr/>
            </p:nvGrpSpPr>
            <p:grpSpPr bwMode="auto">
              <a:xfrm>
                <a:off x="3123" y="1720"/>
                <a:ext cx="172" cy="732"/>
                <a:chOff x="2790" y="1702"/>
                <a:chExt cx="172" cy="732"/>
              </a:xfrm>
            </p:grpSpPr>
            <p:sp>
              <p:nvSpPr>
                <p:cNvPr id="81110" name="AutoShape 214"/>
                <p:cNvSpPr>
                  <a:spLocks noChangeArrowheads="1"/>
                </p:cNvSpPr>
                <p:nvPr/>
              </p:nvSpPr>
              <p:spPr bwMode="auto">
                <a:xfrm flipH="1" flipV="1">
                  <a:off x="2830" y="1702"/>
                  <a:ext cx="132" cy="732"/>
                </a:xfrm>
                <a:prstGeom prst="moon">
                  <a:avLst>
                    <a:gd name="adj" fmla="val 83329"/>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11" name="Oval 215"/>
                <p:cNvSpPr>
                  <a:spLocks noChangeArrowheads="1"/>
                </p:cNvSpPr>
                <p:nvPr/>
              </p:nvSpPr>
              <p:spPr bwMode="auto">
                <a:xfrm>
                  <a:off x="2790" y="1707"/>
                  <a:ext cx="68" cy="726"/>
                </a:xfrm>
                <a:prstGeom prst="ellipse">
                  <a:avLst/>
                </a:prstGeom>
                <a:solidFill>
                  <a:schemeClr val="bg1"/>
                </a:solidFill>
                <a:ln w="12700">
                  <a:solidFill>
                    <a:srgbClr val="1255F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1112" name="Freeform 216"/>
              <p:cNvSpPr>
                <a:spLocks/>
              </p:cNvSpPr>
              <p:nvPr/>
            </p:nvSpPr>
            <p:spPr bwMode="auto">
              <a:xfrm rot="5400000" flipV="1">
                <a:off x="2806" y="2075"/>
                <a:ext cx="871" cy="40"/>
              </a:xfrm>
              <a:custGeom>
                <a:avLst/>
                <a:gdLst>
                  <a:gd name="T0" fmla="*/ 0 w 543"/>
                  <a:gd name="T1" fmla="*/ 0 h 246"/>
                  <a:gd name="T2" fmla="*/ 267 w 543"/>
                  <a:gd name="T3" fmla="*/ 243 h 246"/>
                  <a:gd name="T4" fmla="*/ 543 w 543"/>
                  <a:gd name="T5" fmla="*/ 0 h 246"/>
                </a:gdLst>
                <a:ahLst/>
                <a:cxnLst>
                  <a:cxn ang="0">
                    <a:pos x="T0" y="T1"/>
                  </a:cxn>
                  <a:cxn ang="0">
                    <a:pos x="T2" y="T3"/>
                  </a:cxn>
                  <a:cxn ang="0">
                    <a:pos x="T4" y="T5"/>
                  </a:cxn>
                </a:cxnLst>
                <a:rect l="0" t="0" r="r" b="b"/>
                <a:pathLst>
                  <a:path w="543" h="246">
                    <a:moveTo>
                      <a:pt x="0" y="0"/>
                    </a:moveTo>
                    <a:cubicBezTo>
                      <a:pt x="27" y="57"/>
                      <a:pt x="117" y="246"/>
                      <a:pt x="267" y="243"/>
                    </a:cubicBezTo>
                    <a:cubicBezTo>
                      <a:pt x="417" y="240"/>
                      <a:pt x="504" y="69"/>
                      <a:pt x="543" y="0"/>
                    </a:cubicBezTo>
                  </a:path>
                </a:pathLst>
              </a:custGeom>
              <a:noFill/>
              <a:ln w="1270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grpSp>
        <p:sp>
          <p:nvSpPr>
            <p:cNvPr id="81113" name="Oval 217"/>
            <p:cNvSpPr>
              <a:spLocks noChangeArrowheads="1"/>
            </p:cNvSpPr>
            <p:nvPr/>
          </p:nvSpPr>
          <p:spPr bwMode="auto">
            <a:xfrm>
              <a:off x="4449" y="1913"/>
              <a:ext cx="27" cy="61"/>
            </a:xfrm>
            <a:prstGeom prst="ellipse">
              <a:avLst/>
            </a:prstGeom>
            <a:solidFill>
              <a:schemeClr val="bg1"/>
            </a:solidFill>
            <a:ln>
              <a:noFill/>
            </a:ln>
            <a:effectLst/>
            <a:extLst>
              <a:ext uri="{91240B29-F687-4F45-9708-019B960494DF}">
                <a14:hiddenLine xmlns:a14="http://schemas.microsoft.com/office/drawing/2010/main" w="12700">
                  <a:solidFill>
                    <a:srgbClr val="00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14" name="Rectangle 218"/>
            <p:cNvSpPr>
              <a:spLocks noChangeArrowheads="1"/>
            </p:cNvSpPr>
            <p:nvPr/>
          </p:nvSpPr>
          <p:spPr bwMode="auto">
            <a:xfrm>
              <a:off x="4392" y="1783"/>
              <a:ext cx="6" cy="31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15" name="Oval 219"/>
            <p:cNvSpPr>
              <a:spLocks noChangeArrowheads="1"/>
            </p:cNvSpPr>
            <p:nvPr/>
          </p:nvSpPr>
          <p:spPr bwMode="auto">
            <a:xfrm>
              <a:off x="4380" y="1910"/>
              <a:ext cx="27" cy="61"/>
            </a:xfrm>
            <a:prstGeom prst="ellipse">
              <a:avLst/>
            </a:prstGeom>
            <a:solidFill>
              <a:schemeClr val="bg1"/>
            </a:solidFill>
            <a:ln>
              <a:noFill/>
            </a:ln>
            <a:effectLst/>
            <a:extLst>
              <a:ext uri="{91240B29-F687-4F45-9708-019B960494DF}">
                <a14:hiddenLine xmlns:a14="http://schemas.microsoft.com/office/drawing/2010/main" w="12700">
                  <a:solidFill>
                    <a:srgbClr val="00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16" name="Group 220"/>
            <p:cNvGrpSpPr>
              <a:grpSpLocks/>
            </p:cNvGrpSpPr>
            <p:nvPr/>
          </p:nvGrpSpPr>
          <p:grpSpPr bwMode="auto">
            <a:xfrm>
              <a:off x="4918" y="1884"/>
              <a:ext cx="58" cy="58"/>
              <a:chOff x="1399" y="491"/>
              <a:chExt cx="58" cy="58"/>
            </a:xfrm>
          </p:grpSpPr>
          <p:sp>
            <p:nvSpPr>
              <p:cNvPr id="81117" name="Oval 221"/>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18" name="Group 222"/>
              <p:cNvGrpSpPr>
                <a:grpSpLocks/>
              </p:cNvGrpSpPr>
              <p:nvPr/>
            </p:nvGrpSpPr>
            <p:grpSpPr bwMode="auto">
              <a:xfrm>
                <a:off x="1406" y="499"/>
                <a:ext cx="46" cy="46"/>
                <a:chOff x="2223" y="2621"/>
                <a:chExt cx="46" cy="46"/>
              </a:xfrm>
            </p:grpSpPr>
            <p:sp>
              <p:nvSpPr>
                <p:cNvPr id="81119" name="Rectangle 223"/>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20" name="Rectangle 224"/>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121" name="Group 225"/>
            <p:cNvGrpSpPr>
              <a:grpSpLocks/>
            </p:cNvGrpSpPr>
            <p:nvPr/>
          </p:nvGrpSpPr>
          <p:grpSpPr bwMode="auto">
            <a:xfrm>
              <a:off x="4998" y="1943"/>
              <a:ext cx="58" cy="58"/>
              <a:chOff x="1399" y="491"/>
              <a:chExt cx="58" cy="58"/>
            </a:xfrm>
          </p:grpSpPr>
          <p:sp>
            <p:nvSpPr>
              <p:cNvPr id="81122" name="Oval 226"/>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23" name="Group 227"/>
              <p:cNvGrpSpPr>
                <a:grpSpLocks/>
              </p:cNvGrpSpPr>
              <p:nvPr/>
            </p:nvGrpSpPr>
            <p:grpSpPr bwMode="auto">
              <a:xfrm>
                <a:off x="1406" y="499"/>
                <a:ext cx="46" cy="46"/>
                <a:chOff x="2223" y="2621"/>
                <a:chExt cx="46" cy="46"/>
              </a:xfrm>
            </p:grpSpPr>
            <p:sp>
              <p:nvSpPr>
                <p:cNvPr id="81124" name="Rectangle 228"/>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25" name="Rectangle 229"/>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126" name="Group 230"/>
            <p:cNvGrpSpPr>
              <a:grpSpLocks/>
            </p:cNvGrpSpPr>
            <p:nvPr/>
          </p:nvGrpSpPr>
          <p:grpSpPr bwMode="auto">
            <a:xfrm>
              <a:off x="4932" y="1804"/>
              <a:ext cx="58" cy="58"/>
              <a:chOff x="1399" y="491"/>
              <a:chExt cx="58" cy="58"/>
            </a:xfrm>
          </p:grpSpPr>
          <p:sp>
            <p:nvSpPr>
              <p:cNvPr id="81127" name="Oval 231"/>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28" name="Group 232"/>
              <p:cNvGrpSpPr>
                <a:grpSpLocks/>
              </p:cNvGrpSpPr>
              <p:nvPr/>
            </p:nvGrpSpPr>
            <p:grpSpPr bwMode="auto">
              <a:xfrm>
                <a:off x="1406" y="499"/>
                <a:ext cx="46" cy="46"/>
                <a:chOff x="2223" y="2621"/>
                <a:chExt cx="46" cy="46"/>
              </a:xfrm>
            </p:grpSpPr>
            <p:sp>
              <p:nvSpPr>
                <p:cNvPr id="81129" name="Rectangle 233"/>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30" name="Rectangle 234"/>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131" name="Group 235"/>
            <p:cNvGrpSpPr>
              <a:grpSpLocks/>
            </p:cNvGrpSpPr>
            <p:nvPr/>
          </p:nvGrpSpPr>
          <p:grpSpPr bwMode="auto">
            <a:xfrm>
              <a:off x="4915" y="1959"/>
              <a:ext cx="58" cy="58"/>
              <a:chOff x="1399" y="491"/>
              <a:chExt cx="58" cy="58"/>
            </a:xfrm>
          </p:grpSpPr>
          <p:sp>
            <p:nvSpPr>
              <p:cNvPr id="81132" name="Oval 236"/>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33" name="Group 237"/>
              <p:cNvGrpSpPr>
                <a:grpSpLocks/>
              </p:cNvGrpSpPr>
              <p:nvPr/>
            </p:nvGrpSpPr>
            <p:grpSpPr bwMode="auto">
              <a:xfrm>
                <a:off x="1406" y="499"/>
                <a:ext cx="46" cy="46"/>
                <a:chOff x="2223" y="2621"/>
                <a:chExt cx="46" cy="46"/>
              </a:xfrm>
            </p:grpSpPr>
            <p:sp>
              <p:nvSpPr>
                <p:cNvPr id="81134" name="Rectangle 238"/>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35" name="Rectangle 239"/>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136" name="Group 240"/>
            <p:cNvGrpSpPr>
              <a:grpSpLocks/>
            </p:cNvGrpSpPr>
            <p:nvPr/>
          </p:nvGrpSpPr>
          <p:grpSpPr bwMode="auto">
            <a:xfrm>
              <a:off x="4854" y="1869"/>
              <a:ext cx="58" cy="58"/>
              <a:chOff x="1399" y="491"/>
              <a:chExt cx="58" cy="58"/>
            </a:xfrm>
          </p:grpSpPr>
          <p:sp>
            <p:nvSpPr>
              <p:cNvPr id="81137" name="Oval 241"/>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38" name="Group 242"/>
              <p:cNvGrpSpPr>
                <a:grpSpLocks/>
              </p:cNvGrpSpPr>
              <p:nvPr/>
            </p:nvGrpSpPr>
            <p:grpSpPr bwMode="auto">
              <a:xfrm>
                <a:off x="1406" y="499"/>
                <a:ext cx="46" cy="46"/>
                <a:chOff x="2223" y="2621"/>
                <a:chExt cx="46" cy="46"/>
              </a:xfrm>
            </p:grpSpPr>
            <p:sp>
              <p:nvSpPr>
                <p:cNvPr id="81139" name="Rectangle 243"/>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40" name="Rectangle 244"/>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141" name="Group 245"/>
            <p:cNvGrpSpPr>
              <a:grpSpLocks/>
            </p:cNvGrpSpPr>
            <p:nvPr/>
          </p:nvGrpSpPr>
          <p:grpSpPr bwMode="auto">
            <a:xfrm>
              <a:off x="4578" y="1919"/>
              <a:ext cx="58" cy="58"/>
              <a:chOff x="1399" y="491"/>
              <a:chExt cx="58" cy="58"/>
            </a:xfrm>
          </p:grpSpPr>
          <p:sp>
            <p:nvSpPr>
              <p:cNvPr id="81142" name="Oval 246"/>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43" name="Group 247"/>
              <p:cNvGrpSpPr>
                <a:grpSpLocks/>
              </p:cNvGrpSpPr>
              <p:nvPr/>
            </p:nvGrpSpPr>
            <p:grpSpPr bwMode="auto">
              <a:xfrm>
                <a:off x="1406" y="499"/>
                <a:ext cx="46" cy="46"/>
                <a:chOff x="2223" y="2621"/>
                <a:chExt cx="46" cy="46"/>
              </a:xfrm>
            </p:grpSpPr>
            <p:sp>
              <p:nvSpPr>
                <p:cNvPr id="81144" name="Rectangle 248"/>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45" name="Rectangle 249"/>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grpSp>
          <p:nvGrpSpPr>
            <p:cNvPr id="81146" name="Group 250"/>
            <p:cNvGrpSpPr>
              <a:grpSpLocks/>
            </p:cNvGrpSpPr>
            <p:nvPr/>
          </p:nvGrpSpPr>
          <p:grpSpPr bwMode="auto">
            <a:xfrm>
              <a:off x="5012" y="1851"/>
              <a:ext cx="58" cy="58"/>
              <a:chOff x="1399" y="491"/>
              <a:chExt cx="58" cy="58"/>
            </a:xfrm>
          </p:grpSpPr>
          <p:sp>
            <p:nvSpPr>
              <p:cNvPr id="81147" name="Oval 251"/>
              <p:cNvSpPr>
                <a:spLocks noChangeArrowheads="1"/>
              </p:cNvSpPr>
              <p:nvPr/>
            </p:nvSpPr>
            <p:spPr bwMode="auto">
              <a:xfrm>
                <a:off x="1399" y="491"/>
                <a:ext cx="58" cy="58"/>
              </a:xfrm>
              <a:prstGeom prst="ellipse">
                <a:avLst/>
              </a:prstGeom>
              <a:solidFill>
                <a:srgbClr val="FF0000"/>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nvGrpSpPr>
              <p:cNvPr id="81148" name="Group 252"/>
              <p:cNvGrpSpPr>
                <a:grpSpLocks/>
              </p:cNvGrpSpPr>
              <p:nvPr/>
            </p:nvGrpSpPr>
            <p:grpSpPr bwMode="auto">
              <a:xfrm>
                <a:off x="1406" y="499"/>
                <a:ext cx="46" cy="46"/>
                <a:chOff x="2223" y="2621"/>
                <a:chExt cx="46" cy="46"/>
              </a:xfrm>
            </p:grpSpPr>
            <p:sp>
              <p:nvSpPr>
                <p:cNvPr id="81149" name="Rectangle 253"/>
                <p:cNvSpPr>
                  <a:spLocks noChangeArrowheads="1"/>
                </p:cNvSpPr>
                <p:nvPr/>
              </p:nvSpPr>
              <p:spPr bwMode="auto">
                <a:xfrm rot="5400000">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50" name="Rectangle 254"/>
                <p:cNvSpPr>
                  <a:spLocks noChangeArrowheads="1"/>
                </p:cNvSpPr>
                <p:nvPr/>
              </p:nvSpPr>
              <p:spPr bwMode="auto">
                <a:xfrm>
                  <a:off x="2223" y="2638"/>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sp>
          <p:nvSpPr>
            <p:cNvPr id="81151" name="AutoShape 255"/>
            <p:cNvSpPr>
              <a:spLocks noChangeArrowheads="1"/>
            </p:cNvSpPr>
            <p:nvPr/>
          </p:nvSpPr>
          <p:spPr bwMode="auto">
            <a:xfrm rot="5400000">
              <a:off x="3700" y="3208"/>
              <a:ext cx="161" cy="191"/>
            </a:xfrm>
            <a:custGeom>
              <a:avLst/>
              <a:gdLst>
                <a:gd name="G0" fmla="+- 10977 0 0"/>
                <a:gd name="G1" fmla="+- 18531 0 0"/>
                <a:gd name="G2" fmla="+- 9838 0 0"/>
                <a:gd name="G3" fmla="*/ 10977 1 2"/>
                <a:gd name="G4" fmla="+- G3 10800 0"/>
                <a:gd name="G5" fmla="+- 21600 10977 18531"/>
                <a:gd name="G6" fmla="+- 18531 9838 0"/>
                <a:gd name="G7" fmla="*/ G6 1 2"/>
                <a:gd name="G8" fmla="*/ 18531 2 1"/>
                <a:gd name="G9" fmla="+- G8 0 21600"/>
                <a:gd name="G10" fmla="*/ 21600 G0 G1"/>
                <a:gd name="G11" fmla="*/ 21600 G4 G1"/>
                <a:gd name="G12" fmla="*/ 21600 G5 G1"/>
                <a:gd name="G13" fmla="*/ 21600 G7 G1"/>
                <a:gd name="G14" fmla="*/ 18531 1 2"/>
                <a:gd name="G15" fmla="+- G5 0 G4"/>
                <a:gd name="G16" fmla="+- G0 0 G4"/>
                <a:gd name="G17" fmla="*/ G2 G15 G16"/>
                <a:gd name="T0" fmla="*/ 16289 w 21600"/>
                <a:gd name="T1" fmla="*/ 0 h 21600"/>
                <a:gd name="T2" fmla="*/ 10977 w 21600"/>
                <a:gd name="T3" fmla="*/ 9838 h 21600"/>
                <a:gd name="T4" fmla="*/ 0 w 21600"/>
                <a:gd name="T5" fmla="*/ 18987 h 21600"/>
                <a:gd name="T6" fmla="*/ 9266 w 21600"/>
                <a:gd name="T7" fmla="*/ 21600 h 21600"/>
                <a:gd name="T8" fmla="*/ 18531 w 21600"/>
                <a:gd name="T9" fmla="*/ 16534 h 21600"/>
                <a:gd name="T10" fmla="*/ 21600 w 21600"/>
                <a:gd name="T11" fmla="*/ 9838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89" y="0"/>
                  </a:moveTo>
                  <a:lnTo>
                    <a:pt x="10977" y="9838"/>
                  </a:lnTo>
                  <a:lnTo>
                    <a:pt x="14046" y="9838"/>
                  </a:lnTo>
                  <a:lnTo>
                    <a:pt x="14046" y="16372"/>
                  </a:lnTo>
                  <a:lnTo>
                    <a:pt x="0" y="16372"/>
                  </a:lnTo>
                  <a:lnTo>
                    <a:pt x="0" y="21600"/>
                  </a:lnTo>
                  <a:lnTo>
                    <a:pt x="18531" y="21600"/>
                  </a:lnTo>
                  <a:lnTo>
                    <a:pt x="18531" y="9838"/>
                  </a:lnTo>
                  <a:lnTo>
                    <a:pt x="21600" y="9838"/>
                  </a:lnTo>
                  <a:close/>
                </a:path>
              </a:pathLst>
            </a:custGeom>
            <a:solidFill>
              <a:schemeClr val="bg1"/>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81152" name="Group 256"/>
            <p:cNvGrpSpPr>
              <a:grpSpLocks/>
            </p:cNvGrpSpPr>
            <p:nvPr/>
          </p:nvGrpSpPr>
          <p:grpSpPr bwMode="auto">
            <a:xfrm>
              <a:off x="4541" y="3321"/>
              <a:ext cx="58" cy="58"/>
              <a:chOff x="3025" y="3498"/>
              <a:chExt cx="58" cy="58"/>
            </a:xfrm>
          </p:grpSpPr>
          <p:sp>
            <p:nvSpPr>
              <p:cNvPr id="81153" name="Oval 257"/>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54" name="Rectangle 258"/>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55" name="Group 259"/>
            <p:cNvGrpSpPr>
              <a:grpSpLocks/>
            </p:cNvGrpSpPr>
            <p:nvPr/>
          </p:nvGrpSpPr>
          <p:grpSpPr bwMode="auto">
            <a:xfrm>
              <a:off x="4599" y="3370"/>
              <a:ext cx="58" cy="58"/>
              <a:chOff x="3025" y="3498"/>
              <a:chExt cx="58" cy="58"/>
            </a:xfrm>
          </p:grpSpPr>
          <p:sp>
            <p:nvSpPr>
              <p:cNvPr id="81156" name="Oval 260"/>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57" name="Rectangle 261"/>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58" name="Group 262"/>
            <p:cNvGrpSpPr>
              <a:grpSpLocks/>
            </p:cNvGrpSpPr>
            <p:nvPr/>
          </p:nvGrpSpPr>
          <p:grpSpPr bwMode="auto">
            <a:xfrm>
              <a:off x="4866" y="3238"/>
              <a:ext cx="58" cy="58"/>
              <a:chOff x="3025" y="3498"/>
              <a:chExt cx="58" cy="58"/>
            </a:xfrm>
          </p:grpSpPr>
          <p:sp>
            <p:nvSpPr>
              <p:cNvPr id="81159" name="Oval 263"/>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60" name="Rectangle 264"/>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61" name="Group 265"/>
            <p:cNvGrpSpPr>
              <a:grpSpLocks/>
            </p:cNvGrpSpPr>
            <p:nvPr/>
          </p:nvGrpSpPr>
          <p:grpSpPr bwMode="auto">
            <a:xfrm>
              <a:off x="4932" y="3391"/>
              <a:ext cx="58" cy="58"/>
              <a:chOff x="3025" y="3498"/>
              <a:chExt cx="58" cy="58"/>
            </a:xfrm>
          </p:grpSpPr>
          <p:sp>
            <p:nvSpPr>
              <p:cNvPr id="81162" name="Oval 266"/>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63" name="Rectangle 267"/>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64" name="Group 268"/>
            <p:cNvGrpSpPr>
              <a:grpSpLocks/>
            </p:cNvGrpSpPr>
            <p:nvPr/>
          </p:nvGrpSpPr>
          <p:grpSpPr bwMode="auto">
            <a:xfrm>
              <a:off x="4873" y="3347"/>
              <a:ext cx="58" cy="58"/>
              <a:chOff x="3025" y="3498"/>
              <a:chExt cx="58" cy="58"/>
            </a:xfrm>
          </p:grpSpPr>
          <p:sp>
            <p:nvSpPr>
              <p:cNvPr id="81165" name="Oval 269"/>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66" name="Rectangle 270"/>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67" name="Group 271"/>
            <p:cNvGrpSpPr>
              <a:grpSpLocks/>
            </p:cNvGrpSpPr>
            <p:nvPr/>
          </p:nvGrpSpPr>
          <p:grpSpPr bwMode="auto">
            <a:xfrm>
              <a:off x="5070" y="3225"/>
              <a:ext cx="58" cy="58"/>
              <a:chOff x="3025" y="3498"/>
              <a:chExt cx="58" cy="58"/>
            </a:xfrm>
          </p:grpSpPr>
          <p:sp>
            <p:nvSpPr>
              <p:cNvPr id="81168" name="Oval 272"/>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69" name="Rectangle 273"/>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70" name="Group 274"/>
            <p:cNvGrpSpPr>
              <a:grpSpLocks/>
            </p:cNvGrpSpPr>
            <p:nvPr/>
          </p:nvGrpSpPr>
          <p:grpSpPr bwMode="auto">
            <a:xfrm>
              <a:off x="5077" y="3334"/>
              <a:ext cx="58" cy="58"/>
              <a:chOff x="3025" y="3498"/>
              <a:chExt cx="58" cy="58"/>
            </a:xfrm>
          </p:grpSpPr>
          <p:sp>
            <p:nvSpPr>
              <p:cNvPr id="81171" name="Oval 275"/>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72" name="Rectangle 276"/>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grpSp>
          <p:nvGrpSpPr>
            <p:cNvPr id="81173" name="Group 277"/>
            <p:cNvGrpSpPr>
              <a:grpSpLocks/>
            </p:cNvGrpSpPr>
            <p:nvPr/>
          </p:nvGrpSpPr>
          <p:grpSpPr bwMode="auto">
            <a:xfrm>
              <a:off x="4992" y="3333"/>
              <a:ext cx="58" cy="58"/>
              <a:chOff x="3025" y="3498"/>
              <a:chExt cx="58" cy="58"/>
            </a:xfrm>
          </p:grpSpPr>
          <p:sp>
            <p:nvSpPr>
              <p:cNvPr id="81174" name="Oval 278"/>
              <p:cNvSpPr>
                <a:spLocks noChangeArrowheads="1"/>
              </p:cNvSpPr>
              <p:nvPr/>
            </p:nvSpPr>
            <p:spPr bwMode="auto">
              <a:xfrm>
                <a:off x="3025" y="3498"/>
                <a:ext cx="58" cy="58"/>
              </a:xfrm>
              <a:prstGeom prst="ellipse">
                <a:avLst/>
              </a:prstGeom>
              <a:solidFill>
                <a:srgbClr val="0000FF"/>
              </a:solidFill>
              <a:ln>
                <a:noFill/>
              </a:ln>
              <a:effectLst/>
              <a:extLst>
                <a:ext uri="{91240B29-F687-4F45-9708-019B960494DF}">
                  <a14:hiddenLine xmlns:a14="http://schemas.microsoft.com/office/drawing/2010/main" w="127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sp>
            <p:nvSpPr>
              <p:cNvPr id="81175" name="Rectangle 279"/>
              <p:cNvSpPr>
                <a:spLocks noChangeArrowheads="1"/>
              </p:cNvSpPr>
              <p:nvPr/>
            </p:nvSpPr>
            <p:spPr bwMode="auto">
              <a:xfrm>
                <a:off x="3032" y="3523"/>
                <a:ext cx="46" cy="1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1176" name="Text Box 280"/>
            <p:cNvSpPr txBox="1">
              <a:spLocks noChangeArrowheads="1"/>
            </p:cNvSpPr>
            <p:nvPr/>
          </p:nvSpPr>
          <p:spPr bwMode="auto">
            <a:xfrm>
              <a:off x="2779" y="3849"/>
              <a:ext cx="1127"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100000"/>
                </a:spcBef>
              </a:pPr>
              <a:r>
                <a:rPr lang="de-DE" altLang="cs-CZ" sz="1800" b="1">
                  <a:solidFill>
                    <a:srgbClr val="000099"/>
                  </a:solidFill>
                  <a:latin typeface="Arial Narrow" panose="020B0606020202030204" pitchFamily="34" charset="0"/>
                </a:rPr>
                <a:t>Skimmer = block</a:t>
              </a:r>
            </a:p>
          </p:txBody>
        </p:sp>
        <p:sp>
          <p:nvSpPr>
            <p:cNvPr id="81177" name="Text Box 281"/>
            <p:cNvSpPr txBox="1">
              <a:spLocks noChangeArrowheads="1"/>
            </p:cNvSpPr>
            <p:nvPr/>
          </p:nvSpPr>
          <p:spPr bwMode="auto">
            <a:xfrm>
              <a:off x="2880" y="825"/>
              <a:ext cx="919"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100000"/>
                </a:spcBef>
              </a:pPr>
              <a:r>
                <a:rPr lang="de-DE" altLang="cs-CZ" sz="1800" b="1">
                  <a:solidFill>
                    <a:srgbClr val="0000FF"/>
                  </a:solidFill>
                  <a:latin typeface="Arial Narrow" panose="020B0606020202030204" pitchFamily="34" charset="0"/>
                </a:rPr>
                <a:t>Fluoranthene</a:t>
              </a:r>
              <a:br>
                <a:rPr lang="de-DE" altLang="cs-CZ" sz="1800" b="1">
                  <a:solidFill>
                    <a:srgbClr val="0000FF"/>
                  </a:solidFill>
                  <a:latin typeface="Arial Narrow" panose="020B0606020202030204" pitchFamily="34" charset="0"/>
                </a:rPr>
              </a:br>
              <a:r>
                <a:rPr lang="de-DE" altLang="cs-CZ" sz="1800" b="1">
                  <a:solidFill>
                    <a:srgbClr val="0000FF"/>
                  </a:solidFill>
                  <a:latin typeface="Arial Narrow" panose="020B0606020202030204" pitchFamily="34" charset="0"/>
                </a:rPr>
                <a:t>anion</a:t>
              </a:r>
            </a:p>
          </p:txBody>
        </p:sp>
        <p:sp>
          <p:nvSpPr>
            <p:cNvPr id="81178" name="Line 282"/>
            <p:cNvSpPr>
              <a:spLocks noChangeShapeType="1"/>
            </p:cNvSpPr>
            <p:nvPr/>
          </p:nvSpPr>
          <p:spPr bwMode="auto">
            <a:xfrm>
              <a:off x="3408" y="1008"/>
              <a:ext cx="285" cy="194"/>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6038" rIns="93662" bIns="46038"/>
            <a:lstStyle/>
            <a:p>
              <a:endParaRPr lang="cs-CZ"/>
            </a:p>
          </p:txBody>
        </p:sp>
        <p:sp>
          <p:nvSpPr>
            <p:cNvPr id="81179" name="Rectangle 283"/>
            <p:cNvSpPr>
              <a:spLocks noChangeArrowheads="1"/>
            </p:cNvSpPr>
            <p:nvPr/>
          </p:nvSpPr>
          <p:spPr bwMode="auto">
            <a:xfrm>
              <a:off x="4411" y="3213"/>
              <a:ext cx="6" cy="31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6038" rIns="93662" bIns="46038" anchor="ctr"/>
            <a:lstStyle/>
            <a:p>
              <a:endParaRPr lang="cs-CZ"/>
            </a:p>
          </p:txBody>
        </p:sp>
      </p:grpSp>
      <p:sp>
        <p:nvSpPr>
          <p:cNvPr id="81185" name="Text Box 289"/>
          <p:cNvSpPr txBox="1">
            <a:spLocks noChangeArrowheads="1"/>
          </p:cNvSpPr>
          <p:nvPr/>
        </p:nvSpPr>
        <p:spPr bwMode="auto">
          <a:xfrm>
            <a:off x="5445125" y="6237288"/>
            <a:ext cx="330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a:t>by courtesy of </a:t>
            </a:r>
            <a:r>
              <a:rPr lang="cs-CZ" altLang="cs-CZ" sz="1400"/>
              <a:t> </a:t>
            </a:r>
            <a:r>
              <a:rPr lang="en-US" altLang="cs-CZ" sz="1400"/>
              <a:t>Dr. </a:t>
            </a:r>
            <a:r>
              <a:rPr lang="cs-CZ" altLang="cs-CZ" sz="1400"/>
              <a:t>Arnd Ingendoh</a:t>
            </a:r>
            <a:r>
              <a:rPr lang="en-US" altLang="cs-CZ" sz="1400"/>
              <a:t> (Bruker)</a:t>
            </a:r>
          </a:p>
        </p:txBody>
      </p:sp>
      <p:sp>
        <p:nvSpPr>
          <p:cNvPr id="81188" name="Text Box 29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549275"/>
            <a:ext cx="8312150" cy="587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8" name="Text Box 10"/>
          <p:cNvSpPr txBox="1">
            <a:spLocks noChangeArrowheads="1"/>
          </p:cNvSpPr>
          <p:nvPr/>
        </p:nvSpPr>
        <p:spPr bwMode="auto">
          <a:xfrm>
            <a:off x="5445125" y="6237288"/>
            <a:ext cx="330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a:t>by courtesy of </a:t>
            </a:r>
            <a:r>
              <a:rPr lang="cs-CZ" altLang="cs-CZ" sz="1400"/>
              <a:t> </a:t>
            </a:r>
            <a:r>
              <a:rPr lang="en-US" altLang="cs-CZ" sz="1400"/>
              <a:t>Dr. </a:t>
            </a:r>
            <a:r>
              <a:rPr lang="cs-CZ" altLang="cs-CZ" sz="1400"/>
              <a:t>Arnd Ingendoh</a:t>
            </a:r>
            <a:r>
              <a:rPr lang="en-US" altLang="cs-CZ" sz="1400"/>
              <a:t> (Bruker)</a:t>
            </a:r>
          </a:p>
        </p:txBody>
      </p:sp>
      <p:sp>
        <p:nvSpPr>
          <p:cNvPr id="94220"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790575"/>
            <a:ext cx="8024812"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2" name="Text Box 6"/>
          <p:cNvSpPr txBox="1">
            <a:spLocks noChangeArrowheads="1"/>
          </p:cNvSpPr>
          <p:nvPr/>
        </p:nvSpPr>
        <p:spPr bwMode="auto">
          <a:xfrm>
            <a:off x="5445125" y="6237288"/>
            <a:ext cx="330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400"/>
              <a:t>by courtesy of </a:t>
            </a:r>
            <a:r>
              <a:rPr lang="cs-CZ" altLang="cs-CZ" sz="1400"/>
              <a:t> </a:t>
            </a:r>
            <a:r>
              <a:rPr lang="en-US" altLang="cs-CZ" sz="1400"/>
              <a:t>Dr. </a:t>
            </a:r>
            <a:r>
              <a:rPr lang="cs-CZ" altLang="cs-CZ" sz="1400"/>
              <a:t>Arnd Ingendoh</a:t>
            </a:r>
            <a:r>
              <a:rPr lang="en-US" altLang="cs-CZ" sz="1400"/>
              <a:t> (Bruker)</a:t>
            </a:r>
          </a:p>
        </p:txBody>
      </p:sp>
      <p:sp>
        <p:nvSpPr>
          <p:cNvPr id="96263"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323850" y="654050"/>
            <a:ext cx="7920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cs-CZ" b="1">
                <a:cs typeface="Arial" panose="020B0604020202020204" pitchFamily="34" charset="0"/>
              </a:rPr>
              <a:t>Combining Electron-Transfer and Higher-Energy Collision</a:t>
            </a:r>
            <a:endParaRPr lang="cs-CZ" altLang="cs-CZ" b="1">
              <a:cs typeface="Arial" panose="020B0604020202020204" pitchFamily="34" charset="0"/>
            </a:endParaRPr>
          </a:p>
          <a:p>
            <a:pPr algn="ctr"/>
            <a:r>
              <a:rPr lang="cs-CZ" altLang="cs-CZ" b="1"/>
              <a:t>EThcD</a:t>
            </a:r>
            <a:endParaRPr lang="en-US" altLang="cs-CZ" b="1"/>
          </a:p>
        </p:txBody>
      </p:sp>
      <p:sp>
        <p:nvSpPr>
          <p:cNvPr id="123911" name="Text Box 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grpSp>
        <p:nvGrpSpPr>
          <p:cNvPr id="123914" name="Group 10"/>
          <p:cNvGrpSpPr>
            <a:grpSpLocks/>
          </p:cNvGrpSpPr>
          <p:nvPr/>
        </p:nvGrpSpPr>
        <p:grpSpPr bwMode="auto">
          <a:xfrm>
            <a:off x="2411413" y="1616075"/>
            <a:ext cx="3960812" cy="4683125"/>
            <a:chOff x="1519" y="1018"/>
            <a:chExt cx="2495" cy="2950"/>
          </a:xfrm>
        </p:grpSpPr>
        <p:pic>
          <p:nvPicPr>
            <p:cNvPr id="1239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 y="1018"/>
              <a:ext cx="2494" cy="870"/>
            </a:xfrm>
            <a:prstGeom prst="rect">
              <a:avLst/>
            </a:prstGeom>
            <a:noFill/>
            <a:extLst>
              <a:ext uri="{909E8E84-426E-40DD-AFC4-6F175D3DCCD1}">
                <a14:hiddenFill xmlns:a14="http://schemas.microsoft.com/office/drawing/2010/main">
                  <a:solidFill>
                    <a:srgbClr val="FFFFFF"/>
                  </a:solidFill>
                </a14:hiddenFill>
              </a:ext>
            </a:extLst>
          </p:spPr>
        </p:pic>
        <p:pic>
          <p:nvPicPr>
            <p:cNvPr id="1239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 y="1882"/>
              <a:ext cx="2495" cy="2086"/>
            </a:xfrm>
            <a:prstGeom prst="rect">
              <a:avLst/>
            </a:prstGeom>
            <a:noFill/>
            <a:extLst>
              <a:ext uri="{909E8E84-426E-40DD-AFC4-6F175D3DCCD1}">
                <a14:hiddenFill xmlns:a14="http://schemas.microsoft.com/office/drawing/2010/main">
                  <a:solidFill>
                    <a:srgbClr val="FFFFFF"/>
                  </a:solidFill>
                </a14:hiddenFill>
              </a:ext>
            </a:extLst>
          </p:spPr>
        </p:pic>
      </p:grpSp>
      <p:sp>
        <p:nvSpPr>
          <p:cNvPr id="123915" name="Rectangle 11"/>
          <p:cNvSpPr>
            <a:spLocks noChangeArrowheads="1"/>
          </p:cNvSpPr>
          <p:nvPr/>
        </p:nvSpPr>
        <p:spPr bwMode="auto">
          <a:xfrm>
            <a:off x="5705475" y="6381750"/>
            <a:ext cx="3046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a:t>Frese et al., </a:t>
            </a:r>
            <a:r>
              <a:rPr lang="en-US" altLang="cs-CZ" sz="1200"/>
              <a:t>Anal. Chem. 2012, 84, 9668−9673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e02622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209800"/>
            <a:ext cx="56388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1610039" y="2133600"/>
            <a:ext cx="17748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Quadrupole</a:t>
            </a:r>
            <a:endParaRPr lang="en-US" altLang="cs-CZ" b="1">
              <a:solidFill>
                <a:srgbClr val="FF0000"/>
              </a:solidFill>
            </a:endParaRPr>
          </a:p>
        </p:txBody>
      </p:sp>
      <p:sp>
        <p:nvSpPr>
          <p:cNvPr id="24580" name="AutoShape 4"/>
          <p:cNvSpPr>
            <a:spLocks noChangeArrowheads="1"/>
          </p:cNvSpPr>
          <p:nvPr/>
        </p:nvSpPr>
        <p:spPr bwMode="auto">
          <a:xfrm>
            <a:off x="1447800" y="1752600"/>
            <a:ext cx="2057400" cy="1295400"/>
          </a:xfrm>
          <a:prstGeom prst="cloudCallout">
            <a:avLst>
              <a:gd name="adj1" fmla="val 8333"/>
              <a:gd name="adj2" fmla="val 5906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cs-CZ" altLang="cs-CZ"/>
          </a:p>
        </p:txBody>
      </p:sp>
      <p:sp>
        <p:nvSpPr>
          <p:cNvPr id="24581" name="AutoShape 5"/>
          <p:cNvSpPr>
            <a:spLocks noChangeArrowheads="1"/>
          </p:cNvSpPr>
          <p:nvPr/>
        </p:nvSpPr>
        <p:spPr bwMode="auto">
          <a:xfrm>
            <a:off x="5715000" y="2286000"/>
            <a:ext cx="2590800" cy="1752600"/>
          </a:xfrm>
          <a:prstGeom prst="cloudCallout">
            <a:avLst>
              <a:gd name="adj1" fmla="val -47796"/>
              <a:gd name="adj2" fmla="val 2219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cs-CZ" altLang="cs-CZ"/>
          </a:p>
        </p:txBody>
      </p:sp>
      <p:sp>
        <p:nvSpPr>
          <p:cNvPr id="24582" name="Text Box 6"/>
          <p:cNvSpPr txBox="1">
            <a:spLocks noChangeArrowheads="1"/>
          </p:cNvSpPr>
          <p:nvPr/>
        </p:nvSpPr>
        <p:spPr bwMode="auto">
          <a:xfrm>
            <a:off x="6348498" y="2817167"/>
            <a:ext cx="12715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chemeClr val="accent2"/>
                </a:solidFill>
              </a:rPr>
              <a:t>Ion trap</a:t>
            </a:r>
            <a:endParaRPr lang="en-US" altLang="cs-CZ" b="1">
              <a:solidFill>
                <a:schemeClr val="accent2"/>
              </a:solidFill>
            </a:endParaRPr>
          </a:p>
        </p:txBody>
      </p:sp>
      <p:sp>
        <p:nvSpPr>
          <p:cNvPr id="24583" name="Text Box 7"/>
          <p:cNvSpPr txBox="1">
            <a:spLocks noChangeArrowheads="1"/>
          </p:cNvSpPr>
          <p:nvPr/>
        </p:nvSpPr>
        <p:spPr bwMode="auto">
          <a:xfrm>
            <a:off x="3779912" y="476672"/>
            <a:ext cx="21956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Linear ion trap</a:t>
            </a:r>
            <a:endParaRPr lang="en-US" altLang="cs-CZ" b="1"/>
          </a:p>
        </p:txBody>
      </p:sp>
      <p:grpSp>
        <p:nvGrpSpPr>
          <p:cNvPr id="24586" name="Group 10"/>
          <p:cNvGrpSpPr>
            <a:grpSpLocks/>
          </p:cNvGrpSpPr>
          <p:nvPr/>
        </p:nvGrpSpPr>
        <p:grpSpPr bwMode="auto">
          <a:xfrm rot="-5400000">
            <a:off x="4343400" y="685800"/>
            <a:ext cx="1066800" cy="1828800"/>
            <a:chOff x="2928" y="384"/>
            <a:chExt cx="624" cy="912"/>
          </a:xfrm>
        </p:grpSpPr>
        <p:sp>
          <p:nvSpPr>
            <p:cNvPr id="24584" name="AutoShape 8"/>
            <p:cNvSpPr>
              <a:spLocks noChangeArrowheads="1"/>
            </p:cNvSpPr>
            <p:nvPr/>
          </p:nvSpPr>
          <p:spPr bwMode="auto">
            <a:xfrm>
              <a:off x="2928" y="672"/>
              <a:ext cx="624" cy="62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accent2"/>
                </a:gs>
                <a:gs pos="50000">
                  <a:schemeClr val="accent2">
                    <a:gamma/>
                    <a:shade val="46275"/>
                    <a:invGamma/>
                  </a:schemeClr>
                </a:gs>
                <a:gs pos="100000">
                  <a:schemeClr val="accent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cs-CZ" altLang="cs-CZ">
                <a:solidFill>
                  <a:schemeClr val="accent2"/>
                </a:solidFill>
              </a:endParaRPr>
            </a:p>
          </p:txBody>
        </p:sp>
        <p:sp>
          <p:nvSpPr>
            <p:cNvPr id="24585" name="AutoShape 9"/>
            <p:cNvSpPr>
              <a:spLocks noChangeArrowheads="1"/>
            </p:cNvSpPr>
            <p:nvPr/>
          </p:nvSpPr>
          <p:spPr bwMode="auto">
            <a:xfrm flipV="1">
              <a:off x="2928" y="384"/>
              <a:ext cx="624" cy="62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accent2"/>
                </a:gs>
                <a:gs pos="50000">
                  <a:schemeClr val="accent2">
                    <a:gamma/>
                    <a:shade val="46275"/>
                    <a:invGamma/>
                  </a:schemeClr>
                </a:gs>
                <a:gs pos="100000">
                  <a:schemeClr val="accent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3173413" y="709613"/>
            <a:ext cx="202946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200" b="1" dirty="0"/>
              <a:t>Line</a:t>
            </a:r>
            <a:r>
              <a:rPr lang="cs-CZ" altLang="cs-CZ" sz="2200" b="1" dirty="0"/>
              <a:t>ar ion trap</a:t>
            </a:r>
            <a:endParaRPr lang="en-US" altLang="cs-CZ" sz="2200" b="1" dirty="0"/>
          </a:p>
        </p:txBody>
      </p:sp>
      <p:grpSp>
        <p:nvGrpSpPr>
          <p:cNvPr id="25607" name="Group 7"/>
          <p:cNvGrpSpPr>
            <a:grpSpLocks/>
          </p:cNvGrpSpPr>
          <p:nvPr/>
        </p:nvGrpSpPr>
        <p:grpSpPr bwMode="auto">
          <a:xfrm>
            <a:off x="609600" y="1447800"/>
            <a:ext cx="6251585" cy="1323975"/>
            <a:chOff x="461" y="1046"/>
            <a:chExt cx="3938" cy="834"/>
          </a:xfrm>
        </p:grpSpPr>
        <p:sp>
          <p:nvSpPr>
            <p:cNvPr id="25604" name="Text Box 4"/>
            <p:cNvSpPr txBox="1">
              <a:spLocks noChangeArrowheads="1"/>
            </p:cNvSpPr>
            <p:nvPr/>
          </p:nvSpPr>
          <p:spPr bwMode="auto">
            <a:xfrm>
              <a:off x="461" y="1046"/>
              <a:ext cx="393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Ø"/>
              </a:pPr>
              <a:r>
                <a:rPr lang="cs-CZ" altLang="cs-CZ" sz="2000"/>
                <a:t>  displays advantages of quadrupole and  ion trap</a:t>
              </a:r>
            </a:p>
            <a:p>
              <a:pPr>
                <a:buFont typeface="Wingdings" panose="05000000000000000000" pitchFamily="2" charset="2"/>
                <a:buChar char="Ø"/>
              </a:pPr>
              <a:r>
                <a:rPr lang="cs-CZ" altLang="cs-CZ" sz="2000"/>
                <a:t>  limited mass range (</a:t>
              </a:r>
              <a:r>
                <a:rPr lang="cs-CZ" altLang="cs-CZ" sz="2000" i="1"/>
                <a:t>m/z</a:t>
              </a:r>
              <a:r>
                <a:rPr lang="cs-CZ" altLang="cs-CZ" sz="2000"/>
                <a:t> </a:t>
              </a:r>
              <a:r>
                <a:rPr lang="en-US" altLang="cs-CZ" sz="2000"/>
                <a:t>&lt; </a:t>
              </a:r>
              <a:r>
                <a:rPr lang="cs-CZ" altLang="cs-CZ" sz="2000"/>
                <a:t>6</a:t>
              </a:r>
              <a:r>
                <a:rPr lang="en-US" altLang="cs-CZ" sz="2000"/>
                <a:t> 000)</a:t>
              </a:r>
              <a:endParaRPr lang="cs-CZ" altLang="cs-CZ" sz="2000"/>
            </a:p>
            <a:p>
              <a:pPr>
                <a:buFont typeface="Wingdings" panose="05000000000000000000" pitchFamily="2" charset="2"/>
                <a:buChar char="Ø"/>
              </a:pPr>
              <a:r>
                <a:rPr lang="cs-CZ" altLang="cs-CZ" sz="2000"/>
                <a:t>  increased ion capacity by order        sensitivity increase</a:t>
              </a:r>
              <a:endParaRPr lang="en-US" altLang="cs-CZ" sz="2000"/>
            </a:p>
            <a:p>
              <a:pPr>
                <a:buFont typeface="Wingdings" panose="05000000000000000000" pitchFamily="2" charset="2"/>
                <a:buChar char="Ø"/>
              </a:pPr>
              <a:r>
                <a:rPr lang="en-US" altLang="cs-CZ" sz="2000"/>
                <a:t>  </a:t>
              </a:r>
              <a:r>
                <a:rPr lang="cs-CZ" altLang="cs-CZ" sz="2000"/>
                <a:t>enables MS/MS </a:t>
              </a:r>
              <a:r>
                <a:rPr lang="cs-CZ" altLang="cs-CZ" sz="2000">
                  <a:solidFill>
                    <a:schemeClr val="accent2"/>
                  </a:solidFill>
                </a:rPr>
                <a:t>(</a:t>
              </a:r>
              <a:r>
                <a:rPr lang="cs-CZ" altLang="cs-CZ" sz="2000" b="1">
                  <a:solidFill>
                    <a:schemeClr val="accent2"/>
                  </a:solidFill>
                </a:rPr>
                <a:t>MS</a:t>
              </a:r>
              <a:r>
                <a:rPr lang="cs-CZ" altLang="cs-CZ" sz="2000" b="1" baseline="30000">
                  <a:solidFill>
                    <a:schemeClr val="accent2"/>
                  </a:solidFill>
                </a:rPr>
                <a:t>n</a:t>
              </a:r>
              <a:r>
                <a:rPr lang="cs-CZ" altLang="cs-CZ" sz="2000">
                  <a:solidFill>
                    <a:schemeClr val="accent2"/>
                  </a:solidFill>
                </a:rPr>
                <a:t>)</a:t>
              </a:r>
              <a:endParaRPr lang="en-US" altLang="cs-CZ" sz="2000">
                <a:solidFill>
                  <a:schemeClr val="accent2"/>
                </a:solidFill>
              </a:endParaRPr>
            </a:p>
          </p:txBody>
        </p:sp>
        <p:sp>
          <p:nvSpPr>
            <p:cNvPr id="25605" name="AutoShape 5"/>
            <p:cNvSpPr>
              <a:spLocks noChangeArrowheads="1"/>
            </p:cNvSpPr>
            <p:nvPr/>
          </p:nvSpPr>
          <p:spPr bwMode="auto">
            <a:xfrm>
              <a:off x="2776" y="1494"/>
              <a:ext cx="192" cy="1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25608" name="Picture 8" descr="lintr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633663"/>
            <a:ext cx="464820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stretch7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953000"/>
            <a:ext cx="2941638" cy="923925"/>
          </a:xfrm>
          <a:prstGeom prst="rect">
            <a:avLst/>
          </a:prstGeom>
          <a:noFill/>
          <a:extLst>
            <a:ext uri="{909E8E84-426E-40DD-AFC4-6F175D3DCCD1}">
              <a14:hiddenFill xmlns:a14="http://schemas.microsoft.com/office/drawing/2010/main">
                <a:solidFill>
                  <a:srgbClr val="FFFFFF"/>
                </a:solidFill>
              </a14:hiddenFill>
            </a:ext>
          </a:extLst>
        </p:spPr>
      </p:pic>
      <p:sp>
        <p:nvSpPr>
          <p:cNvPr id="25617" name="Text Box 1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Oval 4"/>
          <p:cNvSpPr>
            <a:spLocks noChangeArrowheads="1"/>
          </p:cNvSpPr>
          <p:nvPr/>
        </p:nvSpPr>
        <p:spPr bwMode="auto">
          <a:xfrm>
            <a:off x="-222250" y="2060575"/>
            <a:ext cx="3429000" cy="3222625"/>
          </a:xfrm>
          <a:prstGeom prst="ellipse">
            <a:avLst/>
          </a:prstGeom>
          <a:gradFill rotWithShape="0">
            <a:gsLst>
              <a:gs pos="0">
                <a:srgbClr val="7F7F7F"/>
              </a:gs>
              <a:gs pos="21001">
                <a:srgbClr val="FFFFFF"/>
              </a:gs>
              <a:gs pos="24001">
                <a:srgbClr val="1F1F1F"/>
              </a:gs>
              <a:gs pos="34000">
                <a:srgbClr val="CFCFCF"/>
              </a:gs>
              <a:gs pos="47000">
                <a:srgbClr val="CFCFCF"/>
              </a:gs>
              <a:gs pos="58000">
                <a:srgbClr val="636363"/>
              </a:gs>
              <a:gs pos="82001">
                <a:srgbClr val="FFFFFF"/>
              </a:gs>
              <a:gs pos="84000">
                <a:srgbClr val="1F1F1F"/>
              </a:gs>
              <a:gs pos="100000">
                <a:srgbClr val="FFFFFF"/>
              </a:gs>
            </a:gsLst>
            <a:lin ang="5400000" scaled="1"/>
          </a:gradFill>
          <a:ln w="9525">
            <a:round/>
            <a:headEnd/>
            <a:tailEnd/>
          </a:ln>
          <a:effectLst/>
          <a:scene3d>
            <a:camera prst="legacyObliqueTopRight">
              <a:rot lat="21299999" lon="3600000" rev="0"/>
            </a:camera>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cs-CZ"/>
          </a:p>
        </p:txBody>
      </p:sp>
      <p:sp>
        <p:nvSpPr>
          <p:cNvPr id="76805" name="AutoShape 5"/>
          <p:cNvSpPr>
            <a:spLocks noChangeArrowheads="1"/>
          </p:cNvSpPr>
          <p:nvPr/>
        </p:nvSpPr>
        <p:spPr bwMode="auto">
          <a:xfrm rot="-5400000">
            <a:off x="4444206" y="1570832"/>
            <a:ext cx="573087" cy="4419600"/>
          </a:xfrm>
          <a:prstGeom prst="can">
            <a:avLst>
              <a:gd name="adj" fmla="val 65087"/>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cs-CZ" altLang="cs-CZ" sz="2800">
              <a:latin typeface="Times" panose="02020603050405020304" pitchFamily="18" charset="0"/>
            </a:endParaRPr>
          </a:p>
        </p:txBody>
      </p:sp>
      <p:sp>
        <p:nvSpPr>
          <p:cNvPr id="76806" name="AutoShape 6"/>
          <p:cNvSpPr>
            <a:spLocks noChangeArrowheads="1"/>
          </p:cNvSpPr>
          <p:nvPr/>
        </p:nvSpPr>
        <p:spPr bwMode="auto">
          <a:xfrm rot="-5400000">
            <a:off x="4444206" y="638969"/>
            <a:ext cx="573088" cy="4419600"/>
          </a:xfrm>
          <a:prstGeom prst="can">
            <a:avLst>
              <a:gd name="adj" fmla="val 65087"/>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07" name="AutoShape 7"/>
          <p:cNvSpPr>
            <a:spLocks noChangeArrowheads="1"/>
          </p:cNvSpPr>
          <p:nvPr/>
        </p:nvSpPr>
        <p:spPr bwMode="auto">
          <a:xfrm rot="-5400000">
            <a:off x="4444206" y="2501107"/>
            <a:ext cx="573087" cy="4419600"/>
          </a:xfrm>
          <a:prstGeom prst="can">
            <a:avLst>
              <a:gd name="adj" fmla="val 65087"/>
            </a:avLst>
          </a:prstGeom>
          <a:gradFill rotWithShape="0">
            <a:gsLst>
              <a:gs pos="0">
                <a:srgbClr val="E6DCAC"/>
              </a:gs>
              <a:gs pos="23000">
                <a:srgbClr val="C7AC4C"/>
              </a:gs>
              <a:gs pos="55000">
                <a:srgbClr val="E6D78A"/>
              </a:gs>
              <a:gs pos="70000">
                <a:srgbClr val="C7AC4C"/>
              </a:gs>
              <a:gs pos="88000">
                <a:srgbClr val="E6D78A"/>
              </a:gs>
              <a:gs pos="100000">
                <a:srgbClr val="E6DCA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08" name="Arc 8"/>
          <p:cNvSpPr>
            <a:spLocks/>
          </p:cNvSpPr>
          <p:nvPr/>
        </p:nvSpPr>
        <p:spPr bwMode="auto">
          <a:xfrm flipH="1">
            <a:off x="1911350" y="2060575"/>
            <a:ext cx="381000" cy="3222625"/>
          </a:xfrm>
          <a:custGeom>
            <a:avLst/>
            <a:gdLst>
              <a:gd name="G0" fmla="+- 21600 0 0"/>
              <a:gd name="G1" fmla="+- 21599 0 0"/>
              <a:gd name="G2" fmla="+- 21600 0 0"/>
              <a:gd name="T0" fmla="*/ 17751 w 21600"/>
              <a:gd name="T1" fmla="*/ 42853 h 42853"/>
              <a:gd name="T2" fmla="*/ 21353 w 21600"/>
              <a:gd name="T3" fmla="*/ 0 h 42853"/>
              <a:gd name="T4" fmla="*/ 21600 w 21600"/>
              <a:gd name="T5" fmla="*/ 21599 h 42853"/>
            </a:gdLst>
            <a:ahLst/>
            <a:cxnLst>
              <a:cxn ang="0">
                <a:pos x="T0" y="T1"/>
              </a:cxn>
              <a:cxn ang="0">
                <a:pos x="T2" y="T3"/>
              </a:cxn>
              <a:cxn ang="0">
                <a:pos x="T4" y="T5"/>
              </a:cxn>
            </a:cxnLst>
            <a:rect l="0" t="0" r="r" b="b"/>
            <a:pathLst>
              <a:path w="21600" h="42853" fill="none" extrusionOk="0">
                <a:moveTo>
                  <a:pt x="17750" y="42853"/>
                </a:moveTo>
                <a:cubicBezTo>
                  <a:pt x="7473" y="40992"/>
                  <a:pt x="0" y="32043"/>
                  <a:pt x="0" y="21599"/>
                </a:cubicBezTo>
                <a:cubicBezTo>
                  <a:pt x="0" y="9765"/>
                  <a:pt x="9520" y="135"/>
                  <a:pt x="21353" y="0"/>
                </a:cubicBezTo>
              </a:path>
              <a:path w="21600" h="42853" stroke="0" extrusionOk="0">
                <a:moveTo>
                  <a:pt x="17750" y="42853"/>
                </a:moveTo>
                <a:cubicBezTo>
                  <a:pt x="7473" y="40992"/>
                  <a:pt x="0" y="32043"/>
                  <a:pt x="0" y="21599"/>
                </a:cubicBezTo>
                <a:cubicBezTo>
                  <a:pt x="0" y="9765"/>
                  <a:pt x="9520" y="135"/>
                  <a:pt x="21353" y="0"/>
                </a:cubicBezTo>
                <a:lnTo>
                  <a:pt x="21600" y="21599"/>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76809" name="Group 9"/>
          <p:cNvGrpSpPr>
            <a:grpSpLocks/>
          </p:cNvGrpSpPr>
          <p:nvPr/>
        </p:nvGrpSpPr>
        <p:grpSpPr bwMode="auto">
          <a:xfrm>
            <a:off x="6483350" y="941388"/>
            <a:ext cx="2660650" cy="2051050"/>
            <a:chOff x="4084" y="593"/>
            <a:chExt cx="1676" cy="1292"/>
          </a:xfrm>
        </p:grpSpPr>
        <p:sp>
          <p:nvSpPr>
            <p:cNvPr id="76810" name="Text Box 10"/>
            <p:cNvSpPr txBox="1">
              <a:spLocks noChangeArrowheads="1"/>
            </p:cNvSpPr>
            <p:nvPr/>
          </p:nvSpPr>
          <p:spPr bwMode="auto">
            <a:xfrm>
              <a:off x="4084" y="593"/>
              <a:ext cx="16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cs-CZ" sz="1800" b="1">
                  <a:solidFill>
                    <a:srgbClr val="0000CC"/>
                  </a:solidFill>
                  <a:latin typeface="Arial Black" panose="020B0A04020102020204" pitchFamily="34" charset="0"/>
                </a:rPr>
                <a:t>…simultaneously Ramp EXB</a:t>
              </a:r>
              <a:endParaRPr lang="en-CA" altLang="cs-CZ" sz="1800" b="1">
                <a:solidFill>
                  <a:srgbClr val="0000CC"/>
                </a:solidFill>
                <a:latin typeface="Arial Black" panose="020B0A04020102020204" pitchFamily="34" charset="0"/>
              </a:endParaRPr>
            </a:p>
          </p:txBody>
        </p:sp>
        <p:sp>
          <p:nvSpPr>
            <p:cNvPr id="76811" name="Line 11"/>
            <p:cNvSpPr>
              <a:spLocks noChangeShapeType="1"/>
            </p:cNvSpPr>
            <p:nvPr/>
          </p:nvSpPr>
          <p:spPr bwMode="auto">
            <a:xfrm flipH="1">
              <a:off x="4468" y="983"/>
              <a:ext cx="192" cy="902"/>
            </a:xfrm>
            <a:prstGeom prst="line">
              <a:avLst/>
            </a:prstGeom>
            <a:noFill/>
            <a:ln w="285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76812" name="Line 12"/>
          <p:cNvSpPr>
            <a:spLocks noChangeShapeType="1"/>
          </p:cNvSpPr>
          <p:nvPr/>
        </p:nvSpPr>
        <p:spPr bwMode="auto">
          <a:xfrm flipH="1" flipV="1">
            <a:off x="7924800" y="5410200"/>
            <a:ext cx="76200" cy="533400"/>
          </a:xfrm>
          <a:prstGeom prst="line">
            <a:avLst/>
          </a:prstGeom>
          <a:noFill/>
          <a:ln w="285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13" name="Text Box 13"/>
          <p:cNvSpPr txBox="1">
            <a:spLocks noChangeArrowheads="1"/>
          </p:cNvSpPr>
          <p:nvPr/>
        </p:nvSpPr>
        <p:spPr bwMode="auto">
          <a:xfrm>
            <a:off x="7397750" y="5972175"/>
            <a:ext cx="9636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Exit Lens </a:t>
            </a:r>
            <a:br>
              <a:rPr lang="en-US" altLang="cs-CZ" sz="1400">
                <a:latin typeface="Arial" panose="020B0604020202020204" pitchFamily="34" charset="0"/>
              </a:rPr>
            </a:br>
            <a:r>
              <a:rPr lang="en-US" altLang="cs-CZ" sz="1400">
                <a:latin typeface="Arial" panose="020B0604020202020204" pitchFamily="34" charset="0"/>
              </a:rPr>
              <a:t>with Grid</a:t>
            </a:r>
            <a:endParaRPr lang="en-CA" altLang="cs-CZ" sz="1400">
              <a:latin typeface="Arial" panose="020B0604020202020204" pitchFamily="34" charset="0"/>
            </a:endParaRPr>
          </a:p>
        </p:txBody>
      </p:sp>
      <p:grpSp>
        <p:nvGrpSpPr>
          <p:cNvPr id="76814" name="Group 14"/>
          <p:cNvGrpSpPr>
            <a:grpSpLocks/>
          </p:cNvGrpSpPr>
          <p:nvPr/>
        </p:nvGrpSpPr>
        <p:grpSpPr bwMode="auto">
          <a:xfrm>
            <a:off x="844550" y="1201738"/>
            <a:ext cx="2209800" cy="1074737"/>
            <a:chOff x="532" y="757"/>
            <a:chExt cx="1392" cy="677"/>
          </a:xfrm>
        </p:grpSpPr>
        <p:sp>
          <p:nvSpPr>
            <p:cNvPr id="76815" name="Text Box 15"/>
            <p:cNvSpPr txBox="1">
              <a:spLocks noChangeArrowheads="1"/>
            </p:cNvSpPr>
            <p:nvPr/>
          </p:nvSpPr>
          <p:spPr bwMode="auto">
            <a:xfrm>
              <a:off x="532" y="757"/>
              <a:ext cx="11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cs-CZ" sz="1800" b="1">
                  <a:solidFill>
                    <a:srgbClr val="0000CC"/>
                  </a:solidFill>
                  <a:latin typeface="Arial Black" panose="020B0A04020102020204" pitchFamily="34" charset="0"/>
                </a:rPr>
                <a:t>Main RF</a:t>
              </a:r>
            </a:p>
            <a:p>
              <a:pPr algn="ctr" eaLnBrk="0" hangingPunct="0"/>
              <a:r>
                <a:rPr lang="en-US" altLang="cs-CZ" sz="1800" b="1">
                  <a:solidFill>
                    <a:srgbClr val="0000CC"/>
                  </a:solidFill>
                  <a:latin typeface="Arial Black" panose="020B0A04020102020204" pitchFamily="34" charset="0"/>
                </a:rPr>
                <a:t>Ramped…</a:t>
              </a:r>
              <a:endParaRPr lang="en-CA" altLang="cs-CZ" sz="1800" b="1">
                <a:solidFill>
                  <a:srgbClr val="0000CC"/>
                </a:solidFill>
                <a:latin typeface="Arial Black" panose="020B0A04020102020204" pitchFamily="34" charset="0"/>
              </a:endParaRPr>
            </a:p>
          </p:txBody>
        </p:sp>
        <p:sp>
          <p:nvSpPr>
            <p:cNvPr id="76816" name="Line 16"/>
            <p:cNvSpPr>
              <a:spLocks noChangeShapeType="1"/>
            </p:cNvSpPr>
            <p:nvPr/>
          </p:nvSpPr>
          <p:spPr bwMode="auto">
            <a:xfrm>
              <a:off x="1492" y="1073"/>
              <a:ext cx="432" cy="36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76817" name="Group 17"/>
          <p:cNvGrpSpPr>
            <a:grpSpLocks/>
          </p:cNvGrpSpPr>
          <p:nvPr/>
        </p:nvGrpSpPr>
        <p:grpSpPr bwMode="auto">
          <a:xfrm>
            <a:off x="2438400" y="1462088"/>
            <a:ext cx="4572000" cy="4832350"/>
            <a:chOff x="1580" y="921"/>
            <a:chExt cx="2880" cy="3044"/>
          </a:xfrm>
        </p:grpSpPr>
        <p:sp>
          <p:nvSpPr>
            <p:cNvPr id="76818" name="AutoShape 18"/>
            <p:cNvSpPr>
              <a:spLocks noChangeArrowheads="1"/>
            </p:cNvSpPr>
            <p:nvPr/>
          </p:nvSpPr>
          <p:spPr bwMode="auto">
            <a:xfrm>
              <a:off x="1580" y="1524"/>
              <a:ext cx="2880" cy="496"/>
            </a:xfrm>
            <a:prstGeom prst="roundRect">
              <a:avLst>
                <a:gd name="adj" fmla="val 44699"/>
              </a:avLst>
            </a:pr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19" name="AutoShape 19"/>
            <p:cNvSpPr>
              <a:spLocks noChangeArrowheads="1"/>
            </p:cNvSpPr>
            <p:nvPr/>
          </p:nvSpPr>
          <p:spPr bwMode="auto">
            <a:xfrm>
              <a:off x="1580" y="1479"/>
              <a:ext cx="2880" cy="586"/>
            </a:xfrm>
            <a:prstGeom prst="roundRect">
              <a:avLst>
                <a:gd name="adj" fmla="val 44699"/>
              </a:avLst>
            </a:pr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20" name="AutoShape 20"/>
            <p:cNvSpPr>
              <a:spLocks noChangeArrowheads="1"/>
            </p:cNvSpPr>
            <p:nvPr/>
          </p:nvSpPr>
          <p:spPr bwMode="auto">
            <a:xfrm>
              <a:off x="1580" y="2742"/>
              <a:ext cx="2880" cy="496"/>
            </a:xfrm>
            <a:prstGeom prst="roundRect">
              <a:avLst>
                <a:gd name="adj" fmla="val 44699"/>
              </a:avLst>
            </a:pr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21" name="AutoShape 21"/>
            <p:cNvSpPr>
              <a:spLocks noChangeArrowheads="1"/>
            </p:cNvSpPr>
            <p:nvPr/>
          </p:nvSpPr>
          <p:spPr bwMode="auto">
            <a:xfrm>
              <a:off x="1580" y="2697"/>
              <a:ext cx="2880" cy="586"/>
            </a:xfrm>
            <a:prstGeom prst="roundRect">
              <a:avLst>
                <a:gd name="adj" fmla="val 44699"/>
              </a:avLst>
            </a:pr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22" name="Text Box 22"/>
            <p:cNvSpPr txBox="1">
              <a:spLocks noChangeArrowheads="1"/>
            </p:cNvSpPr>
            <p:nvPr/>
          </p:nvSpPr>
          <p:spPr bwMode="auto">
            <a:xfrm>
              <a:off x="2636" y="921"/>
              <a:ext cx="15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Radial  RF Trapping Voltage</a:t>
              </a:r>
              <a:endParaRPr lang="en-CA" altLang="cs-CZ" sz="1400">
                <a:latin typeface="Arial" panose="020B0604020202020204" pitchFamily="34" charset="0"/>
              </a:endParaRPr>
            </a:p>
          </p:txBody>
        </p:sp>
        <p:sp>
          <p:nvSpPr>
            <p:cNvPr id="76823" name="Line 23"/>
            <p:cNvSpPr>
              <a:spLocks noChangeShapeType="1"/>
            </p:cNvSpPr>
            <p:nvPr/>
          </p:nvSpPr>
          <p:spPr bwMode="auto">
            <a:xfrm>
              <a:off x="2348" y="1163"/>
              <a:ext cx="0" cy="632"/>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24" name="Line 24"/>
            <p:cNvSpPr>
              <a:spLocks noChangeShapeType="1"/>
            </p:cNvSpPr>
            <p:nvPr/>
          </p:nvSpPr>
          <p:spPr bwMode="auto">
            <a:xfrm>
              <a:off x="3212" y="1163"/>
              <a:ext cx="0" cy="632"/>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25" name="Line 25"/>
            <p:cNvSpPr>
              <a:spLocks noChangeShapeType="1"/>
            </p:cNvSpPr>
            <p:nvPr/>
          </p:nvSpPr>
          <p:spPr bwMode="auto">
            <a:xfrm>
              <a:off x="4124" y="1163"/>
              <a:ext cx="0" cy="632"/>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26" name="Text Box 26"/>
            <p:cNvSpPr txBox="1">
              <a:spLocks noChangeArrowheads="1"/>
            </p:cNvSpPr>
            <p:nvPr/>
          </p:nvSpPr>
          <p:spPr bwMode="auto">
            <a:xfrm>
              <a:off x="2588" y="3773"/>
              <a:ext cx="15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400">
                  <a:latin typeface="Arial" panose="020B0604020202020204" pitchFamily="34" charset="0"/>
                </a:rPr>
                <a:t>Radial  RF Trapping Voltage</a:t>
              </a:r>
              <a:endParaRPr lang="en-CA" altLang="cs-CZ" sz="1400">
                <a:latin typeface="Arial" panose="020B0604020202020204" pitchFamily="34" charset="0"/>
              </a:endParaRPr>
            </a:p>
          </p:txBody>
        </p:sp>
        <p:grpSp>
          <p:nvGrpSpPr>
            <p:cNvPr id="76827" name="Group 27"/>
            <p:cNvGrpSpPr>
              <a:grpSpLocks/>
            </p:cNvGrpSpPr>
            <p:nvPr/>
          </p:nvGrpSpPr>
          <p:grpSpPr bwMode="auto">
            <a:xfrm>
              <a:off x="2300" y="3103"/>
              <a:ext cx="1776" cy="586"/>
              <a:chOff x="2208" y="2592"/>
              <a:chExt cx="1776" cy="1008"/>
            </a:xfrm>
          </p:grpSpPr>
          <p:sp>
            <p:nvSpPr>
              <p:cNvPr id="76828" name="Line 28"/>
              <p:cNvSpPr>
                <a:spLocks noChangeShapeType="1"/>
              </p:cNvSpPr>
              <p:nvPr/>
            </p:nvSpPr>
            <p:spPr bwMode="auto">
              <a:xfrm flipV="1">
                <a:off x="2208" y="2592"/>
                <a:ext cx="0" cy="1008"/>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29" name="Line 29"/>
              <p:cNvSpPr>
                <a:spLocks noChangeShapeType="1"/>
              </p:cNvSpPr>
              <p:nvPr/>
            </p:nvSpPr>
            <p:spPr bwMode="auto">
              <a:xfrm flipV="1">
                <a:off x="3072" y="2592"/>
                <a:ext cx="0" cy="1008"/>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0" name="Line 30"/>
              <p:cNvSpPr>
                <a:spLocks noChangeShapeType="1"/>
              </p:cNvSpPr>
              <p:nvPr/>
            </p:nvSpPr>
            <p:spPr bwMode="auto">
              <a:xfrm flipV="1">
                <a:off x="3984" y="2592"/>
                <a:ext cx="0" cy="1008"/>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sp>
        <p:nvSpPr>
          <p:cNvPr id="76831" name="AutoShape 31"/>
          <p:cNvSpPr>
            <a:spLocks noChangeArrowheads="1"/>
          </p:cNvSpPr>
          <p:nvPr/>
        </p:nvSpPr>
        <p:spPr bwMode="auto">
          <a:xfrm>
            <a:off x="6483350" y="2060575"/>
            <a:ext cx="2133600" cy="3222625"/>
          </a:xfrm>
          <a:custGeom>
            <a:avLst/>
            <a:gdLst>
              <a:gd name="G0" fmla="+- 3488 0 0"/>
              <a:gd name="G1" fmla="+- 21600 0 3488"/>
              <a:gd name="G2" fmla="+- 21600 0 348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88" y="10800"/>
                </a:moveTo>
                <a:cubicBezTo>
                  <a:pt x="3488" y="14838"/>
                  <a:pt x="6762" y="18112"/>
                  <a:pt x="10800" y="18112"/>
                </a:cubicBezTo>
                <a:cubicBezTo>
                  <a:pt x="14838" y="18112"/>
                  <a:pt x="18112" y="14838"/>
                  <a:pt x="18112" y="10800"/>
                </a:cubicBezTo>
                <a:cubicBezTo>
                  <a:pt x="18112" y="6762"/>
                  <a:pt x="14838" y="3488"/>
                  <a:pt x="10800" y="3488"/>
                </a:cubicBezTo>
                <a:cubicBezTo>
                  <a:pt x="6762" y="3488"/>
                  <a:pt x="3488" y="6762"/>
                  <a:pt x="3488" y="10800"/>
                </a:cubicBezTo>
                <a:close/>
              </a:path>
            </a:pathLst>
          </a:custGeom>
          <a:gradFill rotWithShape="0">
            <a:gsLst>
              <a:gs pos="0">
                <a:srgbClr val="7F7F7F"/>
              </a:gs>
              <a:gs pos="21001">
                <a:srgbClr val="FFFFFF"/>
              </a:gs>
              <a:gs pos="24001">
                <a:srgbClr val="1F1F1F"/>
              </a:gs>
              <a:gs pos="34000">
                <a:srgbClr val="CFCFCF"/>
              </a:gs>
              <a:gs pos="47000">
                <a:srgbClr val="CFCFCF"/>
              </a:gs>
              <a:gs pos="58000">
                <a:srgbClr val="636363"/>
              </a:gs>
              <a:gs pos="82001">
                <a:srgbClr val="FFFFFF"/>
              </a:gs>
              <a:gs pos="84000">
                <a:srgbClr val="1F1F1F"/>
              </a:gs>
              <a:gs pos="100000">
                <a:srgbClr val="FFFFFF"/>
              </a:gs>
            </a:gsLst>
            <a:lin ang="5400000" scaled="1"/>
          </a:gradFill>
          <a:ln w="9525">
            <a:round/>
            <a:headEnd/>
            <a:tailEnd/>
          </a:ln>
          <a:effectLst/>
          <a:scene3d>
            <a:camera prst="legacyObliqueTopRight">
              <a:rot lat="21299999" lon="3600000" rev="0"/>
            </a:camera>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cs-CZ"/>
          </a:p>
        </p:txBody>
      </p:sp>
      <p:sp>
        <p:nvSpPr>
          <p:cNvPr id="76832" name="Line 32"/>
          <p:cNvSpPr>
            <a:spLocks noChangeShapeType="1"/>
          </p:cNvSpPr>
          <p:nvPr/>
        </p:nvSpPr>
        <p:spPr bwMode="auto">
          <a:xfrm>
            <a:off x="7435850" y="3051175"/>
            <a:ext cx="266700" cy="51435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3" name="Line 33"/>
          <p:cNvSpPr>
            <a:spLocks noChangeShapeType="1"/>
          </p:cNvSpPr>
          <p:nvPr/>
        </p:nvSpPr>
        <p:spPr bwMode="auto">
          <a:xfrm>
            <a:off x="7397750" y="3206750"/>
            <a:ext cx="304800" cy="644525"/>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4" name="Line 34"/>
          <p:cNvSpPr>
            <a:spLocks noChangeShapeType="1"/>
          </p:cNvSpPr>
          <p:nvPr/>
        </p:nvSpPr>
        <p:spPr bwMode="auto">
          <a:xfrm>
            <a:off x="7397750" y="3494088"/>
            <a:ext cx="304800" cy="573087"/>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5" name="Line 35"/>
          <p:cNvSpPr>
            <a:spLocks noChangeShapeType="1"/>
          </p:cNvSpPr>
          <p:nvPr/>
        </p:nvSpPr>
        <p:spPr bwMode="auto">
          <a:xfrm>
            <a:off x="7397750" y="3708400"/>
            <a:ext cx="273050" cy="579438"/>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6" name="Line 36"/>
          <p:cNvSpPr>
            <a:spLocks noChangeShapeType="1"/>
          </p:cNvSpPr>
          <p:nvPr/>
        </p:nvSpPr>
        <p:spPr bwMode="auto">
          <a:xfrm>
            <a:off x="7512050" y="2693988"/>
            <a:ext cx="171450" cy="333375"/>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7" name="Line 37"/>
          <p:cNvSpPr>
            <a:spLocks noChangeShapeType="1"/>
          </p:cNvSpPr>
          <p:nvPr/>
        </p:nvSpPr>
        <p:spPr bwMode="auto">
          <a:xfrm>
            <a:off x="7473950" y="2849563"/>
            <a:ext cx="209550" cy="3937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8" name="Line 38"/>
          <p:cNvSpPr>
            <a:spLocks noChangeShapeType="1"/>
          </p:cNvSpPr>
          <p:nvPr/>
        </p:nvSpPr>
        <p:spPr bwMode="auto">
          <a:xfrm flipH="1">
            <a:off x="7378700" y="3057525"/>
            <a:ext cx="266700" cy="512763"/>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39" name="Line 39"/>
          <p:cNvSpPr>
            <a:spLocks noChangeShapeType="1"/>
          </p:cNvSpPr>
          <p:nvPr/>
        </p:nvSpPr>
        <p:spPr bwMode="auto">
          <a:xfrm flipH="1">
            <a:off x="7397750" y="3206750"/>
            <a:ext cx="304800" cy="644525"/>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40" name="Line 40"/>
          <p:cNvSpPr>
            <a:spLocks noChangeShapeType="1"/>
          </p:cNvSpPr>
          <p:nvPr/>
        </p:nvSpPr>
        <p:spPr bwMode="auto">
          <a:xfrm flipH="1">
            <a:off x="7397750" y="3494088"/>
            <a:ext cx="304800" cy="573087"/>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41" name="Line 41"/>
          <p:cNvSpPr>
            <a:spLocks noChangeShapeType="1"/>
          </p:cNvSpPr>
          <p:nvPr/>
        </p:nvSpPr>
        <p:spPr bwMode="auto">
          <a:xfrm flipH="1">
            <a:off x="7397750" y="3779838"/>
            <a:ext cx="273050" cy="579437"/>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42" name="Line 42"/>
          <p:cNvSpPr>
            <a:spLocks noChangeShapeType="1"/>
          </p:cNvSpPr>
          <p:nvPr/>
        </p:nvSpPr>
        <p:spPr bwMode="auto">
          <a:xfrm flipH="1">
            <a:off x="7454900" y="2700338"/>
            <a:ext cx="171450" cy="333375"/>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43" name="Line 43"/>
          <p:cNvSpPr>
            <a:spLocks noChangeShapeType="1"/>
          </p:cNvSpPr>
          <p:nvPr/>
        </p:nvSpPr>
        <p:spPr bwMode="auto">
          <a:xfrm flipH="1">
            <a:off x="7416800" y="2854325"/>
            <a:ext cx="209550" cy="3937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76844" name="Group 44"/>
          <p:cNvGrpSpPr>
            <a:grpSpLocks/>
          </p:cNvGrpSpPr>
          <p:nvPr/>
        </p:nvGrpSpPr>
        <p:grpSpPr bwMode="auto">
          <a:xfrm>
            <a:off x="7308850" y="2347913"/>
            <a:ext cx="304800" cy="2792412"/>
            <a:chOff x="144" y="2784"/>
            <a:chExt cx="288" cy="1248"/>
          </a:xfrm>
        </p:grpSpPr>
        <p:sp>
          <p:nvSpPr>
            <p:cNvPr id="76845" name="Arc 45"/>
            <p:cNvSpPr>
              <a:spLocks/>
            </p:cNvSpPr>
            <p:nvPr/>
          </p:nvSpPr>
          <p:spPr bwMode="auto">
            <a:xfrm flipH="1">
              <a:off x="144" y="2784"/>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46" name="Arc 46"/>
            <p:cNvSpPr>
              <a:spLocks/>
            </p:cNvSpPr>
            <p:nvPr/>
          </p:nvSpPr>
          <p:spPr bwMode="auto">
            <a:xfrm flipH="1" flipV="1">
              <a:off x="144" y="3408"/>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76847" name="Rectangle 47"/>
          <p:cNvSpPr>
            <a:spLocks noChangeArrowheads="1"/>
          </p:cNvSpPr>
          <p:nvPr/>
        </p:nvSpPr>
        <p:spPr bwMode="auto">
          <a:xfrm>
            <a:off x="152400" y="0"/>
            <a:ext cx="8763000" cy="9906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cs-CZ" sz="2400" b="1"/>
              <a:t>Trapping Forces in a Linear Ion Trap</a:t>
            </a:r>
          </a:p>
        </p:txBody>
      </p:sp>
      <p:sp>
        <p:nvSpPr>
          <p:cNvPr id="76848" name="Rectangle 48"/>
          <p:cNvSpPr>
            <a:spLocks noChangeArrowheads="1"/>
          </p:cNvSpPr>
          <p:nvPr/>
        </p:nvSpPr>
        <p:spPr bwMode="auto">
          <a:xfrm>
            <a:off x="2438400" y="3200400"/>
            <a:ext cx="4648200" cy="11461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76849" name="Group 49"/>
          <p:cNvGrpSpPr>
            <a:grpSpLocks/>
          </p:cNvGrpSpPr>
          <p:nvPr/>
        </p:nvGrpSpPr>
        <p:grpSpPr bwMode="auto">
          <a:xfrm>
            <a:off x="844550" y="3565525"/>
            <a:ext cx="6019800" cy="3292475"/>
            <a:chOff x="532" y="2246"/>
            <a:chExt cx="3792" cy="2074"/>
          </a:xfrm>
        </p:grpSpPr>
        <p:grpSp>
          <p:nvGrpSpPr>
            <p:cNvPr id="76850" name="Group 50"/>
            <p:cNvGrpSpPr>
              <a:grpSpLocks/>
            </p:cNvGrpSpPr>
            <p:nvPr/>
          </p:nvGrpSpPr>
          <p:grpSpPr bwMode="auto">
            <a:xfrm>
              <a:off x="1636" y="2246"/>
              <a:ext cx="2688" cy="340"/>
              <a:chOff x="1728" y="1824"/>
              <a:chExt cx="2298" cy="362"/>
            </a:xfrm>
          </p:grpSpPr>
          <p:grpSp>
            <p:nvGrpSpPr>
              <p:cNvPr id="76851" name="Group 51"/>
              <p:cNvGrpSpPr>
                <a:grpSpLocks/>
              </p:cNvGrpSpPr>
              <p:nvPr/>
            </p:nvGrpSpPr>
            <p:grpSpPr bwMode="auto">
              <a:xfrm>
                <a:off x="1728" y="1824"/>
                <a:ext cx="1146" cy="362"/>
                <a:chOff x="486" y="192"/>
                <a:chExt cx="1146" cy="362"/>
              </a:xfrm>
            </p:grpSpPr>
            <p:sp>
              <p:nvSpPr>
                <p:cNvPr id="76852" name="Arc 52"/>
                <p:cNvSpPr>
                  <a:spLocks/>
                </p:cNvSpPr>
                <p:nvPr/>
              </p:nvSpPr>
              <p:spPr bwMode="auto">
                <a:xfrm flipV="1">
                  <a:off x="48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53" name="Arc 53"/>
                <p:cNvSpPr>
                  <a:spLocks/>
                </p:cNvSpPr>
                <p:nvPr/>
              </p:nvSpPr>
              <p:spPr bwMode="auto">
                <a:xfrm>
                  <a:off x="624"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54" name="Arc 54"/>
                <p:cNvSpPr>
                  <a:spLocks/>
                </p:cNvSpPr>
                <p:nvPr/>
              </p:nvSpPr>
              <p:spPr bwMode="auto">
                <a:xfrm>
                  <a:off x="912"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55" name="Arc 55"/>
                <p:cNvSpPr>
                  <a:spLocks/>
                </p:cNvSpPr>
                <p:nvPr/>
              </p:nvSpPr>
              <p:spPr bwMode="auto">
                <a:xfrm>
                  <a:off x="1200"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56" name="Arc 56"/>
                <p:cNvSpPr>
                  <a:spLocks/>
                </p:cNvSpPr>
                <p:nvPr/>
              </p:nvSpPr>
              <p:spPr bwMode="auto">
                <a:xfrm>
                  <a:off x="1488"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57" name="Arc 57"/>
                <p:cNvSpPr>
                  <a:spLocks/>
                </p:cNvSpPr>
                <p:nvPr/>
              </p:nvSpPr>
              <p:spPr bwMode="auto">
                <a:xfrm flipV="1">
                  <a:off x="768"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58" name="Arc 58"/>
                <p:cNvSpPr>
                  <a:spLocks/>
                </p:cNvSpPr>
                <p:nvPr/>
              </p:nvSpPr>
              <p:spPr bwMode="auto">
                <a:xfrm flipV="1">
                  <a:off x="105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59" name="Arc 59"/>
                <p:cNvSpPr>
                  <a:spLocks/>
                </p:cNvSpPr>
                <p:nvPr/>
              </p:nvSpPr>
              <p:spPr bwMode="auto">
                <a:xfrm flipV="1">
                  <a:off x="1344"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76860" name="Group 60"/>
              <p:cNvGrpSpPr>
                <a:grpSpLocks/>
              </p:cNvGrpSpPr>
              <p:nvPr/>
            </p:nvGrpSpPr>
            <p:grpSpPr bwMode="auto">
              <a:xfrm>
                <a:off x="2880" y="1824"/>
                <a:ext cx="1146" cy="362"/>
                <a:chOff x="486" y="192"/>
                <a:chExt cx="1146" cy="362"/>
              </a:xfrm>
            </p:grpSpPr>
            <p:sp>
              <p:nvSpPr>
                <p:cNvPr id="76861" name="Arc 61"/>
                <p:cNvSpPr>
                  <a:spLocks/>
                </p:cNvSpPr>
                <p:nvPr/>
              </p:nvSpPr>
              <p:spPr bwMode="auto">
                <a:xfrm flipV="1">
                  <a:off x="48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62" name="Arc 62"/>
                <p:cNvSpPr>
                  <a:spLocks/>
                </p:cNvSpPr>
                <p:nvPr/>
              </p:nvSpPr>
              <p:spPr bwMode="auto">
                <a:xfrm>
                  <a:off x="624"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63" name="Arc 63"/>
                <p:cNvSpPr>
                  <a:spLocks/>
                </p:cNvSpPr>
                <p:nvPr/>
              </p:nvSpPr>
              <p:spPr bwMode="auto">
                <a:xfrm>
                  <a:off x="912"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64" name="Arc 64"/>
                <p:cNvSpPr>
                  <a:spLocks/>
                </p:cNvSpPr>
                <p:nvPr/>
              </p:nvSpPr>
              <p:spPr bwMode="auto">
                <a:xfrm>
                  <a:off x="1200"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65" name="Arc 65"/>
                <p:cNvSpPr>
                  <a:spLocks/>
                </p:cNvSpPr>
                <p:nvPr/>
              </p:nvSpPr>
              <p:spPr bwMode="auto">
                <a:xfrm>
                  <a:off x="1488"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66" name="Arc 66"/>
                <p:cNvSpPr>
                  <a:spLocks/>
                </p:cNvSpPr>
                <p:nvPr/>
              </p:nvSpPr>
              <p:spPr bwMode="auto">
                <a:xfrm flipV="1">
                  <a:off x="768"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67" name="Arc 67"/>
                <p:cNvSpPr>
                  <a:spLocks/>
                </p:cNvSpPr>
                <p:nvPr/>
              </p:nvSpPr>
              <p:spPr bwMode="auto">
                <a:xfrm flipV="1">
                  <a:off x="105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868" name="Arc 68"/>
                <p:cNvSpPr>
                  <a:spLocks/>
                </p:cNvSpPr>
                <p:nvPr/>
              </p:nvSpPr>
              <p:spPr bwMode="auto">
                <a:xfrm flipV="1">
                  <a:off x="1344"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76869" name="Line 69"/>
            <p:cNvSpPr>
              <a:spLocks noChangeShapeType="1"/>
            </p:cNvSpPr>
            <p:nvPr/>
          </p:nvSpPr>
          <p:spPr bwMode="auto">
            <a:xfrm flipV="1">
              <a:off x="1300" y="2426"/>
              <a:ext cx="528" cy="1444"/>
            </a:xfrm>
            <a:prstGeom prst="line">
              <a:avLst/>
            </a:prstGeom>
            <a:noFill/>
            <a:ln w="285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6870" name="Text Box 70"/>
            <p:cNvSpPr txBox="1">
              <a:spLocks noChangeArrowheads="1"/>
            </p:cNvSpPr>
            <p:nvPr/>
          </p:nvSpPr>
          <p:spPr bwMode="auto">
            <a:xfrm>
              <a:off x="532" y="3916"/>
              <a:ext cx="11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cs-CZ" sz="1800" b="1">
                  <a:solidFill>
                    <a:srgbClr val="0000CC"/>
                  </a:solidFill>
                  <a:latin typeface="Arial Black" panose="020B0A04020102020204" pitchFamily="34" charset="0"/>
                </a:rPr>
                <a:t>Auxiliary RF</a:t>
              </a:r>
            </a:p>
            <a:p>
              <a:pPr algn="ctr" eaLnBrk="0" hangingPunct="0"/>
              <a:r>
                <a:rPr lang="en-US" altLang="cs-CZ" sz="1800" b="1">
                  <a:solidFill>
                    <a:srgbClr val="0000CC"/>
                  </a:solidFill>
                  <a:latin typeface="Arial Black" panose="020B0A04020102020204" pitchFamily="34" charset="0"/>
                </a:rPr>
                <a:t>Ramped….</a:t>
              </a:r>
              <a:endParaRPr lang="en-CA" altLang="cs-CZ" sz="1800" b="1">
                <a:solidFill>
                  <a:srgbClr val="0000CC"/>
                </a:solidFill>
                <a:latin typeface="Arial Black" panose="020B0A04020102020204" pitchFamily="34" charset="0"/>
              </a:endParaRPr>
            </a:p>
          </p:txBody>
        </p:sp>
      </p:grpSp>
      <p:grpSp>
        <p:nvGrpSpPr>
          <p:cNvPr id="76871" name="Group 71"/>
          <p:cNvGrpSpPr>
            <a:grpSpLocks/>
          </p:cNvGrpSpPr>
          <p:nvPr/>
        </p:nvGrpSpPr>
        <p:grpSpPr bwMode="auto">
          <a:xfrm>
            <a:off x="609600" y="3429000"/>
            <a:ext cx="8120063" cy="765175"/>
            <a:chOff x="7200" y="3168"/>
            <a:chExt cx="5115" cy="482"/>
          </a:xfrm>
        </p:grpSpPr>
        <p:sp>
          <p:nvSpPr>
            <p:cNvPr id="76872" name="Oval 72"/>
            <p:cNvSpPr>
              <a:spLocks noChangeArrowheads="1"/>
            </p:cNvSpPr>
            <p:nvPr/>
          </p:nvSpPr>
          <p:spPr bwMode="auto">
            <a:xfrm>
              <a:off x="7584" y="3456"/>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73" name="Oval 73"/>
            <p:cNvSpPr>
              <a:spLocks noChangeArrowheads="1"/>
            </p:cNvSpPr>
            <p:nvPr/>
          </p:nvSpPr>
          <p:spPr bwMode="auto">
            <a:xfrm>
              <a:off x="7323" y="3354"/>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74" name="Oval 74"/>
            <p:cNvSpPr>
              <a:spLocks noChangeArrowheads="1"/>
            </p:cNvSpPr>
            <p:nvPr/>
          </p:nvSpPr>
          <p:spPr bwMode="auto">
            <a:xfrm>
              <a:off x="7755" y="3399"/>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75" name="Oval 75"/>
            <p:cNvSpPr>
              <a:spLocks noChangeArrowheads="1"/>
            </p:cNvSpPr>
            <p:nvPr/>
          </p:nvSpPr>
          <p:spPr bwMode="auto">
            <a:xfrm>
              <a:off x="7419" y="3489"/>
              <a:ext cx="75" cy="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76" name="Oval 76"/>
            <p:cNvSpPr>
              <a:spLocks noChangeArrowheads="1"/>
            </p:cNvSpPr>
            <p:nvPr/>
          </p:nvSpPr>
          <p:spPr bwMode="auto">
            <a:xfrm>
              <a:off x="8448" y="3552"/>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77" name="Oval 77"/>
            <p:cNvSpPr>
              <a:spLocks noChangeArrowheads="1"/>
            </p:cNvSpPr>
            <p:nvPr/>
          </p:nvSpPr>
          <p:spPr bwMode="auto">
            <a:xfrm>
              <a:off x="7563" y="3264"/>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78" name="Oval 78"/>
            <p:cNvSpPr>
              <a:spLocks noChangeArrowheads="1"/>
            </p:cNvSpPr>
            <p:nvPr/>
          </p:nvSpPr>
          <p:spPr bwMode="auto">
            <a:xfrm>
              <a:off x="7851" y="3489"/>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79" name="Oval 79"/>
            <p:cNvSpPr>
              <a:spLocks noChangeArrowheads="1"/>
            </p:cNvSpPr>
            <p:nvPr/>
          </p:nvSpPr>
          <p:spPr bwMode="auto">
            <a:xfrm>
              <a:off x="7515" y="3579"/>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0" name="Oval 80"/>
            <p:cNvSpPr>
              <a:spLocks noChangeArrowheads="1"/>
            </p:cNvSpPr>
            <p:nvPr/>
          </p:nvSpPr>
          <p:spPr bwMode="auto">
            <a:xfrm>
              <a:off x="8928" y="3312"/>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1" name="Oval 81"/>
            <p:cNvSpPr>
              <a:spLocks noChangeArrowheads="1"/>
            </p:cNvSpPr>
            <p:nvPr/>
          </p:nvSpPr>
          <p:spPr bwMode="auto">
            <a:xfrm>
              <a:off x="8475" y="3309"/>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2" name="Oval 82"/>
            <p:cNvSpPr>
              <a:spLocks noChangeArrowheads="1"/>
            </p:cNvSpPr>
            <p:nvPr/>
          </p:nvSpPr>
          <p:spPr bwMode="auto">
            <a:xfrm>
              <a:off x="8859" y="3399"/>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3" name="Oval 83"/>
            <p:cNvSpPr>
              <a:spLocks noChangeArrowheads="1"/>
            </p:cNvSpPr>
            <p:nvPr/>
          </p:nvSpPr>
          <p:spPr bwMode="auto">
            <a:xfrm>
              <a:off x="8523" y="3489"/>
              <a:ext cx="75" cy="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4" name="Oval 84"/>
            <p:cNvSpPr>
              <a:spLocks noChangeArrowheads="1"/>
            </p:cNvSpPr>
            <p:nvPr/>
          </p:nvSpPr>
          <p:spPr bwMode="auto">
            <a:xfrm>
              <a:off x="8283" y="3309"/>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5" name="Oval 85"/>
            <p:cNvSpPr>
              <a:spLocks noChangeArrowheads="1"/>
            </p:cNvSpPr>
            <p:nvPr/>
          </p:nvSpPr>
          <p:spPr bwMode="auto">
            <a:xfrm>
              <a:off x="8667" y="3264"/>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6" name="Oval 86"/>
            <p:cNvSpPr>
              <a:spLocks noChangeArrowheads="1"/>
            </p:cNvSpPr>
            <p:nvPr/>
          </p:nvSpPr>
          <p:spPr bwMode="auto">
            <a:xfrm>
              <a:off x="8955" y="3489"/>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7" name="Oval 87"/>
            <p:cNvSpPr>
              <a:spLocks noChangeArrowheads="1"/>
            </p:cNvSpPr>
            <p:nvPr/>
          </p:nvSpPr>
          <p:spPr bwMode="auto">
            <a:xfrm>
              <a:off x="8811" y="3534"/>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8" name="Oval 88"/>
            <p:cNvSpPr>
              <a:spLocks noChangeArrowheads="1"/>
            </p:cNvSpPr>
            <p:nvPr/>
          </p:nvSpPr>
          <p:spPr bwMode="auto">
            <a:xfrm>
              <a:off x="8811" y="3323"/>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89" name="Oval 89"/>
            <p:cNvSpPr>
              <a:spLocks noChangeArrowheads="1"/>
            </p:cNvSpPr>
            <p:nvPr/>
          </p:nvSpPr>
          <p:spPr bwMode="auto">
            <a:xfrm>
              <a:off x="7275" y="3515"/>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0" name="Oval 90"/>
            <p:cNvSpPr>
              <a:spLocks noChangeArrowheads="1"/>
            </p:cNvSpPr>
            <p:nvPr/>
          </p:nvSpPr>
          <p:spPr bwMode="auto">
            <a:xfrm>
              <a:off x="7659" y="3419"/>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1" name="Oval 91"/>
            <p:cNvSpPr>
              <a:spLocks noChangeArrowheads="1"/>
            </p:cNvSpPr>
            <p:nvPr/>
          </p:nvSpPr>
          <p:spPr bwMode="auto">
            <a:xfrm>
              <a:off x="7467" y="3371"/>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2" name="Oval 92"/>
            <p:cNvSpPr>
              <a:spLocks noChangeArrowheads="1"/>
            </p:cNvSpPr>
            <p:nvPr/>
          </p:nvSpPr>
          <p:spPr bwMode="auto">
            <a:xfrm>
              <a:off x="8379" y="3467"/>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3" name="Oval 93"/>
            <p:cNvSpPr>
              <a:spLocks noChangeArrowheads="1"/>
            </p:cNvSpPr>
            <p:nvPr/>
          </p:nvSpPr>
          <p:spPr bwMode="auto">
            <a:xfrm>
              <a:off x="8715" y="3419"/>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4" name="Oval 94"/>
            <p:cNvSpPr>
              <a:spLocks noChangeArrowheads="1"/>
            </p:cNvSpPr>
            <p:nvPr/>
          </p:nvSpPr>
          <p:spPr bwMode="auto">
            <a:xfrm>
              <a:off x="7755" y="3563"/>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5" name="Oval 95"/>
            <p:cNvSpPr>
              <a:spLocks noChangeArrowheads="1"/>
            </p:cNvSpPr>
            <p:nvPr/>
          </p:nvSpPr>
          <p:spPr bwMode="auto">
            <a:xfrm>
              <a:off x="10704" y="3312"/>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6" name="Oval 96"/>
            <p:cNvSpPr>
              <a:spLocks noChangeArrowheads="1"/>
            </p:cNvSpPr>
            <p:nvPr/>
          </p:nvSpPr>
          <p:spPr bwMode="auto">
            <a:xfrm>
              <a:off x="7200" y="3408"/>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7" name="Oval 97"/>
            <p:cNvSpPr>
              <a:spLocks noChangeArrowheads="1"/>
            </p:cNvSpPr>
            <p:nvPr/>
          </p:nvSpPr>
          <p:spPr bwMode="auto">
            <a:xfrm>
              <a:off x="7851" y="3323"/>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8" name="Oval 98"/>
            <p:cNvSpPr>
              <a:spLocks noChangeArrowheads="1"/>
            </p:cNvSpPr>
            <p:nvPr/>
          </p:nvSpPr>
          <p:spPr bwMode="auto">
            <a:xfrm>
              <a:off x="9425" y="3356"/>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899" name="Oval 99"/>
            <p:cNvSpPr>
              <a:spLocks noChangeArrowheads="1"/>
            </p:cNvSpPr>
            <p:nvPr/>
          </p:nvSpPr>
          <p:spPr bwMode="auto">
            <a:xfrm>
              <a:off x="9089" y="3352"/>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0" name="Oval 100"/>
            <p:cNvSpPr>
              <a:spLocks noChangeArrowheads="1"/>
            </p:cNvSpPr>
            <p:nvPr/>
          </p:nvSpPr>
          <p:spPr bwMode="auto">
            <a:xfrm>
              <a:off x="9521" y="3442"/>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1" name="Oval 101"/>
            <p:cNvSpPr>
              <a:spLocks noChangeArrowheads="1"/>
            </p:cNvSpPr>
            <p:nvPr/>
          </p:nvSpPr>
          <p:spPr bwMode="auto">
            <a:xfrm>
              <a:off x="9185" y="3442"/>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2" name="Oval 102"/>
            <p:cNvSpPr>
              <a:spLocks noChangeArrowheads="1"/>
            </p:cNvSpPr>
            <p:nvPr/>
          </p:nvSpPr>
          <p:spPr bwMode="auto">
            <a:xfrm>
              <a:off x="9329" y="3352"/>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3" name="Oval 103"/>
            <p:cNvSpPr>
              <a:spLocks noChangeArrowheads="1"/>
            </p:cNvSpPr>
            <p:nvPr/>
          </p:nvSpPr>
          <p:spPr bwMode="auto">
            <a:xfrm>
              <a:off x="9617" y="3262"/>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4" name="Oval 104"/>
            <p:cNvSpPr>
              <a:spLocks noChangeArrowheads="1"/>
            </p:cNvSpPr>
            <p:nvPr/>
          </p:nvSpPr>
          <p:spPr bwMode="auto">
            <a:xfrm>
              <a:off x="8993" y="3372"/>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5" name="Oval 105"/>
            <p:cNvSpPr>
              <a:spLocks noChangeArrowheads="1"/>
            </p:cNvSpPr>
            <p:nvPr/>
          </p:nvSpPr>
          <p:spPr bwMode="auto">
            <a:xfrm>
              <a:off x="9713" y="3420"/>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6" name="Oval 106"/>
            <p:cNvSpPr>
              <a:spLocks noChangeArrowheads="1"/>
            </p:cNvSpPr>
            <p:nvPr/>
          </p:nvSpPr>
          <p:spPr bwMode="auto">
            <a:xfrm>
              <a:off x="9089" y="3516"/>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7" name="Oval 107"/>
            <p:cNvSpPr>
              <a:spLocks noChangeArrowheads="1"/>
            </p:cNvSpPr>
            <p:nvPr/>
          </p:nvSpPr>
          <p:spPr bwMode="auto">
            <a:xfrm>
              <a:off x="9425" y="3228"/>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8" name="Oval 108"/>
            <p:cNvSpPr>
              <a:spLocks noChangeArrowheads="1"/>
            </p:cNvSpPr>
            <p:nvPr/>
          </p:nvSpPr>
          <p:spPr bwMode="auto">
            <a:xfrm>
              <a:off x="9387" y="3468"/>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09" name="Oval 109"/>
            <p:cNvSpPr>
              <a:spLocks noChangeArrowheads="1"/>
            </p:cNvSpPr>
            <p:nvPr/>
          </p:nvSpPr>
          <p:spPr bwMode="auto">
            <a:xfrm>
              <a:off x="9185" y="3276"/>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0" name="Oval 110"/>
            <p:cNvSpPr>
              <a:spLocks noChangeArrowheads="1"/>
            </p:cNvSpPr>
            <p:nvPr/>
          </p:nvSpPr>
          <p:spPr bwMode="auto">
            <a:xfrm>
              <a:off x="10524" y="3307"/>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1" name="Oval 111"/>
            <p:cNvSpPr>
              <a:spLocks noChangeArrowheads="1"/>
            </p:cNvSpPr>
            <p:nvPr/>
          </p:nvSpPr>
          <p:spPr bwMode="auto">
            <a:xfrm>
              <a:off x="9756" y="3258"/>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2" name="Oval 112"/>
            <p:cNvSpPr>
              <a:spLocks noChangeArrowheads="1"/>
            </p:cNvSpPr>
            <p:nvPr/>
          </p:nvSpPr>
          <p:spPr bwMode="auto">
            <a:xfrm>
              <a:off x="10188" y="3303"/>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3" name="Oval 113"/>
            <p:cNvSpPr>
              <a:spLocks noChangeArrowheads="1"/>
            </p:cNvSpPr>
            <p:nvPr/>
          </p:nvSpPr>
          <p:spPr bwMode="auto">
            <a:xfrm>
              <a:off x="9852" y="3393"/>
              <a:ext cx="75" cy="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4" name="Oval 114"/>
            <p:cNvSpPr>
              <a:spLocks noChangeArrowheads="1"/>
            </p:cNvSpPr>
            <p:nvPr/>
          </p:nvSpPr>
          <p:spPr bwMode="auto">
            <a:xfrm>
              <a:off x="10620" y="3393"/>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5" name="Oval 115"/>
            <p:cNvSpPr>
              <a:spLocks noChangeArrowheads="1"/>
            </p:cNvSpPr>
            <p:nvPr/>
          </p:nvSpPr>
          <p:spPr bwMode="auto">
            <a:xfrm>
              <a:off x="9996" y="3168"/>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6" name="Oval 116"/>
            <p:cNvSpPr>
              <a:spLocks noChangeArrowheads="1"/>
            </p:cNvSpPr>
            <p:nvPr/>
          </p:nvSpPr>
          <p:spPr bwMode="auto">
            <a:xfrm>
              <a:off x="10284" y="3393"/>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7" name="Oval 117"/>
            <p:cNvSpPr>
              <a:spLocks noChangeArrowheads="1"/>
            </p:cNvSpPr>
            <p:nvPr/>
          </p:nvSpPr>
          <p:spPr bwMode="auto">
            <a:xfrm>
              <a:off x="9948" y="3483"/>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8" name="Oval 118"/>
            <p:cNvSpPr>
              <a:spLocks noChangeArrowheads="1"/>
            </p:cNvSpPr>
            <p:nvPr/>
          </p:nvSpPr>
          <p:spPr bwMode="auto">
            <a:xfrm>
              <a:off x="10428" y="3303"/>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19" name="Oval 119"/>
            <p:cNvSpPr>
              <a:spLocks noChangeArrowheads="1"/>
            </p:cNvSpPr>
            <p:nvPr/>
          </p:nvSpPr>
          <p:spPr bwMode="auto">
            <a:xfrm>
              <a:off x="10908" y="3213"/>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0" name="Oval 120"/>
            <p:cNvSpPr>
              <a:spLocks noChangeArrowheads="1"/>
            </p:cNvSpPr>
            <p:nvPr/>
          </p:nvSpPr>
          <p:spPr bwMode="auto">
            <a:xfrm>
              <a:off x="11292" y="3303"/>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1" name="Oval 121"/>
            <p:cNvSpPr>
              <a:spLocks noChangeArrowheads="1"/>
            </p:cNvSpPr>
            <p:nvPr/>
          </p:nvSpPr>
          <p:spPr bwMode="auto">
            <a:xfrm>
              <a:off x="10956" y="3393"/>
              <a:ext cx="75" cy="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2" name="Oval 122"/>
            <p:cNvSpPr>
              <a:spLocks noChangeArrowheads="1"/>
            </p:cNvSpPr>
            <p:nvPr/>
          </p:nvSpPr>
          <p:spPr bwMode="auto">
            <a:xfrm>
              <a:off x="10716" y="3213"/>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3" name="Oval 123"/>
            <p:cNvSpPr>
              <a:spLocks noChangeArrowheads="1"/>
            </p:cNvSpPr>
            <p:nvPr/>
          </p:nvSpPr>
          <p:spPr bwMode="auto">
            <a:xfrm>
              <a:off x="11100" y="3168"/>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4" name="Oval 124"/>
            <p:cNvSpPr>
              <a:spLocks noChangeArrowheads="1"/>
            </p:cNvSpPr>
            <p:nvPr/>
          </p:nvSpPr>
          <p:spPr bwMode="auto">
            <a:xfrm>
              <a:off x="11388" y="3393"/>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5" name="Oval 125"/>
            <p:cNvSpPr>
              <a:spLocks noChangeArrowheads="1"/>
            </p:cNvSpPr>
            <p:nvPr/>
          </p:nvSpPr>
          <p:spPr bwMode="auto">
            <a:xfrm>
              <a:off x="11244" y="3438"/>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6" name="Oval 126"/>
            <p:cNvSpPr>
              <a:spLocks noChangeArrowheads="1"/>
            </p:cNvSpPr>
            <p:nvPr/>
          </p:nvSpPr>
          <p:spPr bwMode="auto">
            <a:xfrm>
              <a:off x="11244" y="3227"/>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7" name="Oval 127"/>
            <p:cNvSpPr>
              <a:spLocks noChangeArrowheads="1"/>
            </p:cNvSpPr>
            <p:nvPr/>
          </p:nvSpPr>
          <p:spPr bwMode="auto">
            <a:xfrm>
              <a:off x="9708" y="3419"/>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8" name="Oval 128"/>
            <p:cNvSpPr>
              <a:spLocks noChangeArrowheads="1"/>
            </p:cNvSpPr>
            <p:nvPr/>
          </p:nvSpPr>
          <p:spPr bwMode="auto">
            <a:xfrm>
              <a:off x="10092" y="3323"/>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29" name="Oval 129"/>
            <p:cNvSpPr>
              <a:spLocks noChangeArrowheads="1"/>
            </p:cNvSpPr>
            <p:nvPr/>
          </p:nvSpPr>
          <p:spPr bwMode="auto">
            <a:xfrm>
              <a:off x="9900" y="3275"/>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0" name="Oval 130"/>
            <p:cNvSpPr>
              <a:spLocks noChangeArrowheads="1"/>
            </p:cNvSpPr>
            <p:nvPr/>
          </p:nvSpPr>
          <p:spPr bwMode="auto">
            <a:xfrm>
              <a:off x="10812" y="3371"/>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1" name="Oval 131"/>
            <p:cNvSpPr>
              <a:spLocks noChangeArrowheads="1"/>
            </p:cNvSpPr>
            <p:nvPr/>
          </p:nvSpPr>
          <p:spPr bwMode="auto">
            <a:xfrm>
              <a:off x="11148" y="3323"/>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2" name="Oval 132"/>
            <p:cNvSpPr>
              <a:spLocks noChangeArrowheads="1"/>
            </p:cNvSpPr>
            <p:nvPr/>
          </p:nvSpPr>
          <p:spPr bwMode="auto">
            <a:xfrm>
              <a:off x="10188" y="3467"/>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3" name="Oval 133"/>
            <p:cNvSpPr>
              <a:spLocks noChangeArrowheads="1"/>
            </p:cNvSpPr>
            <p:nvPr/>
          </p:nvSpPr>
          <p:spPr bwMode="auto">
            <a:xfrm>
              <a:off x="10524" y="3179"/>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4" name="Oval 134"/>
            <p:cNvSpPr>
              <a:spLocks noChangeArrowheads="1"/>
            </p:cNvSpPr>
            <p:nvPr/>
          </p:nvSpPr>
          <p:spPr bwMode="auto">
            <a:xfrm>
              <a:off x="10486" y="3419"/>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5" name="Oval 135"/>
            <p:cNvSpPr>
              <a:spLocks noChangeArrowheads="1"/>
            </p:cNvSpPr>
            <p:nvPr/>
          </p:nvSpPr>
          <p:spPr bwMode="auto">
            <a:xfrm>
              <a:off x="10284" y="3227"/>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6" name="Oval 136"/>
            <p:cNvSpPr>
              <a:spLocks noChangeArrowheads="1"/>
            </p:cNvSpPr>
            <p:nvPr/>
          </p:nvSpPr>
          <p:spPr bwMode="auto">
            <a:xfrm>
              <a:off x="12192" y="3408"/>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7" name="Oval 137"/>
            <p:cNvSpPr>
              <a:spLocks noChangeArrowheads="1"/>
            </p:cNvSpPr>
            <p:nvPr/>
          </p:nvSpPr>
          <p:spPr bwMode="auto">
            <a:xfrm>
              <a:off x="11472" y="3292"/>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8" name="Oval 138"/>
            <p:cNvSpPr>
              <a:spLocks noChangeArrowheads="1"/>
            </p:cNvSpPr>
            <p:nvPr/>
          </p:nvSpPr>
          <p:spPr bwMode="auto">
            <a:xfrm>
              <a:off x="12000" y="3360"/>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39" name="Oval 139"/>
            <p:cNvSpPr>
              <a:spLocks noChangeArrowheads="1"/>
            </p:cNvSpPr>
            <p:nvPr/>
          </p:nvSpPr>
          <p:spPr bwMode="auto">
            <a:xfrm>
              <a:off x="11568" y="3382"/>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40" name="Oval 140"/>
            <p:cNvSpPr>
              <a:spLocks noChangeArrowheads="1"/>
            </p:cNvSpPr>
            <p:nvPr/>
          </p:nvSpPr>
          <p:spPr bwMode="auto">
            <a:xfrm>
              <a:off x="12144" y="3312"/>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41" name="Oval 141"/>
            <p:cNvSpPr>
              <a:spLocks noChangeArrowheads="1"/>
            </p:cNvSpPr>
            <p:nvPr/>
          </p:nvSpPr>
          <p:spPr bwMode="auto">
            <a:xfrm>
              <a:off x="12000" y="3202"/>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42" name="Oval 142"/>
            <p:cNvSpPr>
              <a:spLocks noChangeArrowheads="1"/>
            </p:cNvSpPr>
            <p:nvPr/>
          </p:nvSpPr>
          <p:spPr bwMode="auto">
            <a:xfrm>
              <a:off x="12240" y="3312"/>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43" name="Oval 143"/>
            <p:cNvSpPr>
              <a:spLocks noChangeArrowheads="1"/>
            </p:cNvSpPr>
            <p:nvPr/>
          </p:nvSpPr>
          <p:spPr bwMode="auto">
            <a:xfrm>
              <a:off x="11472" y="3456"/>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44" name="Oval 144"/>
            <p:cNvSpPr>
              <a:spLocks noChangeArrowheads="1"/>
            </p:cNvSpPr>
            <p:nvPr/>
          </p:nvSpPr>
          <p:spPr bwMode="auto">
            <a:xfrm>
              <a:off x="12096" y="3216"/>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45" name="Oval 145"/>
            <p:cNvSpPr>
              <a:spLocks noChangeArrowheads="1"/>
            </p:cNvSpPr>
            <p:nvPr/>
          </p:nvSpPr>
          <p:spPr bwMode="auto">
            <a:xfrm>
              <a:off x="12096" y="3456"/>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46" name="Oval 146"/>
            <p:cNvSpPr>
              <a:spLocks noChangeArrowheads="1"/>
            </p:cNvSpPr>
            <p:nvPr/>
          </p:nvSpPr>
          <p:spPr bwMode="auto">
            <a:xfrm>
              <a:off x="11568" y="3216"/>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grpSp>
      <p:grpSp>
        <p:nvGrpSpPr>
          <p:cNvPr id="76947" name="Group 147"/>
          <p:cNvGrpSpPr>
            <a:grpSpLocks/>
          </p:cNvGrpSpPr>
          <p:nvPr/>
        </p:nvGrpSpPr>
        <p:grpSpPr bwMode="auto">
          <a:xfrm>
            <a:off x="2398713" y="3149600"/>
            <a:ext cx="4919662" cy="1298575"/>
            <a:chOff x="6240" y="3888"/>
            <a:chExt cx="3099" cy="818"/>
          </a:xfrm>
        </p:grpSpPr>
        <p:sp>
          <p:nvSpPr>
            <p:cNvPr id="76948" name="Rectangle 148"/>
            <p:cNvSpPr>
              <a:spLocks noChangeArrowheads="1"/>
            </p:cNvSpPr>
            <p:nvPr/>
          </p:nvSpPr>
          <p:spPr bwMode="auto">
            <a:xfrm>
              <a:off x="6240" y="3888"/>
              <a:ext cx="2928" cy="8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49" name="AutoShape 149"/>
            <p:cNvSpPr>
              <a:spLocks noChangeArrowheads="1"/>
            </p:cNvSpPr>
            <p:nvPr/>
          </p:nvSpPr>
          <p:spPr bwMode="auto">
            <a:xfrm rot="-5400000">
              <a:off x="7523" y="2909"/>
              <a:ext cx="361" cy="2784"/>
            </a:xfrm>
            <a:prstGeom prst="can">
              <a:avLst>
                <a:gd name="adj" fmla="val 65087"/>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cs-CZ" altLang="cs-CZ" sz="2800">
                <a:latin typeface="Times" panose="02020603050405020304" pitchFamily="18" charset="0"/>
              </a:endParaRPr>
            </a:p>
          </p:txBody>
        </p:sp>
        <p:sp>
          <p:nvSpPr>
            <p:cNvPr id="76950" name="Rectangle 150"/>
            <p:cNvSpPr>
              <a:spLocks noChangeArrowheads="1"/>
            </p:cNvSpPr>
            <p:nvPr/>
          </p:nvSpPr>
          <p:spPr bwMode="auto">
            <a:xfrm>
              <a:off x="6240" y="3936"/>
              <a:ext cx="2928" cy="72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76951" name="Group 151"/>
            <p:cNvGrpSpPr>
              <a:grpSpLocks/>
            </p:cNvGrpSpPr>
            <p:nvPr/>
          </p:nvGrpSpPr>
          <p:grpSpPr bwMode="auto">
            <a:xfrm>
              <a:off x="6528" y="3951"/>
              <a:ext cx="2811" cy="657"/>
              <a:chOff x="1876" y="2020"/>
              <a:chExt cx="2811" cy="657"/>
            </a:xfrm>
          </p:grpSpPr>
          <p:sp>
            <p:nvSpPr>
              <p:cNvPr id="76952" name="Oval 152"/>
              <p:cNvSpPr>
                <a:spLocks noChangeArrowheads="1"/>
              </p:cNvSpPr>
              <p:nvPr/>
            </p:nvSpPr>
            <p:spPr bwMode="auto">
              <a:xfrm>
                <a:off x="2068" y="2516"/>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grpSp>
            <p:nvGrpSpPr>
              <p:cNvPr id="76953" name="Group 153"/>
              <p:cNvGrpSpPr>
                <a:grpSpLocks/>
              </p:cNvGrpSpPr>
              <p:nvPr/>
            </p:nvGrpSpPr>
            <p:grpSpPr bwMode="auto">
              <a:xfrm>
                <a:off x="1876" y="2020"/>
                <a:ext cx="2811" cy="657"/>
                <a:chOff x="1876" y="2020"/>
                <a:chExt cx="2811" cy="657"/>
              </a:xfrm>
            </p:grpSpPr>
            <p:sp>
              <p:nvSpPr>
                <p:cNvPr id="76954" name="Oval 154"/>
                <p:cNvSpPr>
                  <a:spLocks noChangeArrowheads="1"/>
                </p:cNvSpPr>
                <p:nvPr/>
              </p:nvSpPr>
              <p:spPr bwMode="auto">
                <a:xfrm>
                  <a:off x="2644" y="2336"/>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55" name="Oval 155"/>
                <p:cNvSpPr>
                  <a:spLocks noChangeArrowheads="1"/>
                </p:cNvSpPr>
                <p:nvPr/>
              </p:nvSpPr>
              <p:spPr bwMode="auto">
                <a:xfrm>
                  <a:off x="1876" y="2291"/>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56" name="Oval 156"/>
                <p:cNvSpPr>
                  <a:spLocks noChangeArrowheads="1"/>
                </p:cNvSpPr>
                <p:nvPr/>
              </p:nvSpPr>
              <p:spPr bwMode="auto">
                <a:xfrm>
                  <a:off x="2308" y="2336"/>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57" name="Oval 157"/>
                <p:cNvSpPr>
                  <a:spLocks noChangeArrowheads="1"/>
                </p:cNvSpPr>
                <p:nvPr/>
              </p:nvSpPr>
              <p:spPr bwMode="auto">
                <a:xfrm>
                  <a:off x="1972" y="2426"/>
                  <a:ext cx="75" cy="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58" name="Oval 158"/>
                <p:cNvSpPr>
                  <a:spLocks noChangeArrowheads="1"/>
                </p:cNvSpPr>
                <p:nvPr/>
              </p:nvSpPr>
              <p:spPr bwMode="auto">
                <a:xfrm>
                  <a:off x="2740" y="2426"/>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59" name="Oval 159"/>
                <p:cNvSpPr>
                  <a:spLocks noChangeArrowheads="1"/>
                </p:cNvSpPr>
                <p:nvPr/>
              </p:nvSpPr>
              <p:spPr bwMode="auto">
                <a:xfrm>
                  <a:off x="2116" y="2201"/>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0" name="Oval 160"/>
                <p:cNvSpPr>
                  <a:spLocks noChangeArrowheads="1"/>
                </p:cNvSpPr>
                <p:nvPr/>
              </p:nvSpPr>
              <p:spPr bwMode="auto">
                <a:xfrm>
                  <a:off x="2404" y="2426"/>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1" name="Oval 161"/>
                <p:cNvSpPr>
                  <a:spLocks noChangeArrowheads="1"/>
                </p:cNvSpPr>
                <p:nvPr/>
              </p:nvSpPr>
              <p:spPr bwMode="auto">
                <a:xfrm>
                  <a:off x="2548" y="2336"/>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2" name="Oval 162"/>
                <p:cNvSpPr>
                  <a:spLocks noChangeArrowheads="1"/>
                </p:cNvSpPr>
                <p:nvPr/>
              </p:nvSpPr>
              <p:spPr bwMode="auto">
                <a:xfrm>
                  <a:off x="3028" y="2246"/>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3" name="Oval 163"/>
                <p:cNvSpPr>
                  <a:spLocks noChangeArrowheads="1"/>
                </p:cNvSpPr>
                <p:nvPr/>
              </p:nvSpPr>
              <p:spPr bwMode="auto">
                <a:xfrm>
                  <a:off x="3412" y="2336"/>
                  <a:ext cx="75" cy="7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4" name="Oval 164"/>
                <p:cNvSpPr>
                  <a:spLocks noChangeArrowheads="1"/>
                </p:cNvSpPr>
                <p:nvPr/>
              </p:nvSpPr>
              <p:spPr bwMode="auto">
                <a:xfrm>
                  <a:off x="3076" y="2426"/>
                  <a:ext cx="75" cy="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5" name="Oval 165"/>
                <p:cNvSpPr>
                  <a:spLocks noChangeArrowheads="1"/>
                </p:cNvSpPr>
                <p:nvPr/>
              </p:nvSpPr>
              <p:spPr bwMode="auto">
                <a:xfrm>
                  <a:off x="2836" y="2246"/>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6" name="Oval 166"/>
                <p:cNvSpPr>
                  <a:spLocks noChangeArrowheads="1"/>
                </p:cNvSpPr>
                <p:nvPr/>
              </p:nvSpPr>
              <p:spPr bwMode="auto">
                <a:xfrm>
                  <a:off x="3220" y="2201"/>
                  <a:ext cx="75" cy="7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7" name="Oval 167"/>
                <p:cNvSpPr>
                  <a:spLocks noChangeArrowheads="1"/>
                </p:cNvSpPr>
                <p:nvPr/>
              </p:nvSpPr>
              <p:spPr bwMode="auto">
                <a:xfrm>
                  <a:off x="3508" y="2426"/>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8" name="Oval 168"/>
                <p:cNvSpPr>
                  <a:spLocks noChangeArrowheads="1"/>
                </p:cNvSpPr>
                <p:nvPr/>
              </p:nvSpPr>
              <p:spPr bwMode="auto">
                <a:xfrm>
                  <a:off x="3364" y="2471"/>
                  <a:ext cx="75" cy="71"/>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69" name="Oval 169"/>
                <p:cNvSpPr>
                  <a:spLocks noChangeArrowheads="1"/>
                </p:cNvSpPr>
                <p:nvPr/>
              </p:nvSpPr>
              <p:spPr bwMode="auto">
                <a:xfrm>
                  <a:off x="4468" y="2246"/>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0" name="Oval 170"/>
                <p:cNvSpPr>
                  <a:spLocks noChangeArrowheads="1"/>
                </p:cNvSpPr>
                <p:nvPr/>
              </p:nvSpPr>
              <p:spPr bwMode="auto">
                <a:xfrm>
                  <a:off x="4516" y="2156"/>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1" name="Oval 171"/>
                <p:cNvSpPr>
                  <a:spLocks noChangeArrowheads="1"/>
                </p:cNvSpPr>
                <p:nvPr/>
              </p:nvSpPr>
              <p:spPr bwMode="auto">
                <a:xfrm>
                  <a:off x="4612" y="2336"/>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2" name="Oval 172"/>
                <p:cNvSpPr>
                  <a:spLocks noChangeArrowheads="1"/>
                </p:cNvSpPr>
                <p:nvPr/>
              </p:nvSpPr>
              <p:spPr bwMode="auto">
                <a:xfrm>
                  <a:off x="4468" y="2471"/>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3" name="Oval 173"/>
                <p:cNvSpPr>
                  <a:spLocks noChangeArrowheads="1"/>
                </p:cNvSpPr>
                <p:nvPr/>
              </p:nvSpPr>
              <p:spPr bwMode="auto">
                <a:xfrm>
                  <a:off x="4468" y="2381"/>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4" name="Oval 174"/>
                <p:cNvSpPr>
                  <a:spLocks noChangeArrowheads="1"/>
                </p:cNvSpPr>
                <p:nvPr/>
              </p:nvSpPr>
              <p:spPr bwMode="auto">
                <a:xfrm>
                  <a:off x="4420" y="2020"/>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5" name="Oval 175"/>
                <p:cNvSpPr>
                  <a:spLocks noChangeArrowheads="1"/>
                </p:cNvSpPr>
                <p:nvPr/>
              </p:nvSpPr>
              <p:spPr bwMode="auto">
                <a:xfrm>
                  <a:off x="3748" y="2607"/>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6" name="Oval 176"/>
                <p:cNvSpPr>
                  <a:spLocks noChangeArrowheads="1"/>
                </p:cNvSpPr>
                <p:nvPr/>
              </p:nvSpPr>
              <p:spPr bwMode="auto">
                <a:xfrm>
                  <a:off x="3652" y="2110"/>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7" name="Oval 177"/>
                <p:cNvSpPr>
                  <a:spLocks noChangeArrowheads="1"/>
                </p:cNvSpPr>
                <p:nvPr/>
              </p:nvSpPr>
              <p:spPr bwMode="auto">
                <a:xfrm>
                  <a:off x="4228" y="2607"/>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8" name="Oval 178"/>
                <p:cNvSpPr>
                  <a:spLocks noChangeArrowheads="1"/>
                </p:cNvSpPr>
                <p:nvPr/>
              </p:nvSpPr>
              <p:spPr bwMode="auto">
                <a:xfrm>
                  <a:off x="3988" y="2607"/>
                  <a:ext cx="75" cy="7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79" name="Oval 179"/>
                <p:cNvSpPr>
                  <a:spLocks noChangeArrowheads="1"/>
                </p:cNvSpPr>
                <p:nvPr/>
              </p:nvSpPr>
              <p:spPr bwMode="auto">
                <a:xfrm>
                  <a:off x="3940" y="2110"/>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sp>
              <p:nvSpPr>
                <p:cNvPr id="76980" name="Oval 180"/>
                <p:cNvSpPr>
                  <a:spLocks noChangeArrowheads="1"/>
                </p:cNvSpPr>
                <p:nvPr/>
              </p:nvSpPr>
              <p:spPr bwMode="auto">
                <a:xfrm>
                  <a:off x="4180" y="2110"/>
                  <a:ext cx="75" cy="71"/>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cs-CZ" altLang="cs-CZ"/>
                </a:p>
              </p:txBody>
            </p:sp>
          </p:grpSp>
        </p:grpSp>
        <p:grpSp>
          <p:nvGrpSpPr>
            <p:cNvPr id="76981" name="Group 181"/>
            <p:cNvGrpSpPr>
              <a:grpSpLocks/>
            </p:cNvGrpSpPr>
            <p:nvPr/>
          </p:nvGrpSpPr>
          <p:grpSpPr bwMode="auto">
            <a:xfrm>
              <a:off x="6363" y="4164"/>
              <a:ext cx="2688" cy="340"/>
              <a:chOff x="1728" y="1824"/>
              <a:chExt cx="2298" cy="362"/>
            </a:xfrm>
          </p:grpSpPr>
          <p:grpSp>
            <p:nvGrpSpPr>
              <p:cNvPr id="76982" name="Group 182"/>
              <p:cNvGrpSpPr>
                <a:grpSpLocks/>
              </p:cNvGrpSpPr>
              <p:nvPr/>
            </p:nvGrpSpPr>
            <p:grpSpPr bwMode="auto">
              <a:xfrm>
                <a:off x="1728" y="1824"/>
                <a:ext cx="1146" cy="362"/>
                <a:chOff x="486" y="192"/>
                <a:chExt cx="1146" cy="362"/>
              </a:xfrm>
            </p:grpSpPr>
            <p:sp>
              <p:nvSpPr>
                <p:cNvPr id="76983" name="Arc 183"/>
                <p:cNvSpPr>
                  <a:spLocks/>
                </p:cNvSpPr>
                <p:nvPr/>
              </p:nvSpPr>
              <p:spPr bwMode="auto">
                <a:xfrm flipV="1">
                  <a:off x="48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84" name="Arc 184"/>
                <p:cNvSpPr>
                  <a:spLocks/>
                </p:cNvSpPr>
                <p:nvPr/>
              </p:nvSpPr>
              <p:spPr bwMode="auto">
                <a:xfrm>
                  <a:off x="624"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85" name="Arc 185"/>
                <p:cNvSpPr>
                  <a:spLocks/>
                </p:cNvSpPr>
                <p:nvPr/>
              </p:nvSpPr>
              <p:spPr bwMode="auto">
                <a:xfrm>
                  <a:off x="912"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86" name="Arc 186"/>
                <p:cNvSpPr>
                  <a:spLocks/>
                </p:cNvSpPr>
                <p:nvPr/>
              </p:nvSpPr>
              <p:spPr bwMode="auto">
                <a:xfrm>
                  <a:off x="1200"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87" name="Arc 187"/>
                <p:cNvSpPr>
                  <a:spLocks/>
                </p:cNvSpPr>
                <p:nvPr/>
              </p:nvSpPr>
              <p:spPr bwMode="auto">
                <a:xfrm>
                  <a:off x="1488"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88" name="Arc 188"/>
                <p:cNvSpPr>
                  <a:spLocks/>
                </p:cNvSpPr>
                <p:nvPr/>
              </p:nvSpPr>
              <p:spPr bwMode="auto">
                <a:xfrm flipV="1">
                  <a:off x="768"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89" name="Arc 189"/>
                <p:cNvSpPr>
                  <a:spLocks/>
                </p:cNvSpPr>
                <p:nvPr/>
              </p:nvSpPr>
              <p:spPr bwMode="auto">
                <a:xfrm flipV="1">
                  <a:off x="105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0" name="Arc 190"/>
                <p:cNvSpPr>
                  <a:spLocks/>
                </p:cNvSpPr>
                <p:nvPr/>
              </p:nvSpPr>
              <p:spPr bwMode="auto">
                <a:xfrm flipV="1">
                  <a:off x="1344"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76991" name="Group 191"/>
              <p:cNvGrpSpPr>
                <a:grpSpLocks/>
              </p:cNvGrpSpPr>
              <p:nvPr/>
            </p:nvGrpSpPr>
            <p:grpSpPr bwMode="auto">
              <a:xfrm>
                <a:off x="2880" y="1824"/>
                <a:ext cx="1146" cy="362"/>
                <a:chOff x="486" y="192"/>
                <a:chExt cx="1146" cy="362"/>
              </a:xfrm>
            </p:grpSpPr>
            <p:sp>
              <p:nvSpPr>
                <p:cNvPr id="76992" name="Arc 192"/>
                <p:cNvSpPr>
                  <a:spLocks/>
                </p:cNvSpPr>
                <p:nvPr/>
              </p:nvSpPr>
              <p:spPr bwMode="auto">
                <a:xfrm flipV="1">
                  <a:off x="48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3" name="Arc 193"/>
                <p:cNvSpPr>
                  <a:spLocks/>
                </p:cNvSpPr>
                <p:nvPr/>
              </p:nvSpPr>
              <p:spPr bwMode="auto">
                <a:xfrm>
                  <a:off x="624"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4" name="Arc 194"/>
                <p:cNvSpPr>
                  <a:spLocks/>
                </p:cNvSpPr>
                <p:nvPr/>
              </p:nvSpPr>
              <p:spPr bwMode="auto">
                <a:xfrm>
                  <a:off x="912"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5" name="Arc 195"/>
                <p:cNvSpPr>
                  <a:spLocks/>
                </p:cNvSpPr>
                <p:nvPr/>
              </p:nvSpPr>
              <p:spPr bwMode="auto">
                <a:xfrm>
                  <a:off x="1200"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6" name="Arc 196"/>
                <p:cNvSpPr>
                  <a:spLocks/>
                </p:cNvSpPr>
                <p:nvPr/>
              </p:nvSpPr>
              <p:spPr bwMode="auto">
                <a:xfrm>
                  <a:off x="1488" y="192"/>
                  <a:ext cx="144" cy="196"/>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7" name="Arc 197"/>
                <p:cNvSpPr>
                  <a:spLocks/>
                </p:cNvSpPr>
                <p:nvPr/>
              </p:nvSpPr>
              <p:spPr bwMode="auto">
                <a:xfrm flipV="1">
                  <a:off x="768"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8" name="Arc 198"/>
                <p:cNvSpPr>
                  <a:spLocks/>
                </p:cNvSpPr>
                <p:nvPr/>
              </p:nvSpPr>
              <p:spPr bwMode="auto">
                <a:xfrm flipV="1">
                  <a:off x="1056"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6999" name="Arc 199"/>
                <p:cNvSpPr>
                  <a:spLocks/>
                </p:cNvSpPr>
                <p:nvPr/>
              </p:nvSpPr>
              <p:spPr bwMode="auto">
                <a:xfrm flipV="1">
                  <a:off x="1344" y="366"/>
                  <a:ext cx="144" cy="188"/>
                </a:xfrm>
                <a:custGeom>
                  <a:avLst/>
                  <a:gdLst>
                    <a:gd name="G0" fmla="+- 21541 0 0"/>
                    <a:gd name="G1" fmla="+- 21600 0 0"/>
                    <a:gd name="G2" fmla="+- 21600 0 0"/>
                    <a:gd name="T0" fmla="*/ 0 w 43141"/>
                    <a:gd name="T1" fmla="*/ 19999 h 21600"/>
                    <a:gd name="T2" fmla="*/ 43141 w 43141"/>
                    <a:gd name="T3" fmla="*/ 21600 h 21600"/>
                    <a:gd name="T4" fmla="*/ 21541 w 43141"/>
                    <a:gd name="T5" fmla="*/ 21600 h 21600"/>
                  </a:gdLst>
                  <a:ahLst/>
                  <a:cxnLst>
                    <a:cxn ang="0">
                      <a:pos x="T0" y="T1"/>
                    </a:cxn>
                    <a:cxn ang="0">
                      <a:pos x="T2" y="T3"/>
                    </a:cxn>
                    <a:cxn ang="0">
                      <a:pos x="T4" y="T5"/>
                    </a:cxn>
                  </a:cxnLst>
                  <a:rect l="0" t="0" r="r" b="b"/>
                  <a:pathLst>
                    <a:path w="43141" h="21600" fill="none" extrusionOk="0">
                      <a:moveTo>
                        <a:pt x="0" y="19999"/>
                      </a:moveTo>
                      <a:cubicBezTo>
                        <a:pt x="838" y="8721"/>
                        <a:pt x="10232" y="0"/>
                        <a:pt x="21541" y="0"/>
                      </a:cubicBezTo>
                      <a:cubicBezTo>
                        <a:pt x="33470" y="0"/>
                        <a:pt x="43141" y="9670"/>
                        <a:pt x="43141" y="21600"/>
                      </a:cubicBezTo>
                    </a:path>
                    <a:path w="43141" h="21600" stroke="0" extrusionOk="0">
                      <a:moveTo>
                        <a:pt x="0" y="19999"/>
                      </a:moveTo>
                      <a:cubicBezTo>
                        <a:pt x="838" y="8721"/>
                        <a:pt x="10232" y="0"/>
                        <a:pt x="21541" y="0"/>
                      </a:cubicBezTo>
                      <a:cubicBezTo>
                        <a:pt x="33470" y="0"/>
                        <a:pt x="43141" y="9670"/>
                        <a:pt x="43141" y="21600"/>
                      </a:cubicBezTo>
                      <a:lnTo>
                        <a:pt x="21541" y="21600"/>
                      </a:lnTo>
                      <a:close/>
                    </a:path>
                  </a:pathLst>
                </a:custGeom>
                <a:noFill/>
                <a:ln w="28575">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grpSp>
        <p:nvGrpSpPr>
          <p:cNvPr id="77000" name="Group 200"/>
          <p:cNvGrpSpPr>
            <a:grpSpLocks/>
          </p:cNvGrpSpPr>
          <p:nvPr/>
        </p:nvGrpSpPr>
        <p:grpSpPr bwMode="auto">
          <a:xfrm>
            <a:off x="6477000" y="2057400"/>
            <a:ext cx="2800350" cy="3222625"/>
            <a:chOff x="5868" y="1296"/>
            <a:chExt cx="1764" cy="2030"/>
          </a:xfrm>
        </p:grpSpPr>
        <p:sp>
          <p:nvSpPr>
            <p:cNvPr id="77001" name="Rectangle 201"/>
            <p:cNvSpPr>
              <a:spLocks noChangeArrowheads="1"/>
            </p:cNvSpPr>
            <p:nvPr/>
          </p:nvSpPr>
          <p:spPr bwMode="auto">
            <a:xfrm>
              <a:off x="6912" y="1776"/>
              <a:ext cx="720" cy="10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7002" name="Rectangle 202"/>
            <p:cNvSpPr>
              <a:spLocks noChangeArrowheads="1"/>
            </p:cNvSpPr>
            <p:nvPr/>
          </p:nvSpPr>
          <p:spPr bwMode="auto">
            <a:xfrm>
              <a:off x="6249" y="1296"/>
              <a:ext cx="395" cy="20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77003" name="Group 203"/>
            <p:cNvGrpSpPr>
              <a:grpSpLocks/>
            </p:cNvGrpSpPr>
            <p:nvPr/>
          </p:nvGrpSpPr>
          <p:grpSpPr bwMode="auto">
            <a:xfrm>
              <a:off x="5868" y="1296"/>
              <a:ext cx="1716" cy="2030"/>
              <a:chOff x="4084" y="1298"/>
              <a:chExt cx="1716" cy="2030"/>
            </a:xfrm>
          </p:grpSpPr>
          <p:sp>
            <p:nvSpPr>
              <p:cNvPr id="77004" name="AutoShape 204"/>
              <p:cNvSpPr>
                <a:spLocks noChangeArrowheads="1"/>
              </p:cNvSpPr>
              <p:nvPr/>
            </p:nvSpPr>
            <p:spPr bwMode="auto">
              <a:xfrm>
                <a:off x="4084" y="1298"/>
                <a:ext cx="1344" cy="2030"/>
              </a:xfrm>
              <a:custGeom>
                <a:avLst/>
                <a:gdLst>
                  <a:gd name="G0" fmla="+- 3488 0 0"/>
                  <a:gd name="G1" fmla="+- 21600 0 3488"/>
                  <a:gd name="G2" fmla="+- 21600 0 348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88" y="10800"/>
                    </a:moveTo>
                    <a:cubicBezTo>
                      <a:pt x="3488" y="14838"/>
                      <a:pt x="6762" y="18112"/>
                      <a:pt x="10800" y="18112"/>
                    </a:cubicBezTo>
                    <a:cubicBezTo>
                      <a:pt x="14838" y="18112"/>
                      <a:pt x="18112" y="14838"/>
                      <a:pt x="18112" y="10800"/>
                    </a:cubicBezTo>
                    <a:cubicBezTo>
                      <a:pt x="18112" y="6762"/>
                      <a:pt x="14838" y="3488"/>
                      <a:pt x="10800" y="3488"/>
                    </a:cubicBezTo>
                    <a:cubicBezTo>
                      <a:pt x="6762" y="3488"/>
                      <a:pt x="3488" y="6762"/>
                      <a:pt x="3488" y="10800"/>
                    </a:cubicBezTo>
                    <a:close/>
                  </a:path>
                </a:pathLst>
              </a:custGeom>
              <a:gradFill rotWithShape="0">
                <a:gsLst>
                  <a:gs pos="0">
                    <a:srgbClr val="7F7F7F"/>
                  </a:gs>
                  <a:gs pos="21001">
                    <a:srgbClr val="FFFFFF"/>
                  </a:gs>
                  <a:gs pos="24001">
                    <a:srgbClr val="1F1F1F"/>
                  </a:gs>
                  <a:gs pos="34000">
                    <a:srgbClr val="CFCFCF"/>
                  </a:gs>
                  <a:gs pos="47000">
                    <a:srgbClr val="CFCFCF"/>
                  </a:gs>
                  <a:gs pos="58000">
                    <a:srgbClr val="636363"/>
                  </a:gs>
                  <a:gs pos="82001">
                    <a:srgbClr val="FFFFFF"/>
                  </a:gs>
                  <a:gs pos="84000">
                    <a:srgbClr val="1F1F1F"/>
                  </a:gs>
                  <a:gs pos="100000">
                    <a:srgbClr val="FFFFFF"/>
                  </a:gs>
                </a:gsLst>
                <a:lin ang="5400000" scaled="1"/>
              </a:gradFill>
              <a:ln w="9525">
                <a:round/>
                <a:headEnd/>
                <a:tailEnd/>
              </a:ln>
              <a:effectLst/>
              <a:scene3d>
                <a:camera prst="legacyObliqueTopRight">
                  <a:rot lat="21299999" lon="3600000" rev="0"/>
                </a:camera>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cs-CZ"/>
              </a:p>
            </p:txBody>
          </p:sp>
          <p:sp>
            <p:nvSpPr>
              <p:cNvPr id="77005" name="Line 205"/>
              <p:cNvSpPr>
                <a:spLocks noChangeShapeType="1"/>
              </p:cNvSpPr>
              <p:nvPr/>
            </p:nvSpPr>
            <p:spPr bwMode="auto">
              <a:xfrm>
                <a:off x="4684" y="1922"/>
                <a:ext cx="168" cy="324"/>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06" name="Line 206"/>
              <p:cNvSpPr>
                <a:spLocks noChangeShapeType="1"/>
              </p:cNvSpPr>
              <p:nvPr/>
            </p:nvSpPr>
            <p:spPr bwMode="auto">
              <a:xfrm>
                <a:off x="4660" y="2020"/>
                <a:ext cx="192" cy="406"/>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07" name="Line 207"/>
              <p:cNvSpPr>
                <a:spLocks noChangeShapeType="1"/>
              </p:cNvSpPr>
              <p:nvPr/>
            </p:nvSpPr>
            <p:spPr bwMode="auto">
              <a:xfrm>
                <a:off x="4660" y="2201"/>
                <a:ext cx="192" cy="361"/>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08" name="Line 208"/>
              <p:cNvSpPr>
                <a:spLocks noChangeShapeType="1"/>
              </p:cNvSpPr>
              <p:nvPr/>
            </p:nvSpPr>
            <p:spPr bwMode="auto">
              <a:xfrm>
                <a:off x="4660" y="2336"/>
                <a:ext cx="172" cy="365"/>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09" name="Line 209"/>
              <p:cNvSpPr>
                <a:spLocks noChangeShapeType="1"/>
              </p:cNvSpPr>
              <p:nvPr/>
            </p:nvSpPr>
            <p:spPr bwMode="auto">
              <a:xfrm>
                <a:off x="4732" y="1697"/>
                <a:ext cx="108" cy="21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0" name="Line 210"/>
              <p:cNvSpPr>
                <a:spLocks noChangeShapeType="1"/>
              </p:cNvSpPr>
              <p:nvPr/>
            </p:nvSpPr>
            <p:spPr bwMode="auto">
              <a:xfrm>
                <a:off x="4708" y="1795"/>
                <a:ext cx="132" cy="248"/>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1" name="Line 211"/>
              <p:cNvSpPr>
                <a:spLocks noChangeShapeType="1"/>
              </p:cNvSpPr>
              <p:nvPr/>
            </p:nvSpPr>
            <p:spPr bwMode="auto">
              <a:xfrm flipH="1">
                <a:off x="4648" y="1926"/>
                <a:ext cx="168" cy="323"/>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2" name="Line 212"/>
              <p:cNvSpPr>
                <a:spLocks noChangeShapeType="1"/>
              </p:cNvSpPr>
              <p:nvPr/>
            </p:nvSpPr>
            <p:spPr bwMode="auto">
              <a:xfrm flipH="1">
                <a:off x="4660" y="2020"/>
                <a:ext cx="192" cy="406"/>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3" name="Line 213"/>
              <p:cNvSpPr>
                <a:spLocks noChangeShapeType="1"/>
              </p:cNvSpPr>
              <p:nvPr/>
            </p:nvSpPr>
            <p:spPr bwMode="auto">
              <a:xfrm flipH="1">
                <a:off x="4660" y="2201"/>
                <a:ext cx="192" cy="361"/>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4" name="Line 214"/>
              <p:cNvSpPr>
                <a:spLocks noChangeShapeType="1"/>
              </p:cNvSpPr>
              <p:nvPr/>
            </p:nvSpPr>
            <p:spPr bwMode="auto">
              <a:xfrm flipH="1">
                <a:off x="4660" y="2381"/>
                <a:ext cx="172" cy="365"/>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5" name="Line 215"/>
              <p:cNvSpPr>
                <a:spLocks noChangeShapeType="1"/>
              </p:cNvSpPr>
              <p:nvPr/>
            </p:nvSpPr>
            <p:spPr bwMode="auto">
              <a:xfrm flipH="1">
                <a:off x="4696" y="1701"/>
                <a:ext cx="108" cy="21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6" name="Line 216"/>
              <p:cNvSpPr>
                <a:spLocks noChangeShapeType="1"/>
              </p:cNvSpPr>
              <p:nvPr/>
            </p:nvSpPr>
            <p:spPr bwMode="auto">
              <a:xfrm flipH="1">
                <a:off x="4672" y="1798"/>
                <a:ext cx="132" cy="248"/>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17" name="Text Box 217"/>
              <p:cNvSpPr txBox="1">
                <a:spLocks noChangeArrowheads="1"/>
              </p:cNvSpPr>
              <p:nvPr/>
            </p:nvSpPr>
            <p:spPr bwMode="auto">
              <a:xfrm>
                <a:off x="5244" y="2084"/>
                <a:ext cx="556"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1400">
                    <a:latin typeface="Arial" panose="020B0604020202020204" pitchFamily="34" charset="0"/>
                  </a:rPr>
                  <a:t>Axial DC</a:t>
                </a:r>
              </a:p>
              <a:p>
                <a:pPr algn="ctr" eaLnBrk="0" hangingPunct="0"/>
                <a:r>
                  <a:rPr lang="en-US" altLang="cs-CZ" sz="1400">
                    <a:latin typeface="Arial" panose="020B0604020202020204" pitchFamily="34" charset="0"/>
                  </a:rPr>
                  <a:t>Trapping</a:t>
                </a:r>
              </a:p>
              <a:p>
                <a:pPr algn="ctr" eaLnBrk="0" hangingPunct="0"/>
                <a:r>
                  <a:rPr lang="en-US" altLang="cs-CZ" sz="1400">
                    <a:latin typeface="Arial" panose="020B0604020202020204" pitchFamily="34" charset="0"/>
                  </a:rPr>
                  <a:t>Voltage</a:t>
                </a:r>
                <a:endParaRPr lang="en-CA" altLang="cs-CZ" sz="1400">
                  <a:latin typeface="Arial" panose="020B0604020202020204" pitchFamily="34" charset="0"/>
                </a:endParaRPr>
              </a:p>
            </p:txBody>
          </p:sp>
          <p:grpSp>
            <p:nvGrpSpPr>
              <p:cNvPr id="77018" name="Group 218"/>
              <p:cNvGrpSpPr>
                <a:grpSpLocks/>
              </p:cNvGrpSpPr>
              <p:nvPr/>
            </p:nvGrpSpPr>
            <p:grpSpPr bwMode="auto">
              <a:xfrm>
                <a:off x="4748" y="2065"/>
                <a:ext cx="700" cy="542"/>
                <a:chOff x="4656" y="1632"/>
                <a:chExt cx="960" cy="576"/>
              </a:xfrm>
            </p:grpSpPr>
            <p:sp>
              <p:nvSpPr>
                <p:cNvPr id="77019" name="Line 219"/>
                <p:cNvSpPr>
                  <a:spLocks noChangeShapeType="1"/>
                </p:cNvSpPr>
                <p:nvPr/>
              </p:nvSpPr>
              <p:spPr bwMode="auto">
                <a:xfrm flipH="1">
                  <a:off x="4656" y="1632"/>
                  <a:ext cx="960" cy="0"/>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20" name="Line 220"/>
                <p:cNvSpPr>
                  <a:spLocks noChangeShapeType="1"/>
                </p:cNvSpPr>
                <p:nvPr/>
              </p:nvSpPr>
              <p:spPr bwMode="auto">
                <a:xfrm flipH="1">
                  <a:off x="4656" y="2208"/>
                  <a:ext cx="960" cy="0"/>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77021" name="Group 221"/>
              <p:cNvGrpSpPr>
                <a:grpSpLocks/>
              </p:cNvGrpSpPr>
              <p:nvPr/>
            </p:nvGrpSpPr>
            <p:grpSpPr bwMode="auto">
              <a:xfrm>
                <a:off x="4508" y="1434"/>
                <a:ext cx="288" cy="1804"/>
                <a:chOff x="144" y="2784"/>
                <a:chExt cx="288" cy="1248"/>
              </a:xfrm>
            </p:grpSpPr>
            <p:sp>
              <p:nvSpPr>
                <p:cNvPr id="77022" name="Arc 222"/>
                <p:cNvSpPr>
                  <a:spLocks/>
                </p:cNvSpPr>
                <p:nvPr/>
              </p:nvSpPr>
              <p:spPr bwMode="auto">
                <a:xfrm flipH="1">
                  <a:off x="144" y="2784"/>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7023" name="Arc 223"/>
                <p:cNvSpPr>
                  <a:spLocks/>
                </p:cNvSpPr>
                <p:nvPr/>
              </p:nvSpPr>
              <p:spPr bwMode="auto">
                <a:xfrm flipH="1" flipV="1">
                  <a:off x="144" y="3408"/>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77024" name="Group 224"/>
              <p:cNvGrpSpPr>
                <a:grpSpLocks/>
              </p:cNvGrpSpPr>
              <p:nvPr/>
            </p:nvGrpSpPr>
            <p:grpSpPr bwMode="auto">
              <a:xfrm>
                <a:off x="4364" y="1389"/>
                <a:ext cx="528" cy="1894"/>
                <a:chOff x="144" y="2784"/>
                <a:chExt cx="288" cy="1248"/>
              </a:xfrm>
            </p:grpSpPr>
            <p:sp>
              <p:nvSpPr>
                <p:cNvPr id="77025" name="Arc 225"/>
                <p:cNvSpPr>
                  <a:spLocks/>
                </p:cNvSpPr>
                <p:nvPr/>
              </p:nvSpPr>
              <p:spPr bwMode="auto">
                <a:xfrm flipH="1">
                  <a:off x="144" y="2784"/>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7026" name="Arc 226"/>
                <p:cNvSpPr>
                  <a:spLocks/>
                </p:cNvSpPr>
                <p:nvPr/>
              </p:nvSpPr>
              <p:spPr bwMode="auto">
                <a:xfrm flipH="1" flipV="1">
                  <a:off x="144" y="3408"/>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77027" name="Group 227"/>
              <p:cNvGrpSpPr>
                <a:grpSpLocks/>
              </p:cNvGrpSpPr>
              <p:nvPr/>
            </p:nvGrpSpPr>
            <p:grpSpPr bwMode="auto">
              <a:xfrm>
                <a:off x="4604" y="1479"/>
                <a:ext cx="192" cy="1759"/>
                <a:chOff x="144" y="2784"/>
                <a:chExt cx="288" cy="1248"/>
              </a:xfrm>
            </p:grpSpPr>
            <p:sp>
              <p:nvSpPr>
                <p:cNvPr id="77028" name="Arc 228"/>
                <p:cNvSpPr>
                  <a:spLocks/>
                </p:cNvSpPr>
                <p:nvPr/>
              </p:nvSpPr>
              <p:spPr bwMode="auto">
                <a:xfrm flipH="1">
                  <a:off x="144" y="2784"/>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7029" name="Arc 229"/>
                <p:cNvSpPr>
                  <a:spLocks/>
                </p:cNvSpPr>
                <p:nvPr/>
              </p:nvSpPr>
              <p:spPr bwMode="auto">
                <a:xfrm flipH="1" flipV="1">
                  <a:off x="144" y="3408"/>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77030" name="Group 230"/>
              <p:cNvGrpSpPr>
                <a:grpSpLocks/>
              </p:cNvGrpSpPr>
              <p:nvPr/>
            </p:nvGrpSpPr>
            <p:grpSpPr bwMode="auto">
              <a:xfrm>
                <a:off x="4412" y="1434"/>
                <a:ext cx="384" cy="1804"/>
                <a:chOff x="144" y="2784"/>
                <a:chExt cx="288" cy="1248"/>
              </a:xfrm>
            </p:grpSpPr>
            <p:sp>
              <p:nvSpPr>
                <p:cNvPr id="77031" name="Arc 231"/>
                <p:cNvSpPr>
                  <a:spLocks/>
                </p:cNvSpPr>
                <p:nvPr/>
              </p:nvSpPr>
              <p:spPr bwMode="auto">
                <a:xfrm flipH="1">
                  <a:off x="144" y="2784"/>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7032" name="Arc 232"/>
                <p:cNvSpPr>
                  <a:spLocks/>
                </p:cNvSpPr>
                <p:nvPr/>
              </p:nvSpPr>
              <p:spPr bwMode="auto">
                <a:xfrm flipH="1" flipV="1">
                  <a:off x="144" y="3408"/>
                  <a:ext cx="288" cy="62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folHlink"/>
                  </a:solidFill>
                  <a:round/>
                  <a:headEnd/>
                  <a:tailEnd/>
                </a:ln>
                <a:effectLst/>
                <a:extLst>
                  <a:ext uri="{909E8E84-426E-40DD-AFC4-6F175D3DCCD1}">
                    <a14:hiddenFill xmlns:a14="http://schemas.microsoft.com/office/drawing/2010/main">
                      <a:solidFill>
                        <a:srgbClr val="0C479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grpSp>
        <p:nvGrpSpPr>
          <p:cNvPr id="77033" name="Group 233"/>
          <p:cNvGrpSpPr>
            <a:grpSpLocks/>
          </p:cNvGrpSpPr>
          <p:nvPr/>
        </p:nvGrpSpPr>
        <p:grpSpPr bwMode="auto">
          <a:xfrm>
            <a:off x="-304800" y="1828800"/>
            <a:ext cx="3429000" cy="3570288"/>
            <a:chOff x="-2544" y="1152"/>
            <a:chExt cx="2160" cy="2249"/>
          </a:xfrm>
        </p:grpSpPr>
        <p:sp>
          <p:nvSpPr>
            <p:cNvPr id="77034" name="Rectangle 234"/>
            <p:cNvSpPr>
              <a:spLocks noChangeArrowheads="1"/>
            </p:cNvSpPr>
            <p:nvPr/>
          </p:nvSpPr>
          <p:spPr bwMode="auto">
            <a:xfrm>
              <a:off x="-2235" y="1968"/>
              <a:ext cx="960" cy="6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77035" name="Group 235"/>
            <p:cNvGrpSpPr>
              <a:grpSpLocks/>
            </p:cNvGrpSpPr>
            <p:nvPr/>
          </p:nvGrpSpPr>
          <p:grpSpPr bwMode="auto">
            <a:xfrm>
              <a:off x="-2544" y="1152"/>
              <a:ext cx="2160" cy="2249"/>
              <a:chOff x="6000" y="960"/>
              <a:chExt cx="2160" cy="2249"/>
            </a:xfrm>
          </p:grpSpPr>
          <p:sp>
            <p:nvSpPr>
              <p:cNvPr id="77036" name="Rectangle 236"/>
              <p:cNvSpPr>
                <a:spLocks noChangeArrowheads="1"/>
              </p:cNvSpPr>
              <p:nvPr/>
            </p:nvSpPr>
            <p:spPr bwMode="auto">
              <a:xfrm>
                <a:off x="7104" y="960"/>
                <a:ext cx="558" cy="22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7037" name="Rectangle 237"/>
              <p:cNvSpPr>
                <a:spLocks noChangeArrowheads="1"/>
              </p:cNvSpPr>
              <p:nvPr/>
            </p:nvSpPr>
            <p:spPr bwMode="auto">
              <a:xfrm>
                <a:off x="7200" y="1776"/>
                <a:ext cx="576" cy="6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77038" name="Group 238"/>
              <p:cNvGrpSpPr>
                <a:grpSpLocks/>
              </p:cNvGrpSpPr>
              <p:nvPr/>
            </p:nvGrpSpPr>
            <p:grpSpPr bwMode="auto">
              <a:xfrm>
                <a:off x="6000" y="1104"/>
                <a:ext cx="2160" cy="2030"/>
                <a:chOff x="0" y="1394"/>
                <a:chExt cx="2160" cy="2030"/>
              </a:xfrm>
            </p:grpSpPr>
            <p:sp>
              <p:nvSpPr>
                <p:cNvPr id="77039" name="Oval 239"/>
                <p:cNvSpPr>
                  <a:spLocks noChangeArrowheads="1"/>
                </p:cNvSpPr>
                <p:nvPr/>
              </p:nvSpPr>
              <p:spPr bwMode="auto">
                <a:xfrm>
                  <a:off x="0" y="1394"/>
                  <a:ext cx="2160" cy="2030"/>
                </a:xfrm>
                <a:prstGeom prst="ellipse">
                  <a:avLst/>
                </a:prstGeom>
                <a:gradFill rotWithShape="0">
                  <a:gsLst>
                    <a:gs pos="0">
                      <a:srgbClr val="7F7F7F"/>
                    </a:gs>
                    <a:gs pos="21001">
                      <a:srgbClr val="FFFFFF"/>
                    </a:gs>
                    <a:gs pos="24001">
                      <a:srgbClr val="1F1F1F"/>
                    </a:gs>
                    <a:gs pos="34000">
                      <a:srgbClr val="CFCFCF"/>
                    </a:gs>
                    <a:gs pos="47000">
                      <a:srgbClr val="CFCFCF"/>
                    </a:gs>
                    <a:gs pos="58000">
                      <a:srgbClr val="636363"/>
                    </a:gs>
                    <a:gs pos="82001">
                      <a:srgbClr val="FFFFFF"/>
                    </a:gs>
                    <a:gs pos="84000">
                      <a:srgbClr val="1F1F1F"/>
                    </a:gs>
                    <a:gs pos="100000">
                      <a:srgbClr val="FFFFFF"/>
                    </a:gs>
                  </a:gsLst>
                  <a:lin ang="5400000" scaled="1"/>
                </a:gradFill>
                <a:ln w="9525">
                  <a:round/>
                  <a:headEnd/>
                  <a:tailEnd/>
                </a:ln>
                <a:effectLst/>
                <a:scene3d>
                  <a:camera prst="legacyObliqueTopRight">
                    <a:rot lat="21299999" lon="3600000" rev="0"/>
                  </a:camera>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cs-CZ"/>
                </a:p>
              </p:txBody>
            </p:sp>
            <p:sp>
              <p:nvSpPr>
                <p:cNvPr id="77040" name="Text Box 240"/>
                <p:cNvSpPr txBox="1">
                  <a:spLocks noChangeArrowheads="1"/>
                </p:cNvSpPr>
                <p:nvPr/>
              </p:nvSpPr>
              <p:spPr bwMode="auto">
                <a:xfrm>
                  <a:off x="296" y="2233"/>
                  <a:ext cx="556"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1400">
                      <a:latin typeface="Arial" panose="020B0604020202020204" pitchFamily="34" charset="0"/>
                    </a:rPr>
                    <a:t>Axial DC</a:t>
                  </a:r>
                </a:p>
                <a:p>
                  <a:pPr algn="ctr" eaLnBrk="0" hangingPunct="0"/>
                  <a:r>
                    <a:rPr lang="en-US" altLang="cs-CZ" sz="1400">
                      <a:latin typeface="Arial" panose="020B0604020202020204" pitchFamily="34" charset="0"/>
                    </a:rPr>
                    <a:t>Trapping</a:t>
                  </a:r>
                </a:p>
                <a:p>
                  <a:pPr algn="ctr" eaLnBrk="0" hangingPunct="0"/>
                  <a:r>
                    <a:rPr lang="en-US" altLang="cs-CZ" sz="1400">
                      <a:latin typeface="Arial" panose="020B0604020202020204" pitchFamily="34" charset="0"/>
                    </a:rPr>
                    <a:t>Voltage</a:t>
                  </a:r>
                  <a:endParaRPr lang="en-CA" altLang="cs-CZ" sz="1400">
                    <a:latin typeface="Arial" panose="020B0604020202020204" pitchFamily="34" charset="0"/>
                  </a:endParaRPr>
                </a:p>
              </p:txBody>
            </p:sp>
            <p:sp>
              <p:nvSpPr>
                <p:cNvPr id="77041" name="Arc 241"/>
                <p:cNvSpPr>
                  <a:spLocks/>
                </p:cNvSpPr>
                <p:nvPr/>
              </p:nvSpPr>
              <p:spPr bwMode="auto">
                <a:xfrm flipH="1">
                  <a:off x="664" y="1394"/>
                  <a:ext cx="1104" cy="2030"/>
                </a:xfrm>
                <a:custGeom>
                  <a:avLst/>
                  <a:gdLst>
                    <a:gd name="G0" fmla="+- 21600 0 0"/>
                    <a:gd name="G1" fmla="+- 15775 0 0"/>
                    <a:gd name="G2" fmla="+- 21600 0 0"/>
                    <a:gd name="T0" fmla="*/ 6451 w 21600"/>
                    <a:gd name="T1" fmla="*/ 31172 h 31172"/>
                    <a:gd name="T2" fmla="*/ 6845 w 21600"/>
                    <a:gd name="T3" fmla="*/ 0 h 31172"/>
                    <a:gd name="T4" fmla="*/ 21600 w 21600"/>
                    <a:gd name="T5" fmla="*/ 15775 h 31172"/>
                  </a:gdLst>
                  <a:ahLst/>
                  <a:cxnLst>
                    <a:cxn ang="0">
                      <a:pos x="T0" y="T1"/>
                    </a:cxn>
                    <a:cxn ang="0">
                      <a:pos x="T2" y="T3"/>
                    </a:cxn>
                    <a:cxn ang="0">
                      <a:pos x="T4" y="T5"/>
                    </a:cxn>
                  </a:cxnLst>
                  <a:rect l="0" t="0" r="r" b="b"/>
                  <a:pathLst>
                    <a:path w="21600" h="31172" fill="none" extrusionOk="0">
                      <a:moveTo>
                        <a:pt x="6450" y="31172"/>
                      </a:moveTo>
                      <a:cubicBezTo>
                        <a:pt x="2324" y="27111"/>
                        <a:pt x="0" y="21564"/>
                        <a:pt x="0" y="15775"/>
                      </a:cubicBezTo>
                      <a:cubicBezTo>
                        <a:pt x="0" y="9795"/>
                        <a:pt x="2478" y="4084"/>
                        <a:pt x="6845" y="0"/>
                      </a:cubicBezTo>
                    </a:path>
                    <a:path w="21600" h="31172" stroke="0" extrusionOk="0">
                      <a:moveTo>
                        <a:pt x="6450" y="31172"/>
                      </a:moveTo>
                      <a:cubicBezTo>
                        <a:pt x="2324" y="27111"/>
                        <a:pt x="0" y="21564"/>
                        <a:pt x="0" y="15775"/>
                      </a:cubicBezTo>
                      <a:cubicBezTo>
                        <a:pt x="0" y="9795"/>
                        <a:pt x="2478" y="4084"/>
                        <a:pt x="6845" y="0"/>
                      </a:cubicBezTo>
                      <a:lnTo>
                        <a:pt x="21600" y="15775"/>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7042" name="Line 242"/>
                <p:cNvSpPr>
                  <a:spLocks noChangeShapeType="1"/>
                </p:cNvSpPr>
                <p:nvPr/>
              </p:nvSpPr>
              <p:spPr bwMode="auto">
                <a:xfrm>
                  <a:off x="1240" y="2161"/>
                  <a:ext cx="528" cy="0"/>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043" name="Line 243"/>
                <p:cNvSpPr>
                  <a:spLocks noChangeShapeType="1"/>
                </p:cNvSpPr>
                <p:nvPr/>
              </p:nvSpPr>
              <p:spPr bwMode="auto">
                <a:xfrm>
                  <a:off x="1240" y="2703"/>
                  <a:ext cx="528" cy="0"/>
                </a:xfrm>
                <a:prstGeom prst="line">
                  <a:avLst/>
                </a:prstGeom>
                <a:noFill/>
                <a:ln w="177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grpSp>
      <p:sp>
        <p:nvSpPr>
          <p:cNvPr id="77048" name="Text Box 24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71"/>
                                        </p:tgtEl>
                                        <p:attrNameLst>
                                          <p:attrName>style.visibility</p:attrName>
                                        </p:attrNameLst>
                                      </p:cBhvr>
                                      <p:to>
                                        <p:strVal val="visible"/>
                                      </p:to>
                                    </p:set>
                                    <p:animEffect transition="in" filter="dissolve">
                                      <p:cBhvr>
                                        <p:cTn id="7" dur="500"/>
                                        <p:tgtEl>
                                          <p:spTgt spid="768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7000"/>
                                        </p:tgtEl>
                                        <p:attrNameLst>
                                          <p:attrName>style.visibility</p:attrName>
                                        </p:attrNameLst>
                                      </p:cBhvr>
                                      <p:to>
                                        <p:strVal val="visible"/>
                                      </p:to>
                                    </p:set>
                                    <p:animEffect transition="in" filter="blinds(horizontal)">
                                      <p:cBhvr>
                                        <p:cTn id="12" dur="500"/>
                                        <p:tgtEl>
                                          <p:spTgt spid="77000"/>
                                        </p:tgtEl>
                                      </p:cBhvr>
                                    </p:animEffect>
                                  </p:childTnLst>
                                </p:cTn>
                              </p:par>
                            </p:childTnLst>
                          </p:cTn>
                        </p:par>
                        <p:par>
                          <p:cTn id="13" fill="hold" nodeType="afterGroup">
                            <p:stCondLst>
                              <p:cond delay="500"/>
                            </p:stCondLst>
                            <p:childTnLst>
                              <p:par>
                                <p:cTn id="14" presetID="1" presetClass="entr" presetSubtype="0" fill="hold" nodeType="afterEffect">
                                  <p:stCondLst>
                                    <p:cond delay="2000"/>
                                  </p:stCondLst>
                                  <p:childTnLst>
                                    <p:set>
                                      <p:cBhvr>
                                        <p:cTn id="15" dur="1" fill="hold">
                                          <p:stCondLst>
                                            <p:cond delay="499"/>
                                          </p:stCondLst>
                                        </p:cTn>
                                        <p:tgtEl>
                                          <p:spTgt spid="7681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7033"/>
                                        </p:tgtEl>
                                        <p:attrNameLst>
                                          <p:attrName>style.visibility</p:attrName>
                                        </p:attrNameLst>
                                      </p:cBhvr>
                                      <p:to>
                                        <p:strVal val="visible"/>
                                      </p:to>
                                    </p:set>
                                    <p:animEffect transition="in" filter="blinds(horizontal)">
                                      <p:cBhvr>
                                        <p:cTn id="20" dur="500"/>
                                        <p:tgtEl>
                                          <p:spTgt spid="770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76849"/>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499"/>
                                          </p:stCondLst>
                                        </p:cTn>
                                        <p:tgtEl>
                                          <p:spTgt spid="76814"/>
                                        </p:tgtEl>
                                        <p:attrNameLst>
                                          <p:attrName>style.visibility</p:attrName>
                                        </p:attrNameLst>
                                      </p:cBhvr>
                                      <p:to>
                                        <p:strVal val="visible"/>
                                      </p:to>
                                    </p:set>
                                  </p:childTnLst>
                                </p:cTn>
                              </p:par>
                            </p:childTnLst>
                          </p:cTn>
                        </p:par>
                        <p:par>
                          <p:cTn id="28" fill="hold" nodeType="afterGroup">
                            <p:stCondLst>
                              <p:cond delay="1000"/>
                            </p:stCondLst>
                            <p:childTnLst>
                              <p:par>
                                <p:cTn id="29" presetID="1" presetClass="entr" presetSubtype="0" fill="hold" nodeType="afterEffect">
                                  <p:stCondLst>
                                    <p:cond delay="0"/>
                                  </p:stCondLst>
                                  <p:childTnLst>
                                    <p:set>
                                      <p:cBhvr>
                                        <p:cTn id="30" dur="1" fill="hold">
                                          <p:stCondLst>
                                            <p:cond delay="499"/>
                                          </p:stCondLst>
                                        </p:cTn>
                                        <p:tgtEl>
                                          <p:spTgt spid="7680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499"/>
                                          </p:stCondLst>
                                        </p:cTn>
                                        <p:tgtEl>
                                          <p:spTgt spid="76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7921625" cy="33543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7" name="Text Box 7"/>
          <p:cNvSpPr txBox="1">
            <a:spLocks noChangeArrowheads="1"/>
          </p:cNvSpPr>
          <p:nvPr/>
        </p:nvSpPr>
        <p:spPr bwMode="auto">
          <a:xfrm>
            <a:off x="3057525" y="476250"/>
            <a:ext cx="288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Dual pressure ion trap</a:t>
            </a:r>
          </a:p>
        </p:txBody>
      </p:sp>
      <p:sp>
        <p:nvSpPr>
          <p:cNvPr id="117769" name="Text Box 9"/>
          <p:cNvSpPr txBox="1">
            <a:spLocks noChangeArrowheads="1"/>
          </p:cNvSpPr>
          <p:nvPr/>
        </p:nvSpPr>
        <p:spPr bwMode="auto">
          <a:xfrm>
            <a:off x="1099780" y="5229200"/>
            <a:ext cx="74700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Blip>
                <a:blip r:embed="rId3"/>
              </a:buBlip>
            </a:pPr>
            <a:r>
              <a:rPr lang="cs-CZ" altLang="cs-CZ" sz="1800"/>
              <a:t>   HP chamber – increase of  efficiency of ion traping and their fragmentation</a:t>
            </a:r>
          </a:p>
          <a:p>
            <a:pPr>
              <a:buFontTx/>
              <a:buBlip>
                <a:blip r:embed="rId3"/>
              </a:buBlip>
            </a:pPr>
            <a:r>
              <a:rPr lang="cs-CZ" altLang="cs-CZ" sz="1800"/>
              <a:t>   LP chamber – improves resolution and scan speed</a:t>
            </a:r>
          </a:p>
        </p:txBody>
      </p:sp>
      <p:sp>
        <p:nvSpPr>
          <p:cNvPr id="117770" name="Text Box 10"/>
          <p:cNvSpPr txBox="1">
            <a:spLocks noChangeArrowheads="1"/>
          </p:cNvSpPr>
          <p:nvPr/>
        </p:nvSpPr>
        <p:spPr bwMode="auto">
          <a:xfrm>
            <a:off x="6659563" y="4292600"/>
            <a:ext cx="1878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600" i="1"/>
              <a:t>LTQ Velos (Thermo)</a:t>
            </a:r>
          </a:p>
        </p:txBody>
      </p:sp>
      <p:sp>
        <p:nvSpPr>
          <p:cNvPr id="117771" name="Rectangle 11"/>
          <p:cNvSpPr>
            <a:spLocks noChangeArrowheads="1"/>
          </p:cNvSpPr>
          <p:nvPr/>
        </p:nvSpPr>
        <p:spPr bwMode="auto">
          <a:xfrm>
            <a:off x="611188" y="1268413"/>
            <a:ext cx="7921625" cy="3313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7772" name="Text Box 12"/>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03" name="AutoShape 483"/>
          <p:cNvSpPr>
            <a:spLocks noChangeArrowheads="1"/>
          </p:cNvSpPr>
          <p:nvPr/>
        </p:nvSpPr>
        <p:spPr bwMode="auto">
          <a:xfrm>
            <a:off x="6591300" y="838200"/>
            <a:ext cx="1905000" cy="990600"/>
          </a:xfrm>
          <a:prstGeom prst="plaque">
            <a:avLst>
              <a:gd name="adj" fmla="val 1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722" name="Text Box 2"/>
          <p:cNvSpPr txBox="1">
            <a:spLocks noChangeArrowheads="1"/>
          </p:cNvSpPr>
          <p:nvPr/>
        </p:nvSpPr>
        <p:spPr bwMode="auto">
          <a:xfrm>
            <a:off x="2459975" y="548680"/>
            <a:ext cx="388843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200" b="1"/>
              <a:t>Time-of-Flight analyzer (TOF)</a:t>
            </a:r>
            <a:endParaRPr lang="en-US" altLang="cs-CZ" sz="2200" b="1"/>
          </a:p>
        </p:txBody>
      </p:sp>
      <p:sp>
        <p:nvSpPr>
          <p:cNvPr id="30724" name="Text Box 4"/>
          <p:cNvSpPr txBox="1">
            <a:spLocks noChangeArrowheads="1"/>
          </p:cNvSpPr>
          <p:nvPr/>
        </p:nvSpPr>
        <p:spPr bwMode="auto">
          <a:xfrm>
            <a:off x="960438" y="1676400"/>
            <a:ext cx="682109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Ø"/>
            </a:pPr>
            <a:r>
              <a:rPr lang="cs-CZ" altLang="cs-CZ" sz="2000"/>
              <a:t> „unlimited“ mass range </a:t>
            </a:r>
            <a:r>
              <a:rPr lang="cs-CZ" altLang="cs-CZ" sz="2000" dirty="0"/>
              <a:t>(</a:t>
            </a:r>
            <a:r>
              <a:rPr lang="cs-CZ" altLang="cs-CZ" sz="2000" i="1" dirty="0"/>
              <a:t>m/z</a:t>
            </a:r>
            <a:r>
              <a:rPr lang="cs-CZ" altLang="cs-CZ" sz="2000" dirty="0"/>
              <a:t> </a:t>
            </a:r>
            <a:r>
              <a:rPr lang="en-US" altLang="cs-CZ" sz="2000" dirty="0"/>
              <a:t>&lt; </a:t>
            </a:r>
            <a:r>
              <a:rPr lang="cs-CZ" altLang="cs-CZ" sz="2000" dirty="0"/>
              <a:t>1 000 </a:t>
            </a:r>
            <a:r>
              <a:rPr lang="cs-CZ" altLang="cs-CZ" sz="2000" dirty="0" err="1"/>
              <a:t>000</a:t>
            </a:r>
            <a:r>
              <a:rPr lang="cs-CZ" altLang="cs-CZ" sz="2000" dirty="0"/>
              <a:t>)</a:t>
            </a:r>
          </a:p>
          <a:p>
            <a:pPr>
              <a:buFont typeface="Wingdings" panose="05000000000000000000" pitchFamily="2" charset="2"/>
              <a:buChar char="Ø"/>
            </a:pPr>
            <a:r>
              <a:rPr lang="cs-CZ" altLang="cs-CZ" sz="2000"/>
              <a:t>  fast scanning</a:t>
            </a:r>
            <a:endParaRPr lang="cs-CZ" altLang="cs-CZ" sz="2000" dirty="0"/>
          </a:p>
          <a:p>
            <a:pPr>
              <a:buFont typeface="Wingdings" panose="05000000000000000000" pitchFamily="2" charset="2"/>
              <a:buChar char="Ø"/>
            </a:pPr>
            <a:r>
              <a:rPr lang="cs-CZ" altLang="cs-CZ" sz="2000"/>
              <a:t>  high resolution (R až </a:t>
            </a:r>
            <a:r>
              <a:rPr lang="cs-CZ" altLang="cs-CZ" sz="2000" dirty="0"/>
              <a:t>6</a:t>
            </a:r>
            <a:r>
              <a:rPr lang="en-US" altLang="cs-CZ" sz="2000" dirty="0"/>
              <a:t>0 000)</a:t>
            </a:r>
            <a:endParaRPr lang="cs-CZ" altLang="cs-CZ" sz="2000" dirty="0"/>
          </a:p>
          <a:p>
            <a:pPr>
              <a:buFont typeface="Wingdings" panose="05000000000000000000" pitchFamily="2" charset="2"/>
              <a:buChar char="Ø"/>
            </a:pPr>
            <a:r>
              <a:rPr lang="cs-CZ" altLang="cs-CZ" sz="2000"/>
              <a:t>  enables MS/MS by PSD </a:t>
            </a:r>
            <a:r>
              <a:rPr lang="cs-CZ" altLang="cs-CZ" sz="2000" dirty="0"/>
              <a:t>(post </a:t>
            </a:r>
            <a:r>
              <a:rPr lang="cs-CZ" altLang="cs-CZ" sz="2000" dirty="0" err="1"/>
              <a:t>source</a:t>
            </a:r>
            <a:r>
              <a:rPr lang="cs-CZ" altLang="cs-CZ" sz="2000" dirty="0"/>
              <a:t> </a:t>
            </a:r>
            <a:r>
              <a:rPr lang="cs-CZ" altLang="cs-CZ" sz="2000" err="1"/>
              <a:t>decay</a:t>
            </a:r>
            <a:r>
              <a:rPr lang="cs-CZ" altLang="cs-CZ" sz="2000"/>
              <a:t>) – not used today</a:t>
            </a:r>
            <a:endParaRPr lang="cs-CZ" altLang="cs-CZ" sz="2000" dirty="0"/>
          </a:p>
          <a:p>
            <a:pPr>
              <a:buFont typeface="Wingdings" panose="05000000000000000000" pitchFamily="2" charset="2"/>
              <a:buChar char="Ø"/>
            </a:pPr>
            <a:r>
              <a:rPr lang="cs-CZ" altLang="cs-CZ" sz="2000" dirty="0"/>
              <a:t>  MALDI</a:t>
            </a:r>
            <a:endParaRPr lang="en-US" altLang="cs-CZ" sz="2000" dirty="0"/>
          </a:p>
        </p:txBody>
      </p:sp>
      <p:sp>
        <p:nvSpPr>
          <p:cNvPr id="31201" name="Text Box 481"/>
          <p:cNvSpPr txBox="1">
            <a:spLocks noChangeArrowheads="1"/>
          </p:cNvSpPr>
          <p:nvPr/>
        </p:nvSpPr>
        <p:spPr bwMode="auto">
          <a:xfrm>
            <a:off x="6629400" y="1081088"/>
            <a:ext cx="1851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a:solidFill>
                  <a:srgbClr val="CC0000"/>
                </a:solidFill>
              </a:rPr>
              <a:t>E = 1/2mv</a:t>
            </a:r>
            <a:r>
              <a:rPr lang="cs-CZ" altLang="cs-CZ" sz="2800" b="1" baseline="30000">
                <a:solidFill>
                  <a:srgbClr val="CC0000"/>
                </a:solidFill>
              </a:rPr>
              <a:t>2</a:t>
            </a:r>
            <a:endParaRPr lang="cs-CZ" altLang="cs-CZ" sz="2800" b="1">
              <a:solidFill>
                <a:srgbClr val="CC0000"/>
              </a:solidFill>
            </a:endParaRPr>
          </a:p>
        </p:txBody>
      </p:sp>
      <p:grpSp>
        <p:nvGrpSpPr>
          <p:cNvPr id="31205" name="Group 485"/>
          <p:cNvGrpSpPr>
            <a:grpSpLocks/>
          </p:cNvGrpSpPr>
          <p:nvPr/>
        </p:nvGrpSpPr>
        <p:grpSpPr bwMode="auto">
          <a:xfrm>
            <a:off x="496888" y="3500438"/>
            <a:ext cx="8342312" cy="2651125"/>
            <a:chOff x="313" y="2093"/>
            <a:chExt cx="5255" cy="1670"/>
          </a:xfrm>
        </p:grpSpPr>
        <p:pic>
          <p:nvPicPr>
            <p:cNvPr id="30749"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 y="3136"/>
              <a:ext cx="38"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 y="3180"/>
              <a:ext cx="13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3"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 y="3190"/>
              <a:ext cx="141"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4"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 y="3198"/>
              <a:ext cx="141"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5"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 y="2820"/>
              <a:ext cx="14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6"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6" y="2848"/>
              <a:ext cx="88"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8" name="Picture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1" y="2956"/>
              <a:ext cx="116"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9" name="Picture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3" y="2964"/>
              <a:ext cx="13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0"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4" y="2974"/>
              <a:ext cx="14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1" name="Picture 4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9" y="2982"/>
              <a:ext cx="140"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2" name="Picture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7" y="2991"/>
              <a:ext cx="124"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3" name="Picture 4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5" y="3001"/>
              <a:ext cx="104"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4" name="Picture 4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38" y="3009"/>
              <a:ext cx="38"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7" name="Picture 4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7" y="2767"/>
              <a:ext cx="137"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8" name="Picture 4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75" y="2775"/>
              <a:ext cx="12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9" name="Picture 4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88" y="2784"/>
              <a:ext cx="9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0" name="Picture 5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74" y="3037"/>
              <a:ext cx="137"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1" name="Picture 5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70" y="3046"/>
              <a:ext cx="14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2" name="Picture 5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74" y="3054"/>
              <a:ext cx="137"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3" name="Picture 5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52" y="3504"/>
              <a:ext cx="124"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4" name="Picture 5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00" y="3456"/>
              <a:ext cx="9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5" name="Picture 5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17" y="2776"/>
              <a:ext cx="26"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6" name="Picture 5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84" y="2784"/>
              <a:ext cx="88"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0" name="Picture 6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68" y="2829"/>
              <a:ext cx="124"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1" name="Picture 6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73" y="2829"/>
              <a:ext cx="116"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2" name="Picture 6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56" y="2848"/>
              <a:ext cx="14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3" name="Picture 6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60" y="2856"/>
              <a:ext cx="137"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4" name="Picture 6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069" y="2865"/>
              <a:ext cx="124"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5" name="Picture 6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832" y="2919"/>
              <a:ext cx="26"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4" name="Picture 12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231" y="3206"/>
              <a:ext cx="26"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7" name="Picture 12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05" y="3220"/>
              <a:ext cx="75"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9" name="Picture 12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93" y="3228"/>
              <a:ext cx="99"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1" name="Picture 13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89" y="3238"/>
              <a:ext cx="112"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3" name="Picture 13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80" y="3248"/>
              <a:ext cx="130"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6" name="Picture 13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175" y="3260"/>
              <a:ext cx="139"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8" name="Picture 13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171" y="3270"/>
              <a:ext cx="146"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0" name="Picture 14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171" y="3277"/>
              <a:ext cx="146"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3" name="Picture 14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167" y="3292"/>
              <a:ext cx="15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4" name="Picture 144"/>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171" y="3297"/>
              <a:ext cx="146"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7" name="Picture 14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175" y="3309"/>
              <a:ext cx="139"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9" name="Picture 149"/>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180" y="3319"/>
              <a:ext cx="130"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1" name="Picture 15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180" y="3326"/>
              <a:ext cx="130"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4" name="Picture 154"/>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189" y="3341"/>
              <a:ext cx="112"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6" name="Picture 156"/>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193" y="3349"/>
              <a:ext cx="99"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8" name="Picture 158"/>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05" y="3358"/>
              <a:ext cx="7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2" name="Picture 162"/>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354" y="3220"/>
              <a:ext cx="65"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4" name="Picture 16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341" y="3228"/>
              <a:ext cx="90"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6" name="Picture 166"/>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333" y="3238"/>
              <a:ext cx="10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1" name="Picture 171"/>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319" y="3260"/>
              <a:ext cx="139"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3" name="Picture 17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315" y="3270"/>
              <a:ext cx="143"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5" name="Picture 175"/>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315" y="3277"/>
              <a:ext cx="14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8" name="Picture 178"/>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311" y="3292"/>
              <a:ext cx="150"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9" name="Picture 17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311" y="3297"/>
              <a:ext cx="150"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2" name="Picture 18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315" y="3309"/>
              <a:ext cx="14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4" name="Picture 184"/>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315" y="3319"/>
              <a:ext cx="143"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6" name="Picture 18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319" y="3326"/>
              <a:ext cx="13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9" name="Picture 189"/>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328" y="3341"/>
              <a:ext cx="11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1" name="Picture 191"/>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333" y="3349"/>
              <a:ext cx="107"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3" name="Picture 1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 y="3358"/>
              <a:ext cx="90"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5" name="Picture 195"/>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367" y="3368"/>
              <a:ext cx="39"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5" name="Picture 215"/>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284" y="3149"/>
              <a:ext cx="2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8" name="Picture 218"/>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254" y="3164"/>
              <a:ext cx="82"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9" name="Picture 219"/>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250" y="3169"/>
              <a:ext cx="90"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2" name="Picture 222"/>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3241" y="3181"/>
              <a:ext cx="112"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4" name="Picture 224"/>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232" y="3191"/>
              <a:ext cx="130"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6" name="Picture 226"/>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3229" y="3198"/>
              <a:ext cx="13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0" name="Picture 240"/>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3232" y="3262"/>
              <a:ext cx="130"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2" name="Picture 242"/>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232" y="3270"/>
              <a:ext cx="130"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5" name="Picture 245"/>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3241" y="3284"/>
              <a:ext cx="112"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7" name="Picture 247"/>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3245" y="3292"/>
              <a:ext cx="100"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9" name="Picture 249"/>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3259" y="3302"/>
              <a:ext cx="7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2" name="Picture 252"/>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3274" y="2639"/>
              <a:ext cx="25"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4" name="Picture 254"/>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247" y="2646"/>
              <a:ext cx="7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7" name="Picture 257"/>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3235" y="2661"/>
              <a:ext cx="99"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9" name="Picture 259"/>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3231" y="2669"/>
              <a:ext cx="112"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6" name="Picture 266"/>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3213" y="2701"/>
              <a:ext cx="143"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8" name="Freeform 68"/>
            <p:cNvSpPr>
              <a:spLocks/>
            </p:cNvSpPr>
            <p:nvPr/>
          </p:nvSpPr>
          <p:spPr bwMode="auto">
            <a:xfrm>
              <a:off x="384" y="2467"/>
              <a:ext cx="4752" cy="1047"/>
            </a:xfrm>
            <a:custGeom>
              <a:avLst/>
              <a:gdLst>
                <a:gd name="T0" fmla="*/ 1309 w 9184"/>
                <a:gd name="T1" fmla="*/ 31 h 1752"/>
                <a:gd name="T2" fmla="*/ 9141 w 9184"/>
                <a:gd name="T3" fmla="*/ 15 h 1752"/>
                <a:gd name="T4" fmla="*/ 9163 w 9184"/>
                <a:gd name="T5" fmla="*/ 1722 h 1752"/>
                <a:gd name="T6" fmla="*/ 1331 w 9184"/>
                <a:gd name="T7" fmla="*/ 1737 h 1752"/>
                <a:gd name="T8" fmla="*/ 1328 w 9184"/>
                <a:gd name="T9" fmla="*/ 1478 h 1752"/>
                <a:gd name="T10" fmla="*/ 1320 w 9184"/>
                <a:gd name="T11" fmla="*/ 1473 h 1752"/>
                <a:gd name="T12" fmla="*/ 1111 w 9184"/>
                <a:gd name="T13" fmla="*/ 1471 h 1752"/>
                <a:gd name="T14" fmla="*/ 1102 w 9184"/>
                <a:gd name="T15" fmla="*/ 1475 h 1752"/>
                <a:gd name="T16" fmla="*/ 1096 w 9184"/>
                <a:gd name="T17" fmla="*/ 1482 h 1752"/>
                <a:gd name="T18" fmla="*/ 1117 w 9184"/>
                <a:gd name="T19" fmla="*/ 1596 h 1752"/>
                <a:gd name="T20" fmla="*/ 44 w 9184"/>
                <a:gd name="T21" fmla="*/ 1612 h 1752"/>
                <a:gd name="T22" fmla="*/ 22 w 9184"/>
                <a:gd name="T23" fmla="*/ 844 h 1752"/>
                <a:gd name="T24" fmla="*/ 1096 w 9184"/>
                <a:gd name="T25" fmla="*/ 829 h 1752"/>
                <a:gd name="T26" fmla="*/ 1099 w 9184"/>
                <a:gd name="T27" fmla="*/ 972 h 1752"/>
                <a:gd name="T28" fmla="*/ 1106 w 9184"/>
                <a:gd name="T29" fmla="*/ 978 h 1752"/>
                <a:gd name="T30" fmla="*/ 1300 w 9184"/>
                <a:gd name="T31" fmla="*/ 980 h 1752"/>
                <a:gd name="T32" fmla="*/ 1309 w 9184"/>
                <a:gd name="T33" fmla="*/ 975 h 1752"/>
                <a:gd name="T34" fmla="*/ 1315 w 9184"/>
                <a:gd name="T35" fmla="*/ 969 h 1752"/>
                <a:gd name="T36" fmla="*/ 1331 w 9184"/>
                <a:gd name="T37" fmla="*/ 15 h 1752"/>
                <a:gd name="T38" fmla="*/ 1272 w 9184"/>
                <a:gd name="T39" fmla="*/ 965 h 1752"/>
                <a:gd name="T40" fmla="*/ 1117 w 9184"/>
                <a:gd name="T41" fmla="*/ 949 h 1752"/>
                <a:gd name="T42" fmla="*/ 1139 w 9184"/>
                <a:gd name="T43" fmla="*/ 825 h 1752"/>
                <a:gd name="T44" fmla="*/ 1133 w 9184"/>
                <a:gd name="T45" fmla="*/ 818 h 1752"/>
                <a:gd name="T46" fmla="*/ 1123 w 9184"/>
                <a:gd name="T47" fmla="*/ 814 h 1752"/>
                <a:gd name="T48" fmla="*/ 11 w 9184"/>
                <a:gd name="T49" fmla="*/ 816 h 1752"/>
                <a:gd name="T50" fmla="*/ 3 w 9184"/>
                <a:gd name="T51" fmla="*/ 822 h 1752"/>
                <a:gd name="T52" fmla="*/ 0 w 9184"/>
                <a:gd name="T53" fmla="*/ 1616 h 1752"/>
                <a:gd name="T54" fmla="*/ 7 w 9184"/>
                <a:gd name="T55" fmla="*/ 1622 h 1752"/>
                <a:gd name="T56" fmla="*/ 16 w 9184"/>
                <a:gd name="T57" fmla="*/ 1627 h 1752"/>
                <a:gd name="T58" fmla="*/ 1128 w 9184"/>
                <a:gd name="T59" fmla="*/ 1625 h 1752"/>
                <a:gd name="T60" fmla="*/ 1136 w 9184"/>
                <a:gd name="T61" fmla="*/ 1619 h 1752"/>
                <a:gd name="T62" fmla="*/ 1139 w 9184"/>
                <a:gd name="T63" fmla="*/ 1486 h 1752"/>
                <a:gd name="T64" fmla="*/ 1309 w 9184"/>
                <a:gd name="T65" fmla="*/ 1501 h 1752"/>
                <a:gd name="T66" fmla="*/ 1287 w 9184"/>
                <a:gd name="T67" fmla="*/ 1741 h 1752"/>
                <a:gd name="T68" fmla="*/ 1294 w 9184"/>
                <a:gd name="T69" fmla="*/ 1748 h 1752"/>
                <a:gd name="T70" fmla="*/ 1303 w 9184"/>
                <a:gd name="T71" fmla="*/ 1752 h 1752"/>
                <a:gd name="T72" fmla="*/ 9174 w 9184"/>
                <a:gd name="T73" fmla="*/ 1750 h 1752"/>
                <a:gd name="T74" fmla="*/ 9181 w 9184"/>
                <a:gd name="T75" fmla="*/ 1745 h 1752"/>
                <a:gd name="T76" fmla="*/ 9184 w 9184"/>
                <a:gd name="T77" fmla="*/ 11 h 1752"/>
                <a:gd name="T78" fmla="*/ 9178 w 9184"/>
                <a:gd name="T79" fmla="*/ 4 h 1752"/>
                <a:gd name="T80" fmla="*/ 9169 w 9184"/>
                <a:gd name="T81" fmla="*/ 0 h 1752"/>
                <a:gd name="T82" fmla="*/ 1298 w 9184"/>
                <a:gd name="T83" fmla="*/ 2 h 1752"/>
                <a:gd name="T84" fmla="*/ 1290 w 9184"/>
                <a:gd name="T85" fmla="*/ 8 h 1752"/>
                <a:gd name="T86" fmla="*/ 1287 w 9184"/>
                <a:gd name="T87" fmla="*/ 15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84" h="1752">
                  <a:moveTo>
                    <a:pt x="1331" y="15"/>
                  </a:moveTo>
                  <a:lnTo>
                    <a:pt x="1309" y="31"/>
                  </a:lnTo>
                  <a:lnTo>
                    <a:pt x="9163" y="31"/>
                  </a:lnTo>
                  <a:lnTo>
                    <a:pt x="9141" y="15"/>
                  </a:lnTo>
                  <a:lnTo>
                    <a:pt x="9141" y="1737"/>
                  </a:lnTo>
                  <a:lnTo>
                    <a:pt x="9163" y="1722"/>
                  </a:lnTo>
                  <a:lnTo>
                    <a:pt x="1309" y="1722"/>
                  </a:lnTo>
                  <a:lnTo>
                    <a:pt x="1331" y="1737"/>
                  </a:lnTo>
                  <a:lnTo>
                    <a:pt x="1331" y="1482"/>
                  </a:lnTo>
                  <a:lnTo>
                    <a:pt x="1328" y="1478"/>
                  </a:lnTo>
                  <a:lnTo>
                    <a:pt x="1325" y="1475"/>
                  </a:lnTo>
                  <a:lnTo>
                    <a:pt x="1320" y="1473"/>
                  </a:lnTo>
                  <a:lnTo>
                    <a:pt x="1315" y="1471"/>
                  </a:lnTo>
                  <a:lnTo>
                    <a:pt x="1111" y="1471"/>
                  </a:lnTo>
                  <a:lnTo>
                    <a:pt x="1106" y="1473"/>
                  </a:lnTo>
                  <a:lnTo>
                    <a:pt x="1102" y="1475"/>
                  </a:lnTo>
                  <a:lnTo>
                    <a:pt x="1099" y="1478"/>
                  </a:lnTo>
                  <a:lnTo>
                    <a:pt x="1096" y="1482"/>
                  </a:lnTo>
                  <a:lnTo>
                    <a:pt x="1096" y="1612"/>
                  </a:lnTo>
                  <a:lnTo>
                    <a:pt x="1117" y="1596"/>
                  </a:lnTo>
                  <a:lnTo>
                    <a:pt x="22" y="1596"/>
                  </a:lnTo>
                  <a:lnTo>
                    <a:pt x="44" y="1612"/>
                  </a:lnTo>
                  <a:lnTo>
                    <a:pt x="44" y="829"/>
                  </a:lnTo>
                  <a:lnTo>
                    <a:pt x="22" y="844"/>
                  </a:lnTo>
                  <a:lnTo>
                    <a:pt x="1117" y="844"/>
                  </a:lnTo>
                  <a:lnTo>
                    <a:pt x="1096" y="829"/>
                  </a:lnTo>
                  <a:lnTo>
                    <a:pt x="1096" y="969"/>
                  </a:lnTo>
                  <a:lnTo>
                    <a:pt x="1099" y="972"/>
                  </a:lnTo>
                  <a:lnTo>
                    <a:pt x="1102" y="975"/>
                  </a:lnTo>
                  <a:lnTo>
                    <a:pt x="1106" y="978"/>
                  </a:lnTo>
                  <a:lnTo>
                    <a:pt x="1111" y="980"/>
                  </a:lnTo>
                  <a:lnTo>
                    <a:pt x="1300" y="980"/>
                  </a:lnTo>
                  <a:lnTo>
                    <a:pt x="1304" y="978"/>
                  </a:lnTo>
                  <a:lnTo>
                    <a:pt x="1309" y="975"/>
                  </a:lnTo>
                  <a:lnTo>
                    <a:pt x="1312" y="972"/>
                  </a:lnTo>
                  <a:lnTo>
                    <a:pt x="1315" y="969"/>
                  </a:lnTo>
                  <a:lnTo>
                    <a:pt x="1315" y="965"/>
                  </a:lnTo>
                  <a:lnTo>
                    <a:pt x="1331" y="15"/>
                  </a:lnTo>
                  <a:lnTo>
                    <a:pt x="1287" y="15"/>
                  </a:lnTo>
                  <a:lnTo>
                    <a:pt x="1272" y="965"/>
                  </a:lnTo>
                  <a:lnTo>
                    <a:pt x="1294" y="949"/>
                  </a:lnTo>
                  <a:lnTo>
                    <a:pt x="1117" y="949"/>
                  </a:lnTo>
                  <a:lnTo>
                    <a:pt x="1139" y="965"/>
                  </a:lnTo>
                  <a:lnTo>
                    <a:pt x="1139" y="825"/>
                  </a:lnTo>
                  <a:lnTo>
                    <a:pt x="1136" y="822"/>
                  </a:lnTo>
                  <a:lnTo>
                    <a:pt x="1133" y="818"/>
                  </a:lnTo>
                  <a:lnTo>
                    <a:pt x="1128" y="816"/>
                  </a:lnTo>
                  <a:lnTo>
                    <a:pt x="1123" y="814"/>
                  </a:lnTo>
                  <a:lnTo>
                    <a:pt x="16" y="814"/>
                  </a:lnTo>
                  <a:lnTo>
                    <a:pt x="11" y="816"/>
                  </a:lnTo>
                  <a:lnTo>
                    <a:pt x="7" y="818"/>
                  </a:lnTo>
                  <a:lnTo>
                    <a:pt x="3" y="822"/>
                  </a:lnTo>
                  <a:lnTo>
                    <a:pt x="0" y="825"/>
                  </a:lnTo>
                  <a:lnTo>
                    <a:pt x="0" y="1616"/>
                  </a:lnTo>
                  <a:lnTo>
                    <a:pt x="3" y="1619"/>
                  </a:lnTo>
                  <a:lnTo>
                    <a:pt x="7" y="1622"/>
                  </a:lnTo>
                  <a:lnTo>
                    <a:pt x="11" y="1625"/>
                  </a:lnTo>
                  <a:lnTo>
                    <a:pt x="16" y="1627"/>
                  </a:lnTo>
                  <a:lnTo>
                    <a:pt x="1123" y="1627"/>
                  </a:lnTo>
                  <a:lnTo>
                    <a:pt x="1128" y="1625"/>
                  </a:lnTo>
                  <a:lnTo>
                    <a:pt x="1133" y="1622"/>
                  </a:lnTo>
                  <a:lnTo>
                    <a:pt x="1136" y="1619"/>
                  </a:lnTo>
                  <a:lnTo>
                    <a:pt x="1139" y="1616"/>
                  </a:lnTo>
                  <a:lnTo>
                    <a:pt x="1139" y="1486"/>
                  </a:lnTo>
                  <a:lnTo>
                    <a:pt x="1117" y="1501"/>
                  </a:lnTo>
                  <a:lnTo>
                    <a:pt x="1309" y="1501"/>
                  </a:lnTo>
                  <a:lnTo>
                    <a:pt x="1287" y="1486"/>
                  </a:lnTo>
                  <a:lnTo>
                    <a:pt x="1287" y="1741"/>
                  </a:lnTo>
                  <a:lnTo>
                    <a:pt x="1290" y="1745"/>
                  </a:lnTo>
                  <a:lnTo>
                    <a:pt x="1294" y="1748"/>
                  </a:lnTo>
                  <a:lnTo>
                    <a:pt x="1298" y="1750"/>
                  </a:lnTo>
                  <a:lnTo>
                    <a:pt x="1303" y="1752"/>
                  </a:lnTo>
                  <a:lnTo>
                    <a:pt x="9169" y="1752"/>
                  </a:lnTo>
                  <a:lnTo>
                    <a:pt x="9174" y="1750"/>
                  </a:lnTo>
                  <a:lnTo>
                    <a:pt x="9178" y="1748"/>
                  </a:lnTo>
                  <a:lnTo>
                    <a:pt x="9181" y="1745"/>
                  </a:lnTo>
                  <a:lnTo>
                    <a:pt x="9184" y="1741"/>
                  </a:lnTo>
                  <a:lnTo>
                    <a:pt x="9184" y="11"/>
                  </a:lnTo>
                  <a:lnTo>
                    <a:pt x="9181" y="8"/>
                  </a:lnTo>
                  <a:lnTo>
                    <a:pt x="9178" y="4"/>
                  </a:lnTo>
                  <a:lnTo>
                    <a:pt x="9174" y="2"/>
                  </a:lnTo>
                  <a:lnTo>
                    <a:pt x="9169" y="0"/>
                  </a:lnTo>
                  <a:lnTo>
                    <a:pt x="1304" y="0"/>
                  </a:lnTo>
                  <a:lnTo>
                    <a:pt x="1298" y="2"/>
                  </a:lnTo>
                  <a:lnTo>
                    <a:pt x="1294" y="4"/>
                  </a:lnTo>
                  <a:lnTo>
                    <a:pt x="1290" y="8"/>
                  </a:lnTo>
                  <a:lnTo>
                    <a:pt x="1289" y="11"/>
                  </a:lnTo>
                  <a:lnTo>
                    <a:pt x="1287" y="15"/>
                  </a:lnTo>
                  <a:lnTo>
                    <a:pt x="133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89" name="Freeform 69"/>
            <p:cNvSpPr>
              <a:spLocks/>
            </p:cNvSpPr>
            <p:nvPr/>
          </p:nvSpPr>
          <p:spPr bwMode="auto">
            <a:xfrm>
              <a:off x="828" y="3040"/>
              <a:ext cx="23" cy="319"/>
            </a:xfrm>
            <a:custGeom>
              <a:avLst/>
              <a:gdLst>
                <a:gd name="T0" fmla="*/ 43 w 43"/>
                <a:gd name="T1" fmla="*/ 15 h 532"/>
                <a:gd name="T2" fmla="*/ 43 w 43"/>
                <a:gd name="T3" fmla="*/ 11 h 532"/>
                <a:gd name="T4" fmla="*/ 40 w 43"/>
                <a:gd name="T5" fmla="*/ 8 h 532"/>
                <a:gd name="T6" fmla="*/ 37 w 43"/>
                <a:gd name="T7" fmla="*/ 5 h 532"/>
                <a:gd name="T8" fmla="*/ 32 w 43"/>
                <a:gd name="T9" fmla="*/ 2 h 532"/>
                <a:gd name="T10" fmla="*/ 28 w 43"/>
                <a:gd name="T11" fmla="*/ 0 h 532"/>
                <a:gd name="T12" fmla="*/ 15 w 43"/>
                <a:gd name="T13" fmla="*/ 0 h 532"/>
                <a:gd name="T14" fmla="*/ 11 w 43"/>
                <a:gd name="T15" fmla="*/ 2 h 532"/>
                <a:gd name="T16" fmla="*/ 6 w 43"/>
                <a:gd name="T17" fmla="*/ 5 h 532"/>
                <a:gd name="T18" fmla="*/ 3 w 43"/>
                <a:gd name="T19" fmla="*/ 8 h 532"/>
                <a:gd name="T20" fmla="*/ 0 w 43"/>
                <a:gd name="T21" fmla="*/ 11 h 532"/>
                <a:gd name="T22" fmla="*/ 0 w 43"/>
                <a:gd name="T23" fmla="*/ 521 h 532"/>
                <a:gd name="T24" fmla="*/ 3 w 43"/>
                <a:gd name="T25" fmla="*/ 524 h 532"/>
                <a:gd name="T26" fmla="*/ 6 w 43"/>
                <a:gd name="T27" fmla="*/ 527 h 532"/>
                <a:gd name="T28" fmla="*/ 11 w 43"/>
                <a:gd name="T29" fmla="*/ 529 h 532"/>
                <a:gd name="T30" fmla="*/ 15 w 43"/>
                <a:gd name="T31" fmla="*/ 532 h 532"/>
                <a:gd name="T32" fmla="*/ 28 w 43"/>
                <a:gd name="T33" fmla="*/ 532 h 532"/>
                <a:gd name="T34" fmla="*/ 32 w 43"/>
                <a:gd name="T35" fmla="*/ 529 h 532"/>
                <a:gd name="T36" fmla="*/ 37 w 43"/>
                <a:gd name="T37" fmla="*/ 527 h 532"/>
                <a:gd name="T38" fmla="*/ 40 w 43"/>
                <a:gd name="T39" fmla="*/ 524 h 532"/>
                <a:gd name="T40" fmla="*/ 43 w 43"/>
                <a:gd name="T41" fmla="*/ 521 h 532"/>
                <a:gd name="T42" fmla="*/ 43 w 43"/>
                <a:gd name="T43" fmla="*/ 516 h 532"/>
                <a:gd name="T44" fmla="*/ 43 w 43"/>
                <a:gd name="T45" fmla="*/ 15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532">
                  <a:moveTo>
                    <a:pt x="43" y="15"/>
                  </a:moveTo>
                  <a:lnTo>
                    <a:pt x="43" y="11"/>
                  </a:lnTo>
                  <a:lnTo>
                    <a:pt x="40" y="8"/>
                  </a:lnTo>
                  <a:lnTo>
                    <a:pt x="37" y="5"/>
                  </a:lnTo>
                  <a:lnTo>
                    <a:pt x="32" y="2"/>
                  </a:lnTo>
                  <a:lnTo>
                    <a:pt x="28" y="0"/>
                  </a:lnTo>
                  <a:lnTo>
                    <a:pt x="15" y="0"/>
                  </a:lnTo>
                  <a:lnTo>
                    <a:pt x="11" y="2"/>
                  </a:lnTo>
                  <a:lnTo>
                    <a:pt x="6" y="5"/>
                  </a:lnTo>
                  <a:lnTo>
                    <a:pt x="3" y="8"/>
                  </a:lnTo>
                  <a:lnTo>
                    <a:pt x="0" y="11"/>
                  </a:lnTo>
                  <a:lnTo>
                    <a:pt x="0" y="521"/>
                  </a:lnTo>
                  <a:lnTo>
                    <a:pt x="3" y="524"/>
                  </a:lnTo>
                  <a:lnTo>
                    <a:pt x="6" y="527"/>
                  </a:lnTo>
                  <a:lnTo>
                    <a:pt x="11" y="529"/>
                  </a:lnTo>
                  <a:lnTo>
                    <a:pt x="15" y="532"/>
                  </a:lnTo>
                  <a:lnTo>
                    <a:pt x="28" y="532"/>
                  </a:lnTo>
                  <a:lnTo>
                    <a:pt x="32" y="529"/>
                  </a:lnTo>
                  <a:lnTo>
                    <a:pt x="37" y="527"/>
                  </a:lnTo>
                  <a:lnTo>
                    <a:pt x="40" y="524"/>
                  </a:lnTo>
                  <a:lnTo>
                    <a:pt x="43" y="521"/>
                  </a:lnTo>
                  <a:lnTo>
                    <a:pt x="43" y="516"/>
                  </a:lnTo>
                  <a:lnTo>
                    <a:pt x="4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0" name="Freeform 70"/>
            <p:cNvSpPr>
              <a:spLocks/>
            </p:cNvSpPr>
            <p:nvPr/>
          </p:nvSpPr>
          <p:spPr bwMode="auto">
            <a:xfrm>
              <a:off x="751" y="3040"/>
              <a:ext cx="22" cy="317"/>
            </a:xfrm>
            <a:custGeom>
              <a:avLst/>
              <a:gdLst>
                <a:gd name="T0" fmla="*/ 44 w 44"/>
                <a:gd name="T1" fmla="*/ 15 h 531"/>
                <a:gd name="T2" fmla="*/ 44 w 44"/>
                <a:gd name="T3" fmla="*/ 11 h 531"/>
                <a:gd name="T4" fmla="*/ 41 w 44"/>
                <a:gd name="T5" fmla="*/ 8 h 531"/>
                <a:gd name="T6" fmla="*/ 38 w 44"/>
                <a:gd name="T7" fmla="*/ 4 h 531"/>
                <a:gd name="T8" fmla="*/ 33 w 44"/>
                <a:gd name="T9" fmla="*/ 2 h 531"/>
                <a:gd name="T10" fmla="*/ 28 w 44"/>
                <a:gd name="T11" fmla="*/ 0 h 531"/>
                <a:gd name="T12" fmla="*/ 16 w 44"/>
                <a:gd name="T13" fmla="*/ 0 h 531"/>
                <a:gd name="T14" fmla="*/ 11 w 44"/>
                <a:gd name="T15" fmla="*/ 2 h 531"/>
                <a:gd name="T16" fmla="*/ 7 w 44"/>
                <a:gd name="T17" fmla="*/ 4 h 531"/>
                <a:gd name="T18" fmla="*/ 3 w 44"/>
                <a:gd name="T19" fmla="*/ 8 h 531"/>
                <a:gd name="T20" fmla="*/ 0 w 44"/>
                <a:gd name="T21" fmla="*/ 11 h 531"/>
                <a:gd name="T22" fmla="*/ 0 w 44"/>
                <a:gd name="T23" fmla="*/ 520 h 531"/>
                <a:gd name="T24" fmla="*/ 3 w 44"/>
                <a:gd name="T25" fmla="*/ 524 h 531"/>
                <a:gd name="T26" fmla="*/ 7 w 44"/>
                <a:gd name="T27" fmla="*/ 527 h 531"/>
                <a:gd name="T28" fmla="*/ 11 w 44"/>
                <a:gd name="T29" fmla="*/ 529 h 531"/>
                <a:gd name="T30" fmla="*/ 16 w 44"/>
                <a:gd name="T31" fmla="*/ 531 h 531"/>
                <a:gd name="T32" fmla="*/ 28 w 44"/>
                <a:gd name="T33" fmla="*/ 531 h 531"/>
                <a:gd name="T34" fmla="*/ 33 w 44"/>
                <a:gd name="T35" fmla="*/ 529 h 531"/>
                <a:gd name="T36" fmla="*/ 38 w 44"/>
                <a:gd name="T37" fmla="*/ 527 h 531"/>
                <a:gd name="T38" fmla="*/ 41 w 44"/>
                <a:gd name="T39" fmla="*/ 524 h 531"/>
                <a:gd name="T40" fmla="*/ 44 w 44"/>
                <a:gd name="T41" fmla="*/ 520 h 531"/>
                <a:gd name="T42" fmla="*/ 44 w 44"/>
                <a:gd name="T43" fmla="*/ 516 h 531"/>
                <a:gd name="T44" fmla="*/ 44 w 44"/>
                <a:gd name="T45" fmla="*/ 1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531">
                  <a:moveTo>
                    <a:pt x="44" y="15"/>
                  </a:moveTo>
                  <a:lnTo>
                    <a:pt x="44" y="11"/>
                  </a:lnTo>
                  <a:lnTo>
                    <a:pt x="41" y="8"/>
                  </a:lnTo>
                  <a:lnTo>
                    <a:pt x="38" y="4"/>
                  </a:lnTo>
                  <a:lnTo>
                    <a:pt x="33" y="2"/>
                  </a:lnTo>
                  <a:lnTo>
                    <a:pt x="28" y="0"/>
                  </a:lnTo>
                  <a:lnTo>
                    <a:pt x="16" y="0"/>
                  </a:lnTo>
                  <a:lnTo>
                    <a:pt x="11" y="2"/>
                  </a:lnTo>
                  <a:lnTo>
                    <a:pt x="7" y="4"/>
                  </a:lnTo>
                  <a:lnTo>
                    <a:pt x="3" y="8"/>
                  </a:lnTo>
                  <a:lnTo>
                    <a:pt x="0" y="11"/>
                  </a:lnTo>
                  <a:lnTo>
                    <a:pt x="0" y="520"/>
                  </a:lnTo>
                  <a:lnTo>
                    <a:pt x="3" y="524"/>
                  </a:lnTo>
                  <a:lnTo>
                    <a:pt x="7" y="527"/>
                  </a:lnTo>
                  <a:lnTo>
                    <a:pt x="11" y="529"/>
                  </a:lnTo>
                  <a:lnTo>
                    <a:pt x="16" y="531"/>
                  </a:lnTo>
                  <a:lnTo>
                    <a:pt x="28" y="531"/>
                  </a:lnTo>
                  <a:lnTo>
                    <a:pt x="33" y="529"/>
                  </a:lnTo>
                  <a:lnTo>
                    <a:pt x="38" y="527"/>
                  </a:lnTo>
                  <a:lnTo>
                    <a:pt x="41" y="524"/>
                  </a:lnTo>
                  <a:lnTo>
                    <a:pt x="44" y="520"/>
                  </a:lnTo>
                  <a:lnTo>
                    <a:pt x="44" y="516"/>
                  </a:lnTo>
                  <a:lnTo>
                    <a:pt x="4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1" name="Rectangle 71"/>
            <p:cNvSpPr>
              <a:spLocks noChangeArrowheads="1"/>
            </p:cNvSpPr>
            <p:nvPr/>
          </p:nvSpPr>
          <p:spPr bwMode="auto">
            <a:xfrm>
              <a:off x="509" y="3056"/>
              <a:ext cx="78" cy="294"/>
            </a:xfrm>
            <a:prstGeom prst="rect">
              <a:avLst/>
            </a:prstGeom>
            <a:solidFill>
              <a:srgbClr val="404040"/>
            </a:solidFill>
            <a:ln w="0">
              <a:solidFill>
                <a:srgbClr val="000000"/>
              </a:solidFill>
              <a:miter lim="800000"/>
              <a:headEnd/>
              <a:tailEnd/>
            </a:ln>
          </p:spPr>
          <p:txBody>
            <a:bodyPr/>
            <a:lstStyle/>
            <a:p>
              <a:endParaRPr lang="cs-CZ"/>
            </a:p>
          </p:txBody>
        </p:sp>
        <p:sp>
          <p:nvSpPr>
            <p:cNvPr id="30792" name="Freeform 72"/>
            <p:cNvSpPr>
              <a:spLocks/>
            </p:cNvSpPr>
            <p:nvPr/>
          </p:nvSpPr>
          <p:spPr bwMode="auto">
            <a:xfrm>
              <a:off x="4761" y="2648"/>
              <a:ext cx="22" cy="679"/>
            </a:xfrm>
            <a:custGeom>
              <a:avLst/>
              <a:gdLst>
                <a:gd name="T0" fmla="*/ 44 w 44"/>
                <a:gd name="T1" fmla="*/ 15 h 1137"/>
                <a:gd name="T2" fmla="*/ 44 w 44"/>
                <a:gd name="T3" fmla="*/ 11 h 1137"/>
                <a:gd name="T4" fmla="*/ 41 w 44"/>
                <a:gd name="T5" fmla="*/ 8 h 1137"/>
                <a:gd name="T6" fmla="*/ 38 w 44"/>
                <a:gd name="T7" fmla="*/ 5 h 1137"/>
                <a:gd name="T8" fmla="*/ 33 w 44"/>
                <a:gd name="T9" fmla="*/ 2 h 1137"/>
                <a:gd name="T10" fmla="*/ 28 w 44"/>
                <a:gd name="T11" fmla="*/ 0 h 1137"/>
                <a:gd name="T12" fmla="*/ 16 w 44"/>
                <a:gd name="T13" fmla="*/ 0 h 1137"/>
                <a:gd name="T14" fmla="*/ 11 w 44"/>
                <a:gd name="T15" fmla="*/ 2 h 1137"/>
                <a:gd name="T16" fmla="*/ 7 w 44"/>
                <a:gd name="T17" fmla="*/ 5 h 1137"/>
                <a:gd name="T18" fmla="*/ 4 w 44"/>
                <a:gd name="T19" fmla="*/ 8 h 1137"/>
                <a:gd name="T20" fmla="*/ 0 w 44"/>
                <a:gd name="T21" fmla="*/ 11 h 1137"/>
                <a:gd name="T22" fmla="*/ 0 w 44"/>
                <a:gd name="T23" fmla="*/ 1126 h 1137"/>
                <a:gd name="T24" fmla="*/ 4 w 44"/>
                <a:gd name="T25" fmla="*/ 1130 h 1137"/>
                <a:gd name="T26" fmla="*/ 7 w 44"/>
                <a:gd name="T27" fmla="*/ 1133 h 1137"/>
                <a:gd name="T28" fmla="*/ 11 w 44"/>
                <a:gd name="T29" fmla="*/ 1135 h 1137"/>
                <a:gd name="T30" fmla="*/ 16 w 44"/>
                <a:gd name="T31" fmla="*/ 1137 h 1137"/>
                <a:gd name="T32" fmla="*/ 28 w 44"/>
                <a:gd name="T33" fmla="*/ 1137 h 1137"/>
                <a:gd name="T34" fmla="*/ 33 w 44"/>
                <a:gd name="T35" fmla="*/ 1135 h 1137"/>
                <a:gd name="T36" fmla="*/ 38 w 44"/>
                <a:gd name="T37" fmla="*/ 1133 h 1137"/>
                <a:gd name="T38" fmla="*/ 41 w 44"/>
                <a:gd name="T39" fmla="*/ 1130 h 1137"/>
                <a:gd name="T40" fmla="*/ 44 w 44"/>
                <a:gd name="T41" fmla="*/ 1126 h 1137"/>
                <a:gd name="T42" fmla="*/ 44 w 44"/>
                <a:gd name="T43" fmla="*/ 1122 h 1137"/>
                <a:gd name="T44" fmla="*/ 44 w 44"/>
                <a:gd name="T45" fmla="*/ 15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1137">
                  <a:moveTo>
                    <a:pt x="44" y="15"/>
                  </a:moveTo>
                  <a:lnTo>
                    <a:pt x="44" y="11"/>
                  </a:lnTo>
                  <a:lnTo>
                    <a:pt x="41" y="8"/>
                  </a:lnTo>
                  <a:lnTo>
                    <a:pt x="38" y="5"/>
                  </a:lnTo>
                  <a:lnTo>
                    <a:pt x="33" y="2"/>
                  </a:lnTo>
                  <a:lnTo>
                    <a:pt x="28" y="0"/>
                  </a:lnTo>
                  <a:lnTo>
                    <a:pt x="16" y="0"/>
                  </a:lnTo>
                  <a:lnTo>
                    <a:pt x="11" y="2"/>
                  </a:lnTo>
                  <a:lnTo>
                    <a:pt x="7" y="5"/>
                  </a:lnTo>
                  <a:lnTo>
                    <a:pt x="4" y="8"/>
                  </a:lnTo>
                  <a:lnTo>
                    <a:pt x="0" y="11"/>
                  </a:lnTo>
                  <a:lnTo>
                    <a:pt x="0" y="1126"/>
                  </a:lnTo>
                  <a:lnTo>
                    <a:pt x="4" y="1130"/>
                  </a:lnTo>
                  <a:lnTo>
                    <a:pt x="7" y="1133"/>
                  </a:lnTo>
                  <a:lnTo>
                    <a:pt x="11" y="1135"/>
                  </a:lnTo>
                  <a:lnTo>
                    <a:pt x="16" y="1137"/>
                  </a:lnTo>
                  <a:lnTo>
                    <a:pt x="28" y="1137"/>
                  </a:lnTo>
                  <a:lnTo>
                    <a:pt x="33" y="1135"/>
                  </a:lnTo>
                  <a:lnTo>
                    <a:pt x="38" y="1133"/>
                  </a:lnTo>
                  <a:lnTo>
                    <a:pt x="41" y="1130"/>
                  </a:lnTo>
                  <a:lnTo>
                    <a:pt x="44" y="1126"/>
                  </a:lnTo>
                  <a:lnTo>
                    <a:pt x="44" y="1122"/>
                  </a:lnTo>
                  <a:lnTo>
                    <a:pt x="44"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3" name="Freeform 73"/>
            <p:cNvSpPr>
              <a:spLocks/>
            </p:cNvSpPr>
            <p:nvPr/>
          </p:nvSpPr>
          <p:spPr bwMode="auto">
            <a:xfrm>
              <a:off x="4133" y="2642"/>
              <a:ext cx="23" cy="18"/>
            </a:xfrm>
            <a:custGeom>
              <a:avLst/>
              <a:gdLst>
                <a:gd name="T0" fmla="*/ 21 w 43"/>
                <a:gd name="T1" fmla="*/ 0 h 31"/>
                <a:gd name="T2" fmla="*/ 15 w 43"/>
                <a:gd name="T3" fmla="*/ 0 h 31"/>
                <a:gd name="T4" fmla="*/ 10 w 43"/>
                <a:gd name="T5" fmla="*/ 3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7 h 31"/>
                <a:gd name="T18" fmla="*/ 10 w 43"/>
                <a:gd name="T19" fmla="*/ 29 h 31"/>
                <a:gd name="T20" fmla="*/ 15 w 43"/>
                <a:gd name="T21" fmla="*/ 31 h 31"/>
                <a:gd name="T22" fmla="*/ 28 w 43"/>
                <a:gd name="T23" fmla="*/ 31 h 31"/>
                <a:gd name="T24" fmla="*/ 32 w 43"/>
                <a:gd name="T25" fmla="*/ 29 h 31"/>
                <a:gd name="T26" fmla="*/ 37 w 43"/>
                <a:gd name="T27" fmla="*/ 27 h 31"/>
                <a:gd name="T28" fmla="*/ 40 w 43"/>
                <a:gd name="T29" fmla="*/ 23 h 31"/>
                <a:gd name="T30" fmla="*/ 43 w 43"/>
                <a:gd name="T31" fmla="*/ 20 h 31"/>
                <a:gd name="T32" fmla="*/ 43 w 43"/>
                <a:gd name="T33" fmla="*/ 11 h 31"/>
                <a:gd name="T34" fmla="*/ 40 w 43"/>
                <a:gd name="T35" fmla="*/ 8 h 31"/>
                <a:gd name="T36" fmla="*/ 37 w 43"/>
                <a:gd name="T37" fmla="*/ 5 h 31"/>
                <a:gd name="T38" fmla="*/ 32 w 43"/>
                <a:gd name="T39" fmla="*/ 3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3"/>
                  </a:lnTo>
                  <a:lnTo>
                    <a:pt x="6" y="5"/>
                  </a:lnTo>
                  <a:lnTo>
                    <a:pt x="3" y="8"/>
                  </a:lnTo>
                  <a:lnTo>
                    <a:pt x="0" y="11"/>
                  </a:lnTo>
                  <a:lnTo>
                    <a:pt x="0" y="20"/>
                  </a:lnTo>
                  <a:lnTo>
                    <a:pt x="3" y="23"/>
                  </a:lnTo>
                  <a:lnTo>
                    <a:pt x="6" y="27"/>
                  </a:lnTo>
                  <a:lnTo>
                    <a:pt x="10" y="29"/>
                  </a:lnTo>
                  <a:lnTo>
                    <a:pt x="15" y="31"/>
                  </a:lnTo>
                  <a:lnTo>
                    <a:pt x="28" y="31"/>
                  </a:lnTo>
                  <a:lnTo>
                    <a:pt x="32" y="29"/>
                  </a:lnTo>
                  <a:lnTo>
                    <a:pt x="37" y="27"/>
                  </a:lnTo>
                  <a:lnTo>
                    <a:pt x="40" y="23"/>
                  </a:lnTo>
                  <a:lnTo>
                    <a:pt x="43" y="20"/>
                  </a:lnTo>
                  <a:lnTo>
                    <a:pt x="43" y="11"/>
                  </a:lnTo>
                  <a:lnTo>
                    <a:pt x="40" y="8"/>
                  </a:lnTo>
                  <a:lnTo>
                    <a:pt x="37" y="5"/>
                  </a:lnTo>
                  <a:lnTo>
                    <a:pt x="32" y="3"/>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4" name="Freeform 74"/>
            <p:cNvSpPr>
              <a:spLocks/>
            </p:cNvSpPr>
            <p:nvPr/>
          </p:nvSpPr>
          <p:spPr bwMode="auto">
            <a:xfrm>
              <a:off x="4133" y="2679"/>
              <a:ext cx="23" cy="17"/>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0 h 30"/>
                <a:gd name="T12" fmla="*/ 0 w 43"/>
                <a:gd name="T13" fmla="*/ 19 h 30"/>
                <a:gd name="T14" fmla="*/ 3 w 43"/>
                <a:gd name="T15" fmla="*/ 22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2 h 30"/>
                <a:gd name="T30" fmla="*/ 43 w 43"/>
                <a:gd name="T31" fmla="*/ 19 h 30"/>
                <a:gd name="T32" fmla="*/ 43 w 43"/>
                <a:gd name="T33" fmla="*/ 10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0"/>
                  </a:lnTo>
                  <a:lnTo>
                    <a:pt x="0" y="19"/>
                  </a:lnTo>
                  <a:lnTo>
                    <a:pt x="3" y="22"/>
                  </a:lnTo>
                  <a:lnTo>
                    <a:pt x="6" y="26"/>
                  </a:lnTo>
                  <a:lnTo>
                    <a:pt x="10" y="28"/>
                  </a:lnTo>
                  <a:lnTo>
                    <a:pt x="15" y="30"/>
                  </a:lnTo>
                  <a:lnTo>
                    <a:pt x="28" y="30"/>
                  </a:lnTo>
                  <a:lnTo>
                    <a:pt x="32" y="28"/>
                  </a:lnTo>
                  <a:lnTo>
                    <a:pt x="37" y="26"/>
                  </a:lnTo>
                  <a:lnTo>
                    <a:pt x="40" y="22"/>
                  </a:lnTo>
                  <a:lnTo>
                    <a:pt x="43" y="19"/>
                  </a:lnTo>
                  <a:lnTo>
                    <a:pt x="43" y="10"/>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5" name="Freeform 75"/>
            <p:cNvSpPr>
              <a:spLocks/>
            </p:cNvSpPr>
            <p:nvPr/>
          </p:nvSpPr>
          <p:spPr bwMode="auto">
            <a:xfrm>
              <a:off x="4133" y="2716"/>
              <a:ext cx="23" cy="18"/>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1"/>
                  </a:lnTo>
                  <a:lnTo>
                    <a:pt x="0" y="19"/>
                  </a:lnTo>
                  <a:lnTo>
                    <a:pt x="3" y="23"/>
                  </a:lnTo>
                  <a:lnTo>
                    <a:pt x="6" y="26"/>
                  </a:lnTo>
                  <a:lnTo>
                    <a:pt x="10" y="28"/>
                  </a:lnTo>
                  <a:lnTo>
                    <a:pt x="15" y="30"/>
                  </a:lnTo>
                  <a:lnTo>
                    <a:pt x="28" y="30"/>
                  </a:lnTo>
                  <a:lnTo>
                    <a:pt x="32" y="28"/>
                  </a:lnTo>
                  <a:lnTo>
                    <a:pt x="37" y="26"/>
                  </a:lnTo>
                  <a:lnTo>
                    <a:pt x="40" y="23"/>
                  </a:lnTo>
                  <a:lnTo>
                    <a:pt x="43" y="19"/>
                  </a:lnTo>
                  <a:lnTo>
                    <a:pt x="43" y="11"/>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6" name="Freeform 76"/>
            <p:cNvSpPr>
              <a:spLocks/>
            </p:cNvSpPr>
            <p:nvPr/>
          </p:nvSpPr>
          <p:spPr bwMode="auto">
            <a:xfrm>
              <a:off x="4133" y="2752"/>
              <a:ext cx="23" cy="18"/>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1"/>
                  </a:lnTo>
                  <a:lnTo>
                    <a:pt x="0" y="19"/>
                  </a:lnTo>
                  <a:lnTo>
                    <a:pt x="3" y="23"/>
                  </a:lnTo>
                  <a:lnTo>
                    <a:pt x="6" y="26"/>
                  </a:lnTo>
                  <a:lnTo>
                    <a:pt x="10" y="28"/>
                  </a:lnTo>
                  <a:lnTo>
                    <a:pt x="15" y="30"/>
                  </a:lnTo>
                  <a:lnTo>
                    <a:pt x="28" y="30"/>
                  </a:lnTo>
                  <a:lnTo>
                    <a:pt x="32" y="28"/>
                  </a:lnTo>
                  <a:lnTo>
                    <a:pt x="37" y="26"/>
                  </a:lnTo>
                  <a:lnTo>
                    <a:pt x="40" y="23"/>
                  </a:lnTo>
                  <a:lnTo>
                    <a:pt x="43" y="19"/>
                  </a:lnTo>
                  <a:lnTo>
                    <a:pt x="43" y="11"/>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7" name="Freeform 77"/>
            <p:cNvSpPr>
              <a:spLocks/>
            </p:cNvSpPr>
            <p:nvPr/>
          </p:nvSpPr>
          <p:spPr bwMode="auto">
            <a:xfrm>
              <a:off x="4133" y="2788"/>
              <a:ext cx="23" cy="18"/>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1"/>
                  </a:lnTo>
                  <a:lnTo>
                    <a:pt x="0" y="19"/>
                  </a:lnTo>
                  <a:lnTo>
                    <a:pt x="3" y="23"/>
                  </a:lnTo>
                  <a:lnTo>
                    <a:pt x="6" y="26"/>
                  </a:lnTo>
                  <a:lnTo>
                    <a:pt x="10" y="28"/>
                  </a:lnTo>
                  <a:lnTo>
                    <a:pt x="15" y="30"/>
                  </a:lnTo>
                  <a:lnTo>
                    <a:pt x="28" y="30"/>
                  </a:lnTo>
                  <a:lnTo>
                    <a:pt x="32" y="28"/>
                  </a:lnTo>
                  <a:lnTo>
                    <a:pt x="37" y="26"/>
                  </a:lnTo>
                  <a:lnTo>
                    <a:pt x="40" y="23"/>
                  </a:lnTo>
                  <a:lnTo>
                    <a:pt x="43" y="19"/>
                  </a:lnTo>
                  <a:lnTo>
                    <a:pt x="43" y="11"/>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8" name="Freeform 78"/>
            <p:cNvSpPr>
              <a:spLocks/>
            </p:cNvSpPr>
            <p:nvPr/>
          </p:nvSpPr>
          <p:spPr bwMode="auto">
            <a:xfrm>
              <a:off x="4133" y="2826"/>
              <a:ext cx="23" cy="17"/>
            </a:xfrm>
            <a:custGeom>
              <a:avLst/>
              <a:gdLst>
                <a:gd name="T0" fmla="*/ 21 w 43"/>
                <a:gd name="T1" fmla="*/ 0 h 30"/>
                <a:gd name="T2" fmla="*/ 15 w 43"/>
                <a:gd name="T3" fmla="*/ 0 h 30"/>
                <a:gd name="T4" fmla="*/ 10 w 43"/>
                <a:gd name="T5" fmla="*/ 2 h 30"/>
                <a:gd name="T6" fmla="*/ 6 w 43"/>
                <a:gd name="T7" fmla="*/ 4 h 30"/>
                <a:gd name="T8" fmla="*/ 3 w 43"/>
                <a:gd name="T9" fmla="*/ 8 h 30"/>
                <a:gd name="T10" fmla="*/ 0 w 43"/>
                <a:gd name="T11" fmla="*/ 11 h 30"/>
                <a:gd name="T12" fmla="*/ 0 w 43"/>
                <a:gd name="T13" fmla="*/ 20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20 h 30"/>
                <a:gd name="T32" fmla="*/ 43 w 43"/>
                <a:gd name="T33" fmla="*/ 11 h 30"/>
                <a:gd name="T34" fmla="*/ 40 w 43"/>
                <a:gd name="T35" fmla="*/ 8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8"/>
                  </a:lnTo>
                  <a:lnTo>
                    <a:pt x="0" y="11"/>
                  </a:lnTo>
                  <a:lnTo>
                    <a:pt x="0" y="20"/>
                  </a:lnTo>
                  <a:lnTo>
                    <a:pt x="3" y="23"/>
                  </a:lnTo>
                  <a:lnTo>
                    <a:pt x="6" y="26"/>
                  </a:lnTo>
                  <a:lnTo>
                    <a:pt x="10" y="28"/>
                  </a:lnTo>
                  <a:lnTo>
                    <a:pt x="15" y="30"/>
                  </a:lnTo>
                  <a:lnTo>
                    <a:pt x="28" y="30"/>
                  </a:lnTo>
                  <a:lnTo>
                    <a:pt x="32" y="28"/>
                  </a:lnTo>
                  <a:lnTo>
                    <a:pt x="37" y="26"/>
                  </a:lnTo>
                  <a:lnTo>
                    <a:pt x="40" y="23"/>
                  </a:lnTo>
                  <a:lnTo>
                    <a:pt x="43" y="20"/>
                  </a:lnTo>
                  <a:lnTo>
                    <a:pt x="43" y="11"/>
                  </a:lnTo>
                  <a:lnTo>
                    <a:pt x="40" y="8"/>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799" name="Freeform 79"/>
            <p:cNvSpPr>
              <a:spLocks/>
            </p:cNvSpPr>
            <p:nvPr/>
          </p:nvSpPr>
          <p:spPr bwMode="auto">
            <a:xfrm>
              <a:off x="4133" y="2861"/>
              <a:ext cx="23" cy="18"/>
            </a:xfrm>
            <a:custGeom>
              <a:avLst/>
              <a:gdLst>
                <a:gd name="T0" fmla="*/ 21 w 43"/>
                <a:gd name="T1" fmla="*/ 0 h 31"/>
                <a:gd name="T2" fmla="*/ 15 w 43"/>
                <a:gd name="T3" fmla="*/ 0 h 31"/>
                <a:gd name="T4" fmla="*/ 10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0 w 43"/>
                <a:gd name="T19" fmla="*/ 28 h 31"/>
                <a:gd name="T20" fmla="*/ 15 w 43"/>
                <a:gd name="T21" fmla="*/ 31 h 31"/>
                <a:gd name="T22" fmla="*/ 28 w 43"/>
                <a:gd name="T23" fmla="*/ 31 h 31"/>
                <a:gd name="T24" fmla="*/ 32 w 43"/>
                <a:gd name="T25" fmla="*/ 28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2 w 43"/>
                <a:gd name="T39" fmla="*/ 2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2"/>
                  </a:lnTo>
                  <a:lnTo>
                    <a:pt x="6" y="4"/>
                  </a:lnTo>
                  <a:lnTo>
                    <a:pt x="3" y="8"/>
                  </a:lnTo>
                  <a:lnTo>
                    <a:pt x="0" y="11"/>
                  </a:lnTo>
                  <a:lnTo>
                    <a:pt x="0" y="20"/>
                  </a:lnTo>
                  <a:lnTo>
                    <a:pt x="3" y="23"/>
                  </a:lnTo>
                  <a:lnTo>
                    <a:pt x="6" y="26"/>
                  </a:lnTo>
                  <a:lnTo>
                    <a:pt x="10" y="28"/>
                  </a:lnTo>
                  <a:lnTo>
                    <a:pt x="15" y="31"/>
                  </a:lnTo>
                  <a:lnTo>
                    <a:pt x="28" y="31"/>
                  </a:lnTo>
                  <a:lnTo>
                    <a:pt x="32" y="28"/>
                  </a:lnTo>
                  <a:lnTo>
                    <a:pt x="37" y="26"/>
                  </a:lnTo>
                  <a:lnTo>
                    <a:pt x="40" y="23"/>
                  </a:lnTo>
                  <a:lnTo>
                    <a:pt x="43" y="20"/>
                  </a:lnTo>
                  <a:lnTo>
                    <a:pt x="43" y="11"/>
                  </a:lnTo>
                  <a:lnTo>
                    <a:pt x="40" y="8"/>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0" name="Freeform 80"/>
            <p:cNvSpPr>
              <a:spLocks/>
            </p:cNvSpPr>
            <p:nvPr/>
          </p:nvSpPr>
          <p:spPr bwMode="auto">
            <a:xfrm>
              <a:off x="4133" y="2897"/>
              <a:ext cx="23" cy="19"/>
            </a:xfrm>
            <a:custGeom>
              <a:avLst/>
              <a:gdLst>
                <a:gd name="T0" fmla="*/ 21 w 43"/>
                <a:gd name="T1" fmla="*/ 0 h 31"/>
                <a:gd name="T2" fmla="*/ 15 w 43"/>
                <a:gd name="T3" fmla="*/ 0 h 31"/>
                <a:gd name="T4" fmla="*/ 10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0 w 43"/>
                <a:gd name="T19" fmla="*/ 28 h 31"/>
                <a:gd name="T20" fmla="*/ 15 w 43"/>
                <a:gd name="T21" fmla="*/ 31 h 31"/>
                <a:gd name="T22" fmla="*/ 28 w 43"/>
                <a:gd name="T23" fmla="*/ 31 h 31"/>
                <a:gd name="T24" fmla="*/ 32 w 43"/>
                <a:gd name="T25" fmla="*/ 28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2 w 43"/>
                <a:gd name="T39" fmla="*/ 2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2"/>
                  </a:lnTo>
                  <a:lnTo>
                    <a:pt x="6" y="4"/>
                  </a:lnTo>
                  <a:lnTo>
                    <a:pt x="3" y="8"/>
                  </a:lnTo>
                  <a:lnTo>
                    <a:pt x="0" y="11"/>
                  </a:lnTo>
                  <a:lnTo>
                    <a:pt x="0" y="20"/>
                  </a:lnTo>
                  <a:lnTo>
                    <a:pt x="3" y="23"/>
                  </a:lnTo>
                  <a:lnTo>
                    <a:pt x="6" y="26"/>
                  </a:lnTo>
                  <a:lnTo>
                    <a:pt x="10" y="28"/>
                  </a:lnTo>
                  <a:lnTo>
                    <a:pt x="15" y="31"/>
                  </a:lnTo>
                  <a:lnTo>
                    <a:pt x="28" y="31"/>
                  </a:lnTo>
                  <a:lnTo>
                    <a:pt x="32" y="28"/>
                  </a:lnTo>
                  <a:lnTo>
                    <a:pt x="37" y="26"/>
                  </a:lnTo>
                  <a:lnTo>
                    <a:pt x="40" y="23"/>
                  </a:lnTo>
                  <a:lnTo>
                    <a:pt x="43" y="20"/>
                  </a:lnTo>
                  <a:lnTo>
                    <a:pt x="43" y="11"/>
                  </a:lnTo>
                  <a:lnTo>
                    <a:pt x="40" y="8"/>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1" name="Freeform 81"/>
            <p:cNvSpPr>
              <a:spLocks/>
            </p:cNvSpPr>
            <p:nvPr/>
          </p:nvSpPr>
          <p:spPr bwMode="auto">
            <a:xfrm>
              <a:off x="4133" y="2935"/>
              <a:ext cx="23" cy="18"/>
            </a:xfrm>
            <a:custGeom>
              <a:avLst/>
              <a:gdLst>
                <a:gd name="T0" fmla="*/ 21 w 43"/>
                <a:gd name="T1" fmla="*/ 0 h 31"/>
                <a:gd name="T2" fmla="*/ 15 w 43"/>
                <a:gd name="T3" fmla="*/ 0 h 31"/>
                <a:gd name="T4" fmla="*/ 10 w 43"/>
                <a:gd name="T5" fmla="*/ 2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6 h 31"/>
                <a:gd name="T18" fmla="*/ 10 w 43"/>
                <a:gd name="T19" fmla="*/ 29 h 31"/>
                <a:gd name="T20" fmla="*/ 15 w 43"/>
                <a:gd name="T21" fmla="*/ 31 h 31"/>
                <a:gd name="T22" fmla="*/ 28 w 43"/>
                <a:gd name="T23" fmla="*/ 31 h 31"/>
                <a:gd name="T24" fmla="*/ 32 w 43"/>
                <a:gd name="T25" fmla="*/ 29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5 h 31"/>
                <a:gd name="T38" fmla="*/ 32 w 43"/>
                <a:gd name="T39" fmla="*/ 2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2"/>
                  </a:lnTo>
                  <a:lnTo>
                    <a:pt x="6" y="5"/>
                  </a:lnTo>
                  <a:lnTo>
                    <a:pt x="3" y="8"/>
                  </a:lnTo>
                  <a:lnTo>
                    <a:pt x="0" y="11"/>
                  </a:lnTo>
                  <a:lnTo>
                    <a:pt x="0" y="20"/>
                  </a:lnTo>
                  <a:lnTo>
                    <a:pt x="3" y="23"/>
                  </a:lnTo>
                  <a:lnTo>
                    <a:pt x="6" y="26"/>
                  </a:lnTo>
                  <a:lnTo>
                    <a:pt x="10" y="29"/>
                  </a:lnTo>
                  <a:lnTo>
                    <a:pt x="15" y="31"/>
                  </a:lnTo>
                  <a:lnTo>
                    <a:pt x="28" y="31"/>
                  </a:lnTo>
                  <a:lnTo>
                    <a:pt x="32" y="29"/>
                  </a:lnTo>
                  <a:lnTo>
                    <a:pt x="37" y="26"/>
                  </a:lnTo>
                  <a:lnTo>
                    <a:pt x="40" y="23"/>
                  </a:lnTo>
                  <a:lnTo>
                    <a:pt x="43" y="20"/>
                  </a:lnTo>
                  <a:lnTo>
                    <a:pt x="43" y="11"/>
                  </a:lnTo>
                  <a:lnTo>
                    <a:pt x="40" y="8"/>
                  </a:lnTo>
                  <a:lnTo>
                    <a:pt x="37" y="5"/>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2" name="Freeform 82"/>
            <p:cNvSpPr>
              <a:spLocks/>
            </p:cNvSpPr>
            <p:nvPr/>
          </p:nvSpPr>
          <p:spPr bwMode="auto">
            <a:xfrm>
              <a:off x="4133" y="2970"/>
              <a:ext cx="23" cy="18"/>
            </a:xfrm>
            <a:custGeom>
              <a:avLst/>
              <a:gdLst>
                <a:gd name="T0" fmla="*/ 21 w 43"/>
                <a:gd name="T1" fmla="*/ 0 h 31"/>
                <a:gd name="T2" fmla="*/ 15 w 43"/>
                <a:gd name="T3" fmla="*/ 0 h 31"/>
                <a:gd name="T4" fmla="*/ 10 w 43"/>
                <a:gd name="T5" fmla="*/ 2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7 h 31"/>
                <a:gd name="T18" fmla="*/ 10 w 43"/>
                <a:gd name="T19" fmla="*/ 29 h 31"/>
                <a:gd name="T20" fmla="*/ 15 w 43"/>
                <a:gd name="T21" fmla="*/ 31 h 31"/>
                <a:gd name="T22" fmla="*/ 28 w 43"/>
                <a:gd name="T23" fmla="*/ 31 h 31"/>
                <a:gd name="T24" fmla="*/ 32 w 43"/>
                <a:gd name="T25" fmla="*/ 29 h 31"/>
                <a:gd name="T26" fmla="*/ 37 w 43"/>
                <a:gd name="T27" fmla="*/ 27 h 31"/>
                <a:gd name="T28" fmla="*/ 40 w 43"/>
                <a:gd name="T29" fmla="*/ 23 h 31"/>
                <a:gd name="T30" fmla="*/ 43 w 43"/>
                <a:gd name="T31" fmla="*/ 20 h 31"/>
                <a:gd name="T32" fmla="*/ 43 w 43"/>
                <a:gd name="T33" fmla="*/ 11 h 31"/>
                <a:gd name="T34" fmla="*/ 40 w 43"/>
                <a:gd name="T35" fmla="*/ 8 h 31"/>
                <a:gd name="T36" fmla="*/ 37 w 43"/>
                <a:gd name="T37" fmla="*/ 5 h 31"/>
                <a:gd name="T38" fmla="*/ 32 w 43"/>
                <a:gd name="T39" fmla="*/ 2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2"/>
                  </a:lnTo>
                  <a:lnTo>
                    <a:pt x="6" y="5"/>
                  </a:lnTo>
                  <a:lnTo>
                    <a:pt x="3" y="8"/>
                  </a:lnTo>
                  <a:lnTo>
                    <a:pt x="0" y="11"/>
                  </a:lnTo>
                  <a:lnTo>
                    <a:pt x="0" y="20"/>
                  </a:lnTo>
                  <a:lnTo>
                    <a:pt x="3" y="23"/>
                  </a:lnTo>
                  <a:lnTo>
                    <a:pt x="6" y="27"/>
                  </a:lnTo>
                  <a:lnTo>
                    <a:pt x="10" y="29"/>
                  </a:lnTo>
                  <a:lnTo>
                    <a:pt x="15" y="31"/>
                  </a:lnTo>
                  <a:lnTo>
                    <a:pt x="28" y="31"/>
                  </a:lnTo>
                  <a:lnTo>
                    <a:pt x="32" y="29"/>
                  </a:lnTo>
                  <a:lnTo>
                    <a:pt x="37" y="27"/>
                  </a:lnTo>
                  <a:lnTo>
                    <a:pt x="40" y="23"/>
                  </a:lnTo>
                  <a:lnTo>
                    <a:pt x="43" y="20"/>
                  </a:lnTo>
                  <a:lnTo>
                    <a:pt x="43" y="11"/>
                  </a:lnTo>
                  <a:lnTo>
                    <a:pt x="40" y="8"/>
                  </a:lnTo>
                  <a:lnTo>
                    <a:pt x="37" y="5"/>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3" name="Freeform 83"/>
            <p:cNvSpPr>
              <a:spLocks/>
            </p:cNvSpPr>
            <p:nvPr/>
          </p:nvSpPr>
          <p:spPr bwMode="auto">
            <a:xfrm>
              <a:off x="4133" y="3006"/>
              <a:ext cx="23" cy="20"/>
            </a:xfrm>
            <a:custGeom>
              <a:avLst/>
              <a:gdLst>
                <a:gd name="T0" fmla="*/ 21 w 43"/>
                <a:gd name="T1" fmla="*/ 0 h 31"/>
                <a:gd name="T2" fmla="*/ 15 w 43"/>
                <a:gd name="T3" fmla="*/ 0 h 31"/>
                <a:gd name="T4" fmla="*/ 10 w 43"/>
                <a:gd name="T5" fmla="*/ 3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7 h 31"/>
                <a:gd name="T18" fmla="*/ 10 w 43"/>
                <a:gd name="T19" fmla="*/ 29 h 31"/>
                <a:gd name="T20" fmla="*/ 15 w 43"/>
                <a:gd name="T21" fmla="*/ 31 h 31"/>
                <a:gd name="T22" fmla="*/ 28 w 43"/>
                <a:gd name="T23" fmla="*/ 31 h 31"/>
                <a:gd name="T24" fmla="*/ 32 w 43"/>
                <a:gd name="T25" fmla="*/ 29 h 31"/>
                <a:gd name="T26" fmla="*/ 37 w 43"/>
                <a:gd name="T27" fmla="*/ 27 h 31"/>
                <a:gd name="T28" fmla="*/ 40 w 43"/>
                <a:gd name="T29" fmla="*/ 23 h 31"/>
                <a:gd name="T30" fmla="*/ 43 w 43"/>
                <a:gd name="T31" fmla="*/ 20 h 31"/>
                <a:gd name="T32" fmla="*/ 43 w 43"/>
                <a:gd name="T33" fmla="*/ 11 h 31"/>
                <a:gd name="T34" fmla="*/ 40 w 43"/>
                <a:gd name="T35" fmla="*/ 8 h 31"/>
                <a:gd name="T36" fmla="*/ 37 w 43"/>
                <a:gd name="T37" fmla="*/ 5 h 31"/>
                <a:gd name="T38" fmla="*/ 32 w 43"/>
                <a:gd name="T39" fmla="*/ 3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3"/>
                  </a:lnTo>
                  <a:lnTo>
                    <a:pt x="6" y="5"/>
                  </a:lnTo>
                  <a:lnTo>
                    <a:pt x="3" y="8"/>
                  </a:lnTo>
                  <a:lnTo>
                    <a:pt x="0" y="11"/>
                  </a:lnTo>
                  <a:lnTo>
                    <a:pt x="0" y="20"/>
                  </a:lnTo>
                  <a:lnTo>
                    <a:pt x="3" y="23"/>
                  </a:lnTo>
                  <a:lnTo>
                    <a:pt x="6" y="27"/>
                  </a:lnTo>
                  <a:lnTo>
                    <a:pt x="10" y="29"/>
                  </a:lnTo>
                  <a:lnTo>
                    <a:pt x="15" y="31"/>
                  </a:lnTo>
                  <a:lnTo>
                    <a:pt x="28" y="31"/>
                  </a:lnTo>
                  <a:lnTo>
                    <a:pt x="32" y="29"/>
                  </a:lnTo>
                  <a:lnTo>
                    <a:pt x="37" y="27"/>
                  </a:lnTo>
                  <a:lnTo>
                    <a:pt x="40" y="23"/>
                  </a:lnTo>
                  <a:lnTo>
                    <a:pt x="43" y="20"/>
                  </a:lnTo>
                  <a:lnTo>
                    <a:pt x="43" y="11"/>
                  </a:lnTo>
                  <a:lnTo>
                    <a:pt x="40" y="8"/>
                  </a:lnTo>
                  <a:lnTo>
                    <a:pt x="37" y="5"/>
                  </a:lnTo>
                  <a:lnTo>
                    <a:pt x="32" y="3"/>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4" name="Freeform 84"/>
            <p:cNvSpPr>
              <a:spLocks/>
            </p:cNvSpPr>
            <p:nvPr/>
          </p:nvSpPr>
          <p:spPr bwMode="auto">
            <a:xfrm>
              <a:off x="4133" y="3044"/>
              <a:ext cx="23" cy="18"/>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0 h 30"/>
                <a:gd name="T12" fmla="*/ 0 w 43"/>
                <a:gd name="T13" fmla="*/ 19 h 30"/>
                <a:gd name="T14" fmla="*/ 3 w 43"/>
                <a:gd name="T15" fmla="*/ 22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2 h 30"/>
                <a:gd name="T30" fmla="*/ 43 w 43"/>
                <a:gd name="T31" fmla="*/ 19 h 30"/>
                <a:gd name="T32" fmla="*/ 43 w 43"/>
                <a:gd name="T33" fmla="*/ 10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0"/>
                  </a:lnTo>
                  <a:lnTo>
                    <a:pt x="0" y="19"/>
                  </a:lnTo>
                  <a:lnTo>
                    <a:pt x="3" y="22"/>
                  </a:lnTo>
                  <a:lnTo>
                    <a:pt x="6" y="26"/>
                  </a:lnTo>
                  <a:lnTo>
                    <a:pt x="10" y="28"/>
                  </a:lnTo>
                  <a:lnTo>
                    <a:pt x="15" y="30"/>
                  </a:lnTo>
                  <a:lnTo>
                    <a:pt x="28" y="30"/>
                  </a:lnTo>
                  <a:lnTo>
                    <a:pt x="32" y="28"/>
                  </a:lnTo>
                  <a:lnTo>
                    <a:pt x="37" y="26"/>
                  </a:lnTo>
                  <a:lnTo>
                    <a:pt x="40" y="22"/>
                  </a:lnTo>
                  <a:lnTo>
                    <a:pt x="43" y="19"/>
                  </a:lnTo>
                  <a:lnTo>
                    <a:pt x="43" y="10"/>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5" name="Freeform 85"/>
            <p:cNvSpPr>
              <a:spLocks/>
            </p:cNvSpPr>
            <p:nvPr/>
          </p:nvSpPr>
          <p:spPr bwMode="auto">
            <a:xfrm>
              <a:off x="4133" y="3080"/>
              <a:ext cx="23" cy="18"/>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1"/>
                  </a:lnTo>
                  <a:lnTo>
                    <a:pt x="0" y="19"/>
                  </a:lnTo>
                  <a:lnTo>
                    <a:pt x="3" y="23"/>
                  </a:lnTo>
                  <a:lnTo>
                    <a:pt x="6" y="26"/>
                  </a:lnTo>
                  <a:lnTo>
                    <a:pt x="10" y="28"/>
                  </a:lnTo>
                  <a:lnTo>
                    <a:pt x="15" y="30"/>
                  </a:lnTo>
                  <a:lnTo>
                    <a:pt x="28" y="30"/>
                  </a:lnTo>
                  <a:lnTo>
                    <a:pt x="32" y="28"/>
                  </a:lnTo>
                  <a:lnTo>
                    <a:pt x="37" y="26"/>
                  </a:lnTo>
                  <a:lnTo>
                    <a:pt x="40" y="23"/>
                  </a:lnTo>
                  <a:lnTo>
                    <a:pt x="43" y="19"/>
                  </a:lnTo>
                  <a:lnTo>
                    <a:pt x="43" y="11"/>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6" name="Freeform 86"/>
            <p:cNvSpPr>
              <a:spLocks/>
            </p:cNvSpPr>
            <p:nvPr/>
          </p:nvSpPr>
          <p:spPr bwMode="auto">
            <a:xfrm>
              <a:off x="4133" y="3117"/>
              <a:ext cx="23" cy="18"/>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1"/>
                  </a:lnTo>
                  <a:lnTo>
                    <a:pt x="0" y="19"/>
                  </a:lnTo>
                  <a:lnTo>
                    <a:pt x="3" y="23"/>
                  </a:lnTo>
                  <a:lnTo>
                    <a:pt x="6" y="26"/>
                  </a:lnTo>
                  <a:lnTo>
                    <a:pt x="10" y="28"/>
                  </a:lnTo>
                  <a:lnTo>
                    <a:pt x="15" y="30"/>
                  </a:lnTo>
                  <a:lnTo>
                    <a:pt x="28" y="30"/>
                  </a:lnTo>
                  <a:lnTo>
                    <a:pt x="32" y="28"/>
                  </a:lnTo>
                  <a:lnTo>
                    <a:pt x="37" y="26"/>
                  </a:lnTo>
                  <a:lnTo>
                    <a:pt x="40" y="23"/>
                  </a:lnTo>
                  <a:lnTo>
                    <a:pt x="43" y="19"/>
                  </a:lnTo>
                  <a:lnTo>
                    <a:pt x="43" y="11"/>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7" name="Freeform 87"/>
            <p:cNvSpPr>
              <a:spLocks/>
            </p:cNvSpPr>
            <p:nvPr/>
          </p:nvSpPr>
          <p:spPr bwMode="auto">
            <a:xfrm>
              <a:off x="4133" y="3154"/>
              <a:ext cx="23" cy="17"/>
            </a:xfrm>
            <a:custGeom>
              <a:avLst/>
              <a:gdLst>
                <a:gd name="T0" fmla="*/ 21 w 43"/>
                <a:gd name="T1" fmla="*/ 0 h 30"/>
                <a:gd name="T2" fmla="*/ 15 w 43"/>
                <a:gd name="T3" fmla="*/ 0 h 30"/>
                <a:gd name="T4" fmla="*/ 10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7"/>
                  </a:lnTo>
                  <a:lnTo>
                    <a:pt x="0" y="11"/>
                  </a:lnTo>
                  <a:lnTo>
                    <a:pt x="0" y="19"/>
                  </a:lnTo>
                  <a:lnTo>
                    <a:pt x="3" y="23"/>
                  </a:lnTo>
                  <a:lnTo>
                    <a:pt x="6" y="26"/>
                  </a:lnTo>
                  <a:lnTo>
                    <a:pt x="10" y="28"/>
                  </a:lnTo>
                  <a:lnTo>
                    <a:pt x="15" y="30"/>
                  </a:lnTo>
                  <a:lnTo>
                    <a:pt x="28" y="30"/>
                  </a:lnTo>
                  <a:lnTo>
                    <a:pt x="32" y="28"/>
                  </a:lnTo>
                  <a:lnTo>
                    <a:pt x="37" y="26"/>
                  </a:lnTo>
                  <a:lnTo>
                    <a:pt x="40" y="23"/>
                  </a:lnTo>
                  <a:lnTo>
                    <a:pt x="43" y="19"/>
                  </a:lnTo>
                  <a:lnTo>
                    <a:pt x="43" y="11"/>
                  </a:lnTo>
                  <a:lnTo>
                    <a:pt x="40" y="7"/>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8" name="Freeform 88"/>
            <p:cNvSpPr>
              <a:spLocks/>
            </p:cNvSpPr>
            <p:nvPr/>
          </p:nvSpPr>
          <p:spPr bwMode="auto">
            <a:xfrm>
              <a:off x="4133" y="3189"/>
              <a:ext cx="23" cy="18"/>
            </a:xfrm>
            <a:custGeom>
              <a:avLst/>
              <a:gdLst>
                <a:gd name="T0" fmla="*/ 21 w 43"/>
                <a:gd name="T1" fmla="*/ 0 h 30"/>
                <a:gd name="T2" fmla="*/ 15 w 43"/>
                <a:gd name="T3" fmla="*/ 0 h 30"/>
                <a:gd name="T4" fmla="*/ 10 w 43"/>
                <a:gd name="T5" fmla="*/ 2 h 30"/>
                <a:gd name="T6" fmla="*/ 6 w 43"/>
                <a:gd name="T7" fmla="*/ 4 h 30"/>
                <a:gd name="T8" fmla="*/ 3 w 43"/>
                <a:gd name="T9" fmla="*/ 8 h 30"/>
                <a:gd name="T10" fmla="*/ 0 w 43"/>
                <a:gd name="T11" fmla="*/ 11 h 30"/>
                <a:gd name="T12" fmla="*/ 0 w 43"/>
                <a:gd name="T13" fmla="*/ 20 h 30"/>
                <a:gd name="T14" fmla="*/ 3 w 43"/>
                <a:gd name="T15" fmla="*/ 23 h 30"/>
                <a:gd name="T16" fmla="*/ 6 w 43"/>
                <a:gd name="T17" fmla="*/ 26 h 30"/>
                <a:gd name="T18" fmla="*/ 10 w 43"/>
                <a:gd name="T19" fmla="*/ 28 h 30"/>
                <a:gd name="T20" fmla="*/ 15 w 43"/>
                <a:gd name="T21" fmla="*/ 30 h 30"/>
                <a:gd name="T22" fmla="*/ 28 w 43"/>
                <a:gd name="T23" fmla="*/ 30 h 30"/>
                <a:gd name="T24" fmla="*/ 32 w 43"/>
                <a:gd name="T25" fmla="*/ 28 h 30"/>
                <a:gd name="T26" fmla="*/ 37 w 43"/>
                <a:gd name="T27" fmla="*/ 26 h 30"/>
                <a:gd name="T28" fmla="*/ 40 w 43"/>
                <a:gd name="T29" fmla="*/ 23 h 30"/>
                <a:gd name="T30" fmla="*/ 43 w 43"/>
                <a:gd name="T31" fmla="*/ 20 h 30"/>
                <a:gd name="T32" fmla="*/ 43 w 43"/>
                <a:gd name="T33" fmla="*/ 11 h 30"/>
                <a:gd name="T34" fmla="*/ 40 w 43"/>
                <a:gd name="T35" fmla="*/ 8 h 30"/>
                <a:gd name="T36" fmla="*/ 37 w 43"/>
                <a:gd name="T37" fmla="*/ 4 h 30"/>
                <a:gd name="T38" fmla="*/ 32 w 43"/>
                <a:gd name="T39" fmla="*/ 2 h 30"/>
                <a:gd name="T40" fmla="*/ 28 w 43"/>
                <a:gd name="T41" fmla="*/ 0 h 30"/>
                <a:gd name="T42" fmla="*/ 21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1" y="0"/>
                  </a:moveTo>
                  <a:lnTo>
                    <a:pt x="15" y="0"/>
                  </a:lnTo>
                  <a:lnTo>
                    <a:pt x="10" y="2"/>
                  </a:lnTo>
                  <a:lnTo>
                    <a:pt x="6" y="4"/>
                  </a:lnTo>
                  <a:lnTo>
                    <a:pt x="3" y="8"/>
                  </a:lnTo>
                  <a:lnTo>
                    <a:pt x="0" y="11"/>
                  </a:lnTo>
                  <a:lnTo>
                    <a:pt x="0" y="20"/>
                  </a:lnTo>
                  <a:lnTo>
                    <a:pt x="3" y="23"/>
                  </a:lnTo>
                  <a:lnTo>
                    <a:pt x="6" y="26"/>
                  </a:lnTo>
                  <a:lnTo>
                    <a:pt x="10" y="28"/>
                  </a:lnTo>
                  <a:lnTo>
                    <a:pt x="15" y="30"/>
                  </a:lnTo>
                  <a:lnTo>
                    <a:pt x="28" y="30"/>
                  </a:lnTo>
                  <a:lnTo>
                    <a:pt x="32" y="28"/>
                  </a:lnTo>
                  <a:lnTo>
                    <a:pt x="37" y="26"/>
                  </a:lnTo>
                  <a:lnTo>
                    <a:pt x="40" y="23"/>
                  </a:lnTo>
                  <a:lnTo>
                    <a:pt x="43" y="20"/>
                  </a:lnTo>
                  <a:lnTo>
                    <a:pt x="43" y="11"/>
                  </a:lnTo>
                  <a:lnTo>
                    <a:pt x="40" y="8"/>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09" name="Freeform 89"/>
            <p:cNvSpPr>
              <a:spLocks/>
            </p:cNvSpPr>
            <p:nvPr/>
          </p:nvSpPr>
          <p:spPr bwMode="auto">
            <a:xfrm>
              <a:off x="4133" y="3227"/>
              <a:ext cx="23" cy="17"/>
            </a:xfrm>
            <a:custGeom>
              <a:avLst/>
              <a:gdLst>
                <a:gd name="T0" fmla="*/ 21 w 43"/>
                <a:gd name="T1" fmla="*/ 0 h 31"/>
                <a:gd name="T2" fmla="*/ 15 w 43"/>
                <a:gd name="T3" fmla="*/ 0 h 31"/>
                <a:gd name="T4" fmla="*/ 10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0 w 43"/>
                <a:gd name="T19" fmla="*/ 28 h 31"/>
                <a:gd name="T20" fmla="*/ 15 w 43"/>
                <a:gd name="T21" fmla="*/ 31 h 31"/>
                <a:gd name="T22" fmla="*/ 28 w 43"/>
                <a:gd name="T23" fmla="*/ 31 h 31"/>
                <a:gd name="T24" fmla="*/ 32 w 43"/>
                <a:gd name="T25" fmla="*/ 28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2 w 43"/>
                <a:gd name="T39" fmla="*/ 2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2"/>
                  </a:lnTo>
                  <a:lnTo>
                    <a:pt x="6" y="4"/>
                  </a:lnTo>
                  <a:lnTo>
                    <a:pt x="3" y="8"/>
                  </a:lnTo>
                  <a:lnTo>
                    <a:pt x="0" y="11"/>
                  </a:lnTo>
                  <a:lnTo>
                    <a:pt x="0" y="20"/>
                  </a:lnTo>
                  <a:lnTo>
                    <a:pt x="3" y="23"/>
                  </a:lnTo>
                  <a:lnTo>
                    <a:pt x="6" y="26"/>
                  </a:lnTo>
                  <a:lnTo>
                    <a:pt x="10" y="28"/>
                  </a:lnTo>
                  <a:lnTo>
                    <a:pt x="15" y="31"/>
                  </a:lnTo>
                  <a:lnTo>
                    <a:pt x="28" y="31"/>
                  </a:lnTo>
                  <a:lnTo>
                    <a:pt x="32" y="28"/>
                  </a:lnTo>
                  <a:lnTo>
                    <a:pt x="37" y="26"/>
                  </a:lnTo>
                  <a:lnTo>
                    <a:pt x="40" y="23"/>
                  </a:lnTo>
                  <a:lnTo>
                    <a:pt x="43" y="20"/>
                  </a:lnTo>
                  <a:lnTo>
                    <a:pt x="43" y="11"/>
                  </a:lnTo>
                  <a:lnTo>
                    <a:pt x="40" y="8"/>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0" name="Freeform 90"/>
            <p:cNvSpPr>
              <a:spLocks/>
            </p:cNvSpPr>
            <p:nvPr/>
          </p:nvSpPr>
          <p:spPr bwMode="auto">
            <a:xfrm>
              <a:off x="4133" y="3263"/>
              <a:ext cx="23" cy="17"/>
            </a:xfrm>
            <a:custGeom>
              <a:avLst/>
              <a:gdLst>
                <a:gd name="T0" fmla="*/ 21 w 43"/>
                <a:gd name="T1" fmla="*/ 0 h 31"/>
                <a:gd name="T2" fmla="*/ 15 w 43"/>
                <a:gd name="T3" fmla="*/ 0 h 31"/>
                <a:gd name="T4" fmla="*/ 10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0 w 43"/>
                <a:gd name="T19" fmla="*/ 29 h 31"/>
                <a:gd name="T20" fmla="*/ 15 w 43"/>
                <a:gd name="T21" fmla="*/ 31 h 31"/>
                <a:gd name="T22" fmla="*/ 28 w 43"/>
                <a:gd name="T23" fmla="*/ 31 h 31"/>
                <a:gd name="T24" fmla="*/ 32 w 43"/>
                <a:gd name="T25" fmla="*/ 29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2 w 43"/>
                <a:gd name="T39" fmla="*/ 2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2"/>
                  </a:lnTo>
                  <a:lnTo>
                    <a:pt x="6" y="4"/>
                  </a:lnTo>
                  <a:lnTo>
                    <a:pt x="3" y="8"/>
                  </a:lnTo>
                  <a:lnTo>
                    <a:pt x="0" y="11"/>
                  </a:lnTo>
                  <a:lnTo>
                    <a:pt x="0" y="20"/>
                  </a:lnTo>
                  <a:lnTo>
                    <a:pt x="3" y="23"/>
                  </a:lnTo>
                  <a:lnTo>
                    <a:pt x="6" y="26"/>
                  </a:lnTo>
                  <a:lnTo>
                    <a:pt x="10" y="29"/>
                  </a:lnTo>
                  <a:lnTo>
                    <a:pt x="15" y="31"/>
                  </a:lnTo>
                  <a:lnTo>
                    <a:pt x="28" y="31"/>
                  </a:lnTo>
                  <a:lnTo>
                    <a:pt x="32" y="29"/>
                  </a:lnTo>
                  <a:lnTo>
                    <a:pt x="37" y="26"/>
                  </a:lnTo>
                  <a:lnTo>
                    <a:pt x="40" y="23"/>
                  </a:lnTo>
                  <a:lnTo>
                    <a:pt x="43" y="20"/>
                  </a:lnTo>
                  <a:lnTo>
                    <a:pt x="43" y="11"/>
                  </a:lnTo>
                  <a:lnTo>
                    <a:pt x="40" y="8"/>
                  </a:lnTo>
                  <a:lnTo>
                    <a:pt x="37" y="4"/>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1" name="Freeform 91"/>
            <p:cNvSpPr>
              <a:spLocks/>
            </p:cNvSpPr>
            <p:nvPr/>
          </p:nvSpPr>
          <p:spPr bwMode="auto">
            <a:xfrm>
              <a:off x="4133" y="3298"/>
              <a:ext cx="23" cy="20"/>
            </a:xfrm>
            <a:custGeom>
              <a:avLst/>
              <a:gdLst>
                <a:gd name="T0" fmla="*/ 21 w 43"/>
                <a:gd name="T1" fmla="*/ 0 h 31"/>
                <a:gd name="T2" fmla="*/ 15 w 43"/>
                <a:gd name="T3" fmla="*/ 0 h 31"/>
                <a:gd name="T4" fmla="*/ 10 w 43"/>
                <a:gd name="T5" fmla="*/ 2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6 h 31"/>
                <a:gd name="T18" fmla="*/ 10 w 43"/>
                <a:gd name="T19" fmla="*/ 29 h 31"/>
                <a:gd name="T20" fmla="*/ 15 w 43"/>
                <a:gd name="T21" fmla="*/ 31 h 31"/>
                <a:gd name="T22" fmla="*/ 28 w 43"/>
                <a:gd name="T23" fmla="*/ 31 h 31"/>
                <a:gd name="T24" fmla="*/ 32 w 43"/>
                <a:gd name="T25" fmla="*/ 29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5 h 31"/>
                <a:gd name="T38" fmla="*/ 32 w 43"/>
                <a:gd name="T39" fmla="*/ 2 h 31"/>
                <a:gd name="T40" fmla="*/ 28 w 43"/>
                <a:gd name="T41" fmla="*/ 0 h 31"/>
                <a:gd name="T42" fmla="*/ 21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1" y="0"/>
                  </a:moveTo>
                  <a:lnTo>
                    <a:pt x="15" y="0"/>
                  </a:lnTo>
                  <a:lnTo>
                    <a:pt x="10" y="2"/>
                  </a:lnTo>
                  <a:lnTo>
                    <a:pt x="6" y="5"/>
                  </a:lnTo>
                  <a:lnTo>
                    <a:pt x="3" y="8"/>
                  </a:lnTo>
                  <a:lnTo>
                    <a:pt x="0" y="11"/>
                  </a:lnTo>
                  <a:lnTo>
                    <a:pt x="0" y="20"/>
                  </a:lnTo>
                  <a:lnTo>
                    <a:pt x="3" y="23"/>
                  </a:lnTo>
                  <a:lnTo>
                    <a:pt x="6" y="26"/>
                  </a:lnTo>
                  <a:lnTo>
                    <a:pt x="10" y="29"/>
                  </a:lnTo>
                  <a:lnTo>
                    <a:pt x="15" y="31"/>
                  </a:lnTo>
                  <a:lnTo>
                    <a:pt x="28" y="31"/>
                  </a:lnTo>
                  <a:lnTo>
                    <a:pt x="32" y="29"/>
                  </a:lnTo>
                  <a:lnTo>
                    <a:pt x="37" y="26"/>
                  </a:lnTo>
                  <a:lnTo>
                    <a:pt x="40" y="23"/>
                  </a:lnTo>
                  <a:lnTo>
                    <a:pt x="43" y="20"/>
                  </a:lnTo>
                  <a:lnTo>
                    <a:pt x="43" y="11"/>
                  </a:lnTo>
                  <a:lnTo>
                    <a:pt x="40" y="8"/>
                  </a:lnTo>
                  <a:lnTo>
                    <a:pt x="37" y="5"/>
                  </a:lnTo>
                  <a:lnTo>
                    <a:pt x="32" y="2"/>
                  </a:lnTo>
                  <a:lnTo>
                    <a:pt x="28"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2" name="Freeform 92"/>
            <p:cNvSpPr>
              <a:spLocks/>
            </p:cNvSpPr>
            <p:nvPr/>
          </p:nvSpPr>
          <p:spPr bwMode="auto">
            <a:xfrm>
              <a:off x="3988" y="2642"/>
              <a:ext cx="22" cy="18"/>
            </a:xfrm>
            <a:custGeom>
              <a:avLst/>
              <a:gdLst>
                <a:gd name="T0" fmla="*/ 22 w 43"/>
                <a:gd name="T1" fmla="*/ 0 h 31"/>
                <a:gd name="T2" fmla="*/ 16 w 43"/>
                <a:gd name="T3" fmla="*/ 0 h 31"/>
                <a:gd name="T4" fmla="*/ 11 w 43"/>
                <a:gd name="T5" fmla="*/ 3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7 h 31"/>
                <a:gd name="T18" fmla="*/ 11 w 43"/>
                <a:gd name="T19" fmla="*/ 29 h 31"/>
                <a:gd name="T20" fmla="*/ 16 w 43"/>
                <a:gd name="T21" fmla="*/ 31 h 31"/>
                <a:gd name="T22" fmla="*/ 28 w 43"/>
                <a:gd name="T23" fmla="*/ 31 h 31"/>
                <a:gd name="T24" fmla="*/ 33 w 43"/>
                <a:gd name="T25" fmla="*/ 29 h 31"/>
                <a:gd name="T26" fmla="*/ 37 w 43"/>
                <a:gd name="T27" fmla="*/ 27 h 31"/>
                <a:gd name="T28" fmla="*/ 40 w 43"/>
                <a:gd name="T29" fmla="*/ 23 h 31"/>
                <a:gd name="T30" fmla="*/ 43 w 43"/>
                <a:gd name="T31" fmla="*/ 20 h 31"/>
                <a:gd name="T32" fmla="*/ 43 w 43"/>
                <a:gd name="T33" fmla="*/ 11 h 31"/>
                <a:gd name="T34" fmla="*/ 40 w 43"/>
                <a:gd name="T35" fmla="*/ 8 h 31"/>
                <a:gd name="T36" fmla="*/ 37 w 43"/>
                <a:gd name="T37" fmla="*/ 5 h 31"/>
                <a:gd name="T38" fmla="*/ 33 w 43"/>
                <a:gd name="T39" fmla="*/ 3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3"/>
                  </a:lnTo>
                  <a:lnTo>
                    <a:pt x="6" y="5"/>
                  </a:lnTo>
                  <a:lnTo>
                    <a:pt x="3" y="8"/>
                  </a:lnTo>
                  <a:lnTo>
                    <a:pt x="0" y="11"/>
                  </a:lnTo>
                  <a:lnTo>
                    <a:pt x="0" y="20"/>
                  </a:lnTo>
                  <a:lnTo>
                    <a:pt x="3" y="23"/>
                  </a:lnTo>
                  <a:lnTo>
                    <a:pt x="6" y="27"/>
                  </a:lnTo>
                  <a:lnTo>
                    <a:pt x="11" y="29"/>
                  </a:lnTo>
                  <a:lnTo>
                    <a:pt x="16" y="31"/>
                  </a:lnTo>
                  <a:lnTo>
                    <a:pt x="28" y="31"/>
                  </a:lnTo>
                  <a:lnTo>
                    <a:pt x="33" y="29"/>
                  </a:lnTo>
                  <a:lnTo>
                    <a:pt x="37" y="27"/>
                  </a:lnTo>
                  <a:lnTo>
                    <a:pt x="40" y="23"/>
                  </a:lnTo>
                  <a:lnTo>
                    <a:pt x="43" y="20"/>
                  </a:lnTo>
                  <a:lnTo>
                    <a:pt x="43" y="11"/>
                  </a:lnTo>
                  <a:lnTo>
                    <a:pt x="40" y="8"/>
                  </a:lnTo>
                  <a:lnTo>
                    <a:pt x="37" y="5"/>
                  </a:lnTo>
                  <a:lnTo>
                    <a:pt x="33" y="3"/>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3" name="Freeform 93"/>
            <p:cNvSpPr>
              <a:spLocks/>
            </p:cNvSpPr>
            <p:nvPr/>
          </p:nvSpPr>
          <p:spPr bwMode="auto">
            <a:xfrm>
              <a:off x="3988" y="2679"/>
              <a:ext cx="22" cy="17"/>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0 h 30"/>
                <a:gd name="T12" fmla="*/ 0 w 43"/>
                <a:gd name="T13" fmla="*/ 19 h 30"/>
                <a:gd name="T14" fmla="*/ 3 w 43"/>
                <a:gd name="T15" fmla="*/ 22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2 h 30"/>
                <a:gd name="T30" fmla="*/ 43 w 43"/>
                <a:gd name="T31" fmla="*/ 19 h 30"/>
                <a:gd name="T32" fmla="*/ 43 w 43"/>
                <a:gd name="T33" fmla="*/ 10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0"/>
                  </a:lnTo>
                  <a:lnTo>
                    <a:pt x="0" y="19"/>
                  </a:lnTo>
                  <a:lnTo>
                    <a:pt x="3" y="22"/>
                  </a:lnTo>
                  <a:lnTo>
                    <a:pt x="6" y="26"/>
                  </a:lnTo>
                  <a:lnTo>
                    <a:pt x="11" y="28"/>
                  </a:lnTo>
                  <a:lnTo>
                    <a:pt x="16" y="30"/>
                  </a:lnTo>
                  <a:lnTo>
                    <a:pt x="28" y="30"/>
                  </a:lnTo>
                  <a:lnTo>
                    <a:pt x="33" y="28"/>
                  </a:lnTo>
                  <a:lnTo>
                    <a:pt x="37" y="26"/>
                  </a:lnTo>
                  <a:lnTo>
                    <a:pt x="40" y="22"/>
                  </a:lnTo>
                  <a:lnTo>
                    <a:pt x="43" y="19"/>
                  </a:lnTo>
                  <a:lnTo>
                    <a:pt x="43" y="10"/>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4" name="Freeform 94"/>
            <p:cNvSpPr>
              <a:spLocks/>
            </p:cNvSpPr>
            <p:nvPr/>
          </p:nvSpPr>
          <p:spPr bwMode="auto">
            <a:xfrm>
              <a:off x="3988" y="2716"/>
              <a:ext cx="22" cy="18"/>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1"/>
                  </a:lnTo>
                  <a:lnTo>
                    <a:pt x="0" y="19"/>
                  </a:lnTo>
                  <a:lnTo>
                    <a:pt x="3" y="23"/>
                  </a:lnTo>
                  <a:lnTo>
                    <a:pt x="6" y="26"/>
                  </a:lnTo>
                  <a:lnTo>
                    <a:pt x="11" y="28"/>
                  </a:lnTo>
                  <a:lnTo>
                    <a:pt x="16" y="30"/>
                  </a:lnTo>
                  <a:lnTo>
                    <a:pt x="28" y="30"/>
                  </a:lnTo>
                  <a:lnTo>
                    <a:pt x="33" y="28"/>
                  </a:lnTo>
                  <a:lnTo>
                    <a:pt x="37" y="26"/>
                  </a:lnTo>
                  <a:lnTo>
                    <a:pt x="40" y="23"/>
                  </a:lnTo>
                  <a:lnTo>
                    <a:pt x="43" y="19"/>
                  </a:lnTo>
                  <a:lnTo>
                    <a:pt x="43" y="11"/>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5" name="Freeform 95"/>
            <p:cNvSpPr>
              <a:spLocks/>
            </p:cNvSpPr>
            <p:nvPr/>
          </p:nvSpPr>
          <p:spPr bwMode="auto">
            <a:xfrm>
              <a:off x="3988" y="2752"/>
              <a:ext cx="22" cy="18"/>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1"/>
                  </a:lnTo>
                  <a:lnTo>
                    <a:pt x="0" y="19"/>
                  </a:lnTo>
                  <a:lnTo>
                    <a:pt x="3" y="23"/>
                  </a:lnTo>
                  <a:lnTo>
                    <a:pt x="6" y="26"/>
                  </a:lnTo>
                  <a:lnTo>
                    <a:pt x="11" y="28"/>
                  </a:lnTo>
                  <a:lnTo>
                    <a:pt x="16" y="30"/>
                  </a:lnTo>
                  <a:lnTo>
                    <a:pt x="28" y="30"/>
                  </a:lnTo>
                  <a:lnTo>
                    <a:pt x="33" y="28"/>
                  </a:lnTo>
                  <a:lnTo>
                    <a:pt x="37" y="26"/>
                  </a:lnTo>
                  <a:lnTo>
                    <a:pt x="40" y="23"/>
                  </a:lnTo>
                  <a:lnTo>
                    <a:pt x="43" y="19"/>
                  </a:lnTo>
                  <a:lnTo>
                    <a:pt x="43" y="11"/>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6" name="Freeform 96"/>
            <p:cNvSpPr>
              <a:spLocks/>
            </p:cNvSpPr>
            <p:nvPr/>
          </p:nvSpPr>
          <p:spPr bwMode="auto">
            <a:xfrm>
              <a:off x="3988" y="2788"/>
              <a:ext cx="22" cy="18"/>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1"/>
                  </a:lnTo>
                  <a:lnTo>
                    <a:pt x="0" y="19"/>
                  </a:lnTo>
                  <a:lnTo>
                    <a:pt x="3" y="23"/>
                  </a:lnTo>
                  <a:lnTo>
                    <a:pt x="6" y="26"/>
                  </a:lnTo>
                  <a:lnTo>
                    <a:pt x="11" y="28"/>
                  </a:lnTo>
                  <a:lnTo>
                    <a:pt x="16" y="30"/>
                  </a:lnTo>
                  <a:lnTo>
                    <a:pt x="28" y="30"/>
                  </a:lnTo>
                  <a:lnTo>
                    <a:pt x="33" y="28"/>
                  </a:lnTo>
                  <a:lnTo>
                    <a:pt x="37" y="26"/>
                  </a:lnTo>
                  <a:lnTo>
                    <a:pt x="40" y="23"/>
                  </a:lnTo>
                  <a:lnTo>
                    <a:pt x="43" y="19"/>
                  </a:lnTo>
                  <a:lnTo>
                    <a:pt x="43" y="11"/>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7" name="Freeform 97"/>
            <p:cNvSpPr>
              <a:spLocks/>
            </p:cNvSpPr>
            <p:nvPr/>
          </p:nvSpPr>
          <p:spPr bwMode="auto">
            <a:xfrm>
              <a:off x="3988" y="2826"/>
              <a:ext cx="22" cy="17"/>
            </a:xfrm>
            <a:custGeom>
              <a:avLst/>
              <a:gdLst>
                <a:gd name="T0" fmla="*/ 22 w 43"/>
                <a:gd name="T1" fmla="*/ 0 h 30"/>
                <a:gd name="T2" fmla="*/ 16 w 43"/>
                <a:gd name="T3" fmla="*/ 0 h 30"/>
                <a:gd name="T4" fmla="*/ 11 w 43"/>
                <a:gd name="T5" fmla="*/ 2 h 30"/>
                <a:gd name="T6" fmla="*/ 6 w 43"/>
                <a:gd name="T7" fmla="*/ 4 h 30"/>
                <a:gd name="T8" fmla="*/ 3 w 43"/>
                <a:gd name="T9" fmla="*/ 8 h 30"/>
                <a:gd name="T10" fmla="*/ 0 w 43"/>
                <a:gd name="T11" fmla="*/ 11 h 30"/>
                <a:gd name="T12" fmla="*/ 0 w 43"/>
                <a:gd name="T13" fmla="*/ 20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20 h 30"/>
                <a:gd name="T32" fmla="*/ 43 w 43"/>
                <a:gd name="T33" fmla="*/ 11 h 30"/>
                <a:gd name="T34" fmla="*/ 40 w 43"/>
                <a:gd name="T35" fmla="*/ 8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8"/>
                  </a:lnTo>
                  <a:lnTo>
                    <a:pt x="0" y="11"/>
                  </a:lnTo>
                  <a:lnTo>
                    <a:pt x="0" y="20"/>
                  </a:lnTo>
                  <a:lnTo>
                    <a:pt x="3" y="23"/>
                  </a:lnTo>
                  <a:lnTo>
                    <a:pt x="6" y="26"/>
                  </a:lnTo>
                  <a:lnTo>
                    <a:pt x="11" y="28"/>
                  </a:lnTo>
                  <a:lnTo>
                    <a:pt x="16" y="30"/>
                  </a:lnTo>
                  <a:lnTo>
                    <a:pt x="28" y="30"/>
                  </a:lnTo>
                  <a:lnTo>
                    <a:pt x="33" y="28"/>
                  </a:lnTo>
                  <a:lnTo>
                    <a:pt x="37" y="26"/>
                  </a:lnTo>
                  <a:lnTo>
                    <a:pt x="40" y="23"/>
                  </a:lnTo>
                  <a:lnTo>
                    <a:pt x="43" y="20"/>
                  </a:lnTo>
                  <a:lnTo>
                    <a:pt x="43" y="11"/>
                  </a:lnTo>
                  <a:lnTo>
                    <a:pt x="40" y="8"/>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8" name="Freeform 98"/>
            <p:cNvSpPr>
              <a:spLocks/>
            </p:cNvSpPr>
            <p:nvPr/>
          </p:nvSpPr>
          <p:spPr bwMode="auto">
            <a:xfrm>
              <a:off x="3988" y="2861"/>
              <a:ext cx="22" cy="18"/>
            </a:xfrm>
            <a:custGeom>
              <a:avLst/>
              <a:gdLst>
                <a:gd name="T0" fmla="*/ 22 w 43"/>
                <a:gd name="T1" fmla="*/ 0 h 31"/>
                <a:gd name="T2" fmla="*/ 16 w 43"/>
                <a:gd name="T3" fmla="*/ 0 h 31"/>
                <a:gd name="T4" fmla="*/ 11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1 w 43"/>
                <a:gd name="T19" fmla="*/ 28 h 31"/>
                <a:gd name="T20" fmla="*/ 16 w 43"/>
                <a:gd name="T21" fmla="*/ 31 h 31"/>
                <a:gd name="T22" fmla="*/ 28 w 43"/>
                <a:gd name="T23" fmla="*/ 31 h 31"/>
                <a:gd name="T24" fmla="*/ 33 w 43"/>
                <a:gd name="T25" fmla="*/ 28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3 w 43"/>
                <a:gd name="T39" fmla="*/ 2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2"/>
                  </a:lnTo>
                  <a:lnTo>
                    <a:pt x="6" y="4"/>
                  </a:lnTo>
                  <a:lnTo>
                    <a:pt x="3" y="8"/>
                  </a:lnTo>
                  <a:lnTo>
                    <a:pt x="0" y="11"/>
                  </a:lnTo>
                  <a:lnTo>
                    <a:pt x="0" y="20"/>
                  </a:lnTo>
                  <a:lnTo>
                    <a:pt x="3" y="23"/>
                  </a:lnTo>
                  <a:lnTo>
                    <a:pt x="6" y="26"/>
                  </a:lnTo>
                  <a:lnTo>
                    <a:pt x="11" y="28"/>
                  </a:lnTo>
                  <a:lnTo>
                    <a:pt x="16" y="31"/>
                  </a:lnTo>
                  <a:lnTo>
                    <a:pt x="28" y="31"/>
                  </a:lnTo>
                  <a:lnTo>
                    <a:pt x="33" y="28"/>
                  </a:lnTo>
                  <a:lnTo>
                    <a:pt x="37" y="26"/>
                  </a:lnTo>
                  <a:lnTo>
                    <a:pt x="40" y="23"/>
                  </a:lnTo>
                  <a:lnTo>
                    <a:pt x="43" y="20"/>
                  </a:lnTo>
                  <a:lnTo>
                    <a:pt x="43" y="11"/>
                  </a:lnTo>
                  <a:lnTo>
                    <a:pt x="40" y="8"/>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19" name="Freeform 99"/>
            <p:cNvSpPr>
              <a:spLocks/>
            </p:cNvSpPr>
            <p:nvPr/>
          </p:nvSpPr>
          <p:spPr bwMode="auto">
            <a:xfrm>
              <a:off x="3988" y="2897"/>
              <a:ext cx="22" cy="19"/>
            </a:xfrm>
            <a:custGeom>
              <a:avLst/>
              <a:gdLst>
                <a:gd name="T0" fmla="*/ 22 w 43"/>
                <a:gd name="T1" fmla="*/ 0 h 31"/>
                <a:gd name="T2" fmla="*/ 16 w 43"/>
                <a:gd name="T3" fmla="*/ 0 h 31"/>
                <a:gd name="T4" fmla="*/ 11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1 w 43"/>
                <a:gd name="T19" fmla="*/ 28 h 31"/>
                <a:gd name="T20" fmla="*/ 16 w 43"/>
                <a:gd name="T21" fmla="*/ 31 h 31"/>
                <a:gd name="T22" fmla="*/ 28 w 43"/>
                <a:gd name="T23" fmla="*/ 31 h 31"/>
                <a:gd name="T24" fmla="*/ 33 w 43"/>
                <a:gd name="T25" fmla="*/ 28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3 w 43"/>
                <a:gd name="T39" fmla="*/ 2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2"/>
                  </a:lnTo>
                  <a:lnTo>
                    <a:pt x="6" y="4"/>
                  </a:lnTo>
                  <a:lnTo>
                    <a:pt x="3" y="8"/>
                  </a:lnTo>
                  <a:lnTo>
                    <a:pt x="0" y="11"/>
                  </a:lnTo>
                  <a:lnTo>
                    <a:pt x="0" y="20"/>
                  </a:lnTo>
                  <a:lnTo>
                    <a:pt x="3" y="23"/>
                  </a:lnTo>
                  <a:lnTo>
                    <a:pt x="6" y="26"/>
                  </a:lnTo>
                  <a:lnTo>
                    <a:pt x="11" y="28"/>
                  </a:lnTo>
                  <a:lnTo>
                    <a:pt x="16" y="31"/>
                  </a:lnTo>
                  <a:lnTo>
                    <a:pt x="28" y="31"/>
                  </a:lnTo>
                  <a:lnTo>
                    <a:pt x="33" y="28"/>
                  </a:lnTo>
                  <a:lnTo>
                    <a:pt x="37" y="26"/>
                  </a:lnTo>
                  <a:lnTo>
                    <a:pt x="40" y="23"/>
                  </a:lnTo>
                  <a:lnTo>
                    <a:pt x="43" y="20"/>
                  </a:lnTo>
                  <a:lnTo>
                    <a:pt x="43" y="11"/>
                  </a:lnTo>
                  <a:lnTo>
                    <a:pt x="40" y="8"/>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0" name="Freeform 100"/>
            <p:cNvSpPr>
              <a:spLocks/>
            </p:cNvSpPr>
            <p:nvPr/>
          </p:nvSpPr>
          <p:spPr bwMode="auto">
            <a:xfrm>
              <a:off x="3988" y="2935"/>
              <a:ext cx="22" cy="18"/>
            </a:xfrm>
            <a:custGeom>
              <a:avLst/>
              <a:gdLst>
                <a:gd name="T0" fmla="*/ 22 w 43"/>
                <a:gd name="T1" fmla="*/ 0 h 31"/>
                <a:gd name="T2" fmla="*/ 16 w 43"/>
                <a:gd name="T3" fmla="*/ 0 h 31"/>
                <a:gd name="T4" fmla="*/ 11 w 43"/>
                <a:gd name="T5" fmla="*/ 2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6 h 31"/>
                <a:gd name="T18" fmla="*/ 11 w 43"/>
                <a:gd name="T19" fmla="*/ 29 h 31"/>
                <a:gd name="T20" fmla="*/ 16 w 43"/>
                <a:gd name="T21" fmla="*/ 31 h 31"/>
                <a:gd name="T22" fmla="*/ 28 w 43"/>
                <a:gd name="T23" fmla="*/ 31 h 31"/>
                <a:gd name="T24" fmla="*/ 33 w 43"/>
                <a:gd name="T25" fmla="*/ 29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5 h 31"/>
                <a:gd name="T38" fmla="*/ 33 w 43"/>
                <a:gd name="T39" fmla="*/ 2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2"/>
                  </a:lnTo>
                  <a:lnTo>
                    <a:pt x="6" y="5"/>
                  </a:lnTo>
                  <a:lnTo>
                    <a:pt x="3" y="8"/>
                  </a:lnTo>
                  <a:lnTo>
                    <a:pt x="0" y="11"/>
                  </a:lnTo>
                  <a:lnTo>
                    <a:pt x="0" y="20"/>
                  </a:lnTo>
                  <a:lnTo>
                    <a:pt x="3" y="23"/>
                  </a:lnTo>
                  <a:lnTo>
                    <a:pt x="6" y="26"/>
                  </a:lnTo>
                  <a:lnTo>
                    <a:pt x="11" y="29"/>
                  </a:lnTo>
                  <a:lnTo>
                    <a:pt x="16" y="31"/>
                  </a:lnTo>
                  <a:lnTo>
                    <a:pt x="28" y="31"/>
                  </a:lnTo>
                  <a:lnTo>
                    <a:pt x="33" y="29"/>
                  </a:lnTo>
                  <a:lnTo>
                    <a:pt x="37" y="26"/>
                  </a:lnTo>
                  <a:lnTo>
                    <a:pt x="40" y="23"/>
                  </a:lnTo>
                  <a:lnTo>
                    <a:pt x="43" y="20"/>
                  </a:lnTo>
                  <a:lnTo>
                    <a:pt x="43" y="11"/>
                  </a:lnTo>
                  <a:lnTo>
                    <a:pt x="40" y="8"/>
                  </a:lnTo>
                  <a:lnTo>
                    <a:pt x="37" y="5"/>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1" name="Freeform 101"/>
            <p:cNvSpPr>
              <a:spLocks/>
            </p:cNvSpPr>
            <p:nvPr/>
          </p:nvSpPr>
          <p:spPr bwMode="auto">
            <a:xfrm>
              <a:off x="3988" y="2970"/>
              <a:ext cx="22" cy="18"/>
            </a:xfrm>
            <a:custGeom>
              <a:avLst/>
              <a:gdLst>
                <a:gd name="T0" fmla="*/ 22 w 43"/>
                <a:gd name="T1" fmla="*/ 0 h 31"/>
                <a:gd name="T2" fmla="*/ 16 w 43"/>
                <a:gd name="T3" fmla="*/ 0 h 31"/>
                <a:gd name="T4" fmla="*/ 11 w 43"/>
                <a:gd name="T5" fmla="*/ 2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7 h 31"/>
                <a:gd name="T18" fmla="*/ 11 w 43"/>
                <a:gd name="T19" fmla="*/ 29 h 31"/>
                <a:gd name="T20" fmla="*/ 16 w 43"/>
                <a:gd name="T21" fmla="*/ 31 h 31"/>
                <a:gd name="T22" fmla="*/ 28 w 43"/>
                <a:gd name="T23" fmla="*/ 31 h 31"/>
                <a:gd name="T24" fmla="*/ 33 w 43"/>
                <a:gd name="T25" fmla="*/ 29 h 31"/>
                <a:gd name="T26" fmla="*/ 37 w 43"/>
                <a:gd name="T27" fmla="*/ 27 h 31"/>
                <a:gd name="T28" fmla="*/ 40 w 43"/>
                <a:gd name="T29" fmla="*/ 23 h 31"/>
                <a:gd name="T30" fmla="*/ 43 w 43"/>
                <a:gd name="T31" fmla="*/ 20 h 31"/>
                <a:gd name="T32" fmla="*/ 43 w 43"/>
                <a:gd name="T33" fmla="*/ 11 h 31"/>
                <a:gd name="T34" fmla="*/ 40 w 43"/>
                <a:gd name="T35" fmla="*/ 8 h 31"/>
                <a:gd name="T36" fmla="*/ 37 w 43"/>
                <a:gd name="T37" fmla="*/ 5 h 31"/>
                <a:gd name="T38" fmla="*/ 33 w 43"/>
                <a:gd name="T39" fmla="*/ 2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2"/>
                  </a:lnTo>
                  <a:lnTo>
                    <a:pt x="6" y="5"/>
                  </a:lnTo>
                  <a:lnTo>
                    <a:pt x="3" y="8"/>
                  </a:lnTo>
                  <a:lnTo>
                    <a:pt x="0" y="11"/>
                  </a:lnTo>
                  <a:lnTo>
                    <a:pt x="0" y="20"/>
                  </a:lnTo>
                  <a:lnTo>
                    <a:pt x="3" y="23"/>
                  </a:lnTo>
                  <a:lnTo>
                    <a:pt x="6" y="27"/>
                  </a:lnTo>
                  <a:lnTo>
                    <a:pt x="11" y="29"/>
                  </a:lnTo>
                  <a:lnTo>
                    <a:pt x="16" y="31"/>
                  </a:lnTo>
                  <a:lnTo>
                    <a:pt x="28" y="31"/>
                  </a:lnTo>
                  <a:lnTo>
                    <a:pt x="33" y="29"/>
                  </a:lnTo>
                  <a:lnTo>
                    <a:pt x="37" y="27"/>
                  </a:lnTo>
                  <a:lnTo>
                    <a:pt x="40" y="23"/>
                  </a:lnTo>
                  <a:lnTo>
                    <a:pt x="43" y="20"/>
                  </a:lnTo>
                  <a:lnTo>
                    <a:pt x="43" y="11"/>
                  </a:lnTo>
                  <a:lnTo>
                    <a:pt x="40" y="8"/>
                  </a:lnTo>
                  <a:lnTo>
                    <a:pt x="37" y="5"/>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2" name="Freeform 102"/>
            <p:cNvSpPr>
              <a:spLocks/>
            </p:cNvSpPr>
            <p:nvPr/>
          </p:nvSpPr>
          <p:spPr bwMode="auto">
            <a:xfrm>
              <a:off x="3988" y="3006"/>
              <a:ext cx="22" cy="20"/>
            </a:xfrm>
            <a:custGeom>
              <a:avLst/>
              <a:gdLst>
                <a:gd name="T0" fmla="*/ 22 w 43"/>
                <a:gd name="T1" fmla="*/ 0 h 31"/>
                <a:gd name="T2" fmla="*/ 16 w 43"/>
                <a:gd name="T3" fmla="*/ 0 h 31"/>
                <a:gd name="T4" fmla="*/ 11 w 43"/>
                <a:gd name="T5" fmla="*/ 3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7 h 31"/>
                <a:gd name="T18" fmla="*/ 11 w 43"/>
                <a:gd name="T19" fmla="*/ 29 h 31"/>
                <a:gd name="T20" fmla="*/ 16 w 43"/>
                <a:gd name="T21" fmla="*/ 31 h 31"/>
                <a:gd name="T22" fmla="*/ 28 w 43"/>
                <a:gd name="T23" fmla="*/ 31 h 31"/>
                <a:gd name="T24" fmla="*/ 33 w 43"/>
                <a:gd name="T25" fmla="*/ 29 h 31"/>
                <a:gd name="T26" fmla="*/ 37 w 43"/>
                <a:gd name="T27" fmla="*/ 27 h 31"/>
                <a:gd name="T28" fmla="*/ 40 w 43"/>
                <a:gd name="T29" fmla="*/ 23 h 31"/>
                <a:gd name="T30" fmla="*/ 43 w 43"/>
                <a:gd name="T31" fmla="*/ 20 h 31"/>
                <a:gd name="T32" fmla="*/ 43 w 43"/>
                <a:gd name="T33" fmla="*/ 11 h 31"/>
                <a:gd name="T34" fmla="*/ 40 w 43"/>
                <a:gd name="T35" fmla="*/ 8 h 31"/>
                <a:gd name="T36" fmla="*/ 37 w 43"/>
                <a:gd name="T37" fmla="*/ 5 h 31"/>
                <a:gd name="T38" fmla="*/ 33 w 43"/>
                <a:gd name="T39" fmla="*/ 3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3"/>
                  </a:lnTo>
                  <a:lnTo>
                    <a:pt x="6" y="5"/>
                  </a:lnTo>
                  <a:lnTo>
                    <a:pt x="3" y="8"/>
                  </a:lnTo>
                  <a:lnTo>
                    <a:pt x="0" y="11"/>
                  </a:lnTo>
                  <a:lnTo>
                    <a:pt x="0" y="20"/>
                  </a:lnTo>
                  <a:lnTo>
                    <a:pt x="3" y="23"/>
                  </a:lnTo>
                  <a:lnTo>
                    <a:pt x="6" y="27"/>
                  </a:lnTo>
                  <a:lnTo>
                    <a:pt x="11" y="29"/>
                  </a:lnTo>
                  <a:lnTo>
                    <a:pt x="16" y="31"/>
                  </a:lnTo>
                  <a:lnTo>
                    <a:pt x="28" y="31"/>
                  </a:lnTo>
                  <a:lnTo>
                    <a:pt x="33" y="29"/>
                  </a:lnTo>
                  <a:lnTo>
                    <a:pt x="37" y="27"/>
                  </a:lnTo>
                  <a:lnTo>
                    <a:pt x="40" y="23"/>
                  </a:lnTo>
                  <a:lnTo>
                    <a:pt x="43" y="20"/>
                  </a:lnTo>
                  <a:lnTo>
                    <a:pt x="43" y="11"/>
                  </a:lnTo>
                  <a:lnTo>
                    <a:pt x="40" y="8"/>
                  </a:lnTo>
                  <a:lnTo>
                    <a:pt x="37" y="5"/>
                  </a:lnTo>
                  <a:lnTo>
                    <a:pt x="33" y="3"/>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3" name="Freeform 103"/>
            <p:cNvSpPr>
              <a:spLocks/>
            </p:cNvSpPr>
            <p:nvPr/>
          </p:nvSpPr>
          <p:spPr bwMode="auto">
            <a:xfrm>
              <a:off x="3988" y="3044"/>
              <a:ext cx="22" cy="18"/>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0 h 30"/>
                <a:gd name="T12" fmla="*/ 0 w 43"/>
                <a:gd name="T13" fmla="*/ 19 h 30"/>
                <a:gd name="T14" fmla="*/ 3 w 43"/>
                <a:gd name="T15" fmla="*/ 22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2 h 30"/>
                <a:gd name="T30" fmla="*/ 43 w 43"/>
                <a:gd name="T31" fmla="*/ 19 h 30"/>
                <a:gd name="T32" fmla="*/ 43 w 43"/>
                <a:gd name="T33" fmla="*/ 10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0"/>
                  </a:lnTo>
                  <a:lnTo>
                    <a:pt x="0" y="19"/>
                  </a:lnTo>
                  <a:lnTo>
                    <a:pt x="3" y="22"/>
                  </a:lnTo>
                  <a:lnTo>
                    <a:pt x="6" y="26"/>
                  </a:lnTo>
                  <a:lnTo>
                    <a:pt x="11" y="28"/>
                  </a:lnTo>
                  <a:lnTo>
                    <a:pt x="16" y="30"/>
                  </a:lnTo>
                  <a:lnTo>
                    <a:pt x="28" y="30"/>
                  </a:lnTo>
                  <a:lnTo>
                    <a:pt x="33" y="28"/>
                  </a:lnTo>
                  <a:lnTo>
                    <a:pt x="37" y="26"/>
                  </a:lnTo>
                  <a:lnTo>
                    <a:pt x="40" y="22"/>
                  </a:lnTo>
                  <a:lnTo>
                    <a:pt x="43" y="19"/>
                  </a:lnTo>
                  <a:lnTo>
                    <a:pt x="43" y="10"/>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4" name="Freeform 104"/>
            <p:cNvSpPr>
              <a:spLocks/>
            </p:cNvSpPr>
            <p:nvPr/>
          </p:nvSpPr>
          <p:spPr bwMode="auto">
            <a:xfrm>
              <a:off x="3988" y="3080"/>
              <a:ext cx="22" cy="18"/>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1"/>
                  </a:lnTo>
                  <a:lnTo>
                    <a:pt x="0" y="19"/>
                  </a:lnTo>
                  <a:lnTo>
                    <a:pt x="3" y="23"/>
                  </a:lnTo>
                  <a:lnTo>
                    <a:pt x="6" y="26"/>
                  </a:lnTo>
                  <a:lnTo>
                    <a:pt x="11" y="28"/>
                  </a:lnTo>
                  <a:lnTo>
                    <a:pt x="16" y="30"/>
                  </a:lnTo>
                  <a:lnTo>
                    <a:pt x="28" y="30"/>
                  </a:lnTo>
                  <a:lnTo>
                    <a:pt x="33" y="28"/>
                  </a:lnTo>
                  <a:lnTo>
                    <a:pt x="37" y="26"/>
                  </a:lnTo>
                  <a:lnTo>
                    <a:pt x="40" y="23"/>
                  </a:lnTo>
                  <a:lnTo>
                    <a:pt x="43" y="19"/>
                  </a:lnTo>
                  <a:lnTo>
                    <a:pt x="43" y="11"/>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5" name="Freeform 105"/>
            <p:cNvSpPr>
              <a:spLocks/>
            </p:cNvSpPr>
            <p:nvPr/>
          </p:nvSpPr>
          <p:spPr bwMode="auto">
            <a:xfrm>
              <a:off x="3988" y="3117"/>
              <a:ext cx="22" cy="18"/>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1"/>
                  </a:lnTo>
                  <a:lnTo>
                    <a:pt x="0" y="19"/>
                  </a:lnTo>
                  <a:lnTo>
                    <a:pt x="3" y="23"/>
                  </a:lnTo>
                  <a:lnTo>
                    <a:pt x="6" y="26"/>
                  </a:lnTo>
                  <a:lnTo>
                    <a:pt x="11" y="28"/>
                  </a:lnTo>
                  <a:lnTo>
                    <a:pt x="16" y="30"/>
                  </a:lnTo>
                  <a:lnTo>
                    <a:pt x="28" y="30"/>
                  </a:lnTo>
                  <a:lnTo>
                    <a:pt x="33" y="28"/>
                  </a:lnTo>
                  <a:lnTo>
                    <a:pt x="37" y="26"/>
                  </a:lnTo>
                  <a:lnTo>
                    <a:pt x="40" y="23"/>
                  </a:lnTo>
                  <a:lnTo>
                    <a:pt x="43" y="19"/>
                  </a:lnTo>
                  <a:lnTo>
                    <a:pt x="43" y="11"/>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6" name="Freeform 106"/>
            <p:cNvSpPr>
              <a:spLocks/>
            </p:cNvSpPr>
            <p:nvPr/>
          </p:nvSpPr>
          <p:spPr bwMode="auto">
            <a:xfrm>
              <a:off x="3988" y="3154"/>
              <a:ext cx="22" cy="17"/>
            </a:xfrm>
            <a:custGeom>
              <a:avLst/>
              <a:gdLst>
                <a:gd name="T0" fmla="*/ 22 w 43"/>
                <a:gd name="T1" fmla="*/ 0 h 30"/>
                <a:gd name="T2" fmla="*/ 16 w 43"/>
                <a:gd name="T3" fmla="*/ 0 h 30"/>
                <a:gd name="T4" fmla="*/ 11 w 43"/>
                <a:gd name="T5" fmla="*/ 2 h 30"/>
                <a:gd name="T6" fmla="*/ 6 w 43"/>
                <a:gd name="T7" fmla="*/ 4 h 30"/>
                <a:gd name="T8" fmla="*/ 3 w 43"/>
                <a:gd name="T9" fmla="*/ 7 h 30"/>
                <a:gd name="T10" fmla="*/ 0 w 43"/>
                <a:gd name="T11" fmla="*/ 11 h 30"/>
                <a:gd name="T12" fmla="*/ 0 w 43"/>
                <a:gd name="T13" fmla="*/ 19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19 h 30"/>
                <a:gd name="T32" fmla="*/ 43 w 43"/>
                <a:gd name="T33" fmla="*/ 11 h 30"/>
                <a:gd name="T34" fmla="*/ 40 w 43"/>
                <a:gd name="T35" fmla="*/ 7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7"/>
                  </a:lnTo>
                  <a:lnTo>
                    <a:pt x="0" y="11"/>
                  </a:lnTo>
                  <a:lnTo>
                    <a:pt x="0" y="19"/>
                  </a:lnTo>
                  <a:lnTo>
                    <a:pt x="3" y="23"/>
                  </a:lnTo>
                  <a:lnTo>
                    <a:pt x="6" y="26"/>
                  </a:lnTo>
                  <a:lnTo>
                    <a:pt x="11" y="28"/>
                  </a:lnTo>
                  <a:lnTo>
                    <a:pt x="16" y="30"/>
                  </a:lnTo>
                  <a:lnTo>
                    <a:pt x="28" y="30"/>
                  </a:lnTo>
                  <a:lnTo>
                    <a:pt x="33" y="28"/>
                  </a:lnTo>
                  <a:lnTo>
                    <a:pt x="37" y="26"/>
                  </a:lnTo>
                  <a:lnTo>
                    <a:pt x="40" y="23"/>
                  </a:lnTo>
                  <a:lnTo>
                    <a:pt x="43" y="19"/>
                  </a:lnTo>
                  <a:lnTo>
                    <a:pt x="43" y="11"/>
                  </a:lnTo>
                  <a:lnTo>
                    <a:pt x="40" y="7"/>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7" name="Freeform 107"/>
            <p:cNvSpPr>
              <a:spLocks/>
            </p:cNvSpPr>
            <p:nvPr/>
          </p:nvSpPr>
          <p:spPr bwMode="auto">
            <a:xfrm>
              <a:off x="3988" y="3189"/>
              <a:ext cx="22" cy="18"/>
            </a:xfrm>
            <a:custGeom>
              <a:avLst/>
              <a:gdLst>
                <a:gd name="T0" fmla="*/ 22 w 43"/>
                <a:gd name="T1" fmla="*/ 0 h 30"/>
                <a:gd name="T2" fmla="*/ 16 w 43"/>
                <a:gd name="T3" fmla="*/ 0 h 30"/>
                <a:gd name="T4" fmla="*/ 11 w 43"/>
                <a:gd name="T5" fmla="*/ 2 h 30"/>
                <a:gd name="T6" fmla="*/ 6 w 43"/>
                <a:gd name="T7" fmla="*/ 4 h 30"/>
                <a:gd name="T8" fmla="*/ 3 w 43"/>
                <a:gd name="T9" fmla="*/ 8 h 30"/>
                <a:gd name="T10" fmla="*/ 0 w 43"/>
                <a:gd name="T11" fmla="*/ 11 h 30"/>
                <a:gd name="T12" fmla="*/ 0 w 43"/>
                <a:gd name="T13" fmla="*/ 20 h 30"/>
                <a:gd name="T14" fmla="*/ 3 w 43"/>
                <a:gd name="T15" fmla="*/ 23 h 30"/>
                <a:gd name="T16" fmla="*/ 6 w 43"/>
                <a:gd name="T17" fmla="*/ 26 h 30"/>
                <a:gd name="T18" fmla="*/ 11 w 43"/>
                <a:gd name="T19" fmla="*/ 28 h 30"/>
                <a:gd name="T20" fmla="*/ 16 w 43"/>
                <a:gd name="T21" fmla="*/ 30 h 30"/>
                <a:gd name="T22" fmla="*/ 28 w 43"/>
                <a:gd name="T23" fmla="*/ 30 h 30"/>
                <a:gd name="T24" fmla="*/ 33 w 43"/>
                <a:gd name="T25" fmla="*/ 28 h 30"/>
                <a:gd name="T26" fmla="*/ 37 w 43"/>
                <a:gd name="T27" fmla="*/ 26 h 30"/>
                <a:gd name="T28" fmla="*/ 40 w 43"/>
                <a:gd name="T29" fmla="*/ 23 h 30"/>
                <a:gd name="T30" fmla="*/ 43 w 43"/>
                <a:gd name="T31" fmla="*/ 20 h 30"/>
                <a:gd name="T32" fmla="*/ 43 w 43"/>
                <a:gd name="T33" fmla="*/ 11 h 30"/>
                <a:gd name="T34" fmla="*/ 40 w 43"/>
                <a:gd name="T35" fmla="*/ 8 h 30"/>
                <a:gd name="T36" fmla="*/ 37 w 43"/>
                <a:gd name="T37" fmla="*/ 4 h 30"/>
                <a:gd name="T38" fmla="*/ 33 w 43"/>
                <a:gd name="T39" fmla="*/ 2 h 30"/>
                <a:gd name="T40" fmla="*/ 28 w 43"/>
                <a:gd name="T41" fmla="*/ 0 h 30"/>
                <a:gd name="T42" fmla="*/ 22 w 43"/>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0">
                  <a:moveTo>
                    <a:pt x="22" y="0"/>
                  </a:moveTo>
                  <a:lnTo>
                    <a:pt x="16" y="0"/>
                  </a:lnTo>
                  <a:lnTo>
                    <a:pt x="11" y="2"/>
                  </a:lnTo>
                  <a:lnTo>
                    <a:pt x="6" y="4"/>
                  </a:lnTo>
                  <a:lnTo>
                    <a:pt x="3" y="8"/>
                  </a:lnTo>
                  <a:lnTo>
                    <a:pt x="0" y="11"/>
                  </a:lnTo>
                  <a:lnTo>
                    <a:pt x="0" y="20"/>
                  </a:lnTo>
                  <a:lnTo>
                    <a:pt x="3" y="23"/>
                  </a:lnTo>
                  <a:lnTo>
                    <a:pt x="6" y="26"/>
                  </a:lnTo>
                  <a:lnTo>
                    <a:pt x="11" y="28"/>
                  </a:lnTo>
                  <a:lnTo>
                    <a:pt x="16" y="30"/>
                  </a:lnTo>
                  <a:lnTo>
                    <a:pt x="28" y="30"/>
                  </a:lnTo>
                  <a:lnTo>
                    <a:pt x="33" y="28"/>
                  </a:lnTo>
                  <a:lnTo>
                    <a:pt x="37" y="26"/>
                  </a:lnTo>
                  <a:lnTo>
                    <a:pt x="40" y="23"/>
                  </a:lnTo>
                  <a:lnTo>
                    <a:pt x="43" y="20"/>
                  </a:lnTo>
                  <a:lnTo>
                    <a:pt x="43" y="11"/>
                  </a:lnTo>
                  <a:lnTo>
                    <a:pt x="40" y="8"/>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8" name="Freeform 108"/>
            <p:cNvSpPr>
              <a:spLocks/>
            </p:cNvSpPr>
            <p:nvPr/>
          </p:nvSpPr>
          <p:spPr bwMode="auto">
            <a:xfrm>
              <a:off x="3988" y="3227"/>
              <a:ext cx="22" cy="17"/>
            </a:xfrm>
            <a:custGeom>
              <a:avLst/>
              <a:gdLst>
                <a:gd name="T0" fmla="*/ 22 w 43"/>
                <a:gd name="T1" fmla="*/ 0 h 31"/>
                <a:gd name="T2" fmla="*/ 16 w 43"/>
                <a:gd name="T3" fmla="*/ 0 h 31"/>
                <a:gd name="T4" fmla="*/ 11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1 w 43"/>
                <a:gd name="T19" fmla="*/ 28 h 31"/>
                <a:gd name="T20" fmla="*/ 16 w 43"/>
                <a:gd name="T21" fmla="*/ 31 h 31"/>
                <a:gd name="T22" fmla="*/ 28 w 43"/>
                <a:gd name="T23" fmla="*/ 31 h 31"/>
                <a:gd name="T24" fmla="*/ 33 w 43"/>
                <a:gd name="T25" fmla="*/ 28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3 w 43"/>
                <a:gd name="T39" fmla="*/ 2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2"/>
                  </a:lnTo>
                  <a:lnTo>
                    <a:pt x="6" y="4"/>
                  </a:lnTo>
                  <a:lnTo>
                    <a:pt x="3" y="8"/>
                  </a:lnTo>
                  <a:lnTo>
                    <a:pt x="0" y="11"/>
                  </a:lnTo>
                  <a:lnTo>
                    <a:pt x="0" y="20"/>
                  </a:lnTo>
                  <a:lnTo>
                    <a:pt x="3" y="23"/>
                  </a:lnTo>
                  <a:lnTo>
                    <a:pt x="6" y="26"/>
                  </a:lnTo>
                  <a:lnTo>
                    <a:pt x="11" y="28"/>
                  </a:lnTo>
                  <a:lnTo>
                    <a:pt x="16" y="31"/>
                  </a:lnTo>
                  <a:lnTo>
                    <a:pt x="28" y="31"/>
                  </a:lnTo>
                  <a:lnTo>
                    <a:pt x="33" y="28"/>
                  </a:lnTo>
                  <a:lnTo>
                    <a:pt x="37" y="26"/>
                  </a:lnTo>
                  <a:lnTo>
                    <a:pt x="40" y="23"/>
                  </a:lnTo>
                  <a:lnTo>
                    <a:pt x="43" y="20"/>
                  </a:lnTo>
                  <a:lnTo>
                    <a:pt x="43" y="11"/>
                  </a:lnTo>
                  <a:lnTo>
                    <a:pt x="40" y="8"/>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29" name="Freeform 109"/>
            <p:cNvSpPr>
              <a:spLocks/>
            </p:cNvSpPr>
            <p:nvPr/>
          </p:nvSpPr>
          <p:spPr bwMode="auto">
            <a:xfrm>
              <a:off x="3988" y="3263"/>
              <a:ext cx="22" cy="17"/>
            </a:xfrm>
            <a:custGeom>
              <a:avLst/>
              <a:gdLst>
                <a:gd name="T0" fmla="*/ 22 w 43"/>
                <a:gd name="T1" fmla="*/ 0 h 31"/>
                <a:gd name="T2" fmla="*/ 16 w 43"/>
                <a:gd name="T3" fmla="*/ 0 h 31"/>
                <a:gd name="T4" fmla="*/ 11 w 43"/>
                <a:gd name="T5" fmla="*/ 2 h 31"/>
                <a:gd name="T6" fmla="*/ 6 w 43"/>
                <a:gd name="T7" fmla="*/ 4 h 31"/>
                <a:gd name="T8" fmla="*/ 3 w 43"/>
                <a:gd name="T9" fmla="*/ 8 h 31"/>
                <a:gd name="T10" fmla="*/ 0 w 43"/>
                <a:gd name="T11" fmla="*/ 11 h 31"/>
                <a:gd name="T12" fmla="*/ 0 w 43"/>
                <a:gd name="T13" fmla="*/ 20 h 31"/>
                <a:gd name="T14" fmla="*/ 3 w 43"/>
                <a:gd name="T15" fmla="*/ 23 h 31"/>
                <a:gd name="T16" fmla="*/ 6 w 43"/>
                <a:gd name="T17" fmla="*/ 26 h 31"/>
                <a:gd name="T18" fmla="*/ 11 w 43"/>
                <a:gd name="T19" fmla="*/ 29 h 31"/>
                <a:gd name="T20" fmla="*/ 16 w 43"/>
                <a:gd name="T21" fmla="*/ 31 h 31"/>
                <a:gd name="T22" fmla="*/ 28 w 43"/>
                <a:gd name="T23" fmla="*/ 31 h 31"/>
                <a:gd name="T24" fmla="*/ 33 w 43"/>
                <a:gd name="T25" fmla="*/ 29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4 h 31"/>
                <a:gd name="T38" fmla="*/ 33 w 43"/>
                <a:gd name="T39" fmla="*/ 2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2"/>
                  </a:lnTo>
                  <a:lnTo>
                    <a:pt x="6" y="4"/>
                  </a:lnTo>
                  <a:lnTo>
                    <a:pt x="3" y="8"/>
                  </a:lnTo>
                  <a:lnTo>
                    <a:pt x="0" y="11"/>
                  </a:lnTo>
                  <a:lnTo>
                    <a:pt x="0" y="20"/>
                  </a:lnTo>
                  <a:lnTo>
                    <a:pt x="3" y="23"/>
                  </a:lnTo>
                  <a:lnTo>
                    <a:pt x="6" y="26"/>
                  </a:lnTo>
                  <a:lnTo>
                    <a:pt x="11" y="29"/>
                  </a:lnTo>
                  <a:lnTo>
                    <a:pt x="16" y="31"/>
                  </a:lnTo>
                  <a:lnTo>
                    <a:pt x="28" y="31"/>
                  </a:lnTo>
                  <a:lnTo>
                    <a:pt x="33" y="29"/>
                  </a:lnTo>
                  <a:lnTo>
                    <a:pt x="37" y="26"/>
                  </a:lnTo>
                  <a:lnTo>
                    <a:pt x="40" y="23"/>
                  </a:lnTo>
                  <a:lnTo>
                    <a:pt x="43" y="20"/>
                  </a:lnTo>
                  <a:lnTo>
                    <a:pt x="43" y="11"/>
                  </a:lnTo>
                  <a:lnTo>
                    <a:pt x="40" y="8"/>
                  </a:lnTo>
                  <a:lnTo>
                    <a:pt x="37" y="4"/>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0" name="Freeform 110"/>
            <p:cNvSpPr>
              <a:spLocks/>
            </p:cNvSpPr>
            <p:nvPr/>
          </p:nvSpPr>
          <p:spPr bwMode="auto">
            <a:xfrm>
              <a:off x="3988" y="3298"/>
              <a:ext cx="22" cy="20"/>
            </a:xfrm>
            <a:custGeom>
              <a:avLst/>
              <a:gdLst>
                <a:gd name="T0" fmla="*/ 22 w 43"/>
                <a:gd name="T1" fmla="*/ 0 h 31"/>
                <a:gd name="T2" fmla="*/ 16 w 43"/>
                <a:gd name="T3" fmla="*/ 0 h 31"/>
                <a:gd name="T4" fmla="*/ 11 w 43"/>
                <a:gd name="T5" fmla="*/ 2 h 31"/>
                <a:gd name="T6" fmla="*/ 6 w 43"/>
                <a:gd name="T7" fmla="*/ 5 h 31"/>
                <a:gd name="T8" fmla="*/ 3 w 43"/>
                <a:gd name="T9" fmla="*/ 8 h 31"/>
                <a:gd name="T10" fmla="*/ 0 w 43"/>
                <a:gd name="T11" fmla="*/ 11 h 31"/>
                <a:gd name="T12" fmla="*/ 0 w 43"/>
                <a:gd name="T13" fmla="*/ 20 h 31"/>
                <a:gd name="T14" fmla="*/ 3 w 43"/>
                <a:gd name="T15" fmla="*/ 23 h 31"/>
                <a:gd name="T16" fmla="*/ 6 w 43"/>
                <a:gd name="T17" fmla="*/ 26 h 31"/>
                <a:gd name="T18" fmla="*/ 11 w 43"/>
                <a:gd name="T19" fmla="*/ 29 h 31"/>
                <a:gd name="T20" fmla="*/ 16 w 43"/>
                <a:gd name="T21" fmla="*/ 31 h 31"/>
                <a:gd name="T22" fmla="*/ 28 w 43"/>
                <a:gd name="T23" fmla="*/ 31 h 31"/>
                <a:gd name="T24" fmla="*/ 33 w 43"/>
                <a:gd name="T25" fmla="*/ 29 h 31"/>
                <a:gd name="T26" fmla="*/ 37 w 43"/>
                <a:gd name="T27" fmla="*/ 26 h 31"/>
                <a:gd name="T28" fmla="*/ 40 w 43"/>
                <a:gd name="T29" fmla="*/ 23 h 31"/>
                <a:gd name="T30" fmla="*/ 43 w 43"/>
                <a:gd name="T31" fmla="*/ 20 h 31"/>
                <a:gd name="T32" fmla="*/ 43 w 43"/>
                <a:gd name="T33" fmla="*/ 11 h 31"/>
                <a:gd name="T34" fmla="*/ 40 w 43"/>
                <a:gd name="T35" fmla="*/ 8 h 31"/>
                <a:gd name="T36" fmla="*/ 37 w 43"/>
                <a:gd name="T37" fmla="*/ 5 h 31"/>
                <a:gd name="T38" fmla="*/ 33 w 43"/>
                <a:gd name="T39" fmla="*/ 2 h 31"/>
                <a:gd name="T40" fmla="*/ 28 w 43"/>
                <a:gd name="T41" fmla="*/ 0 h 31"/>
                <a:gd name="T42" fmla="*/ 22 w 43"/>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1">
                  <a:moveTo>
                    <a:pt x="22" y="0"/>
                  </a:moveTo>
                  <a:lnTo>
                    <a:pt x="16" y="0"/>
                  </a:lnTo>
                  <a:lnTo>
                    <a:pt x="11" y="2"/>
                  </a:lnTo>
                  <a:lnTo>
                    <a:pt x="6" y="5"/>
                  </a:lnTo>
                  <a:lnTo>
                    <a:pt x="3" y="8"/>
                  </a:lnTo>
                  <a:lnTo>
                    <a:pt x="0" y="11"/>
                  </a:lnTo>
                  <a:lnTo>
                    <a:pt x="0" y="20"/>
                  </a:lnTo>
                  <a:lnTo>
                    <a:pt x="3" y="23"/>
                  </a:lnTo>
                  <a:lnTo>
                    <a:pt x="6" y="26"/>
                  </a:lnTo>
                  <a:lnTo>
                    <a:pt x="11" y="29"/>
                  </a:lnTo>
                  <a:lnTo>
                    <a:pt x="16" y="31"/>
                  </a:lnTo>
                  <a:lnTo>
                    <a:pt x="28" y="31"/>
                  </a:lnTo>
                  <a:lnTo>
                    <a:pt x="33" y="29"/>
                  </a:lnTo>
                  <a:lnTo>
                    <a:pt x="37" y="26"/>
                  </a:lnTo>
                  <a:lnTo>
                    <a:pt x="40" y="23"/>
                  </a:lnTo>
                  <a:lnTo>
                    <a:pt x="43" y="20"/>
                  </a:lnTo>
                  <a:lnTo>
                    <a:pt x="43" y="11"/>
                  </a:lnTo>
                  <a:lnTo>
                    <a:pt x="40" y="8"/>
                  </a:lnTo>
                  <a:lnTo>
                    <a:pt x="37" y="5"/>
                  </a:lnTo>
                  <a:lnTo>
                    <a:pt x="33" y="2"/>
                  </a:lnTo>
                  <a:lnTo>
                    <a:pt x="2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1" name="Freeform 111"/>
            <p:cNvSpPr>
              <a:spLocks/>
            </p:cNvSpPr>
            <p:nvPr/>
          </p:nvSpPr>
          <p:spPr bwMode="auto">
            <a:xfrm>
              <a:off x="4286" y="2642"/>
              <a:ext cx="23" cy="149"/>
            </a:xfrm>
            <a:custGeom>
              <a:avLst/>
              <a:gdLst>
                <a:gd name="T0" fmla="*/ 43 w 43"/>
                <a:gd name="T1" fmla="*/ 16 h 249"/>
                <a:gd name="T2" fmla="*/ 43 w 43"/>
                <a:gd name="T3" fmla="*/ 11 h 249"/>
                <a:gd name="T4" fmla="*/ 40 w 43"/>
                <a:gd name="T5" fmla="*/ 8 h 249"/>
                <a:gd name="T6" fmla="*/ 37 w 43"/>
                <a:gd name="T7" fmla="*/ 5 h 249"/>
                <a:gd name="T8" fmla="*/ 33 w 43"/>
                <a:gd name="T9" fmla="*/ 3 h 249"/>
                <a:gd name="T10" fmla="*/ 28 w 43"/>
                <a:gd name="T11" fmla="*/ 0 h 249"/>
                <a:gd name="T12" fmla="*/ 16 w 43"/>
                <a:gd name="T13" fmla="*/ 0 h 249"/>
                <a:gd name="T14" fmla="*/ 11 w 43"/>
                <a:gd name="T15" fmla="*/ 3 h 249"/>
                <a:gd name="T16" fmla="*/ 6 w 43"/>
                <a:gd name="T17" fmla="*/ 5 h 249"/>
                <a:gd name="T18" fmla="*/ 3 w 43"/>
                <a:gd name="T19" fmla="*/ 8 h 249"/>
                <a:gd name="T20" fmla="*/ 0 w 43"/>
                <a:gd name="T21" fmla="*/ 11 h 249"/>
                <a:gd name="T22" fmla="*/ 0 w 43"/>
                <a:gd name="T23" fmla="*/ 238 h 249"/>
                <a:gd name="T24" fmla="*/ 3 w 43"/>
                <a:gd name="T25" fmla="*/ 242 h 249"/>
                <a:gd name="T26" fmla="*/ 6 w 43"/>
                <a:gd name="T27" fmla="*/ 245 h 249"/>
                <a:gd name="T28" fmla="*/ 11 w 43"/>
                <a:gd name="T29" fmla="*/ 247 h 249"/>
                <a:gd name="T30" fmla="*/ 16 w 43"/>
                <a:gd name="T31" fmla="*/ 249 h 249"/>
                <a:gd name="T32" fmla="*/ 28 w 43"/>
                <a:gd name="T33" fmla="*/ 249 h 249"/>
                <a:gd name="T34" fmla="*/ 33 w 43"/>
                <a:gd name="T35" fmla="*/ 247 h 249"/>
                <a:gd name="T36" fmla="*/ 37 w 43"/>
                <a:gd name="T37" fmla="*/ 245 h 249"/>
                <a:gd name="T38" fmla="*/ 40 w 43"/>
                <a:gd name="T39" fmla="*/ 242 h 249"/>
                <a:gd name="T40" fmla="*/ 43 w 43"/>
                <a:gd name="T41" fmla="*/ 238 h 249"/>
                <a:gd name="T42" fmla="*/ 43 w 43"/>
                <a:gd name="T43" fmla="*/ 234 h 249"/>
                <a:gd name="T44" fmla="*/ 43 w 43"/>
                <a:gd name="T45" fmla="*/ 1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49">
                  <a:moveTo>
                    <a:pt x="43" y="16"/>
                  </a:moveTo>
                  <a:lnTo>
                    <a:pt x="43" y="11"/>
                  </a:lnTo>
                  <a:lnTo>
                    <a:pt x="40" y="8"/>
                  </a:lnTo>
                  <a:lnTo>
                    <a:pt x="37" y="5"/>
                  </a:lnTo>
                  <a:lnTo>
                    <a:pt x="33" y="3"/>
                  </a:lnTo>
                  <a:lnTo>
                    <a:pt x="28" y="0"/>
                  </a:lnTo>
                  <a:lnTo>
                    <a:pt x="16" y="0"/>
                  </a:lnTo>
                  <a:lnTo>
                    <a:pt x="11" y="3"/>
                  </a:lnTo>
                  <a:lnTo>
                    <a:pt x="6" y="5"/>
                  </a:lnTo>
                  <a:lnTo>
                    <a:pt x="3" y="8"/>
                  </a:lnTo>
                  <a:lnTo>
                    <a:pt x="0" y="11"/>
                  </a:lnTo>
                  <a:lnTo>
                    <a:pt x="0" y="238"/>
                  </a:lnTo>
                  <a:lnTo>
                    <a:pt x="3" y="242"/>
                  </a:lnTo>
                  <a:lnTo>
                    <a:pt x="6" y="245"/>
                  </a:lnTo>
                  <a:lnTo>
                    <a:pt x="11" y="247"/>
                  </a:lnTo>
                  <a:lnTo>
                    <a:pt x="16" y="249"/>
                  </a:lnTo>
                  <a:lnTo>
                    <a:pt x="28" y="249"/>
                  </a:lnTo>
                  <a:lnTo>
                    <a:pt x="33" y="247"/>
                  </a:lnTo>
                  <a:lnTo>
                    <a:pt x="37" y="245"/>
                  </a:lnTo>
                  <a:lnTo>
                    <a:pt x="40" y="242"/>
                  </a:lnTo>
                  <a:lnTo>
                    <a:pt x="43" y="238"/>
                  </a:lnTo>
                  <a:lnTo>
                    <a:pt x="43" y="234"/>
                  </a:lnTo>
                  <a:lnTo>
                    <a:pt x="4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2" name="Freeform 112"/>
            <p:cNvSpPr>
              <a:spLocks/>
            </p:cNvSpPr>
            <p:nvPr/>
          </p:nvSpPr>
          <p:spPr bwMode="auto">
            <a:xfrm>
              <a:off x="4302" y="3203"/>
              <a:ext cx="21" cy="124"/>
            </a:xfrm>
            <a:custGeom>
              <a:avLst/>
              <a:gdLst>
                <a:gd name="T0" fmla="*/ 43 w 43"/>
                <a:gd name="T1" fmla="*/ 15 h 208"/>
                <a:gd name="T2" fmla="*/ 43 w 43"/>
                <a:gd name="T3" fmla="*/ 11 h 208"/>
                <a:gd name="T4" fmla="*/ 40 w 43"/>
                <a:gd name="T5" fmla="*/ 7 h 208"/>
                <a:gd name="T6" fmla="*/ 37 w 43"/>
                <a:gd name="T7" fmla="*/ 4 h 208"/>
                <a:gd name="T8" fmla="*/ 32 w 43"/>
                <a:gd name="T9" fmla="*/ 2 h 208"/>
                <a:gd name="T10" fmla="*/ 27 w 43"/>
                <a:gd name="T11" fmla="*/ 0 h 208"/>
                <a:gd name="T12" fmla="*/ 15 w 43"/>
                <a:gd name="T13" fmla="*/ 0 h 208"/>
                <a:gd name="T14" fmla="*/ 10 w 43"/>
                <a:gd name="T15" fmla="*/ 2 h 208"/>
                <a:gd name="T16" fmla="*/ 6 w 43"/>
                <a:gd name="T17" fmla="*/ 4 h 208"/>
                <a:gd name="T18" fmla="*/ 3 w 43"/>
                <a:gd name="T19" fmla="*/ 7 h 208"/>
                <a:gd name="T20" fmla="*/ 0 w 43"/>
                <a:gd name="T21" fmla="*/ 11 h 208"/>
                <a:gd name="T22" fmla="*/ 0 w 43"/>
                <a:gd name="T23" fmla="*/ 197 h 208"/>
                <a:gd name="T24" fmla="*/ 3 w 43"/>
                <a:gd name="T25" fmla="*/ 201 h 208"/>
                <a:gd name="T26" fmla="*/ 6 w 43"/>
                <a:gd name="T27" fmla="*/ 204 h 208"/>
                <a:gd name="T28" fmla="*/ 10 w 43"/>
                <a:gd name="T29" fmla="*/ 206 h 208"/>
                <a:gd name="T30" fmla="*/ 15 w 43"/>
                <a:gd name="T31" fmla="*/ 208 h 208"/>
                <a:gd name="T32" fmla="*/ 27 w 43"/>
                <a:gd name="T33" fmla="*/ 208 h 208"/>
                <a:gd name="T34" fmla="*/ 32 w 43"/>
                <a:gd name="T35" fmla="*/ 206 h 208"/>
                <a:gd name="T36" fmla="*/ 37 w 43"/>
                <a:gd name="T37" fmla="*/ 204 h 208"/>
                <a:gd name="T38" fmla="*/ 40 w 43"/>
                <a:gd name="T39" fmla="*/ 201 h 208"/>
                <a:gd name="T40" fmla="*/ 43 w 43"/>
                <a:gd name="T41" fmla="*/ 197 h 208"/>
                <a:gd name="T42" fmla="*/ 43 w 43"/>
                <a:gd name="T43" fmla="*/ 193 h 208"/>
                <a:gd name="T44" fmla="*/ 43 w 43"/>
                <a:gd name="T45"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08">
                  <a:moveTo>
                    <a:pt x="43" y="15"/>
                  </a:moveTo>
                  <a:lnTo>
                    <a:pt x="43" y="11"/>
                  </a:lnTo>
                  <a:lnTo>
                    <a:pt x="40" y="7"/>
                  </a:lnTo>
                  <a:lnTo>
                    <a:pt x="37" y="4"/>
                  </a:lnTo>
                  <a:lnTo>
                    <a:pt x="32" y="2"/>
                  </a:lnTo>
                  <a:lnTo>
                    <a:pt x="27" y="0"/>
                  </a:lnTo>
                  <a:lnTo>
                    <a:pt x="15" y="0"/>
                  </a:lnTo>
                  <a:lnTo>
                    <a:pt x="10" y="2"/>
                  </a:lnTo>
                  <a:lnTo>
                    <a:pt x="6" y="4"/>
                  </a:lnTo>
                  <a:lnTo>
                    <a:pt x="3" y="7"/>
                  </a:lnTo>
                  <a:lnTo>
                    <a:pt x="0" y="11"/>
                  </a:lnTo>
                  <a:lnTo>
                    <a:pt x="0" y="197"/>
                  </a:lnTo>
                  <a:lnTo>
                    <a:pt x="3" y="201"/>
                  </a:lnTo>
                  <a:lnTo>
                    <a:pt x="6" y="204"/>
                  </a:lnTo>
                  <a:lnTo>
                    <a:pt x="10" y="206"/>
                  </a:lnTo>
                  <a:lnTo>
                    <a:pt x="15" y="208"/>
                  </a:lnTo>
                  <a:lnTo>
                    <a:pt x="27" y="208"/>
                  </a:lnTo>
                  <a:lnTo>
                    <a:pt x="32" y="206"/>
                  </a:lnTo>
                  <a:lnTo>
                    <a:pt x="37" y="204"/>
                  </a:lnTo>
                  <a:lnTo>
                    <a:pt x="40" y="201"/>
                  </a:lnTo>
                  <a:lnTo>
                    <a:pt x="43" y="197"/>
                  </a:lnTo>
                  <a:lnTo>
                    <a:pt x="43" y="193"/>
                  </a:lnTo>
                  <a:lnTo>
                    <a:pt x="4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3" name="Freeform 113"/>
            <p:cNvSpPr>
              <a:spLocks/>
            </p:cNvSpPr>
            <p:nvPr/>
          </p:nvSpPr>
          <p:spPr bwMode="auto">
            <a:xfrm>
              <a:off x="4448" y="2632"/>
              <a:ext cx="21" cy="151"/>
            </a:xfrm>
            <a:custGeom>
              <a:avLst/>
              <a:gdLst>
                <a:gd name="T0" fmla="*/ 43 w 43"/>
                <a:gd name="T1" fmla="*/ 15 h 250"/>
                <a:gd name="T2" fmla="*/ 43 w 43"/>
                <a:gd name="T3" fmla="*/ 11 h 250"/>
                <a:gd name="T4" fmla="*/ 40 w 43"/>
                <a:gd name="T5" fmla="*/ 8 h 250"/>
                <a:gd name="T6" fmla="*/ 37 w 43"/>
                <a:gd name="T7" fmla="*/ 4 h 250"/>
                <a:gd name="T8" fmla="*/ 33 w 43"/>
                <a:gd name="T9" fmla="*/ 2 h 250"/>
                <a:gd name="T10" fmla="*/ 28 w 43"/>
                <a:gd name="T11" fmla="*/ 0 h 250"/>
                <a:gd name="T12" fmla="*/ 16 w 43"/>
                <a:gd name="T13" fmla="*/ 0 h 250"/>
                <a:gd name="T14" fmla="*/ 11 w 43"/>
                <a:gd name="T15" fmla="*/ 2 h 250"/>
                <a:gd name="T16" fmla="*/ 6 w 43"/>
                <a:gd name="T17" fmla="*/ 4 h 250"/>
                <a:gd name="T18" fmla="*/ 3 w 43"/>
                <a:gd name="T19" fmla="*/ 8 h 250"/>
                <a:gd name="T20" fmla="*/ 0 w 43"/>
                <a:gd name="T21" fmla="*/ 11 h 250"/>
                <a:gd name="T22" fmla="*/ 0 w 43"/>
                <a:gd name="T23" fmla="*/ 239 h 250"/>
                <a:gd name="T24" fmla="*/ 3 w 43"/>
                <a:gd name="T25" fmla="*/ 242 h 250"/>
                <a:gd name="T26" fmla="*/ 6 w 43"/>
                <a:gd name="T27" fmla="*/ 246 h 250"/>
                <a:gd name="T28" fmla="*/ 11 w 43"/>
                <a:gd name="T29" fmla="*/ 248 h 250"/>
                <a:gd name="T30" fmla="*/ 16 w 43"/>
                <a:gd name="T31" fmla="*/ 250 h 250"/>
                <a:gd name="T32" fmla="*/ 28 w 43"/>
                <a:gd name="T33" fmla="*/ 250 h 250"/>
                <a:gd name="T34" fmla="*/ 33 w 43"/>
                <a:gd name="T35" fmla="*/ 248 h 250"/>
                <a:gd name="T36" fmla="*/ 37 w 43"/>
                <a:gd name="T37" fmla="*/ 246 h 250"/>
                <a:gd name="T38" fmla="*/ 40 w 43"/>
                <a:gd name="T39" fmla="*/ 242 h 250"/>
                <a:gd name="T40" fmla="*/ 43 w 43"/>
                <a:gd name="T41" fmla="*/ 239 h 250"/>
                <a:gd name="T42" fmla="*/ 43 w 43"/>
                <a:gd name="T43" fmla="*/ 235 h 250"/>
                <a:gd name="T44" fmla="*/ 43 w 43"/>
                <a:gd name="T45" fmla="*/ 1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50">
                  <a:moveTo>
                    <a:pt x="43" y="15"/>
                  </a:moveTo>
                  <a:lnTo>
                    <a:pt x="43" y="11"/>
                  </a:lnTo>
                  <a:lnTo>
                    <a:pt x="40" y="8"/>
                  </a:lnTo>
                  <a:lnTo>
                    <a:pt x="37" y="4"/>
                  </a:lnTo>
                  <a:lnTo>
                    <a:pt x="33" y="2"/>
                  </a:lnTo>
                  <a:lnTo>
                    <a:pt x="28" y="0"/>
                  </a:lnTo>
                  <a:lnTo>
                    <a:pt x="16" y="0"/>
                  </a:lnTo>
                  <a:lnTo>
                    <a:pt x="11" y="2"/>
                  </a:lnTo>
                  <a:lnTo>
                    <a:pt x="6" y="4"/>
                  </a:lnTo>
                  <a:lnTo>
                    <a:pt x="3" y="8"/>
                  </a:lnTo>
                  <a:lnTo>
                    <a:pt x="0" y="11"/>
                  </a:lnTo>
                  <a:lnTo>
                    <a:pt x="0" y="239"/>
                  </a:lnTo>
                  <a:lnTo>
                    <a:pt x="3" y="242"/>
                  </a:lnTo>
                  <a:lnTo>
                    <a:pt x="6" y="246"/>
                  </a:lnTo>
                  <a:lnTo>
                    <a:pt x="11" y="248"/>
                  </a:lnTo>
                  <a:lnTo>
                    <a:pt x="16" y="250"/>
                  </a:lnTo>
                  <a:lnTo>
                    <a:pt x="28" y="250"/>
                  </a:lnTo>
                  <a:lnTo>
                    <a:pt x="33" y="248"/>
                  </a:lnTo>
                  <a:lnTo>
                    <a:pt x="37" y="246"/>
                  </a:lnTo>
                  <a:lnTo>
                    <a:pt x="40" y="242"/>
                  </a:lnTo>
                  <a:lnTo>
                    <a:pt x="43" y="239"/>
                  </a:lnTo>
                  <a:lnTo>
                    <a:pt x="43" y="235"/>
                  </a:lnTo>
                  <a:lnTo>
                    <a:pt x="4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4" name="Freeform 114"/>
            <p:cNvSpPr>
              <a:spLocks/>
            </p:cNvSpPr>
            <p:nvPr/>
          </p:nvSpPr>
          <p:spPr bwMode="auto">
            <a:xfrm>
              <a:off x="4463" y="3193"/>
              <a:ext cx="22" cy="125"/>
            </a:xfrm>
            <a:custGeom>
              <a:avLst/>
              <a:gdLst>
                <a:gd name="T0" fmla="*/ 44 w 44"/>
                <a:gd name="T1" fmla="*/ 16 h 208"/>
                <a:gd name="T2" fmla="*/ 44 w 44"/>
                <a:gd name="T3" fmla="*/ 11 h 208"/>
                <a:gd name="T4" fmla="*/ 41 w 44"/>
                <a:gd name="T5" fmla="*/ 8 h 208"/>
                <a:gd name="T6" fmla="*/ 38 w 44"/>
                <a:gd name="T7" fmla="*/ 5 h 208"/>
                <a:gd name="T8" fmla="*/ 33 w 44"/>
                <a:gd name="T9" fmla="*/ 3 h 208"/>
                <a:gd name="T10" fmla="*/ 28 w 44"/>
                <a:gd name="T11" fmla="*/ 0 h 208"/>
                <a:gd name="T12" fmla="*/ 16 w 44"/>
                <a:gd name="T13" fmla="*/ 0 h 208"/>
                <a:gd name="T14" fmla="*/ 11 w 44"/>
                <a:gd name="T15" fmla="*/ 3 h 208"/>
                <a:gd name="T16" fmla="*/ 7 w 44"/>
                <a:gd name="T17" fmla="*/ 5 h 208"/>
                <a:gd name="T18" fmla="*/ 4 w 44"/>
                <a:gd name="T19" fmla="*/ 8 h 208"/>
                <a:gd name="T20" fmla="*/ 0 w 44"/>
                <a:gd name="T21" fmla="*/ 11 h 208"/>
                <a:gd name="T22" fmla="*/ 0 w 44"/>
                <a:gd name="T23" fmla="*/ 197 h 208"/>
                <a:gd name="T24" fmla="*/ 4 w 44"/>
                <a:gd name="T25" fmla="*/ 200 h 208"/>
                <a:gd name="T26" fmla="*/ 7 w 44"/>
                <a:gd name="T27" fmla="*/ 203 h 208"/>
                <a:gd name="T28" fmla="*/ 11 w 44"/>
                <a:gd name="T29" fmla="*/ 206 h 208"/>
                <a:gd name="T30" fmla="*/ 16 w 44"/>
                <a:gd name="T31" fmla="*/ 208 h 208"/>
                <a:gd name="T32" fmla="*/ 28 w 44"/>
                <a:gd name="T33" fmla="*/ 208 h 208"/>
                <a:gd name="T34" fmla="*/ 33 w 44"/>
                <a:gd name="T35" fmla="*/ 206 h 208"/>
                <a:gd name="T36" fmla="*/ 38 w 44"/>
                <a:gd name="T37" fmla="*/ 203 h 208"/>
                <a:gd name="T38" fmla="*/ 41 w 44"/>
                <a:gd name="T39" fmla="*/ 200 h 208"/>
                <a:gd name="T40" fmla="*/ 44 w 44"/>
                <a:gd name="T41" fmla="*/ 197 h 208"/>
                <a:gd name="T42" fmla="*/ 44 w 44"/>
                <a:gd name="T43" fmla="*/ 193 h 208"/>
                <a:gd name="T44" fmla="*/ 44 w 44"/>
                <a:gd name="T45" fmla="*/ 1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208">
                  <a:moveTo>
                    <a:pt x="44" y="16"/>
                  </a:moveTo>
                  <a:lnTo>
                    <a:pt x="44" y="11"/>
                  </a:lnTo>
                  <a:lnTo>
                    <a:pt x="41" y="8"/>
                  </a:lnTo>
                  <a:lnTo>
                    <a:pt x="38" y="5"/>
                  </a:lnTo>
                  <a:lnTo>
                    <a:pt x="33" y="3"/>
                  </a:lnTo>
                  <a:lnTo>
                    <a:pt x="28" y="0"/>
                  </a:lnTo>
                  <a:lnTo>
                    <a:pt x="16" y="0"/>
                  </a:lnTo>
                  <a:lnTo>
                    <a:pt x="11" y="3"/>
                  </a:lnTo>
                  <a:lnTo>
                    <a:pt x="7" y="5"/>
                  </a:lnTo>
                  <a:lnTo>
                    <a:pt x="4" y="8"/>
                  </a:lnTo>
                  <a:lnTo>
                    <a:pt x="0" y="11"/>
                  </a:lnTo>
                  <a:lnTo>
                    <a:pt x="0" y="197"/>
                  </a:lnTo>
                  <a:lnTo>
                    <a:pt x="4" y="200"/>
                  </a:lnTo>
                  <a:lnTo>
                    <a:pt x="7" y="203"/>
                  </a:lnTo>
                  <a:lnTo>
                    <a:pt x="11" y="206"/>
                  </a:lnTo>
                  <a:lnTo>
                    <a:pt x="16" y="208"/>
                  </a:lnTo>
                  <a:lnTo>
                    <a:pt x="28" y="208"/>
                  </a:lnTo>
                  <a:lnTo>
                    <a:pt x="33" y="206"/>
                  </a:lnTo>
                  <a:lnTo>
                    <a:pt x="38" y="203"/>
                  </a:lnTo>
                  <a:lnTo>
                    <a:pt x="41" y="200"/>
                  </a:lnTo>
                  <a:lnTo>
                    <a:pt x="44" y="197"/>
                  </a:lnTo>
                  <a:lnTo>
                    <a:pt x="44" y="193"/>
                  </a:lnTo>
                  <a:lnTo>
                    <a:pt x="4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5" name="Freeform 115"/>
            <p:cNvSpPr>
              <a:spLocks/>
            </p:cNvSpPr>
            <p:nvPr/>
          </p:nvSpPr>
          <p:spPr bwMode="auto">
            <a:xfrm>
              <a:off x="4600" y="2639"/>
              <a:ext cx="22" cy="149"/>
            </a:xfrm>
            <a:custGeom>
              <a:avLst/>
              <a:gdLst>
                <a:gd name="T0" fmla="*/ 43 w 43"/>
                <a:gd name="T1" fmla="*/ 15 h 250"/>
                <a:gd name="T2" fmla="*/ 43 w 43"/>
                <a:gd name="T3" fmla="*/ 11 h 250"/>
                <a:gd name="T4" fmla="*/ 40 w 43"/>
                <a:gd name="T5" fmla="*/ 8 h 250"/>
                <a:gd name="T6" fmla="*/ 37 w 43"/>
                <a:gd name="T7" fmla="*/ 4 h 250"/>
                <a:gd name="T8" fmla="*/ 32 w 43"/>
                <a:gd name="T9" fmla="*/ 2 h 250"/>
                <a:gd name="T10" fmla="*/ 27 w 43"/>
                <a:gd name="T11" fmla="*/ 0 h 250"/>
                <a:gd name="T12" fmla="*/ 15 w 43"/>
                <a:gd name="T13" fmla="*/ 0 h 250"/>
                <a:gd name="T14" fmla="*/ 10 w 43"/>
                <a:gd name="T15" fmla="*/ 2 h 250"/>
                <a:gd name="T16" fmla="*/ 6 w 43"/>
                <a:gd name="T17" fmla="*/ 4 h 250"/>
                <a:gd name="T18" fmla="*/ 3 w 43"/>
                <a:gd name="T19" fmla="*/ 8 h 250"/>
                <a:gd name="T20" fmla="*/ 0 w 43"/>
                <a:gd name="T21" fmla="*/ 11 h 250"/>
                <a:gd name="T22" fmla="*/ 0 w 43"/>
                <a:gd name="T23" fmla="*/ 239 h 250"/>
                <a:gd name="T24" fmla="*/ 3 w 43"/>
                <a:gd name="T25" fmla="*/ 242 h 250"/>
                <a:gd name="T26" fmla="*/ 6 w 43"/>
                <a:gd name="T27" fmla="*/ 245 h 250"/>
                <a:gd name="T28" fmla="*/ 10 w 43"/>
                <a:gd name="T29" fmla="*/ 248 h 250"/>
                <a:gd name="T30" fmla="*/ 15 w 43"/>
                <a:gd name="T31" fmla="*/ 250 h 250"/>
                <a:gd name="T32" fmla="*/ 27 w 43"/>
                <a:gd name="T33" fmla="*/ 250 h 250"/>
                <a:gd name="T34" fmla="*/ 32 w 43"/>
                <a:gd name="T35" fmla="*/ 248 h 250"/>
                <a:gd name="T36" fmla="*/ 37 w 43"/>
                <a:gd name="T37" fmla="*/ 245 h 250"/>
                <a:gd name="T38" fmla="*/ 40 w 43"/>
                <a:gd name="T39" fmla="*/ 242 h 250"/>
                <a:gd name="T40" fmla="*/ 43 w 43"/>
                <a:gd name="T41" fmla="*/ 239 h 250"/>
                <a:gd name="T42" fmla="*/ 43 w 43"/>
                <a:gd name="T43" fmla="*/ 235 h 250"/>
                <a:gd name="T44" fmla="*/ 43 w 43"/>
                <a:gd name="T45" fmla="*/ 1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50">
                  <a:moveTo>
                    <a:pt x="43" y="15"/>
                  </a:moveTo>
                  <a:lnTo>
                    <a:pt x="43" y="11"/>
                  </a:lnTo>
                  <a:lnTo>
                    <a:pt x="40" y="8"/>
                  </a:lnTo>
                  <a:lnTo>
                    <a:pt x="37" y="4"/>
                  </a:lnTo>
                  <a:lnTo>
                    <a:pt x="32" y="2"/>
                  </a:lnTo>
                  <a:lnTo>
                    <a:pt x="27" y="0"/>
                  </a:lnTo>
                  <a:lnTo>
                    <a:pt x="15" y="0"/>
                  </a:lnTo>
                  <a:lnTo>
                    <a:pt x="10" y="2"/>
                  </a:lnTo>
                  <a:lnTo>
                    <a:pt x="6" y="4"/>
                  </a:lnTo>
                  <a:lnTo>
                    <a:pt x="3" y="8"/>
                  </a:lnTo>
                  <a:lnTo>
                    <a:pt x="0" y="11"/>
                  </a:lnTo>
                  <a:lnTo>
                    <a:pt x="0" y="239"/>
                  </a:lnTo>
                  <a:lnTo>
                    <a:pt x="3" y="242"/>
                  </a:lnTo>
                  <a:lnTo>
                    <a:pt x="6" y="245"/>
                  </a:lnTo>
                  <a:lnTo>
                    <a:pt x="10" y="248"/>
                  </a:lnTo>
                  <a:lnTo>
                    <a:pt x="15" y="250"/>
                  </a:lnTo>
                  <a:lnTo>
                    <a:pt x="27" y="250"/>
                  </a:lnTo>
                  <a:lnTo>
                    <a:pt x="32" y="248"/>
                  </a:lnTo>
                  <a:lnTo>
                    <a:pt x="37" y="245"/>
                  </a:lnTo>
                  <a:lnTo>
                    <a:pt x="40" y="242"/>
                  </a:lnTo>
                  <a:lnTo>
                    <a:pt x="43" y="239"/>
                  </a:lnTo>
                  <a:lnTo>
                    <a:pt x="43" y="235"/>
                  </a:lnTo>
                  <a:lnTo>
                    <a:pt x="4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6" name="Freeform 116"/>
            <p:cNvSpPr>
              <a:spLocks/>
            </p:cNvSpPr>
            <p:nvPr/>
          </p:nvSpPr>
          <p:spPr bwMode="auto">
            <a:xfrm>
              <a:off x="4616" y="3200"/>
              <a:ext cx="22" cy="124"/>
            </a:xfrm>
            <a:custGeom>
              <a:avLst/>
              <a:gdLst>
                <a:gd name="T0" fmla="*/ 43 w 43"/>
                <a:gd name="T1" fmla="*/ 16 h 209"/>
                <a:gd name="T2" fmla="*/ 43 w 43"/>
                <a:gd name="T3" fmla="*/ 11 h 209"/>
                <a:gd name="T4" fmla="*/ 40 w 43"/>
                <a:gd name="T5" fmla="*/ 8 h 209"/>
                <a:gd name="T6" fmla="*/ 37 w 43"/>
                <a:gd name="T7" fmla="*/ 5 h 209"/>
                <a:gd name="T8" fmla="*/ 32 w 43"/>
                <a:gd name="T9" fmla="*/ 2 h 209"/>
                <a:gd name="T10" fmla="*/ 28 w 43"/>
                <a:gd name="T11" fmla="*/ 0 h 209"/>
                <a:gd name="T12" fmla="*/ 15 w 43"/>
                <a:gd name="T13" fmla="*/ 0 h 209"/>
                <a:gd name="T14" fmla="*/ 11 w 43"/>
                <a:gd name="T15" fmla="*/ 2 h 209"/>
                <a:gd name="T16" fmla="*/ 6 w 43"/>
                <a:gd name="T17" fmla="*/ 5 h 209"/>
                <a:gd name="T18" fmla="*/ 3 w 43"/>
                <a:gd name="T19" fmla="*/ 8 h 209"/>
                <a:gd name="T20" fmla="*/ 0 w 43"/>
                <a:gd name="T21" fmla="*/ 11 h 209"/>
                <a:gd name="T22" fmla="*/ 0 w 43"/>
                <a:gd name="T23" fmla="*/ 198 h 209"/>
                <a:gd name="T24" fmla="*/ 3 w 43"/>
                <a:gd name="T25" fmla="*/ 201 h 209"/>
                <a:gd name="T26" fmla="*/ 6 w 43"/>
                <a:gd name="T27" fmla="*/ 204 h 209"/>
                <a:gd name="T28" fmla="*/ 11 w 43"/>
                <a:gd name="T29" fmla="*/ 207 h 209"/>
                <a:gd name="T30" fmla="*/ 15 w 43"/>
                <a:gd name="T31" fmla="*/ 209 h 209"/>
                <a:gd name="T32" fmla="*/ 28 w 43"/>
                <a:gd name="T33" fmla="*/ 209 h 209"/>
                <a:gd name="T34" fmla="*/ 32 w 43"/>
                <a:gd name="T35" fmla="*/ 207 h 209"/>
                <a:gd name="T36" fmla="*/ 37 w 43"/>
                <a:gd name="T37" fmla="*/ 204 h 209"/>
                <a:gd name="T38" fmla="*/ 40 w 43"/>
                <a:gd name="T39" fmla="*/ 201 h 209"/>
                <a:gd name="T40" fmla="*/ 43 w 43"/>
                <a:gd name="T41" fmla="*/ 198 h 209"/>
                <a:gd name="T42" fmla="*/ 43 w 43"/>
                <a:gd name="T43" fmla="*/ 193 h 209"/>
                <a:gd name="T44" fmla="*/ 43 w 43"/>
                <a:gd name="T45" fmla="*/ 16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 h="209">
                  <a:moveTo>
                    <a:pt x="43" y="16"/>
                  </a:moveTo>
                  <a:lnTo>
                    <a:pt x="43" y="11"/>
                  </a:lnTo>
                  <a:lnTo>
                    <a:pt x="40" y="8"/>
                  </a:lnTo>
                  <a:lnTo>
                    <a:pt x="37" y="5"/>
                  </a:lnTo>
                  <a:lnTo>
                    <a:pt x="32" y="2"/>
                  </a:lnTo>
                  <a:lnTo>
                    <a:pt x="28" y="0"/>
                  </a:lnTo>
                  <a:lnTo>
                    <a:pt x="15" y="0"/>
                  </a:lnTo>
                  <a:lnTo>
                    <a:pt x="11" y="2"/>
                  </a:lnTo>
                  <a:lnTo>
                    <a:pt x="6" y="5"/>
                  </a:lnTo>
                  <a:lnTo>
                    <a:pt x="3" y="8"/>
                  </a:lnTo>
                  <a:lnTo>
                    <a:pt x="0" y="11"/>
                  </a:lnTo>
                  <a:lnTo>
                    <a:pt x="0" y="198"/>
                  </a:lnTo>
                  <a:lnTo>
                    <a:pt x="3" y="201"/>
                  </a:lnTo>
                  <a:lnTo>
                    <a:pt x="6" y="204"/>
                  </a:lnTo>
                  <a:lnTo>
                    <a:pt x="11" y="207"/>
                  </a:lnTo>
                  <a:lnTo>
                    <a:pt x="15" y="209"/>
                  </a:lnTo>
                  <a:lnTo>
                    <a:pt x="28" y="209"/>
                  </a:lnTo>
                  <a:lnTo>
                    <a:pt x="32" y="207"/>
                  </a:lnTo>
                  <a:lnTo>
                    <a:pt x="37" y="204"/>
                  </a:lnTo>
                  <a:lnTo>
                    <a:pt x="40" y="201"/>
                  </a:lnTo>
                  <a:lnTo>
                    <a:pt x="43" y="198"/>
                  </a:lnTo>
                  <a:lnTo>
                    <a:pt x="43" y="193"/>
                  </a:lnTo>
                  <a:lnTo>
                    <a:pt x="4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837" name="Freeform 117"/>
            <p:cNvSpPr>
              <a:spLocks/>
            </p:cNvSpPr>
            <p:nvPr/>
          </p:nvSpPr>
          <p:spPr bwMode="auto">
            <a:xfrm>
              <a:off x="578" y="2687"/>
              <a:ext cx="4070" cy="516"/>
            </a:xfrm>
            <a:custGeom>
              <a:avLst/>
              <a:gdLst>
                <a:gd name="T0" fmla="*/ 351 w 7866"/>
                <a:gd name="T1" fmla="*/ 861 h 862"/>
                <a:gd name="T2" fmla="*/ 989 w 7866"/>
                <a:gd name="T3" fmla="*/ 860 h 862"/>
                <a:gd name="T4" fmla="*/ 1722 w 7866"/>
                <a:gd name="T5" fmla="*/ 851 h 862"/>
                <a:gd name="T6" fmla="*/ 2783 w 7866"/>
                <a:gd name="T7" fmla="*/ 829 h 862"/>
                <a:gd name="T8" fmla="*/ 3414 w 7866"/>
                <a:gd name="T9" fmla="*/ 814 h 862"/>
                <a:gd name="T10" fmla="*/ 4171 w 7866"/>
                <a:gd name="T11" fmla="*/ 795 h 862"/>
                <a:gd name="T12" fmla="*/ 5634 w 7866"/>
                <a:gd name="T13" fmla="*/ 754 h 862"/>
                <a:gd name="T14" fmla="*/ 6525 w 7866"/>
                <a:gd name="T15" fmla="*/ 720 h 862"/>
                <a:gd name="T16" fmla="*/ 7113 w 7866"/>
                <a:gd name="T17" fmla="*/ 689 h 862"/>
                <a:gd name="T18" fmla="*/ 7436 w 7866"/>
                <a:gd name="T19" fmla="*/ 662 h 862"/>
                <a:gd name="T20" fmla="*/ 7693 w 7866"/>
                <a:gd name="T21" fmla="*/ 622 h 862"/>
                <a:gd name="T22" fmla="*/ 7832 w 7866"/>
                <a:gd name="T23" fmla="*/ 573 h 862"/>
                <a:gd name="T24" fmla="*/ 7862 w 7866"/>
                <a:gd name="T25" fmla="*/ 513 h 862"/>
                <a:gd name="T26" fmla="*/ 7786 w 7866"/>
                <a:gd name="T27" fmla="*/ 457 h 862"/>
                <a:gd name="T28" fmla="*/ 7634 w 7866"/>
                <a:gd name="T29" fmla="*/ 408 h 862"/>
                <a:gd name="T30" fmla="*/ 7421 w 7866"/>
                <a:gd name="T31" fmla="*/ 362 h 862"/>
                <a:gd name="T32" fmla="*/ 7113 w 7866"/>
                <a:gd name="T33" fmla="*/ 323 h 862"/>
                <a:gd name="T34" fmla="*/ 6677 w 7866"/>
                <a:gd name="T35" fmla="*/ 285 h 862"/>
                <a:gd name="T36" fmla="*/ 6151 w 7866"/>
                <a:gd name="T37" fmla="*/ 249 h 862"/>
                <a:gd name="T38" fmla="*/ 5575 w 7866"/>
                <a:gd name="T39" fmla="*/ 215 h 862"/>
                <a:gd name="T40" fmla="*/ 4655 w 7866"/>
                <a:gd name="T41" fmla="*/ 163 h 862"/>
                <a:gd name="T42" fmla="*/ 4144 w 7866"/>
                <a:gd name="T43" fmla="*/ 135 h 862"/>
                <a:gd name="T44" fmla="*/ 3329 w 7866"/>
                <a:gd name="T45" fmla="*/ 88 h 862"/>
                <a:gd name="T46" fmla="*/ 2480 w 7866"/>
                <a:gd name="T47" fmla="*/ 45 h 862"/>
                <a:gd name="T48" fmla="*/ 2076 w 7866"/>
                <a:gd name="T49" fmla="*/ 26 h 862"/>
                <a:gd name="T50" fmla="*/ 1448 w 7866"/>
                <a:gd name="T51" fmla="*/ 24 h 862"/>
                <a:gd name="T52" fmla="*/ 2152 w 7866"/>
                <a:gd name="T53" fmla="*/ 53 h 862"/>
                <a:gd name="T54" fmla="*/ 2560 w 7866"/>
                <a:gd name="T55" fmla="*/ 72 h 862"/>
                <a:gd name="T56" fmla="*/ 3414 w 7866"/>
                <a:gd name="T57" fmla="*/ 117 h 862"/>
                <a:gd name="T58" fmla="*/ 4236 w 7866"/>
                <a:gd name="T59" fmla="*/ 165 h 862"/>
                <a:gd name="T60" fmla="*/ 4762 w 7866"/>
                <a:gd name="T61" fmla="*/ 194 h 862"/>
                <a:gd name="T62" fmla="*/ 5688 w 7866"/>
                <a:gd name="T63" fmla="*/ 245 h 862"/>
                <a:gd name="T64" fmla="*/ 6258 w 7866"/>
                <a:gd name="T65" fmla="*/ 279 h 862"/>
                <a:gd name="T66" fmla="*/ 6770 w 7866"/>
                <a:gd name="T67" fmla="*/ 316 h 862"/>
                <a:gd name="T68" fmla="*/ 7179 w 7866"/>
                <a:gd name="T69" fmla="*/ 354 h 862"/>
                <a:gd name="T70" fmla="*/ 7458 w 7866"/>
                <a:gd name="T71" fmla="*/ 395 h 862"/>
                <a:gd name="T72" fmla="*/ 7657 w 7866"/>
                <a:gd name="T73" fmla="*/ 439 h 862"/>
                <a:gd name="T74" fmla="*/ 7789 w 7866"/>
                <a:gd name="T75" fmla="*/ 486 h 862"/>
                <a:gd name="T76" fmla="*/ 7832 w 7866"/>
                <a:gd name="T77" fmla="*/ 527 h 862"/>
                <a:gd name="T78" fmla="*/ 7795 w 7866"/>
                <a:gd name="T79" fmla="*/ 563 h 862"/>
                <a:gd name="T80" fmla="*/ 7644 w 7866"/>
                <a:gd name="T81" fmla="*/ 605 h 862"/>
                <a:gd name="T82" fmla="*/ 7364 w 7866"/>
                <a:gd name="T83" fmla="*/ 646 h 862"/>
                <a:gd name="T84" fmla="*/ 7006 w 7866"/>
                <a:gd name="T85" fmla="*/ 672 h 862"/>
                <a:gd name="T86" fmla="*/ 6384 w 7866"/>
                <a:gd name="T87" fmla="*/ 702 h 862"/>
                <a:gd name="T88" fmla="*/ 5475 w 7866"/>
                <a:gd name="T89" fmla="*/ 734 h 862"/>
                <a:gd name="T90" fmla="*/ 4013 w 7866"/>
                <a:gd name="T91" fmla="*/ 774 h 862"/>
                <a:gd name="T92" fmla="*/ 3277 w 7866"/>
                <a:gd name="T93" fmla="*/ 793 h 862"/>
                <a:gd name="T94" fmla="*/ 2670 w 7866"/>
                <a:gd name="T95" fmla="*/ 808 h 862"/>
                <a:gd name="T96" fmla="*/ 1625 w 7866"/>
                <a:gd name="T97" fmla="*/ 828 h 862"/>
                <a:gd name="T98" fmla="*/ 904 w 7866"/>
                <a:gd name="T99" fmla="*/ 837 h 862"/>
                <a:gd name="T100" fmla="*/ 279 w 7866"/>
                <a:gd name="T101" fmla="*/ 837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66" h="862">
                  <a:moveTo>
                    <a:pt x="0" y="857"/>
                  </a:moveTo>
                  <a:lnTo>
                    <a:pt x="136" y="860"/>
                  </a:lnTo>
                  <a:lnTo>
                    <a:pt x="206" y="860"/>
                  </a:lnTo>
                  <a:lnTo>
                    <a:pt x="279" y="861"/>
                  </a:lnTo>
                  <a:lnTo>
                    <a:pt x="351" y="861"/>
                  </a:lnTo>
                  <a:lnTo>
                    <a:pt x="426" y="862"/>
                  </a:lnTo>
                  <a:lnTo>
                    <a:pt x="738" y="862"/>
                  </a:lnTo>
                  <a:lnTo>
                    <a:pt x="820" y="861"/>
                  </a:lnTo>
                  <a:lnTo>
                    <a:pt x="904" y="861"/>
                  </a:lnTo>
                  <a:lnTo>
                    <a:pt x="989" y="860"/>
                  </a:lnTo>
                  <a:lnTo>
                    <a:pt x="1075" y="860"/>
                  </a:lnTo>
                  <a:lnTo>
                    <a:pt x="1343" y="856"/>
                  </a:lnTo>
                  <a:lnTo>
                    <a:pt x="1530" y="854"/>
                  </a:lnTo>
                  <a:lnTo>
                    <a:pt x="1625" y="852"/>
                  </a:lnTo>
                  <a:lnTo>
                    <a:pt x="1722" y="851"/>
                  </a:lnTo>
                  <a:lnTo>
                    <a:pt x="1821" y="849"/>
                  </a:lnTo>
                  <a:lnTo>
                    <a:pt x="1922" y="848"/>
                  </a:lnTo>
                  <a:lnTo>
                    <a:pt x="2232" y="841"/>
                  </a:lnTo>
                  <a:lnTo>
                    <a:pt x="2670" y="832"/>
                  </a:lnTo>
                  <a:lnTo>
                    <a:pt x="2783" y="829"/>
                  </a:lnTo>
                  <a:lnTo>
                    <a:pt x="2899" y="827"/>
                  </a:lnTo>
                  <a:lnTo>
                    <a:pt x="3018" y="824"/>
                  </a:lnTo>
                  <a:lnTo>
                    <a:pt x="3145" y="820"/>
                  </a:lnTo>
                  <a:lnTo>
                    <a:pt x="3277" y="817"/>
                  </a:lnTo>
                  <a:lnTo>
                    <a:pt x="3414" y="814"/>
                  </a:lnTo>
                  <a:lnTo>
                    <a:pt x="3558" y="810"/>
                  </a:lnTo>
                  <a:lnTo>
                    <a:pt x="3705" y="806"/>
                  </a:lnTo>
                  <a:lnTo>
                    <a:pt x="3857" y="803"/>
                  </a:lnTo>
                  <a:lnTo>
                    <a:pt x="4013" y="798"/>
                  </a:lnTo>
                  <a:lnTo>
                    <a:pt x="4171" y="795"/>
                  </a:lnTo>
                  <a:lnTo>
                    <a:pt x="4986" y="773"/>
                  </a:lnTo>
                  <a:lnTo>
                    <a:pt x="5150" y="768"/>
                  </a:lnTo>
                  <a:lnTo>
                    <a:pt x="5312" y="764"/>
                  </a:lnTo>
                  <a:lnTo>
                    <a:pt x="5475" y="758"/>
                  </a:lnTo>
                  <a:lnTo>
                    <a:pt x="5634" y="754"/>
                  </a:lnTo>
                  <a:lnTo>
                    <a:pt x="5948" y="743"/>
                  </a:lnTo>
                  <a:lnTo>
                    <a:pt x="6100" y="737"/>
                  </a:lnTo>
                  <a:lnTo>
                    <a:pt x="6245" y="732"/>
                  </a:lnTo>
                  <a:lnTo>
                    <a:pt x="6387" y="726"/>
                  </a:lnTo>
                  <a:lnTo>
                    <a:pt x="6525" y="720"/>
                  </a:lnTo>
                  <a:lnTo>
                    <a:pt x="6655" y="714"/>
                  </a:lnTo>
                  <a:lnTo>
                    <a:pt x="6780" y="708"/>
                  </a:lnTo>
                  <a:lnTo>
                    <a:pt x="6900" y="702"/>
                  </a:lnTo>
                  <a:lnTo>
                    <a:pt x="7009" y="696"/>
                  </a:lnTo>
                  <a:lnTo>
                    <a:pt x="7113" y="689"/>
                  </a:lnTo>
                  <a:lnTo>
                    <a:pt x="7207" y="683"/>
                  </a:lnTo>
                  <a:lnTo>
                    <a:pt x="7292" y="676"/>
                  </a:lnTo>
                  <a:lnTo>
                    <a:pt x="7368" y="670"/>
                  </a:lnTo>
                  <a:lnTo>
                    <a:pt x="7370" y="670"/>
                  </a:lnTo>
                  <a:lnTo>
                    <a:pt x="7436" y="662"/>
                  </a:lnTo>
                  <a:lnTo>
                    <a:pt x="7498" y="654"/>
                  </a:lnTo>
                  <a:lnTo>
                    <a:pt x="7554" y="647"/>
                  </a:lnTo>
                  <a:lnTo>
                    <a:pt x="7606" y="638"/>
                  </a:lnTo>
                  <a:lnTo>
                    <a:pt x="7653" y="629"/>
                  </a:lnTo>
                  <a:lnTo>
                    <a:pt x="7693" y="622"/>
                  </a:lnTo>
                  <a:lnTo>
                    <a:pt x="7730" y="612"/>
                  </a:lnTo>
                  <a:lnTo>
                    <a:pt x="7763" y="602"/>
                  </a:lnTo>
                  <a:lnTo>
                    <a:pt x="7789" y="593"/>
                  </a:lnTo>
                  <a:lnTo>
                    <a:pt x="7814" y="582"/>
                  </a:lnTo>
                  <a:lnTo>
                    <a:pt x="7832" y="573"/>
                  </a:lnTo>
                  <a:lnTo>
                    <a:pt x="7848" y="562"/>
                  </a:lnTo>
                  <a:lnTo>
                    <a:pt x="7859" y="550"/>
                  </a:lnTo>
                  <a:lnTo>
                    <a:pt x="7865" y="539"/>
                  </a:lnTo>
                  <a:lnTo>
                    <a:pt x="7866" y="525"/>
                  </a:lnTo>
                  <a:lnTo>
                    <a:pt x="7862" y="513"/>
                  </a:lnTo>
                  <a:lnTo>
                    <a:pt x="7854" y="500"/>
                  </a:lnTo>
                  <a:lnTo>
                    <a:pt x="7842" y="489"/>
                  </a:lnTo>
                  <a:lnTo>
                    <a:pt x="7826" y="478"/>
                  </a:lnTo>
                  <a:lnTo>
                    <a:pt x="7808" y="467"/>
                  </a:lnTo>
                  <a:lnTo>
                    <a:pt x="7786" y="457"/>
                  </a:lnTo>
                  <a:lnTo>
                    <a:pt x="7761" y="446"/>
                  </a:lnTo>
                  <a:lnTo>
                    <a:pt x="7735" y="436"/>
                  </a:lnTo>
                  <a:lnTo>
                    <a:pt x="7702" y="426"/>
                  </a:lnTo>
                  <a:lnTo>
                    <a:pt x="7670" y="418"/>
                  </a:lnTo>
                  <a:lnTo>
                    <a:pt x="7634" y="408"/>
                  </a:lnTo>
                  <a:lnTo>
                    <a:pt x="7597" y="399"/>
                  </a:lnTo>
                  <a:lnTo>
                    <a:pt x="7555" y="389"/>
                  </a:lnTo>
                  <a:lnTo>
                    <a:pt x="7512" y="379"/>
                  </a:lnTo>
                  <a:lnTo>
                    <a:pt x="7467" y="371"/>
                  </a:lnTo>
                  <a:lnTo>
                    <a:pt x="7421" y="362"/>
                  </a:lnTo>
                  <a:lnTo>
                    <a:pt x="7370" y="354"/>
                  </a:lnTo>
                  <a:lnTo>
                    <a:pt x="7314" y="346"/>
                  </a:lnTo>
                  <a:lnTo>
                    <a:pt x="7254" y="338"/>
                  </a:lnTo>
                  <a:lnTo>
                    <a:pt x="7186" y="330"/>
                  </a:lnTo>
                  <a:lnTo>
                    <a:pt x="7113" y="323"/>
                  </a:lnTo>
                  <a:lnTo>
                    <a:pt x="7034" y="315"/>
                  </a:lnTo>
                  <a:lnTo>
                    <a:pt x="6952" y="307"/>
                  </a:lnTo>
                  <a:lnTo>
                    <a:pt x="6864" y="300"/>
                  </a:lnTo>
                  <a:lnTo>
                    <a:pt x="6773" y="292"/>
                  </a:lnTo>
                  <a:lnTo>
                    <a:pt x="6677" y="285"/>
                  </a:lnTo>
                  <a:lnTo>
                    <a:pt x="6578" y="277"/>
                  </a:lnTo>
                  <a:lnTo>
                    <a:pt x="6474" y="270"/>
                  </a:lnTo>
                  <a:lnTo>
                    <a:pt x="6369" y="263"/>
                  </a:lnTo>
                  <a:lnTo>
                    <a:pt x="6261" y="255"/>
                  </a:lnTo>
                  <a:lnTo>
                    <a:pt x="6151" y="249"/>
                  </a:lnTo>
                  <a:lnTo>
                    <a:pt x="6038" y="242"/>
                  </a:lnTo>
                  <a:lnTo>
                    <a:pt x="5923" y="234"/>
                  </a:lnTo>
                  <a:lnTo>
                    <a:pt x="5809" y="228"/>
                  </a:lnTo>
                  <a:lnTo>
                    <a:pt x="5691" y="221"/>
                  </a:lnTo>
                  <a:lnTo>
                    <a:pt x="5575" y="215"/>
                  </a:lnTo>
                  <a:lnTo>
                    <a:pt x="5223" y="195"/>
                  </a:lnTo>
                  <a:lnTo>
                    <a:pt x="4991" y="182"/>
                  </a:lnTo>
                  <a:lnTo>
                    <a:pt x="4878" y="177"/>
                  </a:lnTo>
                  <a:lnTo>
                    <a:pt x="4765" y="170"/>
                  </a:lnTo>
                  <a:lnTo>
                    <a:pt x="4655" y="163"/>
                  </a:lnTo>
                  <a:lnTo>
                    <a:pt x="4547" y="158"/>
                  </a:lnTo>
                  <a:lnTo>
                    <a:pt x="4441" y="153"/>
                  </a:lnTo>
                  <a:lnTo>
                    <a:pt x="4339" y="146"/>
                  </a:lnTo>
                  <a:lnTo>
                    <a:pt x="4239" y="141"/>
                  </a:lnTo>
                  <a:lnTo>
                    <a:pt x="4144" y="135"/>
                  </a:lnTo>
                  <a:lnTo>
                    <a:pt x="3959" y="124"/>
                  </a:lnTo>
                  <a:lnTo>
                    <a:pt x="3595" y="102"/>
                  </a:lnTo>
                  <a:lnTo>
                    <a:pt x="3506" y="98"/>
                  </a:lnTo>
                  <a:lnTo>
                    <a:pt x="3417" y="93"/>
                  </a:lnTo>
                  <a:lnTo>
                    <a:pt x="3329" y="88"/>
                  </a:lnTo>
                  <a:lnTo>
                    <a:pt x="3243" y="83"/>
                  </a:lnTo>
                  <a:lnTo>
                    <a:pt x="2983" y="70"/>
                  </a:lnTo>
                  <a:lnTo>
                    <a:pt x="2645" y="52"/>
                  </a:lnTo>
                  <a:lnTo>
                    <a:pt x="2563" y="48"/>
                  </a:lnTo>
                  <a:lnTo>
                    <a:pt x="2480" y="45"/>
                  </a:lnTo>
                  <a:lnTo>
                    <a:pt x="2398" y="40"/>
                  </a:lnTo>
                  <a:lnTo>
                    <a:pt x="2318" y="37"/>
                  </a:lnTo>
                  <a:lnTo>
                    <a:pt x="2236" y="33"/>
                  </a:lnTo>
                  <a:lnTo>
                    <a:pt x="2155" y="29"/>
                  </a:lnTo>
                  <a:lnTo>
                    <a:pt x="2076" y="26"/>
                  </a:lnTo>
                  <a:lnTo>
                    <a:pt x="1996" y="22"/>
                  </a:lnTo>
                  <a:lnTo>
                    <a:pt x="1604" y="5"/>
                  </a:lnTo>
                  <a:lnTo>
                    <a:pt x="1527" y="3"/>
                  </a:lnTo>
                  <a:lnTo>
                    <a:pt x="1451" y="0"/>
                  </a:lnTo>
                  <a:lnTo>
                    <a:pt x="1448" y="24"/>
                  </a:lnTo>
                  <a:lnTo>
                    <a:pt x="1524" y="27"/>
                  </a:lnTo>
                  <a:lnTo>
                    <a:pt x="1601" y="29"/>
                  </a:lnTo>
                  <a:lnTo>
                    <a:pt x="1993" y="46"/>
                  </a:lnTo>
                  <a:lnTo>
                    <a:pt x="2073" y="50"/>
                  </a:lnTo>
                  <a:lnTo>
                    <a:pt x="2152" y="53"/>
                  </a:lnTo>
                  <a:lnTo>
                    <a:pt x="2232" y="57"/>
                  </a:lnTo>
                  <a:lnTo>
                    <a:pt x="2314" y="61"/>
                  </a:lnTo>
                  <a:lnTo>
                    <a:pt x="2395" y="64"/>
                  </a:lnTo>
                  <a:lnTo>
                    <a:pt x="2477" y="69"/>
                  </a:lnTo>
                  <a:lnTo>
                    <a:pt x="2560" y="72"/>
                  </a:lnTo>
                  <a:lnTo>
                    <a:pt x="2642" y="76"/>
                  </a:lnTo>
                  <a:lnTo>
                    <a:pt x="2980" y="94"/>
                  </a:lnTo>
                  <a:lnTo>
                    <a:pt x="3239" y="107"/>
                  </a:lnTo>
                  <a:lnTo>
                    <a:pt x="3326" y="112"/>
                  </a:lnTo>
                  <a:lnTo>
                    <a:pt x="3414" y="117"/>
                  </a:lnTo>
                  <a:lnTo>
                    <a:pt x="3502" y="122"/>
                  </a:lnTo>
                  <a:lnTo>
                    <a:pt x="3592" y="126"/>
                  </a:lnTo>
                  <a:lnTo>
                    <a:pt x="3956" y="148"/>
                  </a:lnTo>
                  <a:lnTo>
                    <a:pt x="4141" y="159"/>
                  </a:lnTo>
                  <a:lnTo>
                    <a:pt x="4236" y="165"/>
                  </a:lnTo>
                  <a:lnTo>
                    <a:pt x="4336" y="170"/>
                  </a:lnTo>
                  <a:lnTo>
                    <a:pt x="4438" y="177"/>
                  </a:lnTo>
                  <a:lnTo>
                    <a:pt x="4544" y="182"/>
                  </a:lnTo>
                  <a:lnTo>
                    <a:pt x="4652" y="187"/>
                  </a:lnTo>
                  <a:lnTo>
                    <a:pt x="4762" y="194"/>
                  </a:lnTo>
                  <a:lnTo>
                    <a:pt x="4875" y="201"/>
                  </a:lnTo>
                  <a:lnTo>
                    <a:pt x="4988" y="206"/>
                  </a:lnTo>
                  <a:lnTo>
                    <a:pt x="5220" y="219"/>
                  </a:lnTo>
                  <a:lnTo>
                    <a:pt x="5572" y="239"/>
                  </a:lnTo>
                  <a:lnTo>
                    <a:pt x="5688" y="245"/>
                  </a:lnTo>
                  <a:lnTo>
                    <a:pt x="5806" y="252"/>
                  </a:lnTo>
                  <a:lnTo>
                    <a:pt x="5920" y="258"/>
                  </a:lnTo>
                  <a:lnTo>
                    <a:pt x="6035" y="266"/>
                  </a:lnTo>
                  <a:lnTo>
                    <a:pt x="6148" y="273"/>
                  </a:lnTo>
                  <a:lnTo>
                    <a:pt x="6258" y="279"/>
                  </a:lnTo>
                  <a:lnTo>
                    <a:pt x="6366" y="287"/>
                  </a:lnTo>
                  <a:lnTo>
                    <a:pt x="6471" y="294"/>
                  </a:lnTo>
                  <a:lnTo>
                    <a:pt x="6575" y="301"/>
                  </a:lnTo>
                  <a:lnTo>
                    <a:pt x="6674" y="309"/>
                  </a:lnTo>
                  <a:lnTo>
                    <a:pt x="6770" y="316"/>
                  </a:lnTo>
                  <a:lnTo>
                    <a:pt x="6861" y="324"/>
                  </a:lnTo>
                  <a:lnTo>
                    <a:pt x="6949" y="331"/>
                  </a:lnTo>
                  <a:lnTo>
                    <a:pt x="7031" y="339"/>
                  </a:lnTo>
                  <a:lnTo>
                    <a:pt x="7107" y="347"/>
                  </a:lnTo>
                  <a:lnTo>
                    <a:pt x="7179" y="354"/>
                  </a:lnTo>
                  <a:lnTo>
                    <a:pt x="7248" y="362"/>
                  </a:lnTo>
                  <a:lnTo>
                    <a:pt x="7308" y="370"/>
                  </a:lnTo>
                  <a:lnTo>
                    <a:pt x="7364" y="378"/>
                  </a:lnTo>
                  <a:lnTo>
                    <a:pt x="7412" y="386"/>
                  </a:lnTo>
                  <a:lnTo>
                    <a:pt x="7458" y="395"/>
                  </a:lnTo>
                  <a:lnTo>
                    <a:pt x="7503" y="403"/>
                  </a:lnTo>
                  <a:lnTo>
                    <a:pt x="7546" y="411"/>
                  </a:lnTo>
                  <a:lnTo>
                    <a:pt x="7585" y="421"/>
                  </a:lnTo>
                  <a:lnTo>
                    <a:pt x="7622" y="430"/>
                  </a:lnTo>
                  <a:lnTo>
                    <a:pt x="7657" y="439"/>
                  </a:lnTo>
                  <a:lnTo>
                    <a:pt x="7690" y="448"/>
                  </a:lnTo>
                  <a:lnTo>
                    <a:pt x="7719" y="458"/>
                  </a:lnTo>
                  <a:lnTo>
                    <a:pt x="7746" y="468"/>
                  </a:lnTo>
                  <a:lnTo>
                    <a:pt x="7767" y="477"/>
                  </a:lnTo>
                  <a:lnTo>
                    <a:pt x="7789" y="486"/>
                  </a:lnTo>
                  <a:lnTo>
                    <a:pt x="7804" y="495"/>
                  </a:lnTo>
                  <a:lnTo>
                    <a:pt x="7817" y="504"/>
                  </a:lnTo>
                  <a:lnTo>
                    <a:pt x="7826" y="513"/>
                  </a:lnTo>
                  <a:lnTo>
                    <a:pt x="7831" y="519"/>
                  </a:lnTo>
                  <a:lnTo>
                    <a:pt x="7832" y="527"/>
                  </a:lnTo>
                  <a:lnTo>
                    <a:pt x="7831" y="532"/>
                  </a:lnTo>
                  <a:lnTo>
                    <a:pt x="7828" y="539"/>
                  </a:lnTo>
                  <a:lnTo>
                    <a:pt x="7820" y="546"/>
                  </a:lnTo>
                  <a:lnTo>
                    <a:pt x="7811" y="555"/>
                  </a:lnTo>
                  <a:lnTo>
                    <a:pt x="7795" y="563"/>
                  </a:lnTo>
                  <a:lnTo>
                    <a:pt x="7774" y="572"/>
                  </a:lnTo>
                  <a:lnTo>
                    <a:pt x="7747" y="580"/>
                  </a:lnTo>
                  <a:lnTo>
                    <a:pt x="7718" y="590"/>
                  </a:lnTo>
                  <a:lnTo>
                    <a:pt x="7684" y="598"/>
                  </a:lnTo>
                  <a:lnTo>
                    <a:pt x="7644" y="605"/>
                  </a:lnTo>
                  <a:lnTo>
                    <a:pt x="7597" y="614"/>
                  </a:lnTo>
                  <a:lnTo>
                    <a:pt x="7548" y="623"/>
                  </a:lnTo>
                  <a:lnTo>
                    <a:pt x="7492" y="630"/>
                  </a:lnTo>
                  <a:lnTo>
                    <a:pt x="7430" y="638"/>
                  </a:lnTo>
                  <a:lnTo>
                    <a:pt x="7364" y="646"/>
                  </a:lnTo>
                  <a:lnTo>
                    <a:pt x="7365" y="646"/>
                  </a:lnTo>
                  <a:lnTo>
                    <a:pt x="7289" y="652"/>
                  </a:lnTo>
                  <a:lnTo>
                    <a:pt x="7204" y="659"/>
                  </a:lnTo>
                  <a:lnTo>
                    <a:pt x="7110" y="665"/>
                  </a:lnTo>
                  <a:lnTo>
                    <a:pt x="7006" y="672"/>
                  </a:lnTo>
                  <a:lnTo>
                    <a:pt x="6896" y="678"/>
                  </a:lnTo>
                  <a:lnTo>
                    <a:pt x="6777" y="684"/>
                  </a:lnTo>
                  <a:lnTo>
                    <a:pt x="6652" y="690"/>
                  </a:lnTo>
                  <a:lnTo>
                    <a:pt x="6522" y="696"/>
                  </a:lnTo>
                  <a:lnTo>
                    <a:pt x="6384" y="702"/>
                  </a:lnTo>
                  <a:lnTo>
                    <a:pt x="6242" y="708"/>
                  </a:lnTo>
                  <a:lnTo>
                    <a:pt x="6097" y="713"/>
                  </a:lnTo>
                  <a:lnTo>
                    <a:pt x="5945" y="719"/>
                  </a:lnTo>
                  <a:lnTo>
                    <a:pt x="5634" y="730"/>
                  </a:lnTo>
                  <a:lnTo>
                    <a:pt x="5475" y="734"/>
                  </a:lnTo>
                  <a:lnTo>
                    <a:pt x="5312" y="740"/>
                  </a:lnTo>
                  <a:lnTo>
                    <a:pt x="5150" y="744"/>
                  </a:lnTo>
                  <a:lnTo>
                    <a:pt x="4986" y="749"/>
                  </a:lnTo>
                  <a:lnTo>
                    <a:pt x="4171" y="771"/>
                  </a:lnTo>
                  <a:lnTo>
                    <a:pt x="4013" y="774"/>
                  </a:lnTo>
                  <a:lnTo>
                    <a:pt x="3857" y="779"/>
                  </a:lnTo>
                  <a:lnTo>
                    <a:pt x="3705" y="782"/>
                  </a:lnTo>
                  <a:lnTo>
                    <a:pt x="3558" y="786"/>
                  </a:lnTo>
                  <a:lnTo>
                    <a:pt x="3414" y="790"/>
                  </a:lnTo>
                  <a:lnTo>
                    <a:pt x="3277" y="793"/>
                  </a:lnTo>
                  <a:lnTo>
                    <a:pt x="3145" y="796"/>
                  </a:lnTo>
                  <a:lnTo>
                    <a:pt x="3018" y="800"/>
                  </a:lnTo>
                  <a:lnTo>
                    <a:pt x="2899" y="803"/>
                  </a:lnTo>
                  <a:lnTo>
                    <a:pt x="2783" y="805"/>
                  </a:lnTo>
                  <a:lnTo>
                    <a:pt x="2670" y="808"/>
                  </a:lnTo>
                  <a:lnTo>
                    <a:pt x="2232" y="817"/>
                  </a:lnTo>
                  <a:lnTo>
                    <a:pt x="1922" y="824"/>
                  </a:lnTo>
                  <a:lnTo>
                    <a:pt x="1821" y="825"/>
                  </a:lnTo>
                  <a:lnTo>
                    <a:pt x="1722" y="827"/>
                  </a:lnTo>
                  <a:lnTo>
                    <a:pt x="1625" y="828"/>
                  </a:lnTo>
                  <a:lnTo>
                    <a:pt x="1530" y="830"/>
                  </a:lnTo>
                  <a:lnTo>
                    <a:pt x="1343" y="832"/>
                  </a:lnTo>
                  <a:lnTo>
                    <a:pt x="1075" y="836"/>
                  </a:lnTo>
                  <a:lnTo>
                    <a:pt x="989" y="836"/>
                  </a:lnTo>
                  <a:lnTo>
                    <a:pt x="904" y="837"/>
                  </a:lnTo>
                  <a:lnTo>
                    <a:pt x="820" y="837"/>
                  </a:lnTo>
                  <a:lnTo>
                    <a:pt x="738" y="838"/>
                  </a:lnTo>
                  <a:lnTo>
                    <a:pt x="426" y="838"/>
                  </a:lnTo>
                  <a:lnTo>
                    <a:pt x="351" y="837"/>
                  </a:lnTo>
                  <a:lnTo>
                    <a:pt x="279" y="837"/>
                  </a:lnTo>
                  <a:lnTo>
                    <a:pt x="206" y="836"/>
                  </a:lnTo>
                  <a:lnTo>
                    <a:pt x="136" y="836"/>
                  </a:lnTo>
                  <a:lnTo>
                    <a:pt x="0" y="833"/>
                  </a:lnTo>
                  <a:lnTo>
                    <a:pt x="0" y="857"/>
                  </a:lnTo>
                  <a:close/>
                </a:path>
              </a:pathLst>
            </a:custGeom>
            <a:solidFill>
              <a:srgbClr val="000000"/>
            </a:solidFill>
            <a:ln w="9525">
              <a:solidFill>
                <a:srgbClr val="FF0000"/>
              </a:solidFill>
              <a:round/>
              <a:headEnd/>
              <a:tailEnd/>
            </a:ln>
          </p:spPr>
          <p:txBody>
            <a:bodyPr/>
            <a:lstStyle/>
            <a:p>
              <a:endParaRPr lang="cs-CZ"/>
            </a:p>
          </p:txBody>
        </p:sp>
        <p:sp>
          <p:nvSpPr>
            <p:cNvPr id="30839" name="Rectangle 119"/>
            <p:cNvSpPr>
              <a:spLocks noChangeArrowheads="1"/>
            </p:cNvSpPr>
            <p:nvPr/>
          </p:nvSpPr>
          <p:spPr bwMode="auto">
            <a:xfrm>
              <a:off x="1275" y="2589"/>
              <a:ext cx="85" cy="299"/>
            </a:xfrm>
            <a:prstGeom prst="rect">
              <a:avLst/>
            </a:prstGeom>
            <a:solidFill>
              <a:srgbClr val="404040"/>
            </a:solidFill>
            <a:ln w="0">
              <a:solidFill>
                <a:srgbClr val="000000"/>
              </a:solidFill>
              <a:miter lim="800000"/>
              <a:headEnd/>
              <a:tailEnd/>
            </a:ln>
          </p:spPr>
          <p:txBody>
            <a:bodyPr/>
            <a:lstStyle/>
            <a:p>
              <a:endParaRPr lang="cs-CZ"/>
            </a:p>
          </p:txBody>
        </p:sp>
        <p:sp>
          <p:nvSpPr>
            <p:cNvPr id="30929" name="Freeform 209"/>
            <p:cNvSpPr>
              <a:spLocks/>
            </p:cNvSpPr>
            <p:nvPr/>
          </p:nvSpPr>
          <p:spPr bwMode="auto">
            <a:xfrm>
              <a:off x="2268" y="3154"/>
              <a:ext cx="90" cy="24"/>
            </a:xfrm>
            <a:custGeom>
              <a:avLst/>
              <a:gdLst>
                <a:gd name="T0" fmla="*/ 19 w 177"/>
                <a:gd name="T1" fmla="*/ 11 h 41"/>
                <a:gd name="T2" fmla="*/ 14 w 177"/>
                <a:gd name="T3" fmla="*/ 12 h 41"/>
                <a:gd name="T4" fmla="*/ 10 w 177"/>
                <a:gd name="T5" fmla="*/ 14 h 41"/>
                <a:gd name="T6" fmla="*/ 5 w 177"/>
                <a:gd name="T7" fmla="*/ 16 h 41"/>
                <a:gd name="T8" fmla="*/ 2 w 177"/>
                <a:gd name="T9" fmla="*/ 20 h 41"/>
                <a:gd name="T10" fmla="*/ 0 w 177"/>
                <a:gd name="T11" fmla="*/ 24 h 41"/>
                <a:gd name="T12" fmla="*/ 0 w 177"/>
                <a:gd name="T13" fmla="*/ 28 h 41"/>
                <a:gd name="T14" fmla="*/ 2 w 177"/>
                <a:gd name="T15" fmla="*/ 32 h 41"/>
                <a:gd name="T16" fmla="*/ 5 w 177"/>
                <a:gd name="T17" fmla="*/ 35 h 41"/>
                <a:gd name="T18" fmla="*/ 8 w 177"/>
                <a:gd name="T19" fmla="*/ 38 h 41"/>
                <a:gd name="T20" fmla="*/ 13 w 177"/>
                <a:gd name="T21" fmla="*/ 40 h 41"/>
                <a:gd name="T22" fmla="*/ 19 w 177"/>
                <a:gd name="T23" fmla="*/ 41 h 41"/>
                <a:gd name="T24" fmla="*/ 25 w 177"/>
                <a:gd name="T25" fmla="*/ 41 h 41"/>
                <a:gd name="T26" fmla="*/ 158 w 177"/>
                <a:gd name="T27" fmla="*/ 30 h 41"/>
                <a:gd name="T28" fmla="*/ 163 w 177"/>
                <a:gd name="T29" fmla="*/ 29 h 41"/>
                <a:gd name="T30" fmla="*/ 167 w 177"/>
                <a:gd name="T31" fmla="*/ 27 h 41"/>
                <a:gd name="T32" fmla="*/ 172 w 177"/>
                <a:gd name="T33" fmla="*/ 25 h 41"/>
                <a:gd name="T34" fmla="*/ 175 w 177"/>
                <a:gd name="T35" fmla="*/ 22 h 41"/>
                <a:gd name="T36" fmla="*/ 177 w 177"/>
                <a:gd name="T37" fmla="*/ 17 h 41"/>
                <a:gd name="T38" fmla="*/ 177 w 177"/>
                <a:gd name="T39" fmla="*/ 13 h 41"/>
                <a:gd name="T40" fmla="*/ 175 w 177"/>
                <a:gd name="T41" fmla="*/ 10 h 41"/>
                <a:gd name="T42" fmla="*/ 172 w 177"/>
                <a:gd name="T43" fmla="*/ 6 h 41"/>
                <a:gd name="T44" fmla="*/ 169 w 177"/>
                <a:gd name="T45" fmla="*/ 3 h 41"/>
                <a:gd name="T46" fmla="*/ 164 w 177"/>
                <a:gd name="T47" fmla="*/ 1 h 41"/>
                <a:gd name="T48" fmla="*/ 158 w 177"/>
                <a:gd name="T49" fmla="*/ 0 h 41"/>
                <a:gd name="T50" fmla="*/ 152 w 177"/>
                <a:gd name="T51" fmla="*/ 0 h 41"/>
                <a:gd name="T52" fmla="*/ 19 w 177"/>
                <a:gd name="T53"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 h="41">
                  <a:moveTo>
                    <a:pt x="19" y="11"/>
                  </a:moveTo>
                  <a:lnTo>
                    <a:pt x="14" y="12"/>
                  </a:lnTo>
                  <a:lnTo>
                    <a:pt x="10" y="14"/>
                  </a:lnTo>
                  <a:lnTo>
                    <a:pt x="5" y="16"/>
                  </a:lnTo>
                  <a:lnTo>
                    <a:pt x="2" y="20"/>
                  </a:lnTo>
                  <a:lnTo>
                    <a:pt x="0" y="24"/>
                  </a:lnTo>
                  <a:lnTo>
                    <a:pt x="0" y="28"/>
                  </a:lnTo>
                  <a:lnTo>
                    <a:pt x="2" y="32"/>
                  </a:lnTo>
                  <a:lnTo>
                    <a:pt x="5" y="35"/>
                  </a:lnTo>
                  <a:lnTo>
                    <a:pt x="8" y="38"/>
                  </a:lnTo>
                  <a:lnTo>
                    <a:pt x="13" y="40"/>
                  </a:lnTo>
                  <a:lnTo>
                    <a:pt x="19" y="41"/>
                  </a:lnTo>
                  <a:lnTo>
                    <a:pt x="25" y="41"/>
                  </a:lnTo>
                  <a:lnTo>
                    <a:pt x="158" y="30"/>
                  </a:lnTo>
                  <a:lnTo>
                    <a:pt x="163" y="29"/>
                  </a:lnTo>
                  <a:lnTo>
                    <a:pt x="167" y="27"/>
                  </a:lnTo>
                  <a:lnTo>
                    <a:pt x="172" y="25"/>
                  </a:lnTo>
                  <a:lnTo>
                    <a:pt x="175" y="22"/>
                  </a:lnTo>
                  <a:lnTo>
                    <a:pt x="177" y="17"/>
                  </a:lnTo>
                  <a:lnTo>
                    <a:pt x="177" y="13"/>
                  </a:lnTo>
                  <a:lnTo>
                    <a:pt x="175" y="10"/>
                  </a:lnTo>
                  <a:lnTo>
                    <a:pt x="172" y="6"/>
                  </a:lnTo>
                  <a:lnTo>
                    <a:pt x="169" y="3"/>
                  </a:lnTo>
                  <a:lnTo>
                    <a:pt x="164" y="1"/>
                  </a:lnTo>
                  <a:lnTo>
                    <a:pt x="158" y="0"/>
                  </a:lnTo>
                  <a:lnTo>
                    <a:pt x="152" y="0"/>
                  </a:lnTo>
                  <a:lnTo>
                    <a:pt x="19"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930" name="Freeform 210"/>
            <p:cNvSpPr>
              <a:spLocks/>
            </p:cNvSpPr>
            <p:nvPr/>
          </p:nvSpPr>
          <p:spPr bwMode="auto">
            <a:xfrm>
              <a:off x="2254" y="3135"/>
              <a:ext cx="93" cy="72"/>
            </a:xfrm>
            <a:custGeom>
              <a:avLst/>
              <a:gdLst>
                <a:gd name="T0" fmla="*/ 0 w 180"/>
                <a:gd name="T1" fmla="*/ 0 h 121"/>
                <a:gd name="T2" fmla="*/ 180 w 180"/>
                <a:gd name="T3" fmla="*/ 47 h 121"/>
                <a:gd name="T4" fmla="*/ 19 w 180"/>
                <a:gd name="T5" fmla="*/ 121 h 121"/>
                <a:gd name="T6" fmla="*/ 0 w 180"/>
                <a:gd name="T7" fmla="*/ 0 h 121"/>
              </a:gdLst>
              <a:ahLst/>
              <a:cxnLst>
                <a:cxn ang="0">
                  <a:pos x="T0" y="T1"/>
                </a:cxn>
                <a:cxn ang="0">
                  <a:pos x="T2" y="T3"/>
                </a:cxn>
                <a:cxn ang="0">
                  <a:pos x="T4" y="T5"/>
                </a:cxn>
                <a:cxn ang="0">
                  <a:pos x="T6" y="T7"/>
                </a:cxn>
              </a:cxnLst>
              <a:rect l="0" t="0" r="r" b="b"/>
              <a:pathLst>
                <a:path w="180" h="121">
                  <a:moveTo>
                    <a:pt x="0" y="0"/>
                  </a:moveTo>
                  <a:lnTo>
                    <a:pt x="180" y="47"/>
                  </a:lnTo>
                  <a:lnTo>
                    <a:pt x="19" y="12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931" name="Freeform 211"/>
            <p:cNvSpPr>
              <a:spLocks/>
            </p:cNvSpPr>
            <p:nvPr/>
          </p:nvSpPr>
          <p:spPr bwMode="auto">
            <a:xfrm>
              <a:off x="2243" y="3127"/>
              <a:ext cx="115" cy="89"/>
            </a:xfrm>
            <a:custGeom>
              <a:avLst/>
              <a:gdLst>
                <a:gd name="T0" fmla="*/ 43 w 223"/>
                <a:gd name="T1" fmla="*/ 13 h 152"/>
                <a:gd name="T2" fmla="*/ 14 w 223"/>
                <a:gd name="T3" fmla="*/ 29 h 152"/>
                <a:gd name="T4" fmla="*/ 193 w 223"/>
                <a:gd name="T5" fmla="*/ 76 h 152"/>
                <a:gd name="T6" fmla="*/ 189 w 223"/>
                <a:gd name="T7" fmla="*/ 49 h 152"/>
                <a:gd name="T8" fmla="*/ 28 w 223"/>
                <a:gd name="T9" fmla="*/ 123 h 152"/>
                <a:gd name="T10" fmla="*/ 62 w 223"/>
                <a:gd name="T11" fmla="*/ 134 h 152"/>
                <a:gd name="T12" fmla="*/ 43 w 223"/>
                <a:gd name="T13" fmla="*/ 13 h 152"/>
                <a:gd name="T14" fmla="*/ 0 w 223"/>
                <a:gd name="T15" fmla="*/ 17 h 152"/>
                <a:gd name="T16" fmla="*/ 18 w 223"/>
                <a:gd name="T17" fmla="*/ 139 h 152"/>
                <a:gd name="T18" fmla="*/ 20 w 223"/>
                <a:gd name="T19" fmla="*/ 141 h 152"/>
                <a:gd name="T20" fmla="*/ 21 w 223"/>
                <a:gd name="T21" fmla="*/ 145 h 152"/>
                <a:gd name="T22" fmla="*/ 26 w 223"/>
                <a:gd name="T23" fmla="*/ 147 h 152"/>
                <a:gd name="T24" fmla="*/ 31 w 223"/>
                <a:gd name="T25" fmla="*/ 149 h 152"/>
                <a:gd name="T26" fmla="*/ 35 w 223"/>
                <a:gd name="T27" fmla="*/ 152 h 152"/>
                <a:gd name="T28" fmla="*/ 42 w 223"/>
                <a:gd name="T29" fmla="*/ 152 h 152"/>
                <a:gd name="T30" fmla="*/ 46 w 223"/>
                <a:gd name="T31" fmla="*/ 151 h 152"/>
                <a:gd name="T32" fmla="*/ 52 w 223"/>
                <a:gd name="T33" fmla="*/ 149 h 152"/>
                <a:gd name="T34" fmla="*/ 213 w 223"/>
                <a:gd name="T35" fmla="*/ 75 h 152"/>
                <a:gd name="T36" fmla="*/ 215 w 223"/>
                <a:gd name="T37" fmla="*/ 74 h 152"/>
                <a:gd name="T38" fmla="*/ 218 w 223"/>
                <a:gd name="T39" fmla="*/ 71 h 152"/>
                <a:gd name="T40" fmla="*/ 221 w 223"/>
                <a:gd name="T41" fmla="*/ 68 h 152"/>
                <a:gd name="T42" fmla="*/ 223 w 223"/>
                <a:gd name="T43" fmla="*/ 63 h 152"/>
                <a:gd name="T44" fmla="*/ 223 w 223"/>
                <a:gd name="T45" fmla="*/ 60 h 152"/>
                <a:gd name="T46" fmla="*/ 221 w 223"/>
                <a:gd name="T47" fmla="*/ 56 h 152"/>
                <a:gd name="T48" fmla="*/ 218 w 223"/>
                <a:gd name="T49" fmla="*/ 52 h 152"/>
                <a:gd name="T50" fmla="*/ 213 w 223"/>
                <a:gd name="T51" fmla="*/ 50 h 152"/>
                <a:gd name="T52" fmla="*/ 209 w 223"/>
                <a:gd name="T53" fmla="*/ 48 h 152"/>
                <a:gd name="T54" fmla="*/ 29 w 223"/>
                <a:gd name="T55" fmla="*/ 1 h 152"/>
                <a:gd name="T56" fmla="*/ 25 w 223"/>
                <a:gd name="T57" fmla="*/ 0 h 152"/>
                <a:gd name="T58" fmla="*/ 18 w 223"/>
                <a:gd name="T59" fmla="*/ 0 h 152"/>
                <a:gd name="T60" fmla="*/ 14 w 223"/>
                <a:gd name="T61" fmla="*/ 1 h 152"/>
                <a:gd name="T62" fmla="*/ 9 w 223"/>
                <a:gd name="T63" fmla="*/ 3 h 152"/>
                <a:gd name="T64" fmla="*/ 4 w 223"/>
                <a:gd name="T65" fmla="*/ 5 h 152"/>
                <a:gd name="T66" fmla="*/ 1 w 223"/>
                <a:gd name="T67" fmla="*/ 9 h 152"/>
                <a:gd name="T68" fmla="*/ 0 w 223"/>
                <a:gd name="T69" fmla="*/ 13 h 152"/>
                <a:gd name="T70" fmla="*/ 0 w 223"/>
                <a:gd name="T71" fmla="*/ 17 h 152"/>
                <a:gd name="T72" fmla="*/ 43 w 223"/>
                <a:gd name="T73" fmla="*/ 1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3" h="152">
                  <a:moveTo>
                    <a:pt x="43" y="13"/>
                  </a:moveTo>
                  <a:lnTo>
                    <a:pt x="14" y="29"/>
                  </a:lnTo>
                  <a:lnTo>
                    <a:pt x="193" y="76"/>
                  </a:lnTo>
                  <a:lnTo>
                    <a:pt x="189" y="49"/>
                  </a:lnTo>
                  <a:lnTo>
                    <a:pt x="28" y="123"/>
                  </a:lnTo>
                  <a:lnTo>
                    <a:pt x="62" y="134"/>
                  </a:lnTo>
                  <a:lnTo>
                    <a:pt x="43" y="13"/>
                  </a:lnTo>
                  <a:lnTo>
                    <a:pt x="0" y="17"/>
                  </a:lnTo>
                  <a:lnTo>
                    <a:pt x="18" y="139"/>
                  </a:lnTo>
                  <a:lnTo>
                    <a:pt x="20" y="141"/>
                  </a:lnTo>
                  <a:lnTo>
                    <a:pt x="21" y="145"/>
                  </a:lnTo>
                  <a:lnTo>
                    <a:pt x="26" y="147"/>
                  </a:lnTo>
                  <a:lnTo>
                    <a:pt x="31" y="149"/>
                  </a:lnTo>
                  <a:lnTo>
                    <a:pt x="35" y="152"/>
                  </a:lnTo>
                  <a:lnTo>
                    <a:pt x="42" y="152"/>
                  </a:lnTo>
                  <a:lnTo>
                    <a:pt x="46" y="151"/>
                  </a:lnTo>
                  <a:lnTo>
                    <a:pt x="52" y="149"/>
                  </a:lnTo>
                  <a:lnTo>
                    <a:pt x="213" y="75"/>
                  </a:lnTo>
                  <a:lnTo>
                    <a:pt x="215" y="74"/>
                  </a:lnTo>
                  <a:lnTo>
                    <a:pt x="218" y="71"/>
                  </a:lnTo>
                  <a:lnTo>
                    <a:pt x="221" y="68"/>
                  </a:lnTo>
                  <a:lnTo>
                    <a:pt x="223" y="63"/>
                  </a:lnTo>
                  <a:lnTo>
                    <a:pt x="223" y="60"/>
                  </a:lnTo>
                  <a:lnTo>
                    <a:pt x="221" y="56"/>
                  </a:lnTo>
                  <a:lnTo>
                    <a:pt x="218" y="52"/>
                  </a:lnTo>
                  <a:lnTo>
                    <a:pt x="213" y="50"/>
                  </a:lnTo>
                  <a:lnTo>
                    <a:pt x="209" y="48"/>
                  </a:lnTo>
                  <a:lnTo>
                    <a:pt x="29" y="1"/>
                  </a:lnTo>
                  <a:lnTo>
                    <a:pt x="25" y="0"/>
                  </a:lnTo>
                  <a:lnTo>
                    <a:pt x="18" y="0"/>
                  </a:lnTo>
                  <a:lnTo>
                    <a:pt x="14" y="1"/>
                  </a:lnTo>
                  <a:lnTo>
                    <a:pt x="9" y="3"/>
                  </a:lnTo>
                  <a:lnTo>
                    <a:pt x="4" y="5"/>
                  </a:lnTo>
                  <a:lnTo>
                    <a:pt x="1" y="9"/>
                  </a:lnTo>
                  <a:lnTo>
                    <a:pt x="0" y="13"/>
                  </a:lnTo>
                  <a:lnTo>
                    <a:pt x="0" y="17"/>
                  </a:lnTo>
                  <a:lnTo>
                    <a:pt x="43"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932" name="Freeform 212"/>
            <p:cNvSpPr>
              <a:spLocks/>
            </p:cNvSpPr>
            <p:nvPr/>
          </p:nvSpPr>
          <p:spPr bwMode="auto">
            <a:xfrm>
              <a:off x="2451" y="2748"/>
              <a:ext cx="60" cy="18"/>
            </a:xfrm>
            <a:custGeom>
              <a:avLst/>
              <a:gdLst>
                <a:gd name="T0" fmla="*/ 95 w 117"/>
                <a:gd name="T1" fmla="*/ 31 h 31"/>
                <a:gd name="T2" fmla="*/ 101 w 117"/>
                <a:gd name="T3" fmla="*/ 31 h 31"/>
                <a:gd name="T4" fmla="*/ 106 w 117"/>
                <a:gd name="T5" fmla="*/ 29 h 31"/>
                <a:gd name="T6" fmla="*/ 110 w 117"/>
                <a:gd name="T7" fmla="*/ 26 h 31"/>
                <a:gd name="T8" fmla="*/ 113 w 117"/>
                <a:gd name="T9" fmla="*/ 23 h 31"/>
                <a:gd name="T10" fmla="*/ 117 w 117"/>
                <a:gd name="T11" fmla="*/ 20 h 31"/>
                <a:gd name="T12" fmla="*/ 117 w 117"/>
                <a:gd name="T13" fmla="*/ 11 h 31"/>
                <a:gd name="T14" fmla="*/ 113 w 117"/>
                <a:gd name="T15" fmla="*/ 8 h 31"/>
                <a:gd name="T16" fmla="*/ 110 w 117"/>
                <a:gd name="T17" fmla="*/ 5 h 31"/>
                <a:gd name="T18" fmla="*/ 106 w 117"/>
                <a:gd name="T19" fmla="*/ 2 h 31"/>
                <a:gd name="T20" fmla="*/ 101 w 117"/>
                <a:gd name="T21" fmla="*/ 0 h 31"/>
                <a:gd name="T22" fmla="*/ 16 w 117"/>
                <a:gd name="T23" fmla="*/ 0 h 31"/>
                <a:gd name="T24" fmla="*/ 11 w 117"/>
                <a:gd name="T25" fmla="*/ 2 h 31"/>
                <a:gd name="T26" fmla="*/ 7 w 117"/>
                <a:gd name="T27" fmla="*/ 5 h 31"/>
                <a:gd name="T28" fmla="*/ 4 w 117"/>
                <a:gd name="T29" fmla="*/ 8 h 31"/>
                <a:gd name="T30" fmla="*/ 0 w 117"/>
                <a:gd name="T31" fmla="*/ 11 h 31"/>
                <a:gd name="T32" fmla="*/ 0 w 117"/>
                <a:gd name="T33" fmla="*/ 20 h 31"/>
                <a:gd name="T34" fmla="*/ 4 w 117"/>
                <a:gd name="T35" fmla="*/ 23 h 31"/>
                <a:gd name="T36" fmla="*/ 7 w 117"/>
                <a:gd name="T37" fmla="*/ 26 h 31"/>
                <a:gd name="T38" fmla="*/ 11 w 117"/>
                <a:gd name="T39" fmla="*/ 29 h 31"/>
                <a:gd name="T40" fmla="*/ 16 w 117"/>
                <a:gd name="T41" fmla="*/ 31 h 31"/>
                <a:gd name="T42" fmla="*/ 22 w 117"/>
                <a:gd name="T43" fmla="*/ 31 h 31"/>
                <a:gd name="T44" fmla="*/ 95 w 117"/>
                <a:gd name="T4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31">
                  <a:moveTo>
                    <a:pt x="95" y="31"/>
                  </a:moveTo>
                  <a:lnTo>
                    <a:pt x="101" y="31"/>
                  </a:lnTo>
                  <a:lnTo>
                    <a:pt x="106" y="29"/>
                  </a:lnTo>
                  <a:lnTo>
                    <a:pt x="110" y="26"/>
                  </a:lnTo>
                  <a:lnTo>
                    <a:pt x="113" y="23"/>
                  </a:lnTo>
                  <a:lnTo>
                    <a:pt x="117" y="20"/>
                  </a:lnTo>
                  <a:lnTo>
                    <a:pt x="117" y="11"/>
                  </a:lnTo>
                  <a:lnTo>
                    <a:pt x="113" y="8"/>
                  </a:lnTo>
                  <a:lnTo>
                    <a:pt x="110" y="5"/>
                  </a:lnTo>
                  <a:lnTo>
                    <a:pt x="106" y="2"/>
                  </a:lnTo>
                  <a:lnTo>
                    <a:pt x="101" y="0"/>
                  </a:lnTo>
                  <a:lnTo>
                    <a:pt x="16" y="0"/>
                  </a:lnTo>
                  <a:lnTo>
                    <a:pt x="11" y="2"/>
                  </a:lnTo>
                  <a:lnTo>
                    <a:pt x="7" y="5"/>
                  </a:lnTo>
                  <a:lnTo>
                    <a:pt x="4" y="8"/>
                  </a:lnTo>
                  <a:lnTo>
                    <a:pt x="0" y="11"/>
                  </a:lnTo>
                  <a:lnTo>
                    <a:pt x="0" y="20"/>
                  </a:lnTo>
                  <a:lnTo>
                    <a:pt x="4" y="23"/>
                  </a:lnTo>
                  <a:lnTo>
                    <a:pt x="7" y="26"/>
                  </a:lnTo>
                  <a:lnTo>
                    <a:pt x="11" y="29"/>
                  </a:lnTo>
                  <a:lnTo>
                    <a:pt x="16" y="31"/>
                  </a:lnTo>
                  <a:lnTo>
                    <a:pt x="22" y="31"/>
                  </a:lnTo>
                  <a:lnTo>
                    <a:pt x="95" y="3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933" name="Freeform 213"/>
            <p:cNvSpPr>
              <a:spLocks/>
            </p:cNvSpPr>
            <p:nvPr/>
          </p:nvSpPr>
          <p:spPr bwMode="auto">
            <a:xfrm>
              <a:off x="2462" y="2719"/>
              <a:ext cx="88" cy="74"/>
            </a:xfrm>
            <a:custGeom>
              <a:avLst/>
              <a:gdLst>
                <a:gd name="T0" fmla="*/ 172 w 172"/>
                <a:gd name="T1" fmla="*/ 121 h 121"/>
                <a:gd name="T2" fmla="*/ 0 w 172"/>
                <a:gd name="T3" fmla="*/ 61 h 121"/>
                <a:gd name="T4" fmla="*/ 172 w 172"/>
                <a:gd name="T5" fmla="*/ 0 h 121"/>
                <a:gd name="T6" fmla="*/ 172 w 172"/>
                <a:gd name="T7" fmla="*/ 121 h 121"/>
              </a:gdLst>
              <a:ahLst/>
              <a:cxnLst>
                <a:cxn ang="0">
                  <a:pos x="T0" y="T1"/>
                </a:cxn>
                <a:cxn ang="0">
                  <a:pos x="T2" y="T3"/>
                </a:cxn>
                <a:cxn ang="0">
                  <a:pos x="T4" y="T5"/>
                </a:cxn>
                <a:cxn ang="0">
                  <a:pos x="T6" y="T7"/>
                </a:cxn>
              </a:cxnLst>
              <a:rect l="0" t="0" r="r" b="b"/>
              <a:pathLst>
                <a:path w="172" h="121">
                  <a:moveTo>
                    <a:pt x="172" y="121"/>
                  </a:moveTo>
                  <a:lnTo>
                    <a:pt x="0" y="61"/>
                  </a:lnTo>
                  <a:lnTo>
                    <a:pt x="172" y="0"/>
                  </a:lnTo>
                  <a:lnTo>
                    <a:pt x="172" y="1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0934" name="Freeform 214"/>
            <p:cNvSpPr>
              <a:spLocks/>
            </p:cNvSpPr>
            <p:nvPr/>
          </p:nvSpPr>
          <p:spPr bwMode="auto">
            <a:xfrm>
              <a:off x="2451" y="2711"/>
              <a:ext cx="110" cy="91"/>
            </a:xfrm>
            <a:custGeom>
              <a:avLst/>
              <a:gdLst>
                <a:gd name="T0" fmla="*/ 172 w 216"/>
                <a:gd name="T1" fmla="*/ 136 h 152"/>
                <a:gd name="T2" fmla="*/ 203 w 216"/>
                <a:gd name="T3" fmla="*/ 122 h 152"/>
                <a:gd name="T4" fmla="*/ 31 w 216"/>
                <a:gd name="T5" fmla="*/ 62 h 152"/>
                <a:gd name="T6" fmla="*/ 31 w 216"/>
                <a:gd name="T7" fmla="*/ 90 h 152"/>
                <a:gd name="T8" fmla="*/ 203 w 216"/>
                <a:gd name="T9" fmla="*/ 28 h 152"/>
                <a:gd name="T10" fmla="*/ 172 w 216"/>
                <a:gd name="T11" fmla="*/ 15 h 152"/>
                <a:gd name="T12" fmla="*/ 172 w 216"/>
                <a:gd name="T13" fmla="*/ 136 h 152"/>
                <a:gd name="T14" fmla="*/ 216 w 216"/>
                <a:gd name="T15" fmla="*/ 136 h 152"/>
                <a:gd name="T16" fmla="*/ 216 w 216"/>
                <a:gd name="T17" fmla="*/ 15 h 152"/>
                <a:gd name="T18" fmla="*/ 216 w 216"/>
                <a:gd name="T19" fmla="*/ 12 h 152"/>
                <a:gd name="T20" fmla="*/ 212 w 216"/>
                <a:gd name="T21" fmla="*/ 9 h 152"/>
                <a:gd name="T22" fmla="*/ 209 w 216"/>
                <a:gd name="T23" fmla="*/ 6 h 152"/>
                <a:gd name="T24" fmla="*/ 206 w 216"/>
                <a:gd name="T25" fmla="*/ 2 h 152"/>
                <a:gd name="T26" fmla="*/ 200 w 216"/>
                <a:gd name="T27" fmla="*/ 1 h 152"/>
                <a:gd name="T28" fmla="*/ 195 w 216"/>
                <a:gd name="T29" fmla="*/ 0 h 152"/>
                <a:gd name="T30" fmla="*/ 189 w 216"/>
                <a:gd name="T31" fmla="*/ 0 h 152"/>
                <a:gd name="T32" fmla="*/ 185 w 216"/>
                <a:gd name="T33" fmla="*/ 2 h 152"/>
                <a:gd name="T34" fmla="*/ 13 w 216"/>
                <a:gd name="T35" fmla="*/ 63 h 152"/>
                <a:gd name="T36" fmla="*/ 10 w 216"/>
                <a:gd name="T37" fmla="*/ 63 h 152"/>
                <a:gd name="T38" fmla="*/ 5 w 216"/>
                <a:gd name="T39" fmla="*/ 67 h 152"/>
                <a:gd name="T40" fmla="*/ 2 w 216"/>
                <a:gd name="T41" fmla="*/ 70 h 152"/>
                <a:gd name="T42" fmla="*/ 0 w 216"/>
                <a:gd name="T43" fmla="*/ 73 h 152"/>
                <a:gd name="T44" fmla="*/ 0 w 216"/>
                <a:gd name="T45" fmla="*/ 78 h 152"/>
                <a:gd name="T46" fmla="*/ 2 w 216"/>
                <a:gd name="T47" fmla="*/ 81 h 152"/>
                <a:gd name="T48" fmla="*/ 4 w 216"/>
                <a:gd name="T49" fmla="*/ 85 h 152"/>
                <a:gd name="T50" fmla="*/ 8 w 216"/>
                <a:gd name="T51" fmla="*/ 88 h 152"/>
                <a:gd name="T52" fmla="*/ 13 w 216"/>
                <a:gd name="T53" fmla="*/ 91 h 152"/>
                <a:gd name="T54" fmla="*/ 185 w 216"/>
                <a:gd name="T55" fmla="*/ 151 h 152"/>
                <a:gd name="T56" fmla="*/ 188 w 216"/>
                <a:gd name="T57" fmla="*/ 152 h 152"/>
                <a:gd name="T58" fmla="*/ 200 w 216"/>
                <a:gd name="T59" fmla="*/ 152 h 152"/>
                <a:gd name="T60" fmla="*/ 205 w 216"/>
                <a:gd name="T61" fmla="*/ 150 h 152"/>
                <a:gd name="T62" fmla="*/ 209 w 216"/>
                <a:gd name="T63" fmla="*/ 147 h 152"/>
                <a:gd name="T64" fmla="*/ 212 w 216"/>
                <a:gd name="T65" fmla="*/ 144 h 152"/>
                <a:gd name="T66" fmla="*/ 216 w 216"/>
                <a:gd name="T67" fmla="*/ 141 h 152"/>
                <a:gd name="T68" fmla="*/ 216 w 216"/>
                <a:gd name="T69" fmla="*/ 136 h 152"/>
                <a:gd name="T70" fmla="*/ 172 w 216"/>
                <a:gd name="T71"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6" h="152">
                  <a:moveTo>
                    <a:pt x="172" y="136"/>
                  </a:moveTo>
                  <a:lnTo>
                    <a:pt x="203" y="122"/>
                  </a:lnTo>
                  <a:lnTo>
                    <a:pt x="31" y="62"/>
                  </a:lnTo>
                  <a:lnTo>
                    <a:pt x="31" y="90"/>
                  </a:lnTo>
                  <a:lnTo>
                    <a:pt x="203" y="28"/>
                  </a:lnTo>
                  <a:lnTo>
                    <a:pt x="172" y="15"/>
                  </a:lnTo>
                  <a:lnTo>
                    <a:pt x="172" y="136"/>
                  </a:lnTo>
                  <a:lnTo>
                    <a:pt x="216" y="136"/>
                  </a:lnTo>
                  <a:lnTo>
                    <a:pt x="216" y="15"/>
                  </a:lnTo>
                  <a:lnTo>
                    <a:pt x="216" y="12"/>
                  </a:lnTo>
                  <a:lnTo>
                    <a:pt x="212" y="9"/>
                  </a:lnTo>
                  <a:lnTo>
                    <a:pt x="209" y="6"/>
                  </a:lnTo>
                  <a:lnTo>
                    <a:pt x="206" y="2"/>
                  </a:lnTo>
                  <a:lnTo>
                    <a:pt x="200" y="1"/>
                  </a:lnTo>
                  <a:lnTo>
                    <a:pt x="195" y="0"/>
                  </a:lnTo>
                  <a:lnTo>
                    <a:pt x="189" y="0"/>
                  </a:lnTo>
                  <a:lnTo>
                    <a:pt x="185" y="2"/>
                  </a:lnTo>
                  <a:lnTo>
                    <a:pt x="13" y="63"/>
                  </a:lnTo>
                  <a:lnTo>
                    <a:pt x="10" y="63"/>
                  </a:lnTo>
                  <a:lnTo>
                    <a:pt x="5" y="67"/>
                  </a:lnTo>
                  <a:lnTo>
                    <a:pt x="2" y="70"/>
                  </a:lnTo>
                  <a:lnTo>
                    <a:pt x="0" y="73"/>
                  </a:lnTo>
                  <a:lnTo>
                    <a:pt x="0" y="78"/>
                  </a:lnTo>
                  <a:lnTo>
                    <a:pt x="2" y="81"/>
                  </a:lnTo>
                  <a:lnTo>
                    <a:pt x="4" y="85"/>
                  </a:lnTo>
                  <a:lnTo>
                    <a:pt x="8" y="88"/>
                  </a:lnTo>
                  <a:lnTo>
                    <a:pt x="13" y="91"/>
                  </a:lnTo>
                  <a:lnTo>
                    <a:pt x="185" y="151"/>
                  </a:lnTo>
                  <a:lnTo>
                    <a:pt x="188" y="152"/>
                  </a:lnTo>
                  <a:lnTo>
                    <a:pt x="200" y="152"/>
                  </a:lnTo>
                  <a:lnTo>
                    <a:pt x="205" y="150"/>
                  </a:lnTo>
                  <a:lnTo>
                    <a:pt x="209" y="147"/>
                  </a:lnTo>
                  <a:lnTo>
                    <a:pt x="212" y="144"/>
                  </a:lnTo>
                  <a:lnTo>
                    <a:pt x="216" y="141"/>
                  </a:lnTo>
                  <a:lnTo>
                    <a:pt x="216" y="136"/>
                  </a:lnTo>
                  <a:lnTo>
                    <a:pt x="172" y="1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1190" name="Rectangle 470"/>
            <p:cNvSpPr>
              <a:spLocks noChangeArrowheads="1"/>
            </p:cNvSpPr>
            <p:nvPr/>
          </p:nvSpPr>
          <p:spPr bwMode="auto">
            <a:xfrm>
              <a:off x="4907" y="2824"/>
              <a:ext cx="85" cy="299"/>
            </a:xfrm>
            <a:prstGeom prst="rect">
              <a:avLst/>
            </a:prstGeom>
            <a:solidFill>
              <a:srgbClr val="404040"/>
            </a:solidFill>
            <a:ln w="0">
              <a:solidFill>
                <a:srgbClr val="000000"/>
              </a:solidFill>
              <a:miter lim="800000"/>
              <a:headEnd/>
              <a:tailEnd/>
            </a:ln>
          </p:spPr>
          <p:txBody>
            <a:bodyPr/>
            <a:lstStyle/>
            <a:p>
              <a:endParaRPr lang="cs-CZ"/>
            </a:p>
          </p:txBody>
        </p:sp>
        <p:sp>
          <p:nvSpPr>
            <p:cNvPr id="31191" name="Line 471"/>
            <p:cNvSpPr>
              <a:spLocks noChangeShapeType="1"/>
            </p:cNvSpPr>
            <p:nvPr/>
          </p:nvSpPr>
          <p:spPr bwMode="auto">
            <a:xfrm flipV="1">
              <a:off x="624" y="2995"/>
              <a:ext cx="4224" cy="144"/>
            </a:xfrm>
            <a:prstGeom prst="line">
              <a:avLst/>
            </a:prstGeom>
            <a:noFill/>
            <a:ln w="381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192" name="Text Box 472"/>
            <p:cNvSpPr txBox="1">
              <a:spLocks noChangeArrowheads="1"/>
            </p:cNvSpPr>
            <p:nvPr/>
          </p:nvSpPr>
          <p:spPr bwMode="auto">
            <a:xfrm>
              <a:off x="4702" y="2093"/>
              <a:ext cx="86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Arial" panose="020B0604020202020204" pitchFamily="34" charset="0"/>
                </a:rPr>
                <a:t>Detector 1</a:t>
              </a:r>
            </a:p>
            <a:p>
              <a:r>
                <a:rPr lang="cs-CZ" altLang="cs-CZ" sz="1400" b="1">
                  <a:latin typeface="Arial" panose="020B0604020202020204" pitchFamily="34" charset="0"/>
                </a:rPr>
                <a:t> </a:t>
              </a:r>
              <a:r>
                <a:rPr lang="cs-CZ" altLang="cs-CZ" sz="1400">
                  <a:latin typeface="Arial" panose="020B0604020202020204" pitchFamily="34" charset="0"/>
                </a:rPr>
                <a:t>(reflectron Off)</a:t>
              </a:r>
            </a:p>
          </p:txBody>
        </p:sp>
        <p:sp>
          <p:nvSpPr>
            <p:cNvPr id="31193" name="Text Box 473"/>
            <p:cNvSpPr txBox="1">
              <a:spLocks noChangeArrowheads="1"/>
            </p:cNvSpPr>
            <p:nvPr/>
          </p:nvSpPr>
          <p:spPr bwMode="auto">
            <a:xfrm>
              <a:off x="970" y="2227"/>
              <a:ext cx="14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Arial" panose="020B0604020202020204" pitchFamily="34" charset="0"/>
                </a:rPr>
                <a:t>Detector 2 </a:t>
              </a:r>
              <a:r>
                <a:rPr lang="cs-CZ" altLang="cs-CZ" sz="1400">
                  <a:latin typeface="Arial" panose="020B0604020202020204" pitchFamily="34" charset="0"/>
                </a:rPr>
                <a:t>(reflectron On)</a:t>
              </a:r>
            </a:p>
          </p:txBody>
        </p:sp>
        <p:sp>
          <p:nvSpPr>
            <p:cNvPr id="31194" name="Text Box 474"/>
            <p:cNvSpPr txBox="1">
              <a:spLocks noChangeArrowheads="1"/>
            </p:cNvSpPr>
            <p:nvPr/>
          </p:nvSpPr>
          <p:spPr bwMode="auto">
            <a:xfrm>
              <a:off x="4080" y="3571"/>
              <a:ext cx="6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Arial" panose="020B0604020202020204" pitchFamily="34" charset="0"/>
                </a:rPr>
                <a:t>Reflectron</a:t>
              </a:r>
            </a:p>
          </p:txBody>
        </p:sp>
        <p:sp>
          <p:nvSpPr>
            <p:cNvPr id="31195" name="Text Box 475"/>
            <p:cNvSpPr txBox="1">
              <a:spLocks noChangeArrowheads="1"/>
            </p:cNvSpPr>
            <p:nvPr/>
          </p:nvSpPr>
          <p:spPr bwMode="auto">
            <a:xfrm>
              <a:off x="313" y="3447"/>
              <a:ext cx="69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Arial" panose="020B0604020202020204" pitchFamily="34" charset="0"/>
                </a:rPr>
                <a:t>Ion Source</a:t>
              </a:r>
            </a:p>
          </p:txBody>
        </p:sp>
        <p:sp>
          <p:nvSpPr>
            <p:cNvPr id="31202" name="Line 482"/>
            <p:cNvSpPr>
              <a:spLocks noChangeShapeType="1"/>
            </p:cNvSpPr>
            <p:nvPr/>
          </p:nvSpPr>
          <p:spPr bwMode="auto">
            <a:xfrm flipH="1">
              <a:off x="4992" y="2496"/>
              <a:ext cx="9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31206" name="Text Box 486"/>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pic>
        <p:nvPicPr>
          <p:cNvPr id="2" name="Obrázek 1"/>
          <p:cNvPicPr>
            <a:picLocks noChangeAspect="1"/>
          </p:cNvPicPr>
          <p:nvPr/>
        </p:nvPicPr>
        <p:blipFill>
          <a:blip r:embed="rId77"/>
          <a:stretch>
            <a:fillRect/>
          </a:stretch>
        </p:blipFill>
        <p:spPr>
          <a:xfrm>
            <a:off x="5302437" y="4141563"/>
            <a:ext cx="2819212" cy="1514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File:Metabolomics sche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6"/>
          <p:cNvSpPr txBox="1">
            <a:spLocks noChangeArrowheads="1"/>
          </p:cNvSpPr>
          <p:nvPr/>
        </p:nvSpPr>
        <p:spPr bwMode="auto">
          <a:xfrm>
            <a:off x="5003800" y="6381750"/>
            <a:ext cx="3892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200" i="1"/>
              <a:t>http://en.wikipedia.org/wiki/File:Metabolomics_schema.png</a:t>
            </a:r>
          </a:p>
        </p:txBody>
      </p:sp>
      <p:sp>
        <p:nvSpPr>
          <p:cNvPr id="6148" name="Rectangle 5"/>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sp>
        <p:nvSpPr>
          <p:cNvPr id="6" name="Zaoblený obdélník 5"/>
          <p:cNvSpPr/>
          <p:nvPr/>
        </p:nvSpPr>
        <p:spPr>
          <a:xfrm>
            <a:off x="768350" y="2852738"/>
            <a:ext cx="7620000" cy="1152525"/>
          </a:xfrm>
          <a:prstGeom prst="roundRect">
            <a:avLst/>
          </a:prstGeom>
          <a:solidFill>
            <a:srgbClr val="99FF66">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Maldi_TOF.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447800" y="1314450"/>
            <a:ext cx="6248400" cy="4686300"/>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 Box 4"/>
          <p:cNvSpPr txBox="1">
            <a:spLocks noChangeArrowheads="1"/>
          </p:cNvSpPr>
          <p:nvPr/>
        </p:nvSpPr>
        <p:spPr bwMode="auto">
          <a:xfrm>
            <a:off x="3095625" y="481013"/>
            <a:ext cx="27483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200" b="1"/>
              <a:t>TOF</a:t>
            </a:r>
            <a:r>
              <a:rPr lang="en-US" altLang="cs-CZ" sz="2200" b="1"/>
              <a:t> </a:t>
            </a:r>
            <a:r>
              <a:rPr lang="cs-CZ" altLang="cs-CZ" sz="2200" b="1"/>
              <a:t>–</a:t>
            </a:r>
            <a:r>
              <a:rPr lang="en-US" altLang="cs-CZ" sz="2200" b="1"/>
              <a:t> </a:t>
            </a:r>
            <a:r>
              <a:rPr lang="cs-CZ" altLang="cs-CZ" sz="2200" b="1"/>
              <a:t>ion separation</a:t>
            </a:r>
            <a:endParaRPr lang="en-US" altLang="cs-CZ" sz="2200" b="1"/>
          </a:p>
        </p:txBody>
      </p:sp>
      <p:sp>
        <p:nvSpPr>
          <p:cNvPr id="14345" name="Text Box 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6" name="AutoShape 14">
            <a:hlinkClick r:id="rId4"/>
            <a:extLst>
              <a:ext uri="{FF2B5EF4-FFF2-40B4-BE49-F238E27FC236}">
                <a16:creationId xmlns:a16="http://schemas.microsoft.com/office/drawing/2014/main" id="{DD5322DB-D65E-421E-9BC1-37C19870F9F3}"/>
              </a:ext>
            </a:extLst>
          </p:cNvPr>
          <p:cNvSpPr>
            <a:spLocks noChangeArrowheads="1"/>
          </p:cNvSpPr>
          <p:nvPr/>
        </p:nvSpPr>
        <p:spPr bwMode="auto">
          <a:xfrm>
            <a:off x="7308304" y="1357298"/>
            <a:ext cx="685800" cy="685800"/>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 name="TextovéPole 6">
            <a:extLst>
              <a:ext uri="{FF2B5EF4-FFF2-40B4-BE49-F238E27FC236}">
                <a16:creationId xmlns:a16="http://schemas.microsoft.com/office/drawing/2014/main" id="{6F9C3164-4676-4CAF-8F44-80680E123FA9}"/>
              </a:ext>
            </a:extLst>
          </p:cNvPr>
          <p:cNvSpPr txBox="1"/>
          <p:nvPr/>
        </p:nvSpPr>
        <p:spPr>
          <a:xfrm>
            <a:off x="7696200" y="1129784"/>
            <a:ext cx="1281120" cy="369332"/>
          </a:xfrm>
          <a:prstGeom prst="rect">
            <a:avLst/>
          </a:prstGeom>
          <a:noFill/>
        </p:spPr>
        <p:txBody>
          <a:bodyPr wrap="none" rtlCol="0">
            <a:spAutoFit/>
          </a:bodyPr>
          <a:lstStyle/>
          <a:p>
            <a:r>
              <a:rPr lang="cs-CZ" sz="1800" dirty="0"/>
              <a:t>Second part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4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344"/>
                                        </p:tgtEl>
                                      </p:cBhvr>
                                    </p:cmd>
                                  </p:childTnLst>
                                </p:cTn>
                              </p:par>
                            </p:childTnLst>
                          </p:cTn>
                        </p:par>
                      </p:childTnLst>
                    </p:cTn>
                  </p:par>
                </p:childTnLst>
              </p:cTn>
              <p:nextCondLst>
                <p:cond evt="onClick" delay="0">
                  <p:tgtEl>
                    <p:spTgt spid="14344"/>
                  </p:tgtEl>
                </p:cond>
              </p:nextCondLst>
            </p:seq>
            <p:video>
              <p:cMediaNode>
                <p:cTn id="7" fill="hold" display="0">
                  <p:stCondLst>
                    <p:cond delay="indefinite"/>
                  </p:stCondLst>
                  <p:endCondLst>
                    <p:cond evt="onNext" delay="0">
                      <p:tgtEl>
                        <p:sldTgt/>
                      </p:tgtEl>
                    </p:cond>
                    <p:cond evt="onPrev" delay="0">
                      <p:tgtEl>
                        <p:sldTgt/>
                      </p:tgtEl>
                    </p:cond>
                  </p:endCondLst>
                </p:cTn>
                <p:tgtEl>
                  <p:spTgt spid="1434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1" name="Text Box 1155"/>
          <p:cNvSpPr txBox="1">
            <a:spLocks noChangeArrowheads="1"/>
          </p:cNvSpPr>
          <p:nvPr/>
        </p:nvSpPr>
        <p:spPr bwMode="auto">
          <a:xfrm>
            <a:off x="2211388" y="347663"/>
            <a:ext cx="47820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t>Protein (BSA, 66.4 kDa, </a:t>
            </a:r>
            <a:r>
              <a:rPr lang="en-US" altLang="cs-CZ" sz="2000">
                <a:sym typeface="Symbol" panose="05050102010706020507" pitchFamily="18" charset="2"/>
              </a:rPr>
              <a:t>1</a:t>
            </a:r>
            <a:r>
              <a:rPr lang="en-US" altLang="cs-CZ" sz="2000"/>
              <a:t>5 pmol </a:t>
            </a:r>
            <a:r>
              <a:rPr lang="cs-CZ" altLang="cs-CZ" sz="2000"/>
              <a:t>on</a:t>
            </a:r>
            <a:r>
              <a:rPr lang="en-US" altLang="cs-CZ" sz="2000"/>
              <a:t> spot)</a:t>
            </a:r>
          </a:p>
        </p:txBody>
      </p:sp>
      <p:grpSp>
        <p:nvGrpSpPr>
          <p:cNvPr id="66695" name="Group 1159"/>
          <p:cNvGrpSpPr>
            <a:grpSpLocks/>
          </p:cNvGrpSpPr>
          <p:nvPr/>
        </p:nvGrpSpPr>
        <p:grpSpPr bwMode="auto">
          <a:xfrm>
            <a:off x="1074738" y="1203325"/>
            <a:ext cx="6843712" cy="5197475"/>
            <a:chOff x="677" y="758"/>
            <a:chExt cx="4311" cy="3274"/>
          </a:xfrm>
        </p:grpSpPr>
        <p:sp>
          <p:nvSpPr>
            <p:cNvPr id="66566" name="Freeform 1030"/>
            <p:cNvSpPr>
              <a:spLocks/>
            </p:cNvSpPr>
            <p:nvPr/>
          </p:nvSpPr>
          <p:spPr bwMode="auto">
            <a:xfrm>
              <a:off x="953" y="918"/>
              <a:ext cx="4035" cy="2928"/>
            </a:xfrm>
            <a:custGeom>
              <a:avLst/>
              <a:gdLst>
                <a:gd name="T0" fmla="*/ 0 w 5605"/>
                <a:gd name="T1" fmla="*/ 0 h 4071"/>
                <a:gd name="T2" fmla="*/ 0 w 5605"/>
                <a:gd name="T3" fmla="*/ 4071 h 4071"/>
                <a:gd name="T4" fmla="*/ 5605 w 5605"/>
                <a:gd name="T5" fmla="*/ 4071 h 4071"/>
              </a:gdLst>
              <a:ahLst/>
              <a:cxnLst>
                <a:cxn ang="0">
                  <a:pos x="T0" y="T1"/>
                </a:cxn>
                <a:cxn ang="0">
                  <a:pos x="T2" y="T3"/>
                </a:cxn>
                <a:cxn ang="0">
                  <a:pos x="T4" y="T5"/>
                </a:cxn>
              </a:cxnLst>
              <a:rect l="0" t="0" r="r" b="b"/>
              <a:pathLst>
                <a:path w="5605" h="4071">
                  <a:moveTo>
                    <a:pt x="0" y="0"/>
                  </a:moveTo>
                  <a:lnTo>
                    <a:pt x="0" y="4071"/>
                  </a:lnTo>
                  <a:lnTo>
                    <a:pt x="5605" y="4071"/>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567" name="Line 1031"/>
            <p:cNvSpPr>
              <a:spLocks noChangeShapeType="1"/>
            </p:cNvSpPr>
            <p:nvPr/>
          </p:nvSpPr>
          <p:spPr bwMode="auto">
            <a:xfrm>
              <a:off x="1049"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68" name="Line 1032"/>
            <p:cNvSpPr>
              <a:spLocks noChangeShapeType="1"/>
            </p:cNvSpPr>
            <p:nvPr/>
          </p:nvSpPr>
          <p:spPr bwMode="auto">
            <a:xfrm>
              <a:off x="117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69" name="Line 1033"/>
            <p:cNvSpPr>
              <a:spLocks noChangeShapeType="1"/>
            </p:cNvSpPr>
            <p:nvPr/>
          </p:nvSpPr>
          <p:spPr bwMode="auto">
            <a:xfrm>
              <a:off x="129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0" name="Line 1034"/>
            <p:cNvSpPr>
              <a:spLocks noChangeShapeType="1"/>
            </p:cNvSpPr>
            <p:nvPr/>
          </p:nvSpPr>
          <p:spPr bwMode="auto">
            <a:xfrm>
              <a:off x="1411"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1" name="Line 1035"/>
            <p:cNvSpPr>
              <a:spLocks noChangeShapeType="1"/>
            </p:cNvSpPr>
            <p:nvPr/>
          </p:nvSpPr>
          <p:spPr bwMode="auto">
            <a:xfrm>
              <a:off x="1531"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2" name="Line 1036"/>
            <p:cNvSpPr>
              <a:spLocks noChangeShapeType="1"/>
            </p:cNvSpPr>
            <p:nvPr/>
          </p:nvSpPr>
          <p:spPr bwMode="auto">
            <a:xfrm>
              <a:off x="165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3" name="Line 1037"/>
            <p:cNvSpPr>
              <a:spLocks noChangeShapeType="1"/>
            </p:cNvSpPr>
            <p:nvPr/>
          </p:nvSpPr>
          <p:spPr bwMode="auto">
            <a:xfrm>
              <a:off x="177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4" name="Line 1038"/>
            <p:cNvSpPr>
              <a:spLocks noChangeShapeType="1"/>
            </p:cNvSpPr>
            <p:nvPr/>
          </p:nvSpPr>
          <p:spPr bwMode="auto">
            <a:xfrm>
              <a:off x="1893"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5" name="Line 1039"/>
            <p:cNvSpPr>
              <a:spLocks noChangeShapeType="1"/>
            </p:cNvSpPr>
            <p:nvPr/>
          </p:nvSpPr>
          <p:spPr bwMode="auto">
            <a:xfrm>
              <a:off x="201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6" name="Line 1040"/>
            <p:cNvSpPr>
              <a:spLocks noChangeShapeType="1"/>
            </p:cNvSpPr>
            <p:nvPr/>
          </p:nvSpPr>
          <p:spPr bwMode="auto">
            <a:xfrm>
              <a:off x="213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7" name="Line 1041"/>
            <p:cNvSpPr>
              <a:spLocks noChangeShapeType="1"/>
            </p:cNvSpPr>
            <p:nvPr/>
          </p:nvSpPr>
          <p:spPr bwMode="auto">
            <a:xfrm>
              <a:off x="2255"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8" name="Line 1042"/>
            <p:cNvSpPr>
              <a:spLocks noChangeShapeType="1"/>
            </p:cNvSpPr>
            <p:nvPr/>
          </p:nvSpPr>
          <p:spPr bwMode="auto">
            <a:xfrm>
              <a:off x="237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79" name="Line 1043"/>
            <p:cNvSpPr>
              <a:spLocks noChangeShapeType="1"/>
            </p:cNvSpPr>
            <p:nvPr/>
          </p:nvSpPr>
          <p:spPr bwMode="auto">
            <a:xfrm>
              <a:off x="249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0" name="Line 1044"/>
            <p:cNvSpPr>
              <a:spLocks noChangeShapeType="1"/>
            </p:cNvSpPr>
            <p:nvPr/>
          </p:nvSpPr>
          <p:spPr bwMode="auto">
            <a:xfrm>
              <a:off x="2617"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1" name="Line 1045"/>
            <p:cNvSpPr>
              <a:spLocks noChangeShapeType="1"/>
            </p:cNvSpPr>
            <p:nvPr/>
          </p:nvSpPr>
          <p:spPr bwMode="auto">
            <a:xfrm>
              <a:off x="273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2" name="Line 1046"/>
            <p:cNvSpPr>
              <a:spLocks noChangeShapeType="1"/>
            </p:cNvSpPr>
            <p:nvPr/>
          </p:nvSpPr>
          <p:spPr bwMode="auto">
            <a:xfrm>
              <a:off x="285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3" name="Line 1047"/>
            <p:cNvSpPr>
              <a:spLocks noChangeShapeType="1"/>
            </p:cNvSpPr>
            <p:nvPr/>
          </p:nvSpPr>
          <p:spPr bwMode="auto">
            <a:xfrm>
              <a:off x="2979"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4" name="Line 1048"/>
            <p:cNvSpPr>
              <a:spLocks noChangeShapeType="1"/>
            </p:cNvSpPr>
            <p:nvPr/>
          </p:nvSpPr>
          <p:spPr bwMode="auto">
            <a:xfrm>
              <a:off x="3099"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5" name="Line 1049"/>
            <p:cNvSpPr>
              <a:spLocks noChangeShapeType="1"/>
            </p:cNvSpPr>
            <p:nvPr/>
          </p:nvSpPr>
          <p:spPr bwMode="auto">
            <a:xfrm>
              <a:off x="322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6" name="Line 1050"/>
            <p:cNvSpPr>
              <a:spLocks noChangeShapeType="1"/>
            </p:cNvSpPr>
            <p:nvPr/>
          </p:nvSpPr>
          <p:spPr bwMode="auto">
            <a:xfrm>
              <a:off x="3340"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7" name="Line 1051"/>
            <p:cNvSpPr>
              <a:spLocks noChangeShapeType="1"/>
            </p:cNvSpPr>
            <p:nvPr/>
          </p:nvSpPr>
          <p:spPr bwMode="auto">
            <a:xfrm>
              <a:off x="3461"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8" name="Line 1052"/>
            <p:cNvSpPr>
              <a:spLocks noChangeShapeType="1"/>
            </p:cNvSpPr>
            <p:nvPr/>
          </p:nvSpPr>
          <p:spPr bwMode="auto">
            <a:xfrm>
              <a:off x="358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89" name="Line 1053"/>
            <p:cNvSpPr>
              <a:spLocks noChangeShapeType="1"/>
            </p:cNvSpPr>
            <p:nvPr/>
          </p:nvSpPr>
          <p:spPr bwMode="auto">
            <a:xfrm>
              <a:off x="3702"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0" name="Line 1054"/>
            <p:cNvSpPr>
              <a:spLocks noChangeShapeType="1"/>
            </p:cNvSpPr>
            <p:nvPr/>
          </p:nvSpPr>
          <p:spPr bwMode="auto">
            <a:xfrm>
              <a:off x="3823"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1" name="Line 1055"/>
            <p:cNvSpPr>
              <a:spLocks noChangeShapeType="1"/>
            </p:cNvSpPr>
            <p:nvPr/>
          </p:nvSpPr>
          <p:spPr bwMode="auto">
            <a:xfrm>
              <a:off x="394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2" name="Line 1056"/>
            <p:cNvSpPr>
              <a:spLocks noChangeShapeType="1"/>
            </p:cNvSpPr>
            <p:nvPr/>
          </p:nvSpPr>
          <p:spPr bwMode="auto">
            <a:xfrm>
              <a:off x="4064"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3" name="Line 1057"/>
            <p:cNvSpPr>
              <a:spLocks noChangeShapeType="1"/>
            </p:cNvSpPr>
            <p:nvPr/>
          </p:nvSpPr>
          <p:spPr bwMode="auto">
            <a:xfrm>
              <a:off x="4185"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4" name="Line 1058"/>
            <p:cNvSpPr>
              <a:spLocks noChangeShapeType="1"/>
            </p:cNvSpPr>
            <p:nvPr/>
          </p:nvSpPr>
          <p:spPr bwMode="auto">
            <a:xfrm>
              <a:off x="4305"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5" name="Line 1059"/>
            <p:cNvSpPr>
              <a:spLocks noChangeShapeType="1"/>
            </p:cNvSpPr>
            <p:nvPr/>
          </p:nvSpPr>
          <p:spPr bwMode="auto">
            <a:xfrm>
              <a:off x="442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6" name="Line 1060"/>
            <p:cNvSpPr>
              <a:spLocks noChangeShapeType="1"/>
            </p:cNvSpPr>
            <p:nvPr/>
          </p:nvSpPr>
          <p:spPr bwMode="auto">
            <a:xfrm>
              <a:off x="4546"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7" name="Line 1061"/>
            <p:cNvSpPr>
              <a:spLocks noChangeShapeType="1"/>
            </p:cNvSpPr>
            <p:nvPr/>
          </p:nvSpPr>
          <p:spPr bwMode="auto">
            <a:xfrm>
              <a:off x="4667"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8" name="Line 1062"/>
            <p:cNvSpPr>
              <a:spLocks noChangeShapeType="1"/>
            </p:cNvSpPr>
            <p:nvPr/>
          </p:nvSpPr>
          <p:spPr bwMode="auto">
            <a:xfrm>
              <a:off x="478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599" name="Line 1063"/>
            <p:cNvSpPr>
              <a:spLocks noChangeShapeType="1"/>
            </p:cNvSpPr>
            <p:nvPr/>
          </p:nvSpPr>
          <p:spPr bwMode="auto">
            <a:xfrm>
              <a:off x="4908" y="384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00" name="Rectangle 1064"/>
            <p:cNvSpPr>
              <a:spLocks noChangeArrowheads="1"/>
            </p:cNvSpPr>
            <p:nvPr/>
          </p:nvSpPr>
          <p:spPr bwMode="auto">
            <a:xfrm>
              <a:off x="2918" y="3955"/>
              <a:ext cx="10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m/z</a:t>
              </a:r>
              <a:endParaRPr lang="cs-CZ" altLang="cs-CZ"/>
            </a:p>
          </p:txBody>
        </p:sp>
        <p:sp>
          <p:nvSpPr>
            <p:cNvPr id="66601" name="Line 1065"/>
            <p:cNvSpPr>
              <a:spLocks noChangeShapeType="1"/>
            </p:cNvSpPr>
            <p:nvPr/>
          </p:nvSpPr>
          <p:spPr bwMode="auto">
            <a:xfrm>
              <a:off x="1049"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02" name="Rectangle 1066"/>
            <p:cNvSpPr>
              <a:spLocks noChangeArrowheads="1"/>
            </p:cNvSpPr>
            <p:nvPr/>
          </p:nvSpPr>
          <p:spPr bwMode="auto">
            <a:xfrm>
              <a:off x="957"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20000</a:t>
              </a:r>
              <a:endParaRPr lang="cs-CZ" altLang="cs-CZ"/>
            </a:p>
          </p:txBody>
        </p:sp>
        <p:sp>
          <p:nvSpPr>
            <p:cNvPr id="66603" name="Line 1067"/>
            <p:cNvSpPr>
              <a:spLocks noChangeShapeType="1"/>
            </p:cNvSpPr>
            <p:nvPr/>
          </p:nvSpPr>
          <p:spPr bwMode="auto">
            <a:xfrm>
              <a:off x="1652"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04" name="Rectangle 1068"/>
            <p:cNvSpPr>
              <a:spLocks noChangeArrowheads="1"/>
            </p:cNvSpPr>
            <p:nvPr/>
          </p:nvSpPr>
          <p:spPr bwMode="auto">
            <a:xfrm>
              <a:off x="1560"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40000</a:t>
              </a:r>
              <a:endParaRPr lang="cs-CZ" altLang="cs-CZ"/>
            </a:p>
          </p:txBody>
        </p:sp>
        <p:sp>
          <p:nvSpPr>
            <p:cNvPr id="66605" name="Line 1069"/>
            <p:cNvSpPr>
              <a:spLocks noChangeShapeType="1"/>
            </p:cNvSpPr>
            <p:nvPr/>
          </p:nvSpPr>
          <p:spPr bwMode="auto">
            <a:xfrm>
              <a:off x="2255"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06" name="Rectangle 1070"/>
            <p:cNvSpPr>
              <a:spLocks noChangeArrowheads="1"/>
            </p:cNvSpPr>
            <p:nvPr/>
          </p:nvSpPr>
          <p:spPr bwMode="auto">
            <a:xfrm>
              <a:off x="2164"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60000</a:t>
              </a:r>
              <a:endParaRPr lang="cs-CZ" altLang="cs-CZ"/>
            </a:p>
          </p:txBody>
        </p:sp>
        <p:sp>
          <p:nvSpPr>
            <p:cNvPr id="66607" name="Line 1071"/>
            <p:cNvSpPr>
              <a:spLocks noChangeShapeType="1"/>
            </p:cNvSpPr>
            <p:nvPr/>
          </p:nvSpPr>
          <p:spPr bwMode="auto">
            <a:xfrm>
              <a:off x="2858"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08" name="Rectangle 1072"/>
            <p:cNvSpPr>
              <a:spLocks noChangeArrowheads="1"/>
            </p:cNvSpPr>
            <p:nvPr/>
          </p:nvSpPr>
          <p:spPr bwMode="auto">
            <a:xfrm>
              <a:off x="2766" y="388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80000</a:t>
              </a:r>
              <a:endParaRPr lang="cs-CZ" altLang="cs-CZ"/>
            </a:p>
          </p:txBody>
        </p:sp>
        <p:sp>
          <p:nvSpPr>
            <p:cNvPr id="66609" name="Line 1073"/>
            <p:cNvSpPr>
              <a:spLocks noChangeShapeType="1"/>
            </p:cNvSpPr>
            <p:nvPr/>
          </p:nvSpPr>
          <p:spPr bwMode="auto">
            <a:xfrm>
              <a:off x="3461"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10" name="Rectangle 1074"/>
            <p:cNvSpPr>
              <a:spLocks noChangeArrowheads="1"/>
            </p:cNvSpPr>
            <p:nvPr/>
          </p:nvSpPr>
          <p:spPr bwMode="auto">
            <a:xfrm>
              <a:off x="3351" y="3882"/>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100000</a:t>
              </a:r>
              <a:endParaRPr lang="cs-CZ" altLang="cs-CZ"/>
            </a:p>
          </p:txBody>
        </p:sp>
        <p:sp>
          <p:nvSpPr>
            <p:cNvPr id="66611" name="Line 1075"/>
            <p:cNvSpPr>
              <a:spLocks noChangeShapeType="1"/>
            </p:cNvSpPr>
            <p:nvPr/>
          </p:nvSpPr>
          <p:spPr bwMode="auto">
            <a:xfrm>
              <a:off x="4064"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12" name="Rectangle 1076"/>
            <p:cNvSpPr>
              <a:spLocks noChangeArrowheads="1"/>
            </p:cNvSpPr>
            <p:nvPr/>
          </p:nvSpPr>
          <p:spPr bwMode="auto">
            <a:xfrm>
              <a:off x="3954" y="3882"/>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120000</a:t>
              </a:r>
              <a:endParaRPr lang="cs-CZ" altLang="cs-CZ"/>
            </a:p>
          </p:txBody>
        </p:sp>
        <p:sp>
          <p:nvSpPr>
            <p:cNvPr id="66613" name="Line 1077"/>
            <p:cNvSpPr>
              <a:spLocks noChangeShapeType="1"/>
            </p:cNvSpPr>
            <p:nvPr/>
          </p:nvSpPr>
          <p:spPr bwMode="auto">
            <a:xfrm>
              <a:off x="4667" y="3846"/>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14" name="Rectangle 1078"/>
            <p:cNvSpPr>
              <a:spLocks noChangeArrowheads="1"/>
            </p:cNvSpPr>
            <p:nvPr/>
          </p:nvSpPr>
          <p:spPr bwMode="auto">
            <a:xfrm>
              <a:off x="4557" y="3882"/>
              <a:ext cx="21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140000</a:t>
              </a:r>
              <a:endParaRPr lang="cs-CZ" altLang="cs-CZ"/>
            </a:p>
          </p:txBody>
        </p:sp>
        <p:sp>
          <p:nvSpPr>
            <p:cNvPr id="66615" name="Line 1079"/>
            <p:cNvSpPr>
              <a:spLocks noChangeShapeType="1"/>
            </p:cNvSpPr>
            <p:nvPr/>
          </p:nvSpPr>
          <p:spPr bwMode="auto">
            <a:xfrm>
              <a:off x="941" y="382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16" name="Line 1080"/>
            <p:cNvSpPr>
              <a:spLocks noChangeShapeType="1"/>
            </p:cNvSpPr>
            <p:nvPr/>
          </p:nvSpPr>
          <p:spPr bwMode="auto">
            <a:xfrm>
              <a:off x="941" y="37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17" name="Line 1081"/>
            <p:cNvSpPr>
              <a:spLocks noChangeShapeType="1"/>
            </p:cNvSpPr>
            <p:nvPr/>
          </p:nvSpPr>
          <p:spPr bwMode="auto">
            <a:xfrm>
              <a:off x="941" y="36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18" name="Line 1082"/>
            <p:cNvSpPr>
              <a:spLocks noChangeShapeType="1"/>
            </p:cNvSpPr>
            <p:nvPr/>
          </p:nvSpPr>
          <p:spPr bwMode="auto">
            <a:xfrm>
              <a:off x="941" y="351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19" name="Line 1083"/>
            <p:cNvSpPr>
              <a:spLocks noChangeShapeType="1"/>
            </p:cNvSpPr>
            <p:nvPr/>
          </p:nvSpPr>
          <p:spPr bwMode="auto">
            <a:xfrm>
              <a:off x="941" y="340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0" name="Line 1084"/>
            <p:cNvSpPr>
              <a:spLocks noChangeShapeType="1"/>
            </p:cNvSpPr>
            <p:nvPr/>
          </p:nvSpPr>
          <p:spPr bwMode="auto">
            <a:xfrm>
              <a:off x="941" y="330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1" name="Line 1085"/>
            <p:cNvSpPr>
              <a:spLocks noChangeShapeType="1"/>
            </p:cNvSpPr>
            <p:nvPr/>
          </p:nvSpPr>
          <p:spPr bwMode="auto">
            <a:xfrm>
              <a:off x="941" y="320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2" name="Line 1086"/>
            <p:cNvSpPr>
              <a:spLocks noChangeShapeType="1"/>
            </p:cNvSpPr>
            <p:nvPr/>
          </p:nvSpPr>
          <p:spPr bwMode="auto">
            <a:xfrm>
              <a:off x="941" y="309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3" name="Line 1087"/>
            <p:cNvSpPr>
              <a:spLocks noChangeShapeType="1"/>
            </p:cNvSpPr>
            <p:nvPr/>
          </p:nvSpPr>
          <p:spPr bwMode="auto">
            <a:xfrm>
              <a:off x="941" y="299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4" name="Line 1088"/>
            <p:cNvSpPr>
              <a:spLocks noChangeShapeType="1"/>
            </p:cNvSpPr>
            <p:nvPr/>
          </p:nvSpPr>
          <p:spPr bwMode="auto">
            <a:xfrm>
              <a:off x="941" y="288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5" name="Line 1089"/>
            <p:cNvSpPr>
              <a:spLocks noChangeShapeType="1"/>
            </p:cNvSpPr>
            <p:nvPr/>
          </p:nvSpPr>
          <p:spPr bwMode="auto">
            <a:xfrm>
              <a:off x="941" y="278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6" name="Line 1090"/>
            <p:cNvSpPr>
              <a:spLocks noChangeShapeType="1"/>
            </p:cNvSpPr>
            <p:nvPr/>
          </p:nvSpPr>
          <p:spPr bwMode="auto">
            <a:xfrm>
              <a:off x="941" y="267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7" name="Line 1091"/>
            <p:cNvSpPr>
              <a:spLocks noChangeShapeType="1"/>
            </p:cNvSpPr>
            <p:nvPr/>
          </p:nvSpPr>
          <p:spPr bwMode="auto">
            <a:xfrm>
              <a:off x="941" y="257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8" name="Line 1092"/>
            <p:cNvSpPr>
              <a:spLocks noChangeShapeType="1"/>
            </p:cNvSpPr>
            <p:nvPr/>
          </p:nvSpPr>
          <p:spPr bwMode="auto">
            <a:xfrm>
              <a:off x="941" y="247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29" name="Line 1093"/>
            <p:cNvSpPr>
              <a:spLocks noChangeShapeType="1"/>
            </p:cNvSpPr>
            <p:nvPr/>
          </p:nvSpPr>
          <p:spPr bwMode="auto">
            <a:xfrm>
              <a:off x="941" y="236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0" name="Line 1094"/>
            <p:cNvSpPr>
              <a:spLocks noChangeShapeType="1"/>
            </p:cNvSpPr>
            <p:nvPr/>
          </p:nvSpPr>
          <p:spPr bwMode="auto">
            <a:xfrm>
              <a:off x="941" y="226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1" name="Line 1095"/>
            <p:cNvSpPr>
              <a:spLocks noChangeShapeType="1"/>
            </p:cNvSpPr>
            <p:nvPr/>
          </p:nvSpPr>
          <p:spPr bwMode="auto">
            <a:xfrm>
              <a:off x="941" y="21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2" name="Line 1096"/>
            <p:cNvSpPr>
              <a:spLocks noChangeShapeType="1"/>
            </p:cNvSpPr>
            <p:nvPr/>
          </p:nvSpPr>
          <p:spPr bwMode="auto">
            <a:xfrm>
              <a:off x="941" y="205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3" name="Line 1097"/>
            <p:cNvSpPr>
              <a:spLocks noChangeShapeType="1"/>
            </p:cNvSpPr>
            <p:nvPr/>
          </p:nvSpPr>
          <p:spPr bwMode="auto">
            <a:xfrm>
              <a:off x="941" y="194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4" name="Line 1098"/>
            <p:cNvSpPr>
              <a:spLocks noChangeShapeType="1"/>
            </p:cNvSpPr>
            <p:nvPr/>
          </p:nvSpPr>
          <p:spPr bwMode="auto">
            <a:xfrm>
              <a:off x="941" y="184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5" name="Line 1099"/>
            <p:cNvSpPr>
              <a:spLocks noChangeShapeType="1"/>
            </p:cNvSpPr>
            <p:nvPr/>
          </p:nvSpPr>
          <p:spPr bwMode="auto">
            <a:xfrm>
              <a:off x="941" y="17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6" name="Line 1100"/>
            <p:cNvSpPr>
              <a:spLocks noChangeShapeType="1"/>
            </p:cNvSpPr>
            <p:nvPr/>
          </p:nvSpPr>
          <p:spPr bwMode="auto">
            <a:xfrm>
              <a:off x="941" y="16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7" name="Line 1101"/>
            <p:cNvSpPr>
              <a:spLocks noChangeShapeType="1"/>
            </p:cNvSpPr>
            <p:nvPr/>
          </p:nvSpPr>
          <p:spPr bwMode="auto">
            <a:xfrm>
              <a:off x="941" y="15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8" name="Line 1102"/>
            <p:cNvSpPr>
              <a:spLocks noChangeShapeType="1"/>
            </p:cNvSpPr>
            <p:nvPr/>
          </p:nvSpPr>
          <p:spPr bwMode="auto">
            <a:xfrm>
              <a:off x="941" y="142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39" name="Line 1103"/>
            <p:cNvSpPr>
              <a:spLocks noChangeShapeType="1"/>
            </p:cNvSpPr>
            <p:nvPr/>
          </p:nvSpPr>
          <p:spPr bwMode="auto">
            <a:xfrm>
              <a:off x="941" y="13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40" name="Line 1104"/>
            <p:cNvSpPr>
              <a:spLocks noChangeShapeType="1"/>
            </p:cNvSpPr>
            <p:nvPr/>
          </p:nvSpPr>
          <p:spPr bwMode="auto">
            <a:xfrm>
              <a:off x="941" y="12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41" name="Line 1105"/>
            <p:cNvSpPr>
              <a:spLocks noChangeShapeType="1"/>
            </p:cNvSpPr>
            <p:nvPr/>
          </p:nvSpPr>
          <p:spPr bwMode="auto">
            <a:xfrm>
              <a:off x="941" y="11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42" name="Line 1106"/>
            <p:cNvSpPr>
              <a:spLocks noChangeShapeType="1"/>
            </p:cNvSpPr>
            <p:nvPr/>
          </p:nvSpPr>
          <p:spPr bwMode="auto">
            <a:xfrm>
              <a:off x="930" y="3824"/>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43" name="Rectangle 1107"/>
            <p:cNvSpPr>
              <a:spLocks noChangeArrowheads="1"/>
            </p:cNvSpPr>
            <p:nvPr/>
          </p:nvSpPr>
          <p:spPr bwMode="auto">
            <a:xfrm>
              <a:off x="797" y="3788"/>
              <a:ext cx="12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0</a:t>
              </a:r>
              <a:endParaRPr lang="cs-CZ" altLang="cs-CZ"/>
            </a:p>
          </p:txBody>
        </p:sp>
        <p:sp>
          <p:nvSpPr>
            <p:cNvPr id="66644" name="Line 1108"/>
            <p:cNvSpPr>
              <a:spLocks noChangeShapeType="1"/>
            </p:cNvSpPr>
            <p:nvPr/>
          </p:nvSpPr>
          <p:spPr bwMode="auto">
            <a:xfrm>
              <a:off x="930" y="361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45" name="Rectangle 1109"/>
            <p:cNvSpPr>
              <a:spLocks noChangeArrowheads="1"/>
            </p:cNvSpPr>
            <p:nvPr/>
          </p:nvSpPr>
          <p:spPr bwMode="auto">
            <a:xfrm>
              <a:off x="779" y="3580"/>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50</a:t>
              </a:r>
              <a:endParaRPr lang="cs-CZ" altLang="cs-CZ"/>
            </a:p>
          </p:txBody>
        </p:sp>
        <p:sp>
          <p:nvSpPr>
            <p:cNvPr id="66646" name="Line 1110"/>
            <p:cNvSpPr>
              <a:spLocks noChangeShapeType="1"/>
            </p:cNvSpPr>
            <p:nvPr/>
          </p:nvSpPr>
          <p:spPr bwMode="auto">
            <a:xfrm>
              <a:off x="930" y="340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47" name="Rectangle 1111"/>
            <p:cNvSpPr>
              <a:spLocks noChangeArrowheads="1"/>
            </p:cNvSpPr>
            <p:nvPr/>
          </p:nvSpPr>
          <p:spPr bwMode="auto">
            <a:xfrm>
              <a:off x="760" y="3372"/>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100</a:t>
              </a:r>
              <a:endParaRPr lang="cs-CZ" altLang="cs-CZ"/>
            </a:p>
          </p:txBody>
        </p:sp>
        <p:sp>
          <p:nvSpPr>
            <p:cNvPr id="66648" name="Line 1112"/>
            <p:cNvSpPr>
              <a:spLocks noChangeShapeType="1"/>
            </p:cNvSpPr>
            <p:nvPr/>
          </p:nvSpPr>
          <p:spPr bwMode="auto">
            <a:xfrm>
              <a:off x="930" y="3200"/>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49" name="Rectangle 1113"/>
            <p:cNvSpPr>
              <a:spLocks noChangeArrowheads="1"/>
            </p:cNvSpPr>
            <p:nvPr/>
          </p:nvSpPr>
          <p:spPr bwMode="auto">
            <a:xfrm>
              <a:off x="760" y="3164"/>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150</a:t>
              </a:r>
              <a:endParaRPr lang="cs-CZ" altLang="cs-CZ"/>
            </a:p>
          </p:txBody>
        </p:sp>
        <p:sp>
          <p:nvSpPr>
            <p:cNvPr id="66650" name="Line 1114"/>
            <p:cNvSpPr>
              <a:spLocks noChangeShapeType="1"/>
            </p:cNvSpPr>
            <p:nvPr/>
          </p:nvSpPr>
          <p:spPr bwMode="auto">
            <a:xfrm>
              <a:off x="930" y="2991"/>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51" name="Rectangle 1115"/>
            <p:cNvSpPr>
              <a:spLocks noChangeArrowheads="1"/>
            </p:cNvSpPr>
            <p:nvPr/>
          </p:nvSpPr>
          <p:spPr bwMode="auto">
            <a:xfrm>
              <a:off x="760" y="2955"/>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200</a:t>
              </a:r>
              <a:endParaRPr lang="cs-CZ" altLang="cs-CZ"/>
            </a:p>
          </p:txBody>
        </p:sp>
        <p:sp>
          <p:nvSpPr>
            <p:cNvPr id="66652" name="Line 1116"/>
            <p:cNvSpPr>
              <a:spLocks noChangeShapeType="1"/>
            </p:cNvSpPr>
            <p:nvPr/>
          </p:nvSpPr>
          <p:spPr bwMode="auto">
            <a:xfrm>
              <a:off x="930" y="2782"/>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53" name="Rectangle 1117"/>
            <p:cNvSpPr>
              <a:spLocks noChangeArrowheads="1"/>
            </p:cNvSpPr>
            <p:nvPr/>
          </p:nvSpPr>
          <p:spPr bwMode="auto">
            <a:xfrm>
              <a:off x="760" y="2746"/>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250</a:t>
              </a:r>
              <a:endParaRPr lang="cs-CZ" altLang="cs-CZ"/>
            </a:p>
          </p:txBody>
        </p:sp>
        <p:sp>
          <p:nvSpPr>
            <p:cNvPr id="66654" name="Line 1118"/>
            <p:cNvSpPr>
              <a:spLocks noChangeShapeType="1"/>
            </p:cNvSpPr>
            <p:nvPr/>
          </p:nvSpPr>
          <p:spPr bwMode="auto">
            <a:xfrm>
              <a:off x="930" y="257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55" name="Rectangle 1119"/>
            <p:cNvSpPr>
              <a:spLocks noChangeArrowheads="1"/>
            </p:cNvSpPr>
            <p:nvPr/>
          </p:nvSpPr>
          <p:spPr bwMode="auto">
            <a:xfrm>
              <a:off x="760" y="2539"/>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300</a:t>
              </a:r>
              <a:endParaRPr lang="cs-CZ" altLang="cs-CZ"/>
            </a:p>
          </p:txBody>
        </p:sp>
        <p:sp>
          <p:nvSpPr>
            <p:cNvPr id="66656" name="Line 1120"/>
            <p:cNvSpPr>
              <a:spLocks noChangeShapeType="1"/>
            </p:cNvSpPr>
            <p:nvPr/>
          </p:nvSpPr>
          <p:spPr bwMode="auto">
            <a:xfrm>
              <a:off x="930" y="236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57" name="Rectangle 1121"/>
            <p:cNvSpPr>
              <a:spLocks noChangeArrowheads="1"/>
            </p:cNvSpPr>
            <p:nvPr/>
          </p:nvSpPr>
          <p:spPr bwMode="auto">
            <a:xfrm>
              <a:off x="760" y="2330"/>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350</a:t>
              </a:r>
              <a:endParaRPr lang="cs-CZ" altLang="cs-CZ"/>
            </a:p>
          </p:txBody>
        </p:sp>
        <p:sp>
          <p:nvSpPr>
            <p:cNvPr id="66658" name="Line 1122"/>
            <p:cNvSpPr>
              <a:spLocks noChangeShapeType="1"/>
            </p:cNvSpPr>
            <p:nvPr/>
          </p:nvSpPr>
          <p:spPr bwMode="auto">
            <a:xfrm>
              <a:off x="930" y="215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59" name="Rectangle 1123"/>
            <p:cNvSpPr>
              <a:spLocks noChangeArrowheads="1"/>
            </p:cNvSpPr>
            <p:nvPr/>
          </p:nvSpPr>
          <p:spPr bwMode="auto">
            <a:xfrm>
              <a:off x="760" y="2122"/>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400</a:t>
              </a:r>
              <a:endParaRPr lang="cs-CZ" altLang="cs-CZ"/>
            </a:p>
          </p:txBody>
        </p:sp>
        <p:sp>
          <p:nvSpPr>
            <p:cNvPr id="66660" name="Line 1124"/>
            <p:cNvSpPr>
              <a:spLocks noChangeShapeType="1"/>
            </p:cNvSpPr>
            <p:nvPr/>
          </p:nvSpPr>
          <p:spPr bwMode="auto">
            <a:xfrm>
              <a:off x="930" y="1949"/>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61" name="Rectangle 1125"/>
            <p:cNvSpPr>
              <a:spLocks noChangeArrowheads="1"/>
            </p:cNvSpPr>
            <p:nvPr/>
          </p:nvSpPr>
          <p:spPr bwMode="auto">
            <a:xfrm>
              <a:off x="760" y="1913"/>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450</a:t>
              </a:r>
              <a:endParaRPr lang="cs-CZ" altLang="cs-CZ"/>
            </a:p>
          </p:txBody>
        </p:sp>
        <p:sp>
          <p:nvSpPr>
            <p:cNvPr id="66662" name="Line 1126"/>
            <p:cNvSpPr>
              <a:spLocks noChangeShapeType="1"/>
            </p:cNvSpPr>
            <p:nvPr/>
          </p:nvSpPr>
          <p:spPr bwMode="auto">
            <a:xfrm>
              <a:off x="930" y="1742"/>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63" name="Rectangle 1127"/>
            <p:cNvSpPr>
              <a:spLocks noChangeArrowheads="1"/>
            </p:cNvSpPr>
            <p:nvPr/>
          </p:nvSpPr>
          <p:spPr bwMode="auto">
            <a:xfrm>
              <a:off x="760" y="1706"/>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500</a:t>
              </a:r>
              <a:endParaRPr lang="cs-CZ" altLang="cs-CZ"/>
            </a:p>
          </p:txBody>
        </p:sp>
        <p:sp>
          <p:nvSpPr>
            <p:cNvPr id="66664" name="Line 1128"/>
            <p:cNvSpPr>
              <a:spLocks noChangeShapeType="1"/>
            </p:cNvSpPr>
            <p:nvPr/>
          </p:nvSpPr>
          <p:spPr bwMode="auto">
            <a:xfrm>
              <a:off x="930" y="1533"/>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65" name="Rectangle 1129"/>
            <p:cNvSpPr>
              <a:spLocks noChangeArrowheads="1"/>
            </p:cNvSpPr>
            <p:nvPr/>
          </p:nvSpPr>
          <p:spPr bwMode="auto">
            <a:xfrm>
              <a:off x="760" y="1497"/>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550</a:t>
              </a:r>
              <a:endParaRPr lang="cs-CZ" altLang="cs-CZ"/>
            </a:p>
          </p:txBody>
        </p:sp>
        <p:sp>
          <p:nvSpPr>
            <p:cNvPr id="66666" name="Line 1130"/>
            <p:cNvSpPr>
              <a:spLocks noChangeShapeType="1"/>
            </p:cNvSpPr>
            <p:nvPr/>
          </p:nvSpPr>
          <p:spPr bwMode="auto">
            <a:xfrm>
              <a:off x="930" y="1325"/>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67" name="Rectangle 1131"/>
            <p:cNvSpPr>
              <a:spLocks noChangeArrowheads="1"/>
            </p:cNvSpPr>
            <p:nvPr/>
          </p:nvSpPr>
          <p:spPr bwMode="auto">
            <a:xfrm>
              <a:off x="760" y="1289"/>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600</a:t>
              </a:r>
              <a:endParaRPr lang="cs-CZ" altLang="cs-CZ"/>
            </a:p>
          </p:txBody>
        </p:sp>
        <p:sp>
          <p:nvSpPr>
            <p:cNvPr id="66668" name="Line 1132"/>
            <p:cNvSpPr>
              <a:spLocks noChangeShapeType="1"/>
            </p:cNvSpPr>
            <p:nvPr/>
          </p:nvSpPr>
          <p:spPr bwMode="auto">
            <a:xfrm>
              <a:off x="930" y="1116"/>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669" name="Rectangle 1133"/>
            <p:cNvSpPr>
              <a:spLocks noChangeArrowheads="1"/>
            </p:cNvSpPr>
            <p:nvPr/>
          </p:nvSpPr>
          <p:spPr bwMode="auto">
            <a:xfrm>
              <a:off x="760" y="1081"/>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   650</a:t>
              </a:r>
              <a:endParaRPr lang="cs-CZ" altLang="cs-CZ"/>
            </a:p>
          </p:txBody>
        </p:sp>
        <p:sp>
          <p:nvSpPr>
            <p:cNvPr id="66670" name="Rectangle 1134"/>
            <p:cNvSpPr>
              <a:spLocks noChangeArrowheads="1"/>
            </p:cNvSpPr>
            <p:nvPr/>
          </p:nvSpPr>
          <p:spPr bwMode="auto">
            <a:xfrm>
              <a:off x="677" y="824"/>
              <a:ext cx="27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800">
                  <a:solidFill>
                    <a:srgbClr val="000000"/>
                  </a:solidFill>
                  <a:latin typeface="Arial" panose="020B0604020202020204" pitchFamily="34" charset="0"/>
                </a:rPr>
                <a:t>[Abs. Int.]</a:t>
              </a:r>
              <a:endParaRPr lang="cs-CZ" altLang="cs-CZ"/>
            </a:p>
          </p:txBody>
        </p:sp>
        <p:sp>
          <p:nvSpPr>
            <p:cNvPr id="66671" name="Freeform 1135"/>
            <p:cNvSpPr>
              <a:spLocks/>
            </p:cNvSpPr>
            <p:nvPr/>
          </p:nvSpPr>
          <p:spPr bwMode="auto">
            <a:xfrm>
              <a:off x="954" y="3775"/>
              <a:ext cx="429" cy="48"/>
            </a:xfrm>
            <a:custGeom>
              <a:avLst/>
              <a:gdLst>
                <a:gd name="T0" fmla="*/ 18 w 859"/>
                <a:gd name="T1" fmla="*/ 77 h 95"/>
                <a:gd name="T2" fmla="*/ 31 w 859"/>
                <a:gd name="T3" fmla="*/ 81 h 95"/>
                <a:gd name="T4" fmla="*/ 45 w 859"/>
                <a:gd name="T5" fmla="*/ 77 h 95"/>
                <a:gd name="T6" fmla="*/ 58 w 859"/>
                <a:gd name="T7" fmla="*/ 89 h 95"/>
                <a:gd name="T8" fmla="*/ 71 w 859"/>
                <a:gd name="T9" fmla="*/ 82 h 95"/>
                <a:gd name="T10" fmla="*/ 84 w 859"/>
                <a:gd name="T11" fmla="*/ 87 h 95"/>
                <a:gd name="T12" fmla="*/ 98 w 859"/>
                <a:gd name="T13" fmla="*/ 89 h 95"/>
                <a:gd name="T14" fmla="*/ 111 w 859"/>
                <a:gd name="T15" fmla="*/ 82 h 95"/>
                <a:gd name="T16" fmla="*/ 126 w 859"/>
                <a:gd name="T17" fmla="*/ 84 h 95"/>
                <a:gd name="T18" fmla="*/ 139 w 859"/>
                <a:gd name="T19" fmla="*/ 88 h 95"/>
                <a:gd name="T20" fmla="*/ 152 w 859"/>
                <a:gd name="T21" fmla="*/ 81 h 95"/>
                <a:gd name="T22" fmla="*/ 165 w 859"/>
                <a:gd name="T23" fmla="*/ 91 h 95"/>
                <a:gd name="T24" fmla="*/ 179 w 859"/>
                <a:gd name="T25" fmla="*/ 88 h 95"/>
                <a:gd name="T26" fmla="*/ 192 w 859"/>
                <a:gd name="T27" fmla="*/ 88 h 95"/>
                <a:gd name="T28" fmla="*/ 208 w 859"/>
                <a:gd name="T29" fmla="*/ 81 h 95"/>
                <a:gd name="T30" fmla="*/ 222 w 859"/>
                <a:gd name="T31" fmla="*/ 87 h 95"/>
                <a:gd name="T32" fmla="*/ 235 w 859"/>
                <a:gd name="T33" fmla="*/ 89 h 95"/>
                <a:gd name="T34" fmla="*/ 248 w 859"/>
                <a:gd name="T35" fmla="*/ 87 h 95"/>
                <a:gd name="T36" fmla="*/ 264 w 859"/>
                <a:gd name="T37" fmla="*/ 77 h 95"/>
                <a:gd name="T38" fmla="*/ 277 w 859"/>
                <a:gd name="T39" fmla="*/ 81 h 95"/>
                <a:gd name="T40" fmla="*/ 291 w 859"/>
                <a:gd name="T41" fmla="*/ 71 h 95"/>
                <a:gd name="T42" fmla="*/ 307 w 859"/>
                <a:gd name="T43" fmla="*/ 71 h 95"/>
                <a:gd name="T44" fmla="*/ 322 w 859"/>
                <a:gd name="T45" fmla="*/ 22 h 95"/>
                <a:gd name="T46" fmla="*/ 335 w 859"/>
                <a:gd name="T47" fmla="*/ 68 h 95"/>
                <a:gd name="T48" fmla="*/ 349 w 859"/>
                <a:gd name="T49" fmla="*/ 52 h 95"/>
                <a:gd name="T50" fmla="*/ 363 w 859"/>
                <a:gd name="T51" fmla="*/ 48 h 95"/>
                <a:gd name="T52" fmla="*/ 376 w 859"/>
                <a:gd name="T53" fmla="*/ 48 h 95"/>
                <a:gd name="T54" fmla="*/ 389 w 859"/>
                <a:gd name="T55" fmla="*/ 64 h 95"/>
                <a:gd name="T56" fmla="*/ 402 w 859"/>
                <a:gd name="T57" fmla="*/ 78 h 95"/>
                <a:gd name="T58" fmla="*/ 417 w 859"/>
                <a:gd name="T59" fmla="*/ 61 h 95"/>
                <a:gd name="T60" fmla="*/ 430 w 859"/>
                <a:gd name="T61" fmla="*/ 69 h 95"/>
                <a:gd name="T62" fmla="*/ 443 w 859"/>
                <a:gd name="T63" fmla="*/ 68 h 95"/>
                <a:gd name="T64" fmla="*/ 457 w 859"/>
                <a:gd name="T65" fmla="*/ 65 h 95"/>
                <a:gd name="T66" fmla="*/ 471 w 859"/>
                <a:gd name="T67" fmla="*/ 72 h 95"/>
                <a:gd name="T68" fmla="*/ 487 w 859"/>
                <a:gd name="T69" fmla="*/ 64 h 95"/>
                <a:gd name="T70" fmla="*/ 499 w 859"/>
                <a:gd name="T71" fmla="*/ 87 h 95"/>
                <a:gd name="T72" fmla="*/ 513 w 859"/>
                <a:gd name="T73" fmla="*/ 74 h 95"/>
                <a:gd name="T74" fmla="*/ 528 w 859"/>
                <a:gd name="T75" fmla="*/ 77 h 95"/>
                <a:gd name="T76" fmla="*/ 542 w 859"/>
                <a:gd name="T77" fmla="*/ 81 h 95"/>
                <a:gd name="T78" fmla="*/ 555 w 859"/>
                <a:gd name="T79" fmla="*/ 72 h 95"/>
                <a:gd name="T80" fmla="*/ 568 w 859"/>
                <a:gd name="T81" fmla="*/ 89 h 95"/>
                <a:gd name="T82" fmla="*/ 582 w 859"/>
                <a:gd name="T83" fmla="*/ 85 h 95"/>
                <a:gd name="T84" fmla="*/ 595 w 859"/>
                <a:gd name="T85" fmla="*/ 88 h 95"/>
                <a:gd name="T86" fmla="*/ 610 w 859"/>
                <a:gd name="T87" fmla="*/ 77 h 95"/>
                <a:gd name="T88" fmla="*/ 624 w 859"/>
                <a:gd name="T89" fmla="*/ 78 h 95"/>
                <a:gd name="T90" fmla="*/ 637 w 859"/>
                <a:gd name="T91" fmla="*/ 72 h 95"/>
                <a:gd name="T92" fmla="*/ 651 w 859"/>
                <a:gd name="T93" fmla="*/ 74 h 95"/>
                <a:gd name="T94" fmla="*/ 663 w 859"/>
                <a:gd name="T95" fmla="*/ 78 h 95"/>
                <a:gd name="T96" fmla="*/ 679 w 859"/>
                <a:gd name="T97" fmla="*/ 58 h 95"/>
                <a:gd name="T98" fmla="*/ 692 w 859"/>
                <a:gd name="T99" fmla="*/ 68 h 95"/>
                <a:gd name="T100" fmla="*/ 706 w 859"/>
                <a:gd name="T101" fmla="*/ 68 h 95"/>
                <a:gd name="T102" fmla="*/ 719 w 859"/>
                <a:gd name="T103" fmla="*/ 75 h 95"/>
                <a:gd name="T104" fmla="*/ 733 w 859"/>
                <a:gd name="T105" fmla="*/ 71 h 95"/>
                <a:gd name="T106" fmla="*/ 748 w 859"/>
                <a:gd name="T107" fmla="*/ 56 h 95"/>
                <a:gd name="T108" fmla="*/ 761 w 859"/>
                <a:gd name="T109" fmla="*/ 58 h 95"/>
                <a:gd name="T110" fmla="*/ 774 w 859"/>
                <a:gd name="T111" fmla="*/ 66 h 95"/>
                <a:gd name="T112" fmla="*/ 788 w 859"/>
                <a:gd name="T113" fmla="*/ 64 h 95"/>
                <a:gd name="T114" fmla="*/ 801 w 859"/>
                <a:gd name="T115" fmla="*/ 56 h 95"/>
                <a:gd name="T116" fmla="*/ 816 w 859"/>
                <a:gd name="T117" fmla="*/ 64 h 95"/>
                <a:gd name="T118" fmla="*/ 830 w 859"/>
                <a:gd name="T119" fmla="*/ 56 h 95"/>
                <a:gd name="T120" fmla="*/ 843 w 859"/>
                <a:gd name="T121" fmla="*/ 58 h 95"/>
                <a:gd name="T122" fmla="*/ 857 w 859"/>
                <a:gd name="T123" fmla="*/ 6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 h="95">
                  <a:moveTo>
                    <a:pt x="0" y="95"/>
                  </a:moveTo>
                  <a:lnTo>
                    <a:pt x="0" y="95"/>
                  </a:lnTo>
                  <a:lnTo>
                    <a:pt x="0" y="94"/>
                  </a:lnTo>
                  <a:lnTo>
                    <a:pt x="2" y="92"/>
                  </a:lnTo>
                  <a:lnTo>
                    <a:pt x="2" y="88"/>
                  </a:lnTo>
                  <a:lnTo>
                    <a:pt x="3" y="88"/>
                  </a:lnTo>
                  <a:lnTo>
                    <a:pt x="3" y="85"/>
                  </a:lnTo>
                  <a:lnTo>
                    <a:pt x="5" y="85"/>
                  </a:lnTo>
                  <a:lnTo>
                    <a:pt x="5" y="84"/>
                  </a:lnTo>
                  <a:lnTo>
                    <a:pt x="6" y="84"/>
                  </a:lnTo>
                  <a:lnTo>
                    <a:pt x="6" y="87"/>
                  </a:lnTo>
                  <a:lnTo>
                    <a:pt x="6" y="82"/>
                  </a:lnTo>
                  <a:lnTo>
                    <a:pt x="6" y="85"/>
                  </a:lnTo>
                  <a:lnTo>
                    <a:pt x="8" y="87"/>
                  </a:lnTo>
                  <a:lnTo>
                    <a:pt x="8" y="84"/>
                  </a:lnTo>
                  <a:lnTo>
                    <a:pt x="9" y="85"/>
                  </a:lnTo>
                  <a:lnTo>
                    <a:pt x="9" y="81"/>
                  </a:lnTo>
                  <a:lnTo>
                    <a:pt x="9" y="81"/>
                  </a:lnTo>
                  <a:lnTo>
                    <a:pt x="11" y="82"/>
                  </a:lnTo>
                  <a:lnTo>
                    <a:pt x="11" y="79"/>
                  </a:lnTo>
                  <a:lnTo>
                    <a:pt x="12" y="79"/>
                  </a:lnTo>
                  <a:lnTo>
                    <a:pt x="12" y="75"/>
                  </a:lnTo>
                  <a:lnTo>
                    <a:pt x="12" y="78"/>
                  </a:lnTo>
                  <a:lnTo>
                    <a:pt x="13" y="78"/>
                  </a:lnTo>
                  <a:lnTo>
                    <a:pt x="13" y="71"/>
                  </a:lnTo>
                  <a:lnTo>
                    <a:pt x="15" y="71"/>
                  </a:lnTo>
                  <a:lnTo>
                    <a:pt x="15" y="69"/>
                  </a:lnTo>
                  <a:lnTo>
                    <a:pt x="15" y="71"/>
                  </a:lnTo>
                  <a:lnTo>
                    <a:pt x="16" y="71"/>
                  </a:lnTo>
                  <a:lnTo>
                    <a:pt x="16" y="77"/>
                  </a:lnTo>
                  <a:lnTo>
                    <a:pt x="16" y="71"/>
                  </a:lnTo>
                  <a:lnTo>
                    <a:pt x="16" y="77"/>
                  </a:lnTo>
                  <a:lnTo>
                    <a:pt x="18" y="77"/>
                  </a:lnTo>
                  <a:lnTo>
                    <a:pt x="18" y="84"/>
                  </a:lnTo>
                  <a:lnTo>
                    <a:pt x="18" y="77"/>
                  </a:lnTo>
                  <a:lnTo>
                    <a:pt x="18" y="81"/>
                  </a:lnTo>
                  <a:lnTo>
                    <a:pt x="19" y="81"/>
                  </a:lnTo>
                  <a:lnTo>
                    <a:pt x="19" y="85"/>
                  </a:lnTo>
                  <a:lnTo>
                    <a:pt x="19" y="81"/>
                  </a:lnTo>
                  <a:lnTo>
                    <a:pt x="19" y="85"/>
                  </a:lnTo>
                  <a:lnTo>
                    <a:pt x="21" y="87"/>
                  </a:lnTo>
                  <a:lnTo>
                    <a:pt x="21" y="88"/>
                  </a:lnTo>
                  <a:lnTo>
                    <a:pt x="21" y="85"/>
                  </a:lnTo>
                  <a:lnTo>
                    <a:pt x="21" y="88"/>
                  </a:lnTo>
                  <a:lnTo>
                    <a:pt x="22" y="87"/>
                  </a:lnTo>
                  <a:lnTo>
                    <a:pt x="22" y="88"/>
                  </a:lnTo>
                  <a:lnTo>
                    <a:pt x="22" y="85"/>
                  </a:lnTo>
                  <a:lnTo>
                    <a:pt x="24" y="84"/>
                  </a:lnTo>
                  <a:lnTo>
                    <a:pt x="24" y="82"/>
                  </a:lnTo>
                  <a:lnTo>
                    <a:pt x="25" y="81"/>
                  </a:lnTo>
                  <a:lnTo>
                    <a:pt x="25" y="81"/>
                  </a:lnTo>
                  <a:lnTo>
                    <a:pt x="25" y="78"/>
                  </a:lnTo>
                  <a:lnTo>
                    <a:pt x="26" y="77"/>
                  </a:lnTo>
                  <a:lnTo>
                    <a:pt x="26" y="77"/>
                  </a:lnTo>
                  <a:lnTo>
                    <a:pt x="26" y="75"/>
                  </a:lnTo>
                  <a:lnTo>
                    <a:pt x="26" y="77"/>
                  </a:lnTo>
                  <a:lnTo>
                    <a:pt x="28" y="75"/>
                  </a:lnTo>
                  <a:lnTo>
                    <a:pt x="28" y="78"/>
                  </a:lnTo>
                  <a:lnTo>
                    <a:pt x="28" y="75"/>
                  </a:lnTo>
                  <a:lnTo>
                    <a:pt x="28" y="78"/>
                  </a:lnTo>
                  <a:lnTo>
                    <a:pt x="29" y="78"/>
                  </a:lnTo>
                  <a:lnTo>
                    <a:pt x="29" y="78"/>
                  </a:lnTo>
                  <a:lnTo>
                    <a:pt x="29" y="75"/>
                  </a:lnTo>
                  <a:lnTo>
                    <a:pt x="29" y="78"/>
                  </a:lnTo>
                  <a:lnTo>
                    <a:pt x="31" y="78"/>
                  </a:lnTo>
                  <a:lnTo>
                    <a:pt x="31" y="81"/>
                  </a:lnTo>
                  <a:lnTo>
                    <a:pt x="31" y="78"/>
                  </a:lnTo>
                  <a:lnTo>
                    <a:pt x="31" y="81"/>
                  </a:lnTo>
                  <a:lnTo>
                    <a:pt x="32" y="82"/>
                  </a:lnTo>
                  <a:lnTo>
                    <a:pt x="32" y="85"/>
                  </a:lnTo>
                  <a:lnTo>
                    <a:pt x="32" y="82"/>
                  </a:lnTo>
                  <a:lnTo>
                    <a:pt x="32" y="85"/>
                  </a:lnTo>
                  <a:lnTo>
                    <a:pt x="34" y="85"/>
                  </a:lnTo>
                  <a:lnTo>
                    <a:pt x="34" y="85"/>
                  </a:lnTo>
                  <a:lnTo>
                    <a:pt x="34" y="84"/>
                  </a:lnTo>
                  <a:lnTo>
                    <a:pt x="34" y="85"/>
                  </a:lnTo>
                  <a:lnTo>
                    <a:pt x="35" y="85"/>
                  </a:lnTo>
                  <a:lnTo>
                    <a:pt x="35" y="94"/>
                  </a:lnTo>
                  <a:lnTo>
                    <a:pt x="35" y="85"/>
                  </a:lnTo>
                  <a:lnTo>
                    <a:pt x="35" y="94"/>
                  </a:lnTo>
                  <a:lnTo>
                    <a:pt x="36" y="92"/>
                  </a:lnTo>
                  <a:lnTo>
                    <a:pt x="36" y="94"/>
                  </a:lnTo>
                  <a:lnTo>
                    <a:pt x="36" y="89"/>
                  </a:lnTo>
                  <a:lnTo>
                    <a:pt x="36" y="92"/>
                  </a:lnTo>
                  <a:lnTo>
                    <a:pt x="38" y="92"/>
                  </a:lnTo>
                  <a:lnTo>
                    <a:pt x="38" y="89"/>
                  </a:lnTo>
                  <a:lnTo>
                    <a:pt x="38" y="91"/>
                  </a:lnTo>
                  <a:lnTo>
                    <a:pt x="39" y="89"/>
                  </a:lnTo>
                  <a:lnTo>
                    <a:pt x="39" y="89"/>
                  </a:lnTo>
                  <a:lnTo>
                    <a:pt x="39" y="87"/>
                  </a:lnTo>
                  <a:lnTo>
                    <a:pt x="41" y="85"/>
                  </a:lnTo>
                  <a:lnTo>
                    <a:pt x="41" y="82"/>
                  </a:lnTo>
                  <a:lnTo>
                    <a:pt x="42" y="82"/>
                  </a:lnTo>
                  <a:lnTo>
                    <a:pt x="42" y="79"/>
                  </a:lnTo>
                  <a:lnTo>
                    <a:pt x="42" y="81"/>
                  </a:lnTo>
                  <a:lnTo>
                    <a:pt x="44" y="78"/>
                  </a:lnTo>
                  <a:lnTo>
                    <a:pt x="44" y="77"/>
                  </a:lnTo>
                  <a:lnTo>
                    <a:pt x="44" y="77"/>
                  </a:lnTo>
                  <a:lnTo>
                    <a:pt x="45" y="77"/>
                  </a:lnTo>
                  <a:lnTo>
                    <a:pt x="45" y="77"/>
                  </a:lnTo>
                  <a:lnTo>
                    <a:pt x="45" y="77"/>
                  </a:lnTo>
                  <a:lnTo>
                    <a:pt x="45" y="77"/>
                  </a:lnTo>
                  <a:lnTo>
                    <a:pt x="47" y="77"/>
                  </a:lnTo>
                  <a:lnTo>
                    <a:pt x="47" y="75"/>
                  </a:lnTo>
                  <a:lnTo>
                    <a:pt x="47" y="77"/>
                  </a:lnTo>
                  <a:lnTo>
                    <a:pt x="48" y="77"/>
                  </a:lnTo>
                  <a:lnTo>
                    <a:pt x="48" y="79"/>
                  </a:lnTo>
                  <a:lnTo>
                    <a:pt x="48" y="77"/>
                  </a:lnTo>
                  <a:lnTo>
                    <a:pt x="48" y="78"/>
                  </a:lnTo>
                  <a:lnTo>
                    <a:pt x="49" y="77"/>
                  </a:lnTo>
                  <a:lnTo>
                    <a:pt x="49" y="78"/>
                  </a:lnTo>
                  <a:lnTo>
                    <a:pt x="49" y="77"/>
                  </a:lnTo>
                  <a:lnTo>
                    <a:pt x="49" y="78"/>
                  </a:lnTo>
                  <a:lnTo>
                    <a:pt x="51" y="78"/>
                  </a:lnTo>
                  <a:lnTo>
                    <a:pt x="51" y="82"/>
                  </a:lnTo>
                  <a:lnTo>
                    <a:pt x="51" y="78"/>
                  </a:lnTo>
                  <a:lnTo>
                    <a:pt x="51" y="82"/>
                  </a:lnTo>
                  <a:lnTo>
                    <a:pt x="52" y="81"/>
                  </a:lnTo>
                  <a:lnTo>
                    <a:pt x="52" y="84"/>
                  </a:lnTo>
                  <a:lnTo>
                    <a:pt x="52" y="81"/>
                  </a:lnTo>
                  <a:lnTo>
                    <a:pt x="52" y="84"/>
                  </a:lnTo>
                  <a:lnTo>
                    <a:pt x="54" y="85"/>
                  </a:lnTo>
                  <a:lnTo>
                    <a:pt x="54" y="88"/>
                  </a:lnTo>
                  <a:lnTo>
                    <a:pt x="54" y="85"/>
                  </a:lnTo>
                  <a:lnTo>
                    <a:pt x="54" y="88"/>
                  </a:lnTo>
                  <a:lnTo>
                    <a:pt x="55" y="87"/>
                  </a:lnTo>
                  <a:lnTo>
                    <a:pt x="55" y="92"/>
                  </a:lnTo>
                  <a:lnTo>
                    <a:pt x="55" y="87"/>
                  </a:lnTo>
                  <a:lnTo>
                    <a:pt x="55" y="92"/>
                  </a:lnTo>
                  <a:lnTo>
                    <a:pt x="57" y="92"/>
                  </a:lnTo>
                  <a:lnTo>
                    <a:pt x="57" y="89"/>
                  </a:lnTo>
                  <a:lnTo>
                    <a:pt x="58" y="89"/>
                  </a:lnTo>
                  <a:lnTo>
                    <a:pt x="58" y="92"/>
                  </a:lnTo>
                  <a:lnTo>
                    <a:pt x="58" y="89"/>
                  </a:lnTo>
                  <a:lnTo>
                    <a:pt x="58" y="91"/>
                  </a:lnTo>
                  <a:lnTo>
                    <a:pt x="60" y="89"/>
                  </a:lnTo>
                  <a:lnTo>
                    <a:pt x="60" y="91"/>
                  </a:lnTo>
                  <a:lnTo>
                    <a:pt x="60" y="87"/>
                  </a:lnTo>
                  <a:lnTo>
                    <a:pt x="60" y="88"/>
                  </a:lnTo>
                  <a:lnTo>
                    <a:pt x="61" y="87"/>
                  </a:lnTo>
                  <a:lnTo>
                    <a:pt x="61" y="87"/>
                  </a:lnTo>
                  <a:lnTo>
                    <a:pt x="61" y="85"/>
                  </a:lnTo>
                  <a:lnTo>
                    <a:pt x="61" y="87"/>
                  </a:lnTo>
                  <a:lnTo>
                    <a:pt x="62" y="89"/>
                  </a:lnTo>
                  <a:lnTo>
                    <a:pt x="62" y="89"/>
                  </a:lnTo>
                  <a:lnTo>
                    <a:pt x="62" y="85"/>
                  </a:lnTo>
                  <a:lnTo>
                    <a:pt x="62" y="85"/>
                  </a:lnTo>
                  <a:lnTo>
                    <a:pt x="64" y="85"/>
                  </a:lnTo>
                  <a:lnTo>
                    <a:pt x="64" y="82"/>
                  </a:lnTo>
                  <a:lnTo>
                    <a:pt x="64" y="84"/>
                  </a:lnTo>
                  <a:lnTo>
                    <a:pt x="65" y="84"/>
                  </a:lnTo>
                  <a:lnTo>
                    <a:pt x="65" y="79"/>
                  </a:lnTo>
                  <a:lnTo>
                    <a:pt x="65" y="79"/>
                  </a:lnTo>
                  <a:lnTo>
                    <a:pt x="67" y="78"/>
                  </a:lnTo>
                  <a:lnTo>
                    <a:pt x="67" y="81"/>
                  </a:lnTo>
                  <a:lnTo>
                    <a:pt x="67" y="77"/>
                  </a:lnTo>
                  <a:lnTo>
                    <a:pt x="68" y="75"/>
                  </a:lnTo>
                  <a:lnTo>
                    <a:pt x="68" y="72"/>
                  </a:lnTo>
                  <a:lnTo>
                    <a:pt x="68" y="74"/>
                  </a:lnTo>
                  <a:lnTo>
                    <a:pt x="70" y="74"/>
                  </a:lnTo>
                  <a:lnTo>
                    <a:pt x="70" y="77"/>
                  </a:lnTo>
                  <a:lnTo>
                    <a:pt x="70" y="74"/>
                  </a:lnTo>
                  <a:lnTo>
                    <a:pt x="70" y="77"/>
                  </a:lnTo>
                  <a:lnTo>
                    <a:pt x="71" y="77"/>
                  </a:lnTo>
                  <a:lnTo>
                    <a:pt x="71" y="82"/>
                  </a:lnTo>
                  <a:lnTo>
                    <a:pt x="71" y="77"/>
                  </a:lnTo>
                  <a:lnTo>
                    <a:pt x="71" y="82"/>
                  </a:lnTo>
                  <a:lnTo>
                    <a:pt x="72" y="84"/>
                  </a:lnTo>
                  <a:lnTo>
                    <a:pt x="72" y="89"/>
                  </a:lnTo>
                  <a:lnTo>
                    <a:pt x="72" y="84"/>
                  </a:lnTo>
                  <a:lnTo>
                    <a:pt x="72" y="89"/>
                  </a:lnTo>
                  <a:lnTo>
                    <a:pt x="74" y="91"/>
                  </a:lnTo>
                  <a:lnTo>
                    <a:pt x="74" y="87"/>
                  </a:lnTo>
                  <a:lnTo>
                    <a:pt x="74" y="88"/>
                  </a:lnTo>
                  <a:lnTo>
                    <a:pt x="75" y="88"/>
                  </a:lnTo>
                  <a:lnTo>
                    <a:pt x="75" y="91"/>
                  </a:lnTo>
                  <a:lnTo>
                    <a:pt x="75" y="88"/>
                  </a:lnTo>
                  <a:lnTo>
                    <a:pt x="75" y="91"/>
                  </a:lnTo>
                  <a:lnTo>
                    <a:pt x="77" y="89"/>
                  </a:lnTo>
                  <a:lnTo>
                    <a:pt x="77" y="89"/>
                  </a:lnTo>
                  <a:lnTo>
                    <a:pt x="77" y="88"/>
                  </a:lnTo>
                  <a:lnTo>
                    <a:pt x="77" y="88"/>
                  </a:lnTo>
                  <a:lnTo>
                    <a:pt x="78" y="88"/>
                  </a:lnTo>
                  <a:lnTo>
                    <a:pt x="78" y="82"/>
                  </a:lnTo>
                  <a:lnTo>
                    <a:pt x="80" y="82"/>
                  </a:lnTo>
                  <a:lnTo>
                    <a:pt x="80" y="82"/>
                  </a:lnTo>
                  <a:lnTo>
                    <a:pt x="80" y="82"/>
                  </a:lnTo>
                  <a:lnTo>
                    <a:pt x="80" y="82"/>
                  </a:lnTo>
                  <a:lnTo>
                    <a:pt x="81" y="82"/>
                  </a:lnTo>
                  <a:lnTo>
                    <a:pt x="81" y="85"/>
                  </a:lnTo>
                  <a:lnTo>
                    <a:pt x="81" y="82"/>
                  </a:lnTo>
                  <a:lnTo>
                    <a:pt x="81" y="85"/>
                  </a:lnTo>
                  <a:lnTo>
                    <a:pt x="83" y="85"/>
                  </a:lnTo>
                  <a:lnTo>
                    <a:pt x="83" y="85"/>
                  </a:lnTo>
                  <a:lnTo>
                    <a:pt x="83" y="85"/>
                  </a:lnTo>
                  <a:lnTo>
                    <a:pt x="83" y="85"/>
                  </a:lnTo>
                  <a:lnTo>
                    <a:pt x="84" y="84"/>
                  </a:lnTo>
                  <a:lnTo>
                    <a:pt x="84" y="87"/>
                  </a:lnTo>
                  <a:lnTo>
                    <a:pt x="84" y="82"/>
                  </a:lnTo>
                  <a:lnTo>
                    <a:pt x="84" y="87"/>
                  </a:lnTo>
                  <a:lnTo>
                    <a:pt x="85" y="87"/>
                  </a:lnTo>
                  <a:lnTo>
                    <a:pt x="85" y="84"/>
                  </a:lnTo>
                  <a:lnTo>
                    <a:pt x="85" y="85"/>
                  </a:lnTo>
                  <a:lnTo>
                    <a:pt x="87" y="87"/>
                  </a:lnTo>
                  <a:lnTo>
                    <a:pt x="87" y="89"/>
                  </a:lnTo>
                  <a:lnTo>
                    <a:pt x="87" y="85"/>
                  </a:lnTo>
                  <a:lnTo>
                    <a:pt x="87" y="89"/>
                  </a:lnTo>
                  <a:lnTo>
                    <a:pt x="88" y="89"/>
                  </a:lnTo>
                  <a:lnTo>
                    <a:pt x="88" y="82"/>
                  </a:lnTo>
                  <a:lnTo>
                    <a:pt x="90" y="84"/>
                  </a:lnTo>
                  <a:lnTo>
                    <a:pt x="90" y="85"/>
                  </a:lnTo>
                  <a:lnTo>
                    <a:pt x="90" y="82"/>
                  </a:lnTo>
                  <a:lnTo>
                    <a:pt x="91" y="84"/>
                  </a:lnTo>
                  <a:lnTo>
                    <a:pt x="91" y="82"/>
                  </a:lnTo>
                  <a:lnTo>
                    <a:pt x="91" y="84"/>
                  </a:lnTo>
                  <a:lnTo>
                    <a:pt x="93" y="84"/>
                  </a:lnTo>
                  <a:lnTo>
                    <a:pt x="93" y="81"/>
                  </a:lnTo>
                  <a:lnTo>
                    <a:pt x="94" y="84"/>
                  </a:lnTo>
                  <a:lnTo>
                    <a:pt x="94" y="87"/>
                  </a:lnTo>
                  <a:lnTo>
                    <a:pt x="94" y="84"/>
                  </a:lnTo>
                  <a:lnTo>
                    <a:pt x="94" y="85"/>
                  </a:lnTo>
                  <a:lnTo>
                    <a:pt x="96" y="85"/>
                  </a:lnTo>
                  <a:lnTo>
                    <a:pt x="96" y="87"/>
                  </a:lnTo>
                  <a:lnTo>
                    <a:pt x="96" y="85"/>
                  </a:lnTo>
                  <a:lnTo>
                    <a:pt x="96" y="87"/>
                  </a:lnTo>
                  <a:lnTo>
                    <a:pt x="97" y="88"/>
                  </a:lnTo>
                  <a:lnTo>
                    <a:pt x="97" y="88"/>
                  </a:lnTo>
                  <a:lnTo>
                    <a:pt x="97" y="85"/>
                  </a:lnTo>
                  <a:lnTo>
                    <a:pt x="97" y="88"/>
                  </a:lnTo>
                  <a:lnTo>
                    <a:pt x="98" y="87"/>
                  </a:lnTo>
                  <a:lnTo>
                    <a:pt x="98" y="89"/>
                  </a:lnTo>
                  <a:lnTo>
                    <a:pt x="98" y="87"/>
                  </a:lnTo>
                  <a:lnTo>
                    <a:pt x="98" y="88"/>
                  </a:lnTo>
                  <a:lnTo>
                    <a:pt x="100" y="85"/>
                  </a:lnTo>
                  <a:lnTo>
                    <a:pt x="100" y="82"/>
                  </a:lnTo>
                  <a:lnTo>
                    <a:pt x="100" y="85"/>
                  </a:lnTo>
                  <a:lnTo>
                    <a:pt x="101" y="84"/>
                  </a:lnTo>
                  <a:lnTo>
                    <a:pt x="101" y="78"/>
                  </a:lnTo>
                  <a:lnTo>
                    <a:pt x="103" y="77"/>
                  </a:lnTo>
                  <a:lnTo>
                    <a:pt x="103" y="78"/>
                  </a:lnTo>
                  <a:lnTo>
                    <a:pt x="103" y="75"/>
                  </a:lnTo>
                  <a:lnTo>
                    <a:pt x="103" y="77"/>
                  </a:lnTo>
                  <a:lnTo>
                    <a:pt x="104" y="77"/>
                  </a:lnTo>
                  <a:lnTo>
                    <a:pt x="104" y="81"/>
                  </a:lnTo>
                  <a:lnTo>
                    <a:pt x="104" y="77"/>
                  </a:lnTo>
                  <a:lnTo>
                    <a:pt x="104" y="81"/>
                  </a:lnTo>
                  <a:lnTo>
                    <a:pt x="106" y="81"/>
                  </a:lnTo>
                  <a:lnTo>
                    <a:pt x="106" y="81"/>
                  </a:lnTo>
                  <a:lnTo>
                    <a:pt x="106" y="77"/>
                  </a:lnTo>
                  <a:lnTo>
                    <a:pt x="106" y="78"/>
                  </a:lnTo>
                  <a:lnTo>
                    <a:pt x="107" y="79"/>
                  </a:lnTo>
                  <a:lnTo>
                    <a:pt x="107" y="81"/>
                  </a:lnTo>
                  <a:lnTo>
                    <a:pt x="107" y="78"/>
                  </a:lnTo>
                  <a:lnTo>
                    <a:pt x="107" y="81"/>
                  </a:lnTo>
                  <a:lnTo>
                    <a:pt x="108" y="81"/>
                  </a:lnTo>
                  <a:lnTo>
                    <a:pt x="108" y="84"/>
                  </a:lnTo>
                  <a:lnTo>
                    <a:pt x="108" y="81"/>
                  </a:lnTo>
                  <a:lnTo>
                    <a:pt x="108" y="84"/>
                  </a:lnTo>
                  <a:lnTo>
                    <a:pt x="110" y="85"/>
                  </a:lnTo>
                  <a:lnTo>
                    <a:pt x="110" y="85"/>
                  </a:lnTo>
                  <a:lnTo>
                    <a:pt x="110" y="84"/>
                  </a:lnTo>
                  <a:lnTo>
                    <a:pt x="111" y="82"/>
                  </a:lnTo>
                  <a:lnTo>
                    <a:pt x="111" y="87"/>
                  </a:lnTo>
                  <a:lnTo>
                    <a:pt x="111" y="82"/>
                  </a:lnTo>
                  <a:lnTo>
                    <a:pt x="111" y="87"/>
                  </a:lnTo>
                  <a:lnTo>
                    <a:pt x="113" y="85"/>
                  </a:lnTo>
                  <a:lnTo>
                    <a:pt x="113" y="87"/>
                  </a:lnTo>
                  <a:lnTo>
                    <a:pt x="113" y="84"/>
                  </a:lnTo>
                  <a:lnTo>
                    <a:pt x="113" y="87"/>
                  </a:lnTo>
                  <a:lnTo>
                    <a:pt x="114" y="87"/>
                  </a:lnTo>
                  <a:lnTo>
                    <a:pt x="114" y="88"/>
                  </a:lnTo>
                  <a:lnTo>
                    <a:pt x="114" y="87"/>
                  </a:lnTo>
                  <a:lnTo>
                    <a:pt x="114" y="88"/>
                  </a:lnTo>
                  <a:lnTo>
                    <a:pt x="116" y="89"/>
                  </a:lnTo>
                  <a:lnTo>
                    <a:pt x="116" y="92"/>
                  </a:lnTo>
                  <a:lnTo>
                    <a:pt x="116" y="89"/>
                  </a:lnTo>
                  <a:lnTo>
                    <a:pt x="116" y="92"/>
                  </a:lnTo>
                  <a:lnTo>
                    <a:pt x="117" y="91"/>
                  </a:lnTo>
                  <a:lnTo>
                    <a:pt x="117" y="95"/>
                  </a:lnTo>
                  <a:lnTo>
                    <a:pt x="117" y="91"/>
                  </a:lnTo>
                  <a:lnTo>
                    <a:pt x="117" y="92"/>
                  </a:lnTo>
                  <a:lnTo>
                    <a:pt x="119" y="92"/>
                  </a:lnTo>
                  <a:lnTo>
                    <a:pt x="119" y="89"/>
                  </a:lnTo>
                  <a:lnTo>
                    <a:pt x="120" y="89"/>
                  </a:lnTo>
                  <a:lnTo>
                    <a:pt x="120" y="85"/>
                  </a:lnTo>
                  <a:lnTo>
                    <a:pt x="121" y="85"/>
                  </a:lnTo>
                  <a:lnTo>
                    <a:pt x="121" y="82"/>
                  </a:lnTo>
                  <a:lnTo>
                    <a:pt x="123" y="82"/>
                  </a:lnTo>
                  <a:lnTo>
                    <a:pt x="123" y="82"/>
                  </a:lnTo>
                  <a:lnTo>
                    <a:pt x="123" y="81"/>
                  </a:lnTo>
                  <a:lnTo>
                    <a:pt x="123" y="81"/>
                  </a:lnTo>
                  <a:lnTo>
                    <a:pt x="124" y="82"/>
                  </a:lnTo>
                  <a:lnTo>
                    <a:pt x="124" y="85"/>
                  </a:lnTo>
                  <a:lnTo>
                    <a:pt x="124" y="82"/>
                  </a:lnTo>
                  <a:lnTo>
                    <a:pt x="124" y="84"/>
                  </a:lnTo>
                  <a:lnTo>
                    <a:pt x="126" y="82"/>
                  </a:lnTo>
                  <a:lnTo>
                    <a:pt x="126" y="84"/>
                  </a:lnTo>
                  <a:lnTo>
                    <a:pt x="126" y="82"/>
                  </a:lnTo>
                  <a:lnTo>
                    <a:pt x="126" y="84"/>
                  </a:lnTo>
                  <a:lnTo>
                    <a:pt x="127" y="85"/>
                  </a:lnTo>
                  <a:lnTo>
                    <a:pt x="127" y="91"/>
                  </a:lnTo>
                  <a:lnTo>
                    <a:pt x="127" y="85"/>
                  </a:lnTo>
                  <a:lnTo>
                    <a:pt x="127" y="91"/>
                  </a:lnTo>
                  <a:lnTo>
                    <a:pt x="129" y="91"/>
                  </a:lnTo>
                  <a:lnTo>
                    <a:pt x="129" y="87"/>
                  </a:lnTo>
                  <a:lnTo>
                    <a:pt x="130" y="87"/>
                  </a:lnTo>
                  <a:lnTo>
                    <a:pt x="130" y="91"/>
                  </a:lnTo>
                  <a:lnTo>
                    <a:pt x="130" y="87"/>
                  </a:lnTo>
                  <a:lnTo>
                    <a:pt x="130" y="88"/>
                  </a:lnTo>
                  <a:lnTo>
                    <a:pt x="132" y="88"/>
                  </a:lnTo>
                  <a:lnTo>
                    <a:pt x="132" y="88"/>
                  </a:lnTo>
                  <a:lnTo>
                    <a:pt x="132" y="85"/>
                  </a:lnTo>
                  <a:lnTo>
                    <a:pt x="132" y="87"/>
                  </a:lnTo>
                  <a:lnTo>
                    <a:pt x="133" y="87"/>
                  </a:lnTo>
                  <a:lnTo>
                    <a:pt x="133" y="88"/>
                  </a:lnTo>
                  <a:lnTo>
                    <a:pt x="133" y="84"/>
                  </a:lnTo>
                  <a:lnTo>
                    <a:pt x="134" y="85"/>
                  </a:lnTo>
                  <a:lnTo>
                    <a:pt x="134" y="87"/>
                  </a:lnTo>
                  <a:lnTo>
                    <a:pt x="134" y="85"/>
                  </a:lnTo>
                  <a:lnTo>
                    <a:pt x="134" y="87"/>
                  </a:lnTo>
                  <a:lnTo>
                    <a:pt x="136" y="87"/>
                  </a:lnTo>
                  <a:lnTo>
                    <a:pt x="136" y="87"/>
                  </a:lnTo>
                  <a:lnTo>
                    <a:pt x="136" y="84"/>
                  </a:lnTo>
                  <a:lnTo>
                    <a:pt x="137" y="84"/>
                  </a:lnTo>
                  <a:lnTo>
                    <a:pt x="137" y="88"/>
                  </a:lnTo>
                  <a:lnTo>
                    <a:pt x="137" y="84"/>
                  </a:lnTo>
                  <a:lnTo>
                    <a:pt x="137" y="88"/>
                  </a:lnTo>
                  <a:lnTo>
                    <a:pt x="139" y="88"/>
                  </a:lnTo>
                  <a:lnTo>
                    <a:pt x="139" y="89"/>
                  </a:lnTo>
                  <a:lnTo>
                    <a:pt x="139" y="88"/>
                  </a:lnTo>
                  <a:lnTo>
                    <a:pt x="139" y="89"/>
                  </a:lnTo>
                  <a:lnTo>
                    <a:pt x="140" y="89"/>
                  </a:lnTo>
                  <a:lnTo>
                    <a:pt x="140" y="89"/>
                  </a:lnTo>
                  <a:lnTo>
                    <a:pt x="140" y="87"/>
                  </a:lnTo>
                  <a:lnTo>
                    <a:pt x="140" y="88"/>
                  </a:lnTo>
                  <a:lnTo>
                    <a:pt x="142" y="89"/>
                  </a:lnTo>
                  <a:lnTo>
                    <a:pt x="142" y="89"/>
                  </a:lnTo>
                  <a:lnTo>
                    <a:pt x="142" y="87"/>
                  </a:lnTo>
                  <a:lnTo>
                    <a:pt x="143" y="85"/>
                  </a:lnTo>
                  <a:lnTo>
                    <a:pt x="143" y="87"/>
                  </a:lnTo>
                  <a:lnTo>
                    <a:pt x="143" y="85"/>
                  </a:lnTo>
                  <a:lnTo>
                    <a:pt x="144" y="84"/>
                  </a:lnTo>
                  <a:lnTo>
                    <a:pt x="144" y="85"/>
                  </a:lnTo>
                  <a:lnTo>
                    <a:pt x="144" y="79"/>
                  </a:lnTo>
                  <a:lnTo>
                    <a:pt x="144" y="81"/>
                  </a:lnTo>
                  <a:lnTo>
                    <a:pt x="146" y="79"/>
                  </a:lnTo>
                  <a:lnTo>
                    <a:pt x="146" y="78"/>
                  </a:lnTo>
                  <a:lnTo>
                    <a:pt x="146" y="79"/>
                  </a:lnTo>
                  <a:lnTo>
                    <a:pt x="147" y="79"/>
                  </a:lnTo>
                  <a:lnTo>
                    <a:pt x="147" y="79"/>
                  </a:lnTo>
                  <a:lnTo>
                    <a:pt x="147" y="78"/>
                  </a:lnTo>
                  <a:lnTo>
                    <a:pt x="147" y="78"/>
                  </a:lnTo>
                  <a:lnTo>
                    <a:pt x="149" y="81"/>
                  </a:lnTo>
                  <a:lnTo>
                    <a:pt x="149" y="82"/>
                  </a:lnTo>
                  <a:lnTo>
                    <a:pt x="149" y="81"/>
                  </a:lnTo>
                  <a:lnTo>
                    <a:pt x="149" y="82"/>
                  </a:lnTo>
                  <a:lnTo>
                    <a:pt x="150" y="79"/>
                  </a:lnTo>
                  <a:lnTo>
                    <a:pt x="150" y="81"/>
                  </a:lnTo>
                  <a:lnTo>
                    <a:pt x="150" y="79"/>
                  </a:lnTo>
                  <a:lnTo>
                    <a:pt x="150" y="81"/>
                  </a:lnTo>
                  <a:lnTo>
                    <a:pt x="152" y="81"/>
                  </a:lnTo>
                  <a:lnTo>
                    <a:pt x="152" y="84"/>
                  </a:lnTo>
                  <a:lnTo>
                    <a:pt x="152" y="81"/>
                  </a:lnTo>
                  <a:lnTo>
                    <a:pt x="152" y="82"/>
                  </a:lnTo>
                  <a:lnTo>
                    <a:pt x="153" y="81"/>
                  </a:lnTo>
                  <a:lnTo>
                    <a:pt x="153" y="82"/>
                  </a:lnTo>
                  <a:lnTo>
                    <a:pt x="153" y="81"/>
                  </a:lnTo>
                  <a:lnTo>
                    <a:pt x="153" y="82"/>
                  </a:lnTo>
                  <a:lnTo>
                    <a:pt x="155" y="84"/>
                  </a:lnTo>
                  <a:lnTo>
                    <a:pt x="155" y="82"/>
                  </a:lnTo>
                  <a:lnTo>
                    <a:pt x="156" y="81"/>
                  </a:lnTo>
                  <a:lnTo>
                    <a:pt x="156" y="82"/>
                  </a:lnTo>
                  <a:lnTo>
                    <a:pt x="156" y="78"/>
                  </a:lnTo>
                  <a:lnTo>
                    <a:pt x="157" y="78"/>
                  </a:lnTo>
                  <a:lnTo>
                    <a:pt x="157" y="78"/>
                  </a:lnTo>
                  <a:lnTo>
                    <a:pt x="157" y="78"/>
                  </a:lnTo>
                  <a:lnTo>
                    <a:pt x="157" y="78"/>
                  </a:lnTo>
                  <a:lnTo>
                    <a:pt x="159" y="78"/>
                  </a:lnTo>
                  <a:lnTo>
                    <a:pt x="159" y="75"/>
                  </a:lnTo>
                  <a:lnTo>
                    <a:pt x="159" y="75"/>
                  </a:lnTo>
                  <a:lnTo>
                    <a:pt x="160" y="75"/>
                  </a:lnTo>
                  <a:lnTo>
                    <a:pt x="160" y="78"/>
                  </a:lnTo>
                  <a:lnTo>
                    <a:pt x="160" y="75"/>
                  </a:lnTo>
                  <a:lnTo>
                    <a:pt x="160" y="77"/>
                  </a:lnTo>
                  <a:lnTo>
                    <a:pt x="162" y="78"/>
                  </a:lnTo>
                  <a:lnTo>
                    <a:pt x="162" y="84"/>
                  </a:lnTo>
                  <a:lnTo>
                    <a:pt x="162" y="78"/>
                  </a:lnTo>
                  <a:lnTo>
                    <a:pt x="162" y="84"/>
                  </a:lnTo>
                  <a:lnTo>
                    <a:pt x="163" y="84"/>
                  </a:lnTo>
                  <a:lnTo>
                    <a:pt x="163" y="85"/>
                  </a:lnTo>
                  <a:lnTo>
                    <a:pt x="163" y="82"/>
                  </a:lnTo>
                  <a:lnTo>
                    <a:pt x="163" y="85"/>
                  </a:lnTo>
                  <a:lnTo>
                    <a:pt x="165" y="88"/>
                  </a:lnTo>
                  <a:lnTo>
                    <a:pt x="165" y="91"/>
                  </a:lnTo>
                  <a:lnTo>
                    <a:pt x="165" y="87"/>
                  </a:lnTo>
                  <a:lnTo>
                    <a:pt x="165" y="91"/>
                  </a:lnTo>
                  <a:lnTo>
                    <a:pt x="166" y="92"/>
                  </a:lnTo>
                  <a:lnTo>
                    <a:pt x="166" y="94"/>
                  </a:lnTo>
                  <a:lnTo>
                    <a:pt x="166" y="92"/>
                  </a:lnTo>
                  <a:lnTo>
                    <a:pt x="166" y="92"/>
                  </a:lnTo>
                  <a:lnTo>
                    <a:pt x="168" y="91"/>
                  </a:lnTo>
                  <a:lnTo>
                    <a:pt x="168" y="91"/>
                  </a:lnTo>
                  <a:lnTo>
                    <a:pt x="168" y="89"/>
                  </a:lnTo>
                  <a:lnTo>
                    <a:pt x="169" y="89"/>
                  </a:lnTo>
                  <a:lnTo>
                    <a:pt x="169" y="87"/>
                  </a:lnTo>
                  <a:lnTo>
                    <a:pt x="170" y="87"/>
                  </a:lnTo>
                  <a:lnTo>
                    <a:pt x="170" y="87"/>
                  </a:lnTo>
                  <a:lnTo>
                    <a:pt x="170" y="87"/>
                  </a:lnTo>
                  <a:lnTo>
                    <a:pt x="170" y="87"/>
                  </a:lnTo>
                  <a:lnTo>
                    <a:pt x="172" y="88"/>
                  </a:lnTo>
                  <a:lnTo>
                    <a:pt x="172" y="88"/>
                  </a:lnTo>
                  <a:lnTo>
                    <a:pt x="172" y="87"/>
                  </a:lnTo>
                  <a:lnTo>
                    <a:pt x="172" y="88"/>
                  </a:lnTo>
                  <a:lnTo>
                    <a:pt x="173" y="88"/>
                  </a:lnTo>
                  <a:lnTo>
                    <a:pt x="173" y="87"/>
                  </a:lnTo>
                  <a:lnTo>
                    <a:pt x="173" y="87"/>
                  </a:lnTo>
                  <a:lnTo>
                    <a:pt x="175" y="87"/>
                  </a:lnTo>
                  <a:lnTo>
                    <a:pt x="175" y="88"/>
                  </a:lnTo>
                  <a:lnTo>
                    <a:pt x="175" y="85"/>
                  </a:lnTo>
                  <a:lnTo>
                    <a:pt x="175" y="88"/>
                  </a:lnTo>
                  <a:lnTo>
                    <a:pt x="176" y="88"/>
                  </a:lnTo>
                  <a:lnTo>
                    <a:pt x="176" y="89"/>
                  </a:lnTo>
                  <a:lnTo>
                    <a:pt x="176" y="87"/>
                  </a:lnTo>
                  <a:lnTo>
                    <a:pt x="176" y="87"/>
                  </a:lnTo>
                  <a:lnTo>
                    <a:pt x="178" y="87"/>
                  </a:lnTo>
                  <a:lnTo>
                    <a:pt x="178" y="89"/>
                  </a:lnTo>
                  <a:lnTo>
                    <a:pt x="178" y="87"/>
                  </a:lnTo>
                  <a:lnTo>
                    <a:pt x="178" y="89"/>
                  </a:lnTo>
                  <a:lnTo>
                    <a:pt x="179" y="88"/>
                  </a:lnTo>
                  <a:lnTo>
                    <a:pt x="179" y="87"/>
                  </a:lnTo>
                  <a:lnTo>
                    <a:pt x="180" y="87"/>
                  </a:lnTo>
                  <a:lnTo>
                    <a:pt x="180" y="87"/>
                  </a:lnTo>
                  <a:lnTo>
                    <a:pt x="180" y="85"/>
                  </a:lnTo>
                  <a:lnTo>
                    <a:pt x="180" y="87"/>
                  </a:lnTo>
                  <a:lnTo>
                    <a:pt x="182" y="87"/>
                  </a:lnTo>
                  <a:lnTo>
                    <a:pt x="182" y="89"/>
                  </a:lnTo>
                  <a:lnTo>
                    <a:pt x="182" y="87"/>
                  </a:lnTo>
                  <a:lnTo>
                    <a:pt x="182" y="88"/>
                  </a:lnTo>
                  <a:lnTo>
                    <a:pt x="183" y="88"/>
                  </a:lnTo>
                  <a:lnTo>
                    <a:pt x="183" y="89"/>
                  </a:lnTo>
                  <a:lnTo>
                    <a:pt x="183" y="87"/>
                  </a:lnTo>
                  <a:lnTo>
                    <a:pt x="185" y="88"/>
                  </a:lnTo>
                  <a:lnTo>
                    <a:pt x="185" y="85"/>
                  </a:lnTo>
                  <a:lnTo>
                    <a:pt x="185" y="87"/>
                  </a:lnTo>
                  <a:lnTo>
                    <a:pt x="186" y="88"/>
                  </a:lnTo>
                  <a:lnTo>
                    <a:pt x="186" y="88"/>
                  </a:lnTo>
                  <a:lnTo>
                    <a:pt x="186" y="87"/>
                  </a:lnTo>
                  <a:lnTo>
                    <a:pt x="186" y="88"/>
                  </a:lnTo>
                  <a:lnTo>
                    <a:pt x="188" y="88"/>
                  </a:lnTo>
                  <a:lnTo>
                    <a:pt x="188" y="87"/>
                  </a:lnTo>
                  <a:lnTo>
                    <a:pt x="188" y="88"/>
                  </a:lnTo>
                  <a:lnTo>
                    <a:pt x="189" y="88"/>
                  </a:lnTo>
                  <a:lnTo>
                    <a:pt x="189" y="87"/>
                  </a:lnTo>
                  <a:lnTo>
                    <a:pt x="189" y="87"/>
                  </a:lnTo>
                  <a:lnTo>
                    <a:pt x="191" y="88"/>
                  </a:lnTo>
                  <a:lnTo>
                    <a:pt x="191" y="88"/>
                  </a:lnTo>
                  <a:lnTo>
                    <a:pt x="191" y="85"/>
                  </a:lnTo>
                  <a:lnTo>
                    <a:pt x="191" y="85"/>
                  </a:lnTo>
                  <a:lnTo>
                    <a:pt x="192" y="85"/>
                  </a:lnTo>
                  <a:lnTo>
                    <a:pt x="192" y="88"/>
                  </a:lnTo>
                  <a:lnTo>
                    <a:pt x="192" y="85"/>
                  </a:lnTo>
                  <a:lnTo>
                    <a:pt x="192" y="88"/>
                  </a:lnTo>
                  <a:lnTo>
                    <a:pt x="193" y="87"/>
                  </a:lnTo>
                  <a:lnTo>
                    <a:pt x="193" y="85"/>
                  </a:lnTo>
                  <a:lnTo>
                    <a:pt x="193" y="87"/>
                  </a:lnTo>
                  <a:lnTo>
                    <a:pt x="195" y="85"/>
                  </a:lnTo>
                  <a:lnTo>
                    <a:pt x="195" y="81"/>
                  </a:lnTo>
                  <a:lnTo>
                    <a:pt x="196" y="79"/>
                  </a:lnTo>
                  <a:lnTo>
                    <a:pt x="196" y="78"/>
                  </a:lnTo>
                  <a:lnTo>
                    <a:pt x="196" y="78"/>
                  </a:lnTo>
                  <a:lnTo>
                    <a:pt x="198" y="79"/>
                  </a:lnTo>
                  <a:lnTo>
                    <a:pt x="198" y="81"/>
                  </a:lnTo>
                  <a:lnTo>
                    <a:pt x="198" y="79"/>
                  </a:lnTo>
                  <a:lnTo>
                    <a:pt x="199" y="79"/>
                  </a:lnTo>
                  <a:lnTo>
                    <a:pt x="199" y="81"/>
                  </a:lnTo>
                  <a:lnTo>
                    <a:pt x="199" y="77"/>
                  </a:lnTo>
                  <a:lnTo>
                    <a:pt x="201" y="78"/>
                  </a:lnTo>
                  <a:lnTo>
                    <a:pt x="201" y="78"/>
                  </a:lnTo>
                  <a:lnTo>
                    <a:pt x="201" y="75"/>
                  </a:lnTo>
                  <a:lnTo>
                    <a:pt x="202" y="75"/>
                  </a:lnTo>
                  <a:lnTo>
                    <a:pt x="202" y="78"/>
                  </a:lnTo>
                  <a:lnTo>
                    <a:pt x="202" y="75"/>
                  </a:lnTo>
                  <a:lnTo>
                    <a:pt x="202" y="78"/>
                  </a:lnTo>
                  <a:lnTo>
                    <a:pt x="204" y="79"/>
                  </a:lnTo>
                  <a:lnTo>
                    <a:pt x="204" y="79"/>
                  </a:lnTo>
                  <a:lnTo>
                    <a:pt x="204" y="77"/>
                  </a:lnTo>
                  <a:lnTo>
                    <a:pt x="205" y="78"/>
                  </a:lnTo>
                  <a:lnTo>
                    <a:pt x="205" y="78"/>
                  </a:lnTo>
                  <a:lnTo>
                    <a:pt x="205" y="77"/>
                  </a:lnTo>
                  <a:lnTo>
                    <a:pt x="205" y="78"/>
                  </a:lnTo>
                  <a:lnTo>
                    <a:pt x="206" y="79"/>
                  </a:lnTo>
                  <a:lnTo>
                    <a:pt x="206" y="81"/>
                  </a:lnTo>
                  <a:lnTo>
                    <a:pt x="206" y="79"/>
                  </a:lnTo>
                  <a:lnTo>
                    <a:pt x="208" y="78"/>
                  </a:lnTo>
                  <a:lnTo>
                    <a:pt x="208" y="81"/>
                  </a:lnTo>
                  <a:lnTo>
                    <a:pt x="208" y="78"/>
                  </a:lnTo>
                  <a:lnTo>
                    <a:pt x="208" y="81"/>
                  </a:lnTo>
                  <a:lnTo>
                    <a:pt x="209" y="82"/>
                  </a:lnTo>
                  <a:lnTo>
                    <a:pt x="209" y="84"/>
                  </a:lnTo>
                  <a:lnTo>
                    <a:pt x="209" y="82"/>
                  </a:lnTo>
                  <a:lnTo>
                    <a:pt x="209" y="84"/>
                  </a:lnTo>
                  <a:lnTo>
                    <a:pt x="211" y="87"/>
                  </a:lnTo>
                  <a:lnTo>
                    <a:pt x="211" y="85"/>
                  </a:lnTo>
                  <a:lnTo>
                    <a:pt x="212" y="85"/>
                  </a:lnTo>
                  <a:lnTo>
                    <a:pt x="212" y="88"/>
                  </a:lnTo>
                  <a:lnTo>
                    <a:pt x="212" y="85"/>
                  </a:lnTo>
                  <a:lnTo>
                    <a:pt x="212" y="88"/>
                  </a:lnTo>
                  <a:lnTo>
                    <a:pt x="214" y="88"/>
                  </a:lnTo>
                  <a:lnTo>
                    <a:pt x="214" y="92"/>
                  </a:lnTo>
                  <a:lnTo>
                    <a:pt x="214" y="88"/>
                  </a:lnTo>
                  <a:lnTo>
                    <a:pt x="214" y="91"/>
                  </a:lnTo>
                  <a:lnTo>
                    <a:pt x="215" y="92"/>
                  </a:lnTo>
                  <a:lnTo>
                    <a:pt x="215" y="92"/>
                  </a:lnTo>
                  <a:lnTo>
                    <a:pt x="215" y="89"/>
                  </a:lnTo>
                  <a:lnTo>
                    <a:pt x="216" y="89"/>
                  </a:lnTo>
                  <a:lnTo>
                    <a:pt x="216" y="91"/>
                  </a:lnTo>
                  <a:lnTo>
                    <a:pt x="216" y="89"/>
                  </a:lnTo>
                  <a:lnTo>
                    <a:pt x="216" y="91"/>
                  </a:lnTo>
                  <a:lnTo>
                    <a:pt x="218" y="91"/>
                  </a:lnTo>
                  <a:lnTo>
                    <a:pt x="218" y="92"/>
                  </a:lnTo>
                  <a:lnTo>
                    <a:pt x="218" y="91"/>
                  </a:lnTo>
                  <a:lnTo>
                    <a:pt x="218" y="91"/>
                  </a:lnTo>
                  <a:lnTo>
                    <a:pt x="219" y="91"/>
                  </a:lnTo>
                  <a:lnTo>
                    <a:pt x="219" y="87"/>
                  </a:lnTo>
                  <a:lnTo>
                    <a:pt x="221" y="87"/>
                  </a:lnTo>
                  <a:lnTo>
                    <a:pt x="221" y="85"/>
                  </a:lnTo>
                  <a:lnTo>
                    <a:pt x="221" y="87"/>
                  </a:lnTo>
                  <a:lnTo>
                    <a:pt x="222" y="87"/>
                  </a:lnTo>
                  <a:lnTo>
                    <a:pt x="222" y="87"/>
                  </a:lnTo>
                  <a:lnTo>
                    <a:pt x="222" y="85"/>
                  </a:lnTo>
                  <a:lnTo>
                    <a:pt x="224" y="85"/>
                  </a:lnTo>
                  <a:lnTo>
                    <a:pt x="224" y="88"/>
                  </a:lnTo>
                  <a:lnTo>
                    <a:pt x="224" y="85"/>
                  </a:lnTo>
                  <a:lnTo>
                    <a:pt x="224" y="88"/>
                  </a:lnTo>
                  <a:lnTo>
                    <a:pt x="225" y="89"/>
                  </a:lnTo>
                  <a:lnTo>
                    <a:pt x="225" y="89"/>
                  </a:lnTo>
                  <a:lnTo>
                    <a:pt x="225" y="87"/>
                  </a:lnTo>
                  <a:lnTo>
                    <a:pt x="227" y="85"/>
                  </a:lnTo>
                  <a:lnTo>
                    <a:pt x="227" y="78"/>
                  </a:lnTo>
                  <a:lnTo>
                    <a:pt x="228" y="77"/>
                  </a:lnTo>
                  <a:lnTo>
                    <a:pt x="228" y="78"/>
                  </a:lnTo>
                  <a:lnTo>
                    <a:pt x="228" y="75"/>
                  </a:lnTo>
                  <a:lnTo>
                    <a:pt x="229" y="74"/>
                  </a:lnTo>
                  <a:lnTo>
                    <a:pt x="229" y="72"/>
                  </a:lnTo>
                  <a:lnTo>
                    <a:pt x="229" y="74"/>
                  </a:lnTo>
                  <a:lnTo>
                    <a:pt x="231" y="74"/>
                  </a:lnTo>
                  <a:lnTo>
                    <a:pt x="231" y="75"/>
                  </a:lnTo>
                  <a:lnTo>
                    <a:pt x="231" y="74"/>
                  </a:lnTo>
                  <a:lnTo>
                    <a:pt x="231" y="75"/>
                  </a:lnTo>
                  <a:lnTo>
                    <a:pt x="232" y="74"/>
                  </a:lnTo>
                  <a:lnTo>
                    <a:pt x="232" y="79"/>
                  </a:lnTo>
                  <a:lnTo>
                    <a:pt x="232" y="74"/>
                  </a:lnTo>
                  <a:lnTo>
                    <a:pt x="232" y="79"/>
                  </a:lnTo>
                  <a:lnTo>
                    <a:pt x="234" y="79"/>
                  </a:lnTo>
                  <a:lnTo>
                    <a:pt x="234" y="88"/>
                  </a:lnTo>
                  <a:lnTo>
                    <a:pt x="234" y="79"/>
                  </a:lnTo>
                  <a:lnTo>
                    <a:pt x="234" y="88"/>
                  </a:lnTo>
                  <a:lnTo>
                    <a:pt x="235" y="88"/>
                  </a:lnTo>
                  <a:lnTo>
                    <a:pt x="235" y="89"/>
                  </a:lnTo>
                  <a:lnTo>
                    <a:pt x="235" y="88"/>
                  </a:lnTo>
                  <a:lnTo>
                    <a:pt x="235" y="89"/>
                  </a:lnTo>
                  <a:lnTo>
                    <a:pt x="237" y="88"/>
                  </a:lnTo>
                  <a:lnTo>
                    <a:pt x="237" y="91"/>
                  </a:lnTo>
                  <a:lnTo>
                    <a:pt x="237" y="87"/>
                  </a:lnTo>
                  <a:lnTo>
                    <a:pt x="237" y="88"/>
                  </a:lnTo>
                  <a:lnTo>
                    <a:pt x="238" y="88"/>
                  </a:lnTo>
                  <a:lnTo>
                    <a:pt x="238" y="84"/>
                  </a:lnTo>
                  <a:lnTo>
                    <a:pt x="238" y="85"/>
                  </a:lnTo>
                  <a:lnTo>
                    <a:pt x="240" y="84"/>
                  </a:lnTo>
                  <a:lnTo>
                    <a:pt x="240" y="84"/>
                  </a:lnTo>
                  <a:lnTo>
                    <a:pt x="240" y="81"/>
                  </a:lnTo>
                  <a:lnTo>
                    <a:pt x="241" y="81"/>
                  </a:lnTo>
                  <a:lnTo>
                    <a:pt x="241" y="82"/>
                  </a:lnTo>
                  <a:lnTo>
                    <a:pt x="241" y="81"/>
                  </a:lnTo>
                  <a:lnTo>
                    <a:pt x="241" y="81"/>
                  </a:lnTo>
                  <a:lnTo>
                    <a:pt x="242" y="84"/>
                  </a:lnTo>
                  <a:lnTo>
                    <a:pt x="242" y="85"/>
                  </a:lnTo>
                  <a:lnTo>
                    <a:pt x="242" y="84"/>
                  </a:lnTo>
                  <a:lnTo>
                    <a:pt x="244" y="82"/>
                  </a:lnTo>
                  <a:lnTo>
                    <a:pt x="244" y="84"/>
                  </a:lnTo>
                  <a:lnTo>
                    <a:pt x="244" y="82"/>
                  </a:lnTo>
                  <a:lnTo>
                    <a:pt x="244" y="84"/>
                  </a:lnTo>
                  <a:lnTo>
                    <a:pt x="245" y="84"/>
                  </a:lnTo>
                  <a:lnTo>
                    <a:pt x="245" y="84"/>
                  </a:lnTo>
                  <a:lnTo>
                    <a:pt x="245" y="82"/>
                  </a:lnTo>
                  <a:lnTo>
                    <a:pt x="245" y="84"/>
                  </a:lnTo>
                  <a:lnTo>
                    <a:pt x="247" y="84"/>
                  </a:lnTo>
                  <a:lnTo>
                    <a:pt x="247" y="85"/>
                  </a:lnTo>
                  <a:lnTo>
                    <a:pt x="247" y="82"/>
                  </a:lnTo>
                  <a:lnTo>
                    <a:pt x="247" y="82"/>
                  </a:lnTo>
                  <a:lnTo>
                    <a:pt x="248" y="84"/>
                  </a:lnTo>
                  <a:lnTo>
                    <a:pt x="248" y="87"/>
                  </a:lnTo>
                  <a:lnTo>
                    <a:pt x="248" y="84"/>
                  </a:lnTo>
                  <a:lnTo>
                    <a:pt x="248" y="87"/>
                  </a:lnTo>
                  <a:lnTo>
                    <a:pt x="250" y="85"/>
                  </a:lnTo>
                  <a:lnTo>
                    <a:pt x="250" y="87"/>
                  </a:lnTo>
                  <a:lnTo>
                    <a:pt x="250" y="85"/>
                  </a:lnTo>
                  <a:lnTo>
                    <a:pt x="250" y="87"/>
                  </a:lnTo>
                  <a:lnTo>
                    <a:pt x="251" y="87"/>
                  </a:lnTo>
                  <a:lnTo>
                    <a:pt x="251" y="89"/>
                  </a:lnTo>
                  <a:lnTo>
                    <a:pt x="251" y="87"/>
                  </a:lnTo>
                  <a:lnTo>
                    <a:pt x="251" y="88"/>
                  </a:lnTo>
                  <a:lnTo>
                    <a:pt x="252" y="88"/>
                  </a:lnTo>
                  <a:lnTo>
                    <a:pt x="252" y="89"/>
                  </a:lnTo>
                  <a:lnTo>
                    <a:pt x="252" y="88"/>
                  </a:lnTo>
                  <a:lnTo>
                    <a:pt x="252" y="89"/>
                  </a:lnTo>
                  <a:lnTo>
                    <a:pt x="254" y="91"/>
                  </a:lnTo>
                  <a:lnTo>
                    <a:pt x="254" y="91"/>
                  </a:lnTo>
                  <a:lnTo>
                    <a:pt x="254" y="89"/>
                  </a:lnTo>
                  <a:lnTo>
                    <a:pt x="255" y="89"/>
                  </a:lnTo>
                  <a:lnTo>
                    <a:pt x="255" y="91"/>
                  </a:lnTo>
                  <a:lnTo>
                    <a:pt x="255" y="89"/>
                  </a:lnTo>
                  <a:lnTo>
                    <a:pt x="255" y="91"/>
                  </a:lnTo>
                  <a:lnTo>
                    <a:pt x="257" y="89"/>
                  </a:lnTo>
                  <a:lnTo>
                    <a:pt x="257" y="87"/>
                  </a:lnTo>
                  <a:lnTo>
                    <a:pt x="257" y="88"/>
                  </a:lnTo>
                  <a:lnTo>
                    <a:pt x="258" y="87"/>
                  </a:lnTo>
                  <a:lnTo>
                    <a:pt x="258" y="87"/>
                  </a:lnTo>
                  <a:lnTo>
                    <a:pt x="258" y="84"/>
                  </a:lnTo>
                  <a:lnTo>
                    <a:pt x="260" y="82"/>
                  </a:lnTo>
                  <a:lnTo>
                    <a:pt x="260" y="79"/>
                  </a:lnTo>
                  <a:lnTo>
                    <a:pt x="261" y="79"/>
                  </a:lnTo>
                  <a:lnTo>
                    <a:pt x="261" y="77"/>
                  </a:lnTo>
                  <a:lnTo>
                    <a:pt x="263" y="78"/>
                  </a:lnTo>
                  <a:lnTo>
                    <a:pt x="263" y="79"/>
                  </a:lnTo>
                  <a:lnTo>
                    <a:pt x="263" y="77"/>
                  </a:lnTo>
                  <a:lnTo>
                    <a:pt x="264" y="77"/>
                  </a:lnTo>
                  <a:lnTo>
                    <a:pt x="264" y="79"/>
                  </a:lnTo>
                  <a:lnTo>
                    <a:pt x="264" y="77"/>
                  </a:lnTo>
                  <a:lnTo>
                    <a:pt x="264" y="78"/>
                  </a:lnTo>
                  <a:lnTo>
                    <a:pt x="265" y="78"/>
                  </a:lnTo>
                  <a:lnTo>
                    <a:pt x="265" y="82"/>
                  </a:lnTo>
                  <a:lnTo>
                    <a:pt x="265" y="78"/>
                  </a:lnTo>
                  <a:lnTo>
                    <a:pt x="265" y="82"/>
                  </a:lnTo>
                  <a:lnTo>
                    <a:pt x="267" y="82"/>
                  </a:lnTo>
                  <a:lnTo>
                    <a:pt x="267" y="88"/>
                  </a:lnTo>
                  <a:lnTo>
                    <a:pt x="267" y="82"/>
                  </a:lnTo>
                  <a:lnTo>
                    <a:pt x="267" y="88"/>
                  </a:lnTo>
                  <a:lnTo>
                    <a:pt x="268" y="89"/>
                  </a:lnTo>
                  <a:lnTo>
                    <a:pt x="268" y="87"/>
                  </a:lnTo>
                  <a:lnTo>
                    <a:pt x="268" y="88"/>
                  </a:lnTo>
                  <a:lnTo>
                    <a:pt x="270" y="88"/>
                  </a:lnTo>
                  <a:lnTo>
                    <a:pt x="270" y="89"/>
                  </a:lnTo>
                  <a:lnTo>
                    <a:pt x="270" y="85"/>
                  </a:lnTo>
                  <a:lnTo>
                    <a:pt x="270" y="87"/>
                  </a:lnTo>
                  <a:lnTo>
                    <a:pt x="271" y="85"/>
                  </a:lnTo>
                  <a:lnTo>
                    <a:pt x="271" y="87"/>
                  </a:lnTo>
                  <a:lnTo>
                    <a:pt x="271" y="85"/>
                  </a:lnTo>
                  <a:lnTo>
                    <a:pt x="271" y="87"/>
                  </a:lnTo>
                  <a:lnTo>
                    <a:pt x="273" y="87"/>
                  </a:lnTo>
                  <a:lnTo>
                    <a:pt x="273" y="84"/>
                  </a:lnTo>
                  <a:lnTo>
                    <a:pt x="273" y="85"/>
                  </a:lnTo>
                  <a:lnTo>
                    <a:pt x="274" y="85"/>
                  </a:lnTo>
                  <a:lnTo>
                    <a:pt x="274" y="88"/>
                  </a:lnTo>
                  <a:lnTo>
                    <a:pt x="274" y="85"/>
                  </a:lnTo>
                  <a:lnTo>
                    <a:pt x="274" y="88"/>
                  </a:lnTo>
                  <a:lnTo>
                    <a:pt x="276" y="85"/>
                  </a:lnTo>
                  <a:lnTo>
                    <a:pt x="276" y="79"/>
                  </a:lnTo>
                  <a:lnTo>
                    <a:pt x="277" y="79"/>
                  </a:lnTo>
                  <a:lnTo>
                    <a:pt x="277" y="81"/>
                  </a:lnTo>
                  <a:lnTo>
                    <a:pt x="277" y="78"/>
                  </a:lnTo>
                  <a:lnTo>
                    <a:pt x="277" y="78"/>
                  </a:lnTo>
                  <a:lnTo>
                    <a:pt x="278" y="78"/>
                  </a:lnTo>
                  <a:lnTo>
                    <a:pt x="278" y="74"/>
                  </a:lnTo>
                  <a:lnTo>
                    <a:pt x="280" y="74"/>
                  </a:lnTo>
                  <a:lnTo>
                    <a:pt x="280" y="79"/>
                  </a:lnTo>
                  <a:lnTo>
                    <a:pt x="280" y="74"/>
                  </a:lnTo>
                  <a:lnTo>
                    <a:pt x="280" y="79"/>
                  </a:lnTo>
                  <a:lnTo>
                    <a:pt x="281" y="77"/>
                  </a:lnTo>
                  <a:lnTo>
                    <a:pt x="281" y="75"/>
                  </a:lnTo>
                  <a:lnTo>
                    <a:pt x="283" y="75"/>
                  </a:lnTo>
                  <a:lnTo>
                    <a:pt x="283" y="77"/>
                  </a:lnTo>
                  <a:lnTo>
                    <a:pt x="283" y="74"/>
                  </a:lnTo>
                  <a:lnTo>
                    <a:pt x="284" y="74"/>
                  </a:lnTo>
                  <a:lnTo>
                    <a:pt x="284" y="75"/>
                  </a:lnTo>
                  <a:lnTo>
                    <a:pt x="284" y="72"/>
                  </a:lnTo>
                  <a:lnTo>
                    <a:pt x="284" y="74"/>
                  </a:lnTo>
                  <a:lnTo>
                    <a:pt x="286" y="74"/>
                  </a:lnTo>
                  <a:lnTo>
                    <a:pt x="286" y="74"/>
                  </a:lnTo>
                  <a:lnTo>
                    <a:pt x="286" y="72"/>
                  </a:lnTo>
                  <a:lnTo>
                    <a:pt x="286" y="74"/>
                  </a:lnTo>
                  <a:lnTo>
                    <a:pt x="287" y="72"/>
                  </a:lnTo>
                  <a:lnTo>
                    <a:pt x="287" y="78"/>
                  </a:lnTo>
                  <a:lnTo>
                    <a:pt x="287" y="72"/>
                  </a:lnTo>
                  <a:lnTo>
                    <a:pt x="287" y="75"/>
                  </a:lnTo>
                  <a:lnTo>
                    <a:pt x="288" y="77"/>
                  </a:lnTo>
                  <a:lnTo>
                    <a:pt x="288" y="72"/>
                  </a:lnTo>
                  <a:lnTo>
                    <a:pt x="290" y="74"/>
                  </a:lnTo>
                  <a:lnTo>
                    <a:pt x="290" y="74"/>
                  </a:lnTo>
                  <a:lnTo>
                    <a:pt x="290" y="71"/>
                  </a:lnTo>
                  <a:lnTo>
                    <a:pt x="291" y="71"/>
                  </a:lnTo>
                  <a:lnTo>
                    <a:pt x="291" y="72"/>
                  </a:lnTo>
                  <a:lnTo>
                    <a:pt x="291" y="71"/>
                  </a:lnTo>
                  <a:lnTo>
                    <a:pt x="291" y="72"/>
                  </a:lnTo>
                  <a:lnTo>
                    <a:pt x="293" y="74"/>
                  </a:lnTo>
                  <a:lnTo>
                    <a:pt x="293" y="71"/>
                  </a:lnTo>
                  <a:lnTo>
                    <a:pt x="294" y="71"/>
                  </a:lnTo>
                  <a:lnTo>
                    <a:pt x="294" y="72"/>
                  </a:lnTo>
                  <a:lnTo>
                    <a:pt x="294" y="69"/>
                  </a:lnTo>
                  <a:lnTo>
                    <a:pt x="294" y="69"/>
                  </a:lnTo>
                  <a:lnTo>
                    <a:pt x="296" y="69"/>
                  </a:lnTo>
                  <a:lnTo>
                    <a:pt x="296" y="66"/>
                  </a:lnTo>
                  <a:lnTo>
                    <a:pt x="296" y="68"/>
                  </a:lnTo>
                  <a:lnTo>
                    <a:pt x="297" y="69"/>
                  </a:lnTo>
                  <a:lnTo>
                    <a:pt x="297" y="68"/>
                  </a:lnTo>
                  <a:lnTo>
                    <a:pt x="297" y="68"/>
                  </a:lnTo>
                  <a:lnTo>
                    <a:pt x="299" y="68"/>
                  </a:lnTo>
                  <a:lnTo>
                    <a:pt x="299" y="65"/>
                  </a:lnTo>
                  <a:lnTo>
                    <a:pt x="299" y="68"/>
                  </a:lnTo>
                  <a:lnTo>
                    <a:pt x="300" y="68"/>
                  </a:lnTo>
                  <a:lnTo>
                    <a:pt x="300" y="62"/>
                  </a:lnTo>
                  <a:lnTo>
                    <a:pt x="301" y="59"/>
                  </a:lnTo>
                  <a:lnTo>
                    <a:pt x="301" y="56"/>
                  </a:lnTo>
                  <a:lnTo>
                    <a:pt x="301" y="58"/>
                  </a:lnTo>
                  <a:lnTo>
                    <a:pt x="303" y="58"/>
                  </a:lnTo>
                  <a:lnTo>
                    <a:pt x="303" y="53"/>
                  </a:lnTo>
                  <a:lnTo>
                    <a:pt x="304" y="56"/>
                  </a:lnTo>
                  <a:lnTo>
                    <a:pt x="304" y="59"/>
                  </a:lnTo>
                  <a:lnTo>
                    <a:pt x="304" y="56"/>
                  </a:lnTo>
                  <a:lnTo>
                    <a:pt x="304" y="59"/>
                  </a:lnTo>
                  <a:lnTo>
                    <a:pt x="306" y="61"/>
                  </a:lnTo>
                  <a:lnTo>
                    <a:pt x="306" y="66"/>
                  </a:lnTo>
                  <a:lnTo>
                    <a:pt x="306" y="61"/>
                  </a:lnTo>
                  <a:lnTo>
                    <a:pt x="306" y="66"/>
                  </a:lnTo>
                  <a:lnTo>
                    <a:pt x="307" y="68"/>
                  </a:lnTo>
                  <a:lnTo>
                    <a:pt x="307" y="71"/>
                  </a:lnTo>
                  <a:lnTo>
                    <a:pt x="307" y="68"/>
                  </a:lnTo>
                  <a:lnTo>
                    <a:pt x="307" y="71"/>
                  </a:lnTo>
                  <a:lnTo>
                    <a:pt x="309" y="72"/>
                  </a:lnTo>
                  <a:lnTo>
                    <a:pt x="309" y="77"/>
                  </a:lnTo>
                  <a:lnTo>
                    <a:pt x="309" y="72"/>
                  </a:lnTo>
                  <a:lnTo>
                    <a:pt x="309" y="75"/>
                  </a:lnTo>
                  <a:lnTo>
                    <a:pt x="310" y="74"/>
                  </a:lnTo>
                  <a:lnTo>
                    <a:pt x="310" y="75"/>
                  </a:lnTo>
                  <a:lnTo>
                    <a:pt x="310" y="68"/>
                  </a:lnTo>
                  <a:lnTo>
                    <a:pt x="312" y="69"/>
                  </a:lnTo>
                  <a:lnTo>
                    <a:pt x="312" y="64"/>
                  </a:lnTo>
                  <a:lnTo>
                    <a:pt x="312" y="65"/>
                  </a:lnTo>
                  <a:lnTo>
                    <a:pt x="313" y="62"/>
                  </a:lnTo>
                  <a:lnTo>
                    <a:pt x="313" y="36"/>
                  </a:lnTo>
                  <a:lnTo>
                    <a:pt x="314" y="33"/>
                  </a:lnTo>
                  <a:lnTo>
                    <a:pt x="314" y="22"/>
                  </a:lnTo>
                  <a:lnTo>
                    <a:pt x="316" y="19"/>
                  </a:lnTo>
                  <a:lnTo>
                    <a:pt x="316" y="9"/>
                  </a:lnTo>
                  <a:lnTo>
                    <a:pt x="317" y="5"/>
                  </a:lnTo>
                  <a:lnTo>
                    <a:pt x="317" y="3"/>
                  </a:lnTo>
                  <a:lnTo>
                    <a:pt x="317" y="5"/>
                  </a:lnTo>
                  <a:lnTo>
                    <a:pt x="319" y="3"/>
                  </a:lnTo>
                  <a:lnTo>
                    <a:pt x="319" y="9"/>
                  </a:lnTo>
                  <a:lnTo>
                    <a:pt x="319" y="0"/>
                  </a:lnTo>
                  <a:lnTo>
                    <a:pt x="319" y="9"/>
                  </a:lnTo>
                  <a:lnTo>
                    <a:pt x="320" y="6"/>
                  </a:lnTo>
                  <a:lnTo>
                    <a:pt x="320" y="13"/>
                  </a:lnTo>
                  <a:lnTo>
                    <a:pt x="320" y="6"/>
                  </a:lnTo>
                  <a:lnTo>
                    <a:pt x="320" y="13"/>
                  </a:lnTo>
                  <a:lnTo>
                    <a:pt x="322" y="13"/>
                  </a:lnTo>
                  <a:lnTo>
                    <a:pt x="322" y="22"/>
                  </a:lnTo>
                  <a:lnTo>
                    <a:pt x="322" y="13"/>
                  </a:lnTo>
                  <a:lnTo>
                    <a:pt x="322" y="22"/>
                  </a:lnTo>
                  <a:lnTo>
                    <a:pt x="323" y="25"/>
                  </a:lnTo>
                  <a:lnTo>
                    <a:pt x="323" y="36"/>
                  </a:lnTo>
                  <a:lnTo>
                    <a:pt x="323" y="25"/>
                  </a:lnTo>
                  <a:lnTo>
                    <a:pt x="323" y="36"/>
                  </a:lnTo>
                  <a:lnTo>
                    <a:pt x="324" y="36"/>
                  </a:lnTo>
                  <a:lnTo>
                    <a:pt x="324" y="39"/>
                  </a:lnTo>
                  <a:lnTo>
                    <a:pt x="324" y="35"/>
                  </a:lnTo>
                  <a:lnTo>
                    <a:pt x="324" y="38"/>
                  </a:lnTo>
                  <a:lnTo>
                    <a:pt x="326" y="33"/>
                  </a:lnTo>
                  <a:lnTo>
                    <a:pt x="326" y="43"/>
                  </a:lnTo>
                  <a:lnTo>
                    <a:pt x="326" y="33"/>
                  </a:lnTo>
                  <a:lnTo>
                    <a:pt x="326" y="43"/>
                  </a:lnTo>
                  <a:lnTo>
                    <a:pt x="327" y="45"/>
                  </a:lnTo>
                  <a:lnTo>
                    <a:pt x="327" y="55"/>
                  </a:lnTo>
                  <a:lnTo>
                    <a:pt x="327" y="45"/>
                  </a:lnTo>
                  <a:lnTo>
                    <a:pt x="327" y="53"/>
                  </a:lnTo>
                  <a:lnTo>
                    <a:pt x="329" y="52"/>
                  </a:lnTo>
                  <a:lnTo>
                    <a:pt x="329" y="58"/>
                  </a:lnTo>
                  <a:lnTo>
                    <a:pt x="329" y="52"/>
                  </a:lnTo>
                  <a:lnTo>
                    <a:pt x="329" y="58"/>
                  </a:lnTo>
                  <a:lnTo>
                    <a:pt x="330" y="61"/>
                  </a:lnTo>
                  <a:lnTo>
                    <a:pt x="330" y="66"/>
                  </a:lnTo>
                  <a:lnTo>
                    <a:pt x="330" y="61"/>
                  </a:lnTo>
                  <a:lnTo>
                    <a:pt x="330" y="66"/>
                  </a:lnTo>
                  <a:lnTo>
                    <a:pt x="332" y="68"/>
                  </a:lnTo>
                  <a:lnTo>
                    <a:pt x="332" y="72"/>
                  </a:lnTo>
                  <a:lnTo>
                    <a:pt x="332" y="68"/>
                  </a:lnTo>
                  <a:lnTo>
                    <a:pt x="332" y="69"/>
                  </a:lnTo>
                  <a:lnTo>
                    <a:pt x="333" y="66"/>
                  </a:lnTo>
                  <a:lnTo>
                    <a:pt x="333" y="74"/>
                  </a:lnTo>
                  <a:lnTo>
                    <a:pt x="333" y="66"/>
                  </a:lnTo>
                  <a:lnTo>
                    <a:pt x="333" y="69"/>
                  </a:lnTo>
                  <a:lnTo>
                    <a:pt x="335" y="68"/>
                  </a:lnTo>
                  <a:lnTo>
                    <a:pt x="335" y="68"/>
                  </a:lnTo>
                  <a:lnTo>
                    <a:pt x="335" y="61"/>
                  </a:lnTo>
                  <a:lnTo>
                    <a:pt x="336" y="58"/>
                  </a:lnTo>
                  <a:lnTo>
                    <a:pt x="336" y="52"/>
                  </a:lnTo>
                  <a:lnTo>
                    <a:pt x="337" y="52"/>
                  </a:lnTo>
                  <a:lnTo>
                    <a:pt x="337" y="46"/>
                  </a:lnTo>
                  <a:lnTo>
                    <a:pt x="337" y="48"/>
                  </a:lnTo>
                  <a:lnTo>
                    <a:pt x="339" y="48"/>
                  </a:lnTo>
                  <a:lnTo>
                    <a:pt x="339" y="48"/>
                  </a:lnTo>
                  <a:lnTo>
                    <a:pt x="339" y="45"/>
                  </a:lnTo>
                  <a:lnTo>
                    <a:pt x="339" y="48"/>
                  </a:lnTo>
                  <a:lnTo>
                    <a:pt x="340" y="49"/>
                  </a:lnTo>
                  <a:lnTo>
                    <a:pt x="340" y="52"/>
                  </a:lnTo>
                  <a:lnTo>
                    <a:pt x="340" y="49"/>
                  </a:lnTo>
                  <a:lnTo>
                    <a:pt x="340" y="49"/>
                  </a:lnTo>
                  <a:lnTo>
                    <a:pt x="342" y="51"/>
                  </a:lnTo>
                  <a:lnTo>
                    <a:pt x="342" y="58"/>
                  </a:lnTo>
                  <a:lnTo>
                    <a:pt x="342" y="51"/>
                  </a:lnTo>
                  <a:lnTo>
                    <a:pt x="342" y="56"/>
                  </a:lnTo>
                  <a:lnTo>
                    <a:pt x="343" y="58"/>
                  </a:lnTo>
                  <a:lnTo>
                    <a:pt x="343" y="61"/>
                  </a:lnTo>
                  <a:lnTo>
                    <a:pt x="343" y="58"/>
                  </a:lnTo>
                  <a:lnTo>
                    <a:pt x="343" y="61"/>
                  </a:lnTo>
                  <a:lnTo>
                    <a:pt x="345" y="59"/>
                  </a:lnTo>
                  <a:lnTo>
                    <a:pt x="345" y="56"/>
                  </a:lnTo>
                  <a:lnTo>
                    <a:pt x="345" y="59"/>
                  </a:lnTo>
                  <a:lnTo>
                    <a:pt x="346" y="59"/>
                  </a:lnTo>
                  <a:lnTo>
                    <a:pt x="346" y="49"/>
                  </a:lnTo>
                  <a:lnTo>
                    <a:pt x="348" y="49"/>
                  </a:lnTo>
                  <a:lnTo>
                    <a:pt x="348" y="52"/>
                  </a:lnTo>
                  <a:lnTo>
                    <a:pt x="348" y="49"/>
                  </a:lnTo>
                  <a:lnTo>
                    <a:pt x="348" y="51"/>
                  </a:lnTo>
                  <a:lnTo>
                    <a:pt x="349" y="52"/>
                  </a:lnTo>
                  <a:lnTo>
                    <a:pt x="349" y="53"/>
                  </a:lnTo>
                  <a:lnTo>
                    <a:pt x="349" y="51"/>
                  </a:lnTo>
                  <a:lnTo>
                    <a:pt x="350" y="52"/>
                  </a:lnTo>
                  <a:lnTo>
                    <a:pt x="350" y="53"/>
                  </a:lnTo>
                  <a:lnTo>
                    <a:pt x="350" y="52"/>
                  </a:lnTo>
                  <a:lnTo>
                    <a:pt x="350" y="53"/>
                  </a:lnTo>
                  <a:lnTo>
                    <a:pt x="352" y="53"/>
                  </a:lnTo>
                  <a:lnTo>
                    <a:pt x="352" y="61"/>
                  </a:lnTo>
                  <a:lnTo>
                    <a:pt x="352" y="53"/>
                  </a:lnTo>
                  <a:lnTo>
                    <a:pt x="352" y="59"/>
                  </a:lnTo>
                  <a:lnTo>
                    <a:pt x="353" y="61"/>
                  </a:lnTo>
                  <a:lnTo>
                    <a:pt x="353" y="64"/>
                  </a:lnTo>
                  <a:lnTo>
                    <a:pt x="353" y="59"/>
                  </a:lnTo>
                  <a:lnTo>
                    <a:pt x="353" y="64"/>
                  </a:lnTo>
                  <a:lnTo>
                    <a:pt x="355" y="64"/>
                  </a:lnTo>
                  <a:lnTo>
                    <a:pt x="355" y="58"/>
                  </a:lnTo>
                  <a:lnTo>
                    <a:pt x="356" y="59"/>
                  </a:lnTo>
                  <a:lnTo>
                    <a:pt x="356" y="56"/>
                  </a:lnTo>
                  <a:lnTo>
                    <a:pt x="356" y="58"/>
                  </a:lnTo>
                  <a:lnTo>
                    <a:pt x="358" y="55"/>
                  </a:lnTo>
                  <a:lnTo>
                    <a:pt x="358" y="55"/>
                  </a:lnTo>
                  <a:lnTo>
                    <a:pt x="358" y="52"/>
                  </a:lnTo>
                  <a:lnTo>
                    <a:pt x="359" y="49"/>
                  </a:lnTo>
                  <a:lnTo>
                    <a:pt x="359" y="48"/>
                  </a:lnTo>
                  <a:lnTo>
                    <a:pt x="360" y="49"/>
                  </a:lnTo>
                  <a:lnTo>
                    <a:pt x="360" y="55"/>
                  </a:lnTo>
                  <a:lnTo>
                    <a:pt x="360" y="48"/>
                  </a:lnTo>
                  <a:lnTo>
                    <a:pt x="362" y="46"/>
                  </a:lnTo>
                  <a:lnTo>
                    <a:pt x="362" y="46"/>
                  </a:lnTo>
                  <a:lnTo>
                    <a:pt x="362" y="43"/>
                  </a:lnTo>
                  <a:lnTo>
                    <a:pt x="362" y="45"/>
                  </a:lnTo>
                  <a:lnTo>
                    <a:pt x="363" y="46"/>
                  </a:lnTo>
                  <a:lnTo>
                    <a:pt x="363" y="48"/>
                  </a:lnTo>
                  <a:lnTo>
                    <a:pt x="363" y="43"/>
                  </a:lnTo>
                  <a:lnTo>
                    <a:pt x="363" y="45"/>
                  </a:lnTo>
                  <a:lnTo>
                    <a:pt x="365" y="46"/>
                  </a:lnTo>
                  <a:lnTo>
                    <a:pt x="365" y="43"/>
                  </a:lnTo>
                  <a:lnTo>
                    <a:pt x="365" y="45"/>
                  </a:lnTo>
                  <a:lnTo>
                    <a:pt x="366" y="43"/>
                  </a:lnTo>
                  <a:lnTo>
                    <a:pt x="366" y="46"/>
                  </a:lnTo>
                  <a:lnTo>
                    <a:pt x="366" y="42"/>
                  </a:lnTo>
                  <a:lnTo>
                    <a:pt x="366" y="46"/>
                  </a:lnTo>
                  <a:lnTo>
                    <a:pt x="368" y="46"/>
                  </a:lnTo>
                  <a:lnTo>
                    <a:pt x="368" y="46"/>
                  </a:lnTo>
                  <a:lnTo>
                    <a:pt x="368" y="43"/>
                  </a:lnTo>
                  <a:lnTo>
                    <a:pt x="368" y="46"/>
                  </a:lnTo>
                  <a:lnTo>
                    <a:pt x="369" y="46"/>
                  </a:lnTo>
                  <a:lnTo>
                    <a:pt x="369" y="48"/>
                  </a:lnTo>
                  <a:lnTo>
                    <a:pt x="369" y="41"/>
                  </a:lnTo>
                  <a:lnTo>
                    <a:pt x="371" y="41"/>
                  </a:lnTo>
                  <a:lnTo>
                    <a:pt x="371" y="38"/>
                  </a:lnTo>
                  <a:lnTo>
                    <a:pt x="372" y="38"/>
                  </a:lnTo>
                  <a:lnTo>
                    <a:pt x="372" y="38"/>
                  </a:lnTo>
                  <a:lnTo>
                    <a:pt x="372" y="38"/>
                  </a:lnTo>
                  <a:lnTo>
                    <a:pt x="372" y="38"/>
                  </a:lnTo>
                  <a:lnTo>
                    <a:pt x="373" y="41"/>
                  </a:lnTo>
                  <a:lnTo>
                    <a:pt x="373" y="42"/>
                  </a:lnTo>
                  <a:lnTo>
                    <a:pt x="373" y="36"/>
                  </a:lnTo>
                  <a:lnTo>
                    <a:pt x="373" y="38"/>
                  </a:lnTo>
                  <a:lnTo>
                    <a:pt x="375" y="38"/>
                  </a:lnTo>
                  <a:lnTo>
                    <a:pt x="375" y="48"/>
                  </a:lnTo>
                  <a:lnTo>
                    <a:pt x="375" y="38"/>
                  </a:lnTo>
                  <a:lnTo>
                    <a:pt x="375" y="48"/>
                  </a:lnTo>
                  <a:lnTo>
                    <a:pt x="376" y="49"/>
                  </a:lnTo>
                  <a:lnTo>
                    <a:pt x="376" y="53"/>
                  </a:lnTo>
                  <a:lnTo>
                    <a:pt x="376" y="48"/>
                  </a:lnTo>
                  <a:lnTo>
                    <a:pt x="376" y="52"/>
                  </a:lnTo>
                  <a:lnTo>
                    <a:pt x="378" y="52"/>
                  </a:lnTo>
                  <a:lnTo>
                    <a:pt x="378" y="62"/>
                  </a:lnTo>
                  <a:lnTo>
                    <a:pt x="378" y="52"/>
                  </a:lnTo>
                  <a:lnTo>
                    <a:pt x="378" y="62"/>
                  </a:lnTo>
                  <a:lnTo>
                    <a:pt x="379" y="61"/>
                  </a:lnTo>
                  <a:lnTo>
                    <a:pt x="379" y="71"/>
                  </a:lnTo>
                  <a:lnTo>
                    <a:pt x="379" y="61"/>
                  </a:lnTo>
                  <a:lnTo>
                    <a:pt x="379" y="71"/>
                  </a:lnTo>
                  <a:lnTo>
                    <a:pt x="381" y="69"/>
                  </a:lnTo>
                  <a:lnTo>
                    <a:pt x="381" y="65"/>
                  </a:lnTo>
                  <a:lnTo>
                    <a:pt x="381" y="69"/>
                  </a:lnTo>
                  <a:lnTo>
                    <a:pt x="382" y="69"/>
                  </a:lnTo>
                  <a:lnTo>
                    <a:pt x="382" y="65"/>
                  </a:lnTo>
                  <a:lnTo>
                    <a:pt x="384" y="64"/>
                  </a:lnTo>
                  <a:lnTo>
                    <a:pt x="384" y="59"/>
                  </a:lnTo>
                  <a:lnTo>
                    <a:pt x="384" y="61"/>
                  </a:lnTo>
                  <a:lnTo>
                    <a:pt x="385" y="58"/>
                  </a:lnTo>
                  <a:lnTo>
                    <a:pt x="385" y="59"/>
                  </a:lnTo>
                  <a:lnTo>
                    <a:pt x="385" y="55"/>
                  </a:lnTo>
                  <a:lnTo>
                    <a:pt x="385" y="56"/>
                  </a:lnTo>
                  <a:lnTo>
                    <a:pt x="386" y="58"/>
                  </a:lnTo>
                  <a:lnTo>
                    <a:pt x="386" y="58"/>
                  </a:lnTo>
                  <a:lnTo>
                    <a:pt x="386" y="58"/>
                  </a:lnTo>
                  <a:lnTo>
                    <a:pt x="386" y="58"/>
                  </a:lnTo>
                  <a:lnTo>
                    <a:pt x="388" y="59"/>
                  </a:lnTo>
                  <a:lnTo>
                    <a:pt x="388" y="61"/>
                  </a:lnTo>
                  <a:lnTo>
                    <a:pt x="388" y="56"/>
                  </a:lnTo>
                  <a:lnTo>
                    <a:pt x="388" y="58"/>
                  </a:lnTo>
                  <a:lnTo>
                    <a:pt x="389" y="59"/>
                  </a:lnTo>
                  <a:lnTo>
                    <a:pt x="389" y="64"/>
                  </a:lnTo>
                  <a:lnTo>
                    <a:pt x="389" y="59"/>
                  </a:lnTo>
                  <a:lnTo>
                    <a:pt x="389" y="64"/>
                  </a:lnTo>
                  <a:lnTo>
                    <a:pt x="391" y="68"/>
                  </a:lnTo>
                  <a:lnTo>
                    <a:pt x="391" y="74"/>
                  </a:lnTo>
                  <a:lnTo>
                    <a:pt x="391" y="68"/>
                  </a:lnTo>
                  <a:lnTo>
                    <a:pt x="391" y="72"/>
                  </a:lnTo>
                  <a:lnTo>
                    <a:pt x="392" y="74"/>
                  </a:lnTo>
                  <a:lnTo>
                    <a:pt x="392" y="74"/>
                  </a:lnTo>
                  <a:lnTo>
                    <a:pt x="392" y="71"/>
                  </a:lnTo>
                  <a:lnTo>
                    <a:pt x="392" y="72"/>
                  </a:lnTo>
                  <a:lnTo>
                    <a:pt x="394" y="72"/>
                  </a:lnTo>
                  <a:lnTo>
                    <a:pt x="394" y="68"/>
                  </a:lnTo>
                  <a:lnTo>
                    <a:pt x="394" y="69"/>
                  </a:lnTo>
                  <a:lnTo>
                    <a:pt x="395" y="68"/>
                  </a:lnTo>
                  <a:lnTo>
                    <a:pt x="395" y="64"/>
                  </a:lnTo>
                  <a:lnTo>
                    <a:pt x="396" y="64"/>
                  </a:lnTo>
                  <a:lnTo>
                    <a:pt x="396" y="65"/>
                  </a:lnTo>
                  <a:lnTo>
                    <a:pt x="396" y="64"/>
                  </a:lnTo>
                  <a:lnTo>
                    <a:pt x="396" y="64"/>
                  </a:lnTo>
                  <a:lnTo>
                    <a:pt x="398" y="64"/>
                  </a:lnTo>
                  <a:lnTo>
                    <a:pt x="398" y="66"/>
                  </a:lnTo>
                  <a:lnTo>
                    <a:pt x="398" y="64"/>
                  </a:lnTo>
                  <a:lnTo>
                    <a:pt x="398" y="66"/>
                  </a:lnTo>
                  <a:lnTo>
                    <a:pt x="399" y="66"/>
                  </a:lnTo>
                  <a:lnTo>
                    <a:pt x="399" y="71"/>
                  </a:lnTo>
                  <a:lnTo>
                    <a:pt x="399" y="66"/>
                  </a:lnTo>
                  <a:lnTo>
                    <a:pt x="399" y="69"/>
                  </a:lnTo>
                  <a:lnTo>
                    <a:pt x="401" y="68"/>
                  </a:lnTo>
                  <a:lnTo>
                    <a:pt x="401" y="71"/>
                  </a:lnTo>
                  <a:lnTo>
                    <a:pt x="401" y="68"/>
                  </a:lnTo>
                  <a:lnTo>
                    <a:pt x="401" y="69"/>
                  </a:lnTo>
                  <a:lnTo>
                    <a:pt x="402" y="74"/>
                  </a:lnTo>
                  <a:lnTo>
                    <a:pt x="402" y="78"/>
                  </a:lnTo>
                  <a:lnTo>
                    <a:pt x="402" y="72"/>
                  </a:lnTo>
                  <a:lnTo>
                    <a:pt x="402" y="78"/>
                  </a:lnTo>
                  <a:lnTo>
                    <a:pt x="404" y="78"/>
                  </a:lnTo>
                  <a:lnTo>
                    <a:pt x="404" y="78"/>
                  </a:lnTo>
                  <a:lnTo>
                    <a:pt x="404" y="72"/>
                  </a:lnTo>
                  <a:lnTo>
                    <a:pt x="404" y="74"/>
                  </a:lnTo>
                  <a:lnTo>
                    <a:pt x="405" y="71"/>
                  </a:lnTo>
                  <a:lnTo>
                    <a:pt x="405" y="64"/>
                  </a:lnTo>
                  <a:lnTo>
                    <a:pt x="407" y="65"/>
                  </a:lnTo>
                  <a:lnTo>
                    <a:pt x="407" y="56"/>
                  </a:lnTo>
                  <a:lnTo>
                    <a:pt x="407" y="58"/>
                  </a:lnTo>
                  <a:lnTo>
                    <a:pt x="408" y="56"/>
                  </a:lnTo>
                  <a:lnTo>
                    <a:pt x="408" y="52"/>
                  </a:lnTo>
                  <a:lnTo>
                    <a:pt x="408" y="52"/>
                  </a:lnTo>
                  <a:lnTo>
                    <a:pt x="409" y="52"/>
                  </a:lnTo>
                  <a:lnTo>
                    <a:pt x="409" y="53"/>
                  </a:lnTo>
                  <a:lnTo>
                    <a:pt x="409" y="52"/>
                  </a:lnTo>
                  <a:lnTo>
                    <a:pt x="409" y="53"/>
                  </a:lnTo>
                  <a:lnTo>
                    <a:pt x="411" y="53"/>
                  </a:lnTo>
                  <a:lnTo>
                    <a:pt x="411" y="53"/>
                  </a:lnTo>
                  <a:lnTo>
                    <a:pt x="411" y="51"/>
                  </a:lnTo>
                  <a:lnTo>
                    <a:pt x="412" y="51"/>
                  </a:lnTo>
                  <a:lnTo>
                    <a:pt x="412" y="53"/>
                  </a:lnTo>
                  <a:lnTo>
                    <a:pt x="412" y="51"/>
                  </a:lnTo>
                  <a:lnTo>
                    <a:pt x="412" y="51"/>
                  </a:lnTo>
                  <a:lnTo>
                    <a:pt x="414" y="53"/>
                  </a:lnTo>
                  <a:lnTo>
                    <a:pt x="414" y="53"/>
                  </a:lnTo>
                  <a:lnTo>
                    <a:pt x="414" y="52"/>
                  </a:lnTo>
                  <a:lnTo>
                    <a:pt x="414" y="53"/>
                  </a:lnTo>
                  <a:lnTo>
                    <a:pt x="415" y="55"/>
                  </a:lnTo>
                  <a:lnTo>
                    <a:pt x="415" y="58"/>
                  </a:lnTo>
                  <a:lnTo>
                    <a:pt x="415" y="55"/>
                  </a:lnTo>
                  <a:lnTo>
                    <a:pt x="415" y="58"/>
                  </a:lnTo>
                  <a:lnTo>
                    <a:pt x="417" y="59"/>
                  </a:lnTo>
                  <a:lnTo>
                    <a:pt x="417" y="61"/>
                  </a:lnTo>
                  <a:lnTo>
                    <a:pt x="417" y="58"/>
                  </a:lnTo>
                  <a:lnTo>
                    <a:pt x="417" y="61"/>
                  </a:lnTo>
                  <a:lnTo>
                    <a:pt x="418" y="61"/>
                  </a:lnTo>
                  <a:lnTo>
                    <a:pt x="418" y="64"/>
                  </a:lnTo>
                  <a:lnTo>
                    <a:pt x="418" y="59"/>
                  </a:lnTo>
                  <a:lnTo>
                    <a:pt x="418" y="64"/>
                  </a:lnTo>
                  <a:lnTo>
                    <a:pt x="420" y="64"/>
                  </a:lnTo>
                  <a:lnTo>
                    <a:pt x="420" y="66"/>
                  </a:lnTo>
                  <a:lnTo>
                    <a:pt x="420" y="64"/>
                  </a:lnTo>
                  <a:lnTo>
                    <a:pt x="420" y="66"/>
                  </a:lnTo>
                  <a:lnTo>
                    <a:pt x="421" y="71"/>
                  </a:lnTo>
                  <a:lnTo>
                    <a:pt x="421" y="69"/>
                  </a:lnTo>
                  <a:lnTo>
                    <a:pt x="421" y="69"/>
                  </a:lnTo>
                  <a:lnTo>
                    <a:pt x="422" y="71"/>
                  </a:lnTo>
                  <a:lnTo>
                    <a:pt x="422" y="71"/>
                  </a:lnTo>
                  <a:lnTo>
                    <a:pt x="422" y="68"/>
                  </a:lnTo>
                  <a:lnTo>
                    <a:pt x="422" y="69"/>
                  </a:lnTo>
                  <a:lnTo>
                    <a:pt x="424" y="68"/>
                  </a:lnTo>
                  <a:lnTo>
                    <a:pt x="424" y="64"/>
                  </a:lnTo>
                  <a:lnTo>
                    <a:pt x="425" y="64"/>
                  </a:lnTo>
                  <a:lnTo>
                    <a:pt x="425" y="66"/>
                  </a:lnTo>
                  <a:lnTo>
                    <a:pt x="425" y="64"/>
                  </a:lnTo>
                  <a:lnTo>
                    <a:pt x="425" y="65"/>
                  </a:lnTo>
                  <a:lnTo>
                    <a:pt x="427" y="65"/>
                  </a:lnTo>
                  <a:lnTo>
                    <a:pt x="427" y="65"/>
                  </a:lnTo>
                  <a:lnTo>
                    <a:pt x="427" y="64"/>
                  </a:lnTo>
                  <a:lnTo>
                    <a:pt x="427" y="65"/>
                  </a:lnTo>
                  <a:lnTo>
                    <a:pt x="428" y="64"/>
                  </a:lnTo>
                  <a:lnTo>
                    <a:pt x="428" y="66"/>
                  </a:lnTo>
                  <a:lnTo>
                    <a:pt x="428" y="64"/>
                  </a:lnTo>
                  <a:lnTo>
                    <a:pt x="428" y="66"/>
                  </a:lnTo>
                  <a:lnTo>
                    <a:pt x="430" y="66"/>
                  </a:lnTo>
                  <a:lnTo>
                    <a:pt x="430" y="69"/>
                  </a:lnTo>
                  <a:lnTo>
                    <a:pt x="430" y="66"/>
                  </a:lnTo>
                  <a:lnTo>
                    <a:pt x="430" y="69"/>
                  </a:lnTo>
                  <a:lnTo>
                    <a:pt x="431" y="71"/>
                  </a:lnTo>
                  <a:lnTo>
                    <a:pt x="431" y="78"/>
                  </a:lnTo>
                  <a:lnTo>
                    <a:pt x="431" y="71"/>
                  </a:lnTo>
                  <a:lnTo>
                    <a:pt x="431" y="78"/>
                  </a:lnTo>
                  <a:lnTo>
                    <a:pt x="432" y="78"/>
                  </a:lnTo>
                  <a:lnTo>
                    <a:pt x="432" y="82"/>
                  </a:lnTo>
                  <a:lnTo>
                    <a:pt x="432" y="78"/>
                  </a:lnTo>
                  <a:lnTo>
                    <a:pt x="432" y="82"/>
                  </a:lnTo>
                  <a:lnTo>
                    <a:pt x="434" y="84"/>
                  </a:lnTo>
                  <a:lnTo>
                    <a:pt x="434" y="87"/>
                  </a:lnTo>
                  <a:lnTo>
                    <a:pt x="434" y="84"/>
                  </a:lnTo>
                  <a:lnTo>
                    <a:pt x="434" y="84"/>
                  </a:lnTo>
                  <a:lnTo>
                    <a:pt x="435" y="82"/>
                  </a:lnTo>
                  <a:lnTo>
                    <a:pt x="435" y="85"/>
                  </a:lnTo>
                  <a:lnTo>
                    <a:pt x="435" y="81"/>
                  </a:lnTo>
                  <a:lnTo>
                    <a:pt x="435" y="85"/>
                  </a:lnTo>
                  <a:lnTo>
                    <a:pt x="437" y="84"/>
                  </a:lnTo>
                  <a:lnTo>
                    <a:pt x="437" y="81"/>
                  </a:lnTo>
                  <a:lnTo>
                    <a:pt x="438" y="78"/>
                  </a:lnTo>
                  <a:lnTo>
                    <a:pt x="438" y="79"/>
                  </a:lnTo>
                  <a:lnTo>
                    <a:pt x="438" y="74"/>
                  </a:lnTo>
                  <a:lnTo>
                    <a:pt x="440" y="71"/>
                  </a:lnTo>
                  <a:lnTo>
                    <a:pt x="440" y="71"/>
                  </a:lnTo>
                  <a:lnTo>
                    <a:pt x="440" y="69"/>
                  </a:lnTo>
                  <a:lnTo>
                    <a:pt x="441" y="68"/>
                  </a:lnTo>
                  <a:lnTo>
                    <a:pt x="441" y="69"/>
                  </a:lnTo>
                  <a:lnTo>
                    <a:pt x="441" y="68"/>
                  </a:lnTo>
                  <a:lnTo>
                    <a:pt x="441" y="68"/>
                  </a:lnTo>
                  <a:lnTo>
                    <a:pt x="443" y="68"/>
                  </a:lnTo>
                  <a:lnTo>
                    <a:pt x="443" y="69"/>
                  </a:lnTo>
                  <a:lnTo>
                    <a:pt x="443" y="68"/>
                  </a:lnTo>
                  <a:lnTo>
                    <a:pt x="443" y="69"/>
                  </a:lnTo>
                  <a:lnTo>
                    <a:pt x="444" y="71"/>
                  </a:lnTo>
                  <a:lnTo>
                    <a:pt x="444" y="74"/>
                  </a:lnTo>
                  <a:lnTo>
                    <a:pt x="444" y="71"/>
                  </a:lnTo>
                  <a:lnTo>
                    <a:pt x="444" y="74"/>
                  </a:lnTo>
                  <a:lnTo>
                    <a:pt x="445" y="75"/>
                  </a:lnTo>
                  <a:lnTo>
                    <a:pt x="445" y="79"/>
                  </a:lnTo>
                  <a:lnTo>
                    <a:pt x="445" y="75"/>
                  </a:lnTo>
                  <a:lnTo>
                    <a:pt x="445" y="79"/>
                  </a:lnTo>
                  <a:lnTo>
                    <a:pt x="447" y="81"/>
                  </a:lnTo>
                  <a:lnTo>
                    <a:pt x="447" y="79"/>
                  </a:lnTo>
                  <a:lnTo>
                    <a:pt x="448" y="79"/>
                  </a:lnTo>
                  <a:lnTo>
                    <a:pt x="448" y="81"/>
                  </a:lnTo>
                  <a:lnTo>
                    <a:pt x="448" y="79"/>
                  </a:lnTo>
                  <a:lnTo>
                    <a:pt x="448" y="81"/>
                  </a:lnTo>
                  <a:lnTo>
                    <a:pt x="450" y="84"/>
                  </a:lnTo>
                  <a:lnTo>
                    <a:pt x="450" y="81"/>
                  </a:lnTo>
                  <a:lnTo>
                    <a:pt x="450" y="81"/>
                  </a:lnTo>
                  <a:lnTo>
                    <a:pt x="451" y="79"/>
                  </a:lnTo>
                  <a:lnTo>
                    <a:pt x="451" y="75"/>
                  </a:lnTo>
                  <a:lnTo>
                    <a:pt x="453" y="75"/>
                  </a:lnTo>
                  <a:lnTo>
                    <a:pt x="453" y="75"/>
                  </a:lnTo>
                  <a:lnTo>
                    <a:pt x="453" y="74"/>
                  </a:lnTo>
                  <a:lnTo>
                    <a:pt x="453" y="75"/>
                  </a:lnTo>
                  <a:lnTo>
                    <a:pt x="454" y="75"/>
                  </a:lnTo>
                  <a:lnTo>
                    <a:pt x="454" y="75"/>
                  </a:lnTo>
                  <a:lnTo>
                    <a:pt x="454" y="72"/>
                  </a:lnTo>
                  <a:lnTo>
                    <a:pt x="456" y="71"/>
                  </a:lnTo>
                  <a:lnTo>
                    <a:pt x="456" y="72"/>
                  </a:lnTo>
                  <a:lnTo>
                    <a:pt x="456" y="69"/>
                  </a:lnTo>
                  <a:lnTo>
                    <a:pt x="456" y="69"/>
                  </a:lnTo>
                  <a:lnTo>
                    <a:pt x="457" y="69"/>
                  </a:lnTo>
                  <a:lnTo>
                    <a:pt x="457" y="65"/>
                  </a:lnTo>
                  <a:lnTo>
                    <a:pt x="458" y="65"/>
                  </a:lnTo>
                  <a:lnTo>
                    <a:pt x="458" y="61"/>
                  </a:lnTo>
                  <a:lnTo>
                    <a:pt x="460" y="61"/>
                  </a:lnTo>
                  <a:lnTo>
                    <a:pt x="460" y="65"/>
                  </a:lnTo>
                  <a:lnTo>
                    <a:pt x="460" y="61"/>
                  </a:lnTo>
                  <a:lnTo>
                    <a:pt x="460" y="64"/>
                  </a:lnTo>
                  <a:lnTo>
                    <a:pt x="461" y="66"/>
                  </a:lnTo>
                  <a:lnTo>
                    <a:pt x="461" y="65"/>
                  </a:lnTo>
                  <a:lnTo>
                    <a:pt x="461" y="65"/>
                  </a:lnTo>
                  <a:lnTo>
                    <a:pt x="463" y="66"/>
                  </a:lnTo>
                  <a:lnTo>
                    <a:pt x="463" y="74"/>
                  </a:lnTo>
                  <a:lnTo>
                    <a:pt x="463" y="66"/>
                  </a:lnTo>
                  <a:lnTo>
                    <a:pt x="463" y="74"/>
                  </a:lnTo>
                  <a:lnTo>
                    <a:pt x="464" y="72"/>
                  </a:lnTo>
                  <a:lnTo>
                    <a:pt x="464" y="72"/>
                  </a:lnTo>
                  <a:lnTo>
                    <a:pt x="464" y="71"/>
                  </a:lnTo>
                  <a:lnTo>
                    <a:pt x="466" y="71"/>
                  </a:lnTo>
                  <a:lnTo>
                    <a:pt x="466" y="72"/>
                  </a:lnTo>
                  <a:lnTo>
                    <a:pt x="466" y="69"/>
                  </a:lnTo>
                  <a:lnTo>
                    <a:pt x="466" y="72"/>
                  </a:lnTo>
                  <a:lnTo>
                    <a:pt x="467" y="71"/>
                  </a:lnTo>
                  <a:lnTo>
                    <a:pt x="467" y="71"/>
                  </a:lnTo>
                  <a:lnTo>
                    <a:pt x="467" y="66"/>
                  </a:lnTo>
                  <a:lnTo>
                    <a:pt x="467" y="66"/>
                  </a:lnTo>
                  <a:lnTo>
                    <a:pt x="468" y="68"/>
                  </a:lnTo>
                  <a:lnTo>
                    <a:pt x="468" y="69"/>
                  </a:lnTo>
                  <a:lnTo>
                    <a:pt x="468" y="68"/>
                  </a:lnTo>
                  <a:lnTo>
                    <a:pt x="468" y="68"/>
                  </a:lnTo>
                  <a:lnTo>
                    <a:pt x="470" y="66"/>
                  </a:lnTo>
                  <a:lnTo>
                    <a:pt x="470" y="62"/>
                  </a:lnTo>
                  <a:lnTo>
                    <a:pt x="470" y="64"/>
                  </a:lnTo>
                  <a:lnTo>
                    <a:pt x="471" y="65"/>
                  </a:lnTo>
                  <a:lnTo>
                    <a:pt x="471" y="72"/>
                  </a:lnTo>
                  <a:lnTo>
                    <a:pt x="471" y="65"/>
                  </a:lnTo>
                  <a:lnTo>
                    <a:pt x="471" y="72"/>
                  </a:lnTo>
                  <a:lnTo>
                    <a:pt x="473" y="74"/>
                  </a:lnTo>
                  <a:lnTo>
                    <a:pt x="473" y="82"/>
                  </a:lnTo>
                  <a:lnTo>
                    <a:pt x="473" y="74"/>
                  </a:lnTo>
                  <a:lnTo>
                    <a:pt x="473" y="81"/>
                  </a:lnTo>
                  <a:lnTo>
                    <a:pt x="474" y="82"/>
                  </a:lnTo>
                  <a:lnTo>
                    <a:pt x="474" y="85"/>
                  </a:lnTo>
                  <a:lnTo>
                    <a:pt x="474" y="82"/>
                  </a:lnTo>
                  <a:lnTo>
                    <a:pt x="474" y="85"/>
                  </a:lnTo>
                  <a:lnTo>
                    <a:pt x="476" y="85"/>
                  </a:lnTo>
                  <a:lnTo>
                    <a:pt x="476" y="88"/>
                  </a:lnTo>
                  <a:lnTo>
                    <a:pt x="476" y="85"/>
                  </a:lnTo>
                  <a:lnTo>
                    <a:pt x="477" y="85"/>
                  </a:lnTo>
                  <a:lnTo>
                    <a:pt x="477" y="82"/>
                  </a:lnTo>
                  <a:lnTo>
                    <a:pt x="479" y="81"/>
                  </a:lnTo>
                  <a:lnTo>
                    <a:pt x="479" y="78"/>
                  </a:lnTo>
                  <a:lnTo>
                    <a:pt x="480" y="77"/>
                  </a:lnTo>
                  <a:lnTo>
                    <a:pt x="480" y="74"/>
                  </a:lnTo>
                  <a:lnTo>
                    <a:pt x="480" y="77"/>
                  </a:lnTo>
                  <a:lnTo>
                    <a:pt x="481" y="77"/>
                  </a:lnTo>
                  <a:lnTo>
                    <a:pt x="481" y="74"/>
                  </a:lnTo>
                  <a:lnTo>
                    <a:pt x="483" y="72"/>
                  </a:lnTo>
                  <a:lnTo>
                    <a:pt x="483" y="74"/>
                  </a:lnTo>
                  <a:lnTo>
                    <a:pt x="483" y="71"/>
                  </a:lnTo>
                  <a:lnTo>
                    <a:pt x="483" y="72"/>
                  </a:lnTo>
                  <a:lnTo>
                    <a:pt x="484" y="72"/>
                  </a:lnTo>
                  <a:lnTo>
                    <a:pt x="484" y="71"/>
                  </a:lnTo>
                  <a:lnTo>
                    <a:pt x="484" y="72"/>
                  </a:lnTo>
                  <a:lnTo>
                    <a:pt x="486" y="69"/>
                  </a:lnTo>
                  <a:lnTo>
                    <a:pt x="486" y="71"/>
                  </a:lnTo>
                  <a:lnTo>
                    <a:pt x="486" y="66"/>
                  </a:lnTo>
                  <a:lnTo>
                    <a:pt x="487" y="64"/>
                  </a:lnTo>
                  <a:lnTo>
                    <a:pt x="487" y="61"/>
                  </a:lnTo>
                  <a:lnTo>
                    <a:pt x="487" y="61"/>
                  </a:lnTo>
                  <a:lnTo>
                    <a:pt x="489" y="61"/>
                  </a:lnTo>
                  <a:lnTo>
                    <a:pt x="489" y="62"/>
                  </a:lnTo>
                  <a:lnTo>
                    <a:pt x="489" y="58"/>
                  </a:lnTo>
                  <a:lnTo>
                    <a:pt x="489" y="62"/>
                  </a:lnTo>
                  <a:lnTo>
                    <a:pt x="490" y="62"/>
                  </a:lnTo>
                  <a:lnTo>
                    <a:pt x="490" y="64"/>
                  </a:lnTo>
                  <a:lnTo>
                    <a:pt x="490" y="62"/>
                  </a:lnTo>
                  <a:lnTo>
                    <a:pt x="490" y="64"/>
                  </a:lnTo>
                  <a:lnTo>
                    <a:pt x="492" y="64"/>
                  </a:lnTo>
                  <a:lnTo>
                    <a:pt x="492" y="66"/>
                  </a:lnTo>
                  <a:lnTo>
                    <a:pt x="492" y="62"/>
                  </a:lnTo>
                  <a:lnTo>
                    <a:pt x="492" y="66"/>
                  </a:lnTo>
                  <a:lnTo>
                    <a:pt x="493" y="68"/>
                  </a:lnTo>
                  <a:lnTo>
                    <a:pt x="493" y="78"/>
                  </a:lnTo>
                  <a:lnTo>
                    <a:pt x="493" y="68"/>
                  </a:lnTo>
                  <a:lnTo>
                    <a:pt x="493" y="78"/>
                  </a:lnTo>
                  <a:lnTo>
                    <a:pt x="494" y="81"/>
                  </a:lnTo>
                  <a:lnTo>
                    <a:pt x="494" y="88"/>
                  </a:lnTo>
                  <a:lnTo>
                    <a:pt x="494" y="81"/>
                  </a:lnTo>
                  <a:lnTo>
                    <a:pt x="494" y="88"/>
                  </a:lnTo>
                  <a:lnTo>
                    <a:pt x="496" y="88"/>
                  </a:lnTo>
                  <a:lnTo>
                    <a:pt x="496" y="89"/>
                  </a:lnTo>
                  <a:lnTo>
                    <a:pt x="496" y="88"/>
                  </a:lnTo>
                  <a:lnTo>
                    <a:pt x="496" y="89"/>
                  </a:lnTo>
                  <a:lnTo>
                    <a:pt x="497" y="91"/>
                  </a:lnTo>
                  <a:lnTo>
                    <a:pt x="497" y="91"/>
                  </a:lnTo>
                  <a:lnTo>
                    <a:pt x="497" y="87"/>
                  </a:lnTo>
                  <a:lnTo>
                    <a:pt x="497" y="88"/>
                  </a:lnTo>
                  <a:lnTo>
                    <a:pt x="499" y="88"/>
                  </a:lnTo>
                  <a:lnTo>
                    <a:pt x="499" y="85"/>
                  </a:lnTo>
                  <a:lnTo>
                    <a:pt x="499" y="87"/>
                  </a:lnTo>
                  <a:lnTo>
                    <a:pt x="500" y="85"/>
                  </a:lnTo>
                  <a:lnTo>
                    <a:pt x="500" y="87"/>
                  </a:lnTo>
                  <a:lnTo>
                    <a:pt x="500" y="84"/>
                  </a:lnTo>
                  <a:lnTo>
                    <a:pt x="502" y="84"/>
                  </a:lnTo>
                  <a:lnTo>
                    <a:pt x="502" y="84"/>
                  </a:lnTo>
                  <a:lnTo>
                    <a:pt x="502" y="82"/>
                  </a:lnTo>
                  <a:lnTo>
                    <a:pt x="503" y="81"/>
                  </a:lnTo>
                  <a:lnTo>
                    <a:pt x="503" y="79"/>
                  </a:lnTo>
                  <a:lnTo>
                    <a:pt x="503" y="81"/>
                  </a:lnTo>
                  <a:lnTo>
                    <a:pt x="504" y="79"/>
                  </a:lnTo>
                  <a:lnTo>
                    <a:pt x="504" y="79"/>
                  </a:lnTo>
                  <a:lnTo>
                    <a:pt x="504" y="78"/>
                  </a:lnTo>
                  <a:lnTo>
                    <a:pt x="506" y="78"/>
                  </a:lnTo>
                  <a:lnTo>
                    <a:pt x="506" y="79"/>
                  </a:lnTo>
                  <a:lnTo>
                    <a:pt x="506" y="78"/>
                  </a:lnTo>
                  <a:lnTo>
                    <a:pt x="506" y="79"/>
                  </a:lnTo>
                  <a:lnTo>
                    <a:pt x="507" y="81"/>
                  </a:lnTo>
                  <a:lnTo>
                    <a:pt x="507" y="82"/>
                  </a:lnTo>
                  <a:lnTo>
                    <a:pt x="507" y="81"/>
                  </a:lnTo>
                  <a:lnTo>
                    <a:pt x="509" y="78"/>
                  </a:lnTo>
                  <a:lnTo>
                    <a:pt x="509" y="78"/>
                  </a:lnTo>
                  <a:lnTo>
                    <a:pt x="509" y="77"/>
                  </a:lnTo>
                  <a:lnTo>
                    <a:pt x="509" y="78"/>
                  </a:lnTo>
                  <a:lnTo>
                    <a:pt x="510" y="78"/>
                  </a:lnTo>
                  <a:lnTo>
                    <a:pt x="510" y="79"/>
                  </a:lnTo>
                  <a:lnTo>
                    <a:pt x="510" y="77"/>
                  </a:lnTo>
                  <a:lnTo>
                    <a:pt x="510" y="79"/>
                  </a:lnTo>
                  <a:lnTo>
                    <a:pt x="512" y="82"/>
                  </a:lnTo>
                  <a:lnTo>
                    <a:pt x="512" y="78"/>
                  </a:lnTo>
                  <a:lnTo>
                    <a:pt x="512" y="78"/>
                  </a:lnTo>
                  <a:lnTo>
                    <a:pt x="513" y="77"/>
                  </a:lnTo>
                  <a:lnTo>
                    <a:pt x="513" y="79"/>
                  </a:lnTo>
                  <a:lnTo>
                    <a:pt x="513" y="74"/>
                  </a:lnTo>
                  <a:lnTo>
                    <a:pt x="515" y="74"/>
                  </a:lnTo>
                  <a:lnTo>
                    <a:pt x="515" y="72"/>
                  </a:lnTo>
                  <a:lnTo>
                    <a:pt x="515" y="72"/>
                  </a:lnTo>
                  <a:lnTo>
                    <a:pt x="516" y="75"/>
                  </a:lnTo>
                  <a:lnTo>
                    <a:pt x="516" y="75"/>
                  </a:lnTo>
                  <a:lnTo>
                    <a:pt x="516" y="75"/>
                  </a:lnTo>
                  <a:lnTo>
                    <a:pt x="517" y="77"/>
                  </a:lnTo>
                  <a:lnTo>
                    <a:pt x="517" y="77"/>
                  </a:lnTo>
                  <a:lnTo>
                    <a:pt x="517" y="71"/>
                  </a:lnTo>
                  <a:lnTo>
                    <a:pt x="519" y="71"/>
                  </a:lnTo>
                  <a:lnTo>
                    <a:pt x="519" y="74"/>
                  </a:lnTo>
                  <a:lnTo>
                    <a:pt x="519" y="71"/>
                  </a:lnTo>
                  <a:lnTo>
                    <a:pt x="519" y="74"/>
                  </a:lnTo>
                  <a:lnTo>
                    <a:pt x="520" y="75"/>
                  </a:lnTo>
                  <a:lnTo>
                    <a:pt x="520" y="77"/>
                  </a:lnTo>
                  <a:lnTo>
                    <a:pt x="520" y="75"/>
                  </a:lnTo>
                  <a:lnTo>
                    <a:pt x="520" y="77"/>
                  </a:lnTo>
                  <a:lnTo>
                    <a:pt x="522" y="75"/>
                  </a:lnTo>
                  <a:lnTo>
                    <a:pt x="522" y="77"/>
                  </a:lnTo>
                  <a:lnTo>
                    <a:pt x="522" y="75"/>
                  </a:lnTo>
                  <a:lnTo>
                    <a:pt x="522" y="77"/>
                  </a:lnTo>
                  <a:lnTo>
                    <a:pt x="523" y="78"/>
                  </a:lnTo>
                  <a:lnTo>
                    <a:pt x="523" y="81"/>
                  </a:lnTo>
                  <a:lnTo>
                    <a:pt x="523" y="78"/>
                  </a:lnTo>
                  <a:lnTo>
                    <a:pt x="523" y="81"/>
                  </a:lnTo>
                  <a:lnTo>
                    <a:pt x="525" y="81"/>
                  </a:lnTo>
                  <a:lnTo>
                    <a:pt x="525" y="82"/>
                  </a:lnTo>
                  <a:lnTo>
                    <a:pt x="525" y="79"/>
                  </a:lnTo>
                  <a:lnTo>
                    <a:pt x="525" y="79"/>
                  </a:lnTo>
                  <a:lnTo>
                    <a:pt x="526" y="79"/>
                  </a:lnTo>
                  <a:lnTo>
                    <a:pt x="526" y="81"/>
                  </a:lnTo>
                  <a:lnTo>
                    <a:pt x="526" y="78"/>
                  </a:lnTo>
                  <a:lnTo>
                    <a:pt x="528" y="77"/>
                  </a:lnTo>
                  <a:lnTo>
                    <a:pt x="528" y="74"/>
                  </a:lnTo>
                  <a:lnTo>
                    <a:pt x="529" y="75"/>
                  </a:lnTo>
                  <a:lnTo>
                    <a:pt x="529" y="71"/>
                  </a:lnTo>
                  <a:lnTo>
                    <a:pt x="530" y="72"/>
                  </a:lnTo>
                  <a:lnTo>
                    <a:pt x="530" y="68"/>
                  </a:lnTo>
                  <a:lnTo>
                    <a:pt x="532" y="68"/>
                  </a:lnTo>
                  <a:lnTo>
                    <a:pt x="532" y="68"/>
                  </a:lnTo>
                  <a:lnTo>
                    <a:pt x="532" y="66"/>
                  </a:lnTo>
                  <a:lnTo>
                    <a:pt x="532" y="66"/>
                  </a:lnTo>
                  <a:lnTo>
                    <a:pt x="533" y="66"/>
                  </a:lnTo>
                  <a:lnTo>
                    <a:pt x="533" y="68"/>
                  </a:lnTo>
                  <a:lnTo>
                    <a:pt x="533" y="66"/>
                  </a:lnTo>
                  <a:lnTo>
                    <a:pt x="533" y="66"/>
                  </a:lnTo>
                  <a:lnTo>
                    <a:pt x="535" y="66"/>
                  </a:lnTo>
                  <a:lnTo>
                    <a:pt x="535" y="68"/>
                  </a:lnTo>
                  <a:lnTo>
                    <a:pt x="535" y="66"/>
                  </a:lnTo>
                  <a:lnTo>
                    <a:pt x="535" y="68"/>
                  </a:lnTo>
                  <a:lnTo>
                    <a:pt x="536" y="68"/>
                  </a:lnTo>
                  <a:lnTo>
                    <a:pt x="536" y="74"/>
                  </a:lnTo>
                  <a:lnTo>
                    <a:pt x="536" y="68"/>
                  </a:lnTo>
                  <a:lnTo>
                    <a:pt x="536" y="74"/>
                  </a:lnTo>
                  <a:lnTo>
                    <a:pt x="538" y="75"/>
                  </a:lnTo>
                  <a:lnTo>
                    <a:pt x="538" y="81"/>
                  </a:lnTo>
                  <a:lnTo>
                    <a:pt x="538" y="75"/>
                  </a:lnTo>
                  <a:lnTo>
                    <a:pt x="538" y="81"/>
                  </a:lnTo>
                  <a:lnTo>
                    <a:pt x="539" y="81"/>
                  </a:lnTo>
                  <a:lnTo>
                    <a:pt x="539" y="81"/>
                  </a:lnTo>
                  <a:lnTo>
                    <a:pt x="539" y="79"/>
                  </a:lnTo>
                  <a:lnTo>
                    <a:pt x="539" y="81"/>
                  </a:lnTo>
                  <a:lnTo>
                    <a:pt x="540" y="82"/>
                  </a:lnTo>
                  <a:lnTo>
                    <a:pt x="540" y="79"/>
                  </a:lnTo>
                  <a:lnTo>
                    <a:pt x="540" y="81"/>
                  </a:lnTo>
                  <a:lnTo>
                    <a:pt x="542" y="81"/>
                  </a:lnTo>
                  <a:lnTo>
                    <a:pt x="542" y="81"/>
                  </a:lnTo>
                  <a:lnTo>
                    <a:pt x="542" y="79"/>
                  </a:lnTo>
                  <a:lnTo>
                    <a:pt x="542" y="79"/>
                  </a:lnTo>
                  <a:lnTo>
                    <a:pt x="543" y="79"/>
                  </a:lnTo>
                  <a:lnTo>
                    <a:pt x="543" y="81"/>
                  </a:lnTo>
                  <a:lnTo>
                    <a:pt x="543" y="78"/>
                  </a:lnTo>
                  <a:lnTo>
                    <a:pt x="543" y="78"/>
                  </a:lnTo>
                  <a:lnTo>
                    <a:pt x="545" y="78"/>
                  </a:lnTo>
                  <a:lnTo>
                    <a:pt x="545" y="78"/>
                  </a:lnTo>
                  <a:lnTo>
                    <a:pt x="545" y="75"/>
                  </a:lnTo>
                  <a:lnTo>
                    <a:pt x="545" y="78"/>
                  </a:lnTo>
                  <a:lnTo>
                    <a:pt x="546" y="78"/>
                  </a:lnTo>
                  <a:lnTo>
                    <a:pt x="546" y="79"/>
                  </a:lnTo>
                  <a:lnTo>
                    <a:pt x="546" y="78"/>
                  </a:lnTo>
                  <a:lnTo>
                    <a:pt x="546" y="79"/>
                  </a:lnTo>
                  <a:lnTo>
                    <a:pt x="548" y="79"/>
                  </a:lnTo>
                  <a:lnTo>
                    <a:pt x="548" y="81"/>
                  </a:lnTo>
                  <a:lnTo>
                    <a:pt x="548" y="79"/>
                  </a:lnTo>
                  <a:lnTo>
                    <a:pt x="548" y="79"/>
                  </a:lnTo>
                  <a:lnTo>
                    <a:pt x="549" y="79"/>
                  </a:lnTo>
                  <a:lnTo>
                    <a:pt x="549" y="81"/>
                  </a:lnTo>
                  <a:lnTo>
                    <a:pt x="549" y="79"/>
                  </a:lnTo>
                  <a:lnTo>
                    <a:pt x="549" y="79"/>
                  </a:lnTo>
                  <a:lnTo>
                    <a:pt x="551" y="81"/>
                  </a:lnTo>
                  <a:lnTo>
                    <a:pt x="551" y="82"/>
                  </a:lnTo>
                  <a:lnTo>
                    <a:pt x="551" y="81"/>
                  </a:lnTo>
                  <a:lnTo>
                    <a:pt x="551" y="81"/>
                  </a:lnTo>
                  <a:lnTo>
                    <a:pt x="552" y="81"/>
                  </a:lnTo>
                  <a:lnTo>
                    <a:pt x="552" y="75"/>
                  </a:lnTo>
                  <a:lnTo>
                    <a:pt x="553" y="74"/>
                  </a:lnTo>
                  <a:lnTo>
                    <a:pt x="553" y="74"/>
                  </a:lnTo>
                  <a:lnTo>
                    <a:pt x="553" y="72"/>
                  </a:lnTo>
                  <a:lnTo>
                    <a:pt x="555" y="72"/>
                  </a:lnTo>
                  <a:lnTo>
                    <a:pt x="555" y="69"/>
                  </a:lnTo>
                  <a:lnTo>
                    <a:pt x="556" y="72"/>
                  </a:lnTo>
                  <a:lnTo>
                    <a:pt x="556" y="72"/>
                  </a:lnTo>
                  <a:lnTo>
                    <a:pt x="556" y="71"/>
                  </a:lnTo>
                  <a:lnTo>
                    <a:pt x="556" y="71"/>
                  </a:lnTo>
                  <a:lnTo>
                    <a:pt x="558" y="69"/>
                  </a:lnTo>
                  <a:lnTo>
                    <a:pt x="558" y="66"/>
                  </a:lnTo>
                  <a:lnTo>
                    <a:pt x="558" y="66"/>
                  </a:lnTo>
                  <a:lnTo>
                    <a:pt x="559" y="66"/>
                  </a:lnTo>
                  <a:lnTo>
                    <a:pt x="559" y="69"/>
                  </a:lnTo>
                  <a:lnTo>
                    <a:pt x="559" y="66"/>
                  </a:lnTo>
                  <a:lnTo>
                    <a:pt x="559" y="69"/>
                  </a:lnTo>
                  <a:lnTo>
                    <a:pt x="561" y="69"/>
                  </a:lnTo>
                  <a:lnTo>
                    <a:pt x="561" y="71"/>
                  </a:lnTo>
                  <a:lnTo>
                    <a:pt x="561" y="68"/>
                  </a:lnTo>
                  <a:lnTo>
                    <a:pt x="561" y="71"/>
                  </a:lnTo>
                  <a:lnTo>
                    <a:pt x="562" y="71"/>
                  </a:lnTo>
                  <a:lnTo>
                    <a:pt x="562" y="74"/>
                  </a:lnTo>
                  <a:lnTo>
                    <a:pt x="562" y="71"/>
                  </a:lnTo>
                  <a:lnTo>
                    <a:pt x="562" y="74"/>
                  </a:lnTo>
                  <a:lnTo>
                    <a:pt x="564" y="75"/>
                  </a:lnTo>
                  <a:lnTo>
                    <a:pt x="564" y="79"/>
                  </a:lnTo>
                  <a:lnTo>
                    <a:pt x="564" y="75"/>
                  </a:lnTo>
                  <a:lnTo>
                    <a:pt x="564" y="79"/>
                  </a:lnTo>
                  <a:lnTo>
                    <a:pt x="565" y="79"/>
                  </a:lnTo>
                  <a:lnTo>
                    <a:pt x="565" y="84"/>
                  </a:lnTo>
                  <a:lnTo>
                    <a:pt x="565" y="79"/>
                  </a:lnTo>
                  <a:lnTo>
                    <a:pt x="565" y="84"/>
                  </a:lnTo>
                  <a:lnTo>
                    <a:pt x="566" y="84"/>
                  </a:lnTo>
                  <a:lnTo>
                    <a:pt x="566" y="88"/>
                  </a:lnTo>
                  <a:lnTo>
                    <a:pt x="566" y="84"/>
                  </a:lnTo>
                  <a:lnTo>
                    <a:pt x="566" y="88"/>
                  </a:lnTo>
                  <a:lnTo>
                    <a:pt x="568" y="89"/>
                  </a:lnTo>
                  <a:lnTo>
                    <a:pt x="568" y="91"/>
                  </a:lnTo>
                  <a:lnTo>
                    <a:pt x="568" y="88"/>
                  </a:lnTo>
                  <a:lnTo>
                    <a:pt x="568" y="91"/>
                  </a:lnTo>
                  <a:lnTo>
                    <a:pt x="569" y="88"/>
                  </a:lnTo>
                  <a:lnTo>
                    <a:pt x="569" y="85"/>
                  </a:lnTo>
                  <a:lnTo>
                    <a:pt x="571" y="85"/>
                  </a:lnTo>
                  <a:lnTo>
                    <a:pt x="571" y="78"/>
                  </a:lnTo>
                  <a:lnTo>
                    <a:pt x="572" y="77"/>
                  </a:lnTo>
                  <a:lnTo>
                    <a:pt x="572" y="71"/>
                  </a:lnTo>
                  <a:lnTo>
                    <a:pt x="574" y="69"/>
                  </a:lnTo>
                  <a:lnTo>
                    <a:pt x="574" y="66"/>
                  </a:lnTo>
                  <a:lnTo>
                    <a:pt x="575" y="68"/>
                  </a:lnTo>
                  <a:lnTo>
                    <a:pt x="575" y="69"/>
                  </a:lnTo>
                  <a:lnTo>
                    <a:pt x="575" y="66"/>
                  </a:lnTo>
                  <a:lnTo>
                    <a:pt x="575" y="68"/>
                  </a:lnTo>
                  <a:lnTo>
                    <a:pt x="576" y="68"/>
                  </a:lnTo>
                  <a:lnTo>
                    <a:pt x="576" y="71"/>
                  </a:lnTo>
                  <a:lnTo>
                    <a:pt x="576" y="68"/>
                  </a:lnTo>
                  <a:lnTo>
                    <a:pt x="576" y="71"/>
                  </a:lnTo>
                  <a:lnTo>
                    <a:pt x="578" y="72"/>
                  </a:lnTo>
                  <a:lnTo>
                    <a:pt x="578" y="75"/>
                  </a:lnTo>
                  <a:lnTo>
                    <a:pt x="578" y="72"/>
                  </a:lnTo>
                  <a:lnTo>
                    <a:pt x="578" y="75"/>
                  </a:lnTo>
                  <a:lnTo>
                    <a:pt x="579" y="78"/>
                  </a:lnTo>
                  <a:lnTo>
                    <a:pt x="579" y="82"/>
                  </a:lnTo>
                  <a:lnTo>
                    <a:pt x="579" y="78"/>
                  </a:lnTo>
                  <a:lnTo>
                    <a:pt x="579" y="82"/>
                  </a:lnTo>
                  <a:lnTo>
                    <a:pt x="581" y="82"/>
                  </a:lnTo>
                  <a:lnTo>
                    <a:pt x="581" y="85"/>
                  </a:lnTo>
                  <a:lnTo>
                    <a:pt x="581" y="82"/>
                  </a:lnTo>
                  <a:lnTo>
                    <a:pt x="581" y="85"/>
                  </a:lnTo>
                  <a:lnTo>
                    <a:pt x="582" y="85"/>
                  </a:lnTo>
                  <a:lnTo>
                    <a:pt x="582" y="85"/>
                  </a:lnTo>
                  <a:lnTo>
                    <a:pt x="582" y="84"/>
                  </a:lnTo>
                  <a:lnTo>
                    <a:pt x="584" y="84"/>
                  </a:lnTo>
                  <a:lnTo>
                    <a:pt x="584" y="87"/>
                  </a:lnTo>
                  <a:lnTo>
                    <a:pt x="584" y="84"/>
                  </a:lnTo>
                  <a:lnTo>
                    <a:pt x="584" y="85"/>
                  </a:lnTo>
                  <a:lnTo>
                    <a:pt x="585" y="84"/>
                  </a:lnTo>
                  <a:lnTo>
                    <a:pt x="585" y="85"/>
                  </a:lnTo>
                  <a:lnTo>
                    <a:pt x="585" y="82"/>
                  </a:lnTo>
                  <a:lnTo>
                    <a:pt x="587" y="82"/>
                  </a:lnTo>
                  <a:lnTo>
                    <a:pt x="587" y="79"/>
                  </a:lnTo>
                  <a:lnTo>
                    <a:pt x="587" y="79"/>
                  </a:lnTo>
                  <a:lnTo>
                    <a:pt x="588" y="78"/>
                  </a:lnTo>
                  <a:lnTo>
                    <a:pt x="588" y="81"/>
                  </a:lnTo>
                  <a:lnTo>
                    <a:pt x="588" y="78"/>
                  </a:lnTo>
                  <a:lnTo>
                    <a:pt x="588" y="79"/>
                  </a:lnTo>
                  <a:lnTo>
                    <a:pt x="589" y="79"/>
                  </a:lnTo>
                  <a:lnTo>
                    <a:pt x="589" y="81"/>
                  </a:lnTo>
                  <a:lnTo>
                    <a:pt x="589" y="78"/>
                  </a:lnTo>
                  <a:lnTo>
                    <a:pt x="589" y="81"/>
                  </a:lnTo>
                  <a:lnTo>
                    <a:pt x="591" y="81"/>
                  </a:lnTo>
                  <a:lnTo>
                    <a:pt x="591" y="82"/>
                  </a:lnTo>
                  <a:lnTo>
                    <a:pt x="591" y="81"/>
                  </a:lnTo>
                  <a:lnTo>
                    <a:pt x="591" y="82"/>
                  </a:lnTo>
                  <a:lnTo>
                    <a:pt x="592" y="84"/>
                  </a:lnTo>
                  <a:lnTo>
                    <a:pt x="592" y="85"/>
                  </a:lnTo>
                  <a:lnTo>
                    <a:pt x="592" y="82"/>
                  </a:lnTo>
                  <a:lnTo>
                    <a:pt x="592" y="85"/>
                  </a:lnTo>
                  <a:lnTo>
                    <a:pt x="594" y="85"/>
                  </a:lnTo>
                  <a:lnTo>
                    <a:pt x="594" y="87"/>
                  </a:lnTo>
                  <a:lnTo>
                    <a:pt x="594" y="85"/>
                  </a:lnTo>
                  <a:lnTo>
                    <a:pt x="594" y="87"/>
                  </a:lnTo>
                  <a:lnTo>
                    <a:pt x="595" y="87"/>
                  </a:lnTo>
                  <a:lnTo>
                    <a:pt x="595" y="88"/>
                  </a:lnTo>
                  <a:lnTo>
                    <a:pt x="595" y="87"/>
                  </a:lnTo>
                  <a:lnTo>
                    <a:pt x="595" y="87"/>
                  </a:lnTo>
                  <a:lnTo>
                    <a:pt x="597" y="88"/>
                  </a:lnTo>
                  <a:lnTo>
                    <a:pt x="597" y="91"/>
                  </a:lnTo>
                  <a:lnTo>
                    <a:pt x="597" y="88"/>
                  </a:lnTo>
                  <a:lnTo>
                    <a:pt x="597" y="91"/>
                  </a:lnTo>
                  <a:lnTo>
                    <a:pt x="598" y="89"/>
                  </a:lnTo>
                  <a:lnTo>
                    <a:pt x="598" y="91"/>
                  </a:lnTo>
                  <a:lnTo>
                    <a:pt x="598" y="85"/>
                  </a:lnTo>
                  <a:lnTo>
                    <a:pt x="600" y="85"/>
                  </a:lnTo>
                  <a:lnTo>
                    <a:pt x="600" y="79"/>
                  </a:lnTo>
                  <a:lnTo>
                    <a:pt x="601" y="78"/>
                  </a:lnTo>
                  <a:lnTo>
                    <a:pt x="601" y="81"/>
                  </a:lnTo>
                  <a:lnTo>
                    <a:pt x="601" y="78"/>
                  </a:lnTo>
                  <a:lnTo>
                    <a:pt x="602" y="79"/>
                  </a:lnTo>
                  <a:lnTo>
                    <a:pt x="602" y="77"/>
                  </a:lnTo>
                  <a:lnTo>
                    <a:pt x="602" y="78"/>
                  </a:lnTo>
                  <a:lnTo>
                    <a:pt x="604" y="79"/>
                  </a:lnTo>
                  <a:lnTo>
                    <a:pt x="604" y="77"/>
                  </a:lnTo>
                  <a:lnTo>
                    <a:pt x="605" y="77"/>
                  </a:lnTo>
                  <a:lnTo>
                    <a:pt x="605" y="75"/>
                  </a:lnTo>
                  <a:lnTo>
                    <a:pt x="605" y="75"/>
                  </a:lnTo>
                  <a:lnTo>
                    <a:pt x="607" y="75"/>
                  </a:lnTo>
                  <a:lnTo>
                    <a:pt x="607" y="77"/>
                  </a:lnTo>
                  <a:lnTo>
                    <a:pt x="607" y="75"/>
                  </a:lnTo>
                  <a:lnTo>
                    <a:pt x="607" y="77"/>
                  </a:lnTo>
                  <a:lnTo>
                    <a:pt x="608" y="77"/>
                  </a:lnTo>
                  <a:lnTo>
                    <a:pt x="608" y="77"/>
                  </a:lnTo>
                  <a:lnTo>
                    <a:pt x="608" y="75"/>
                  </a:lnTo>
                  <a:lnTo>
                    <a:pt x="608" y="77"/>
                  </a:lnTo>
                  <a:lnTo>
                    <a:pt x="610" y="77"/>
                  </a:lnTo>
                  <a:lnTo>
                    <a:pt x="610" y="79"/>
                  </a:lnTo>
                  <a:lnTo>
                    <a:pt x="610" y="77"/>
                  </a:lnTo>
                  <a:lnTo>
                    <a:pt x="610" y="79"/>
                  </a:lnTo>
                  <a:lnTo>
                    <a:pt x="611" y="78"/>
                  </a:lnTo>
                  <a:lnTo>
                    <a:pt x="611" y="81"/>
                  </a:lnTo>
                  <a:lnTo>
                    <a:pt x="611" y="78"/>
                  </a:lnTo>
                  <a:lnTo>
                    <a:pt x="611" y="78"/>
                  </a:lnTo>
                  <a:lnTo>
                    <a:pt x="612" y="78"/>
                  </a:lnTo>
                  <a:lnTo>
                    <a:pt x="612" y="79"/>
                  </a:lnTo>
                  <a:lnTo>
                    <a:pt x="612" y="77"/>
                  </a:lnTo>
                  <a:lnTo>
                    <a:pt x="612" y="79"/>
                  </a:lnTo>
                  <a:lnTo>
                    <a:pt x="614" y="79"/>
                  </a:lnTo>
                  <a:lnTo>
                    <a:pt x="614" y="82"/>
                  </a:lnTo>
                  <a:lnTo>
                    <a:pt x="614" y="79"/>
                  </a:lnTo>
                  <a:lnTo>
                    <a:pt x="614" y="79"/>
                  </a:lnTo>
                  <a:lnTo>
                    <a:pt x="615" y="79"/>
                  </a:lnTo>
                  <a:lnTo>
                    <a:pt x="615" y="75"/>
                  </a:lnTo>
                  <a:lnTo>
                    <a:pt x="617" y="75"/>
                  </a:lnTo>
                  <a:lnTo>
                    <a:pt x="617" y="72"/>
                  </a:lnTo>
                  <a:lnTo>
                    <a:pt x="618" y="72"/>
                  </a:lnTo>
                  <a:lnTo>
                    <a:pt x="618" y="68"/>
                  </a:lnTo>
                  <a:lnTo>
                    <a:pt x="620" y="68"/>
                  </a:lnTo>
                  <a:lnTo>
                    <a:pt x="620" y="68"/>
                  </a:lnTo>
                  <a:lnTo>
                    <a:pt x="620" y="66"/>
                  </a:lnTo>
                  <a:lnTo>
                    <a:pt x="620" y="68"/>
                  </a:lnTo>
                  <a:lnTo>
                    <a:pt x="621" y="68"/>
                  </a:lnTo>
                  <a:lnTo>
                    <a:pt x="621" y="69"/>
                  </a:lnTo>
                  <a:lnTo>
                    <a:pt x="621" y="66"/>
                  </a:lnTo>
                  <a:lnTo>
                    <a:pt x="621" y="69"/>
                  </a:lnTo>
                  <a:lnTo>
                    <a:pt x="623" y="69"/>
                  </a:lnTo>
                  <a:lnTo>
                    <a:pt x="623" y="74"/>
                  </a:lnTo>
                  <a:lnTo>
                    <a:pt x="623" y="69"/>
                  </a:lnTo>
                  <a:lnTo>
                    <a:pt x="623" y="74"/>
                  </a:lnTo>
                  <a:lnTo>
                    <a:pt x="624" y="75"/>
                  </a:lnTo>
                  <a:lnTo>
                    <a:pt x="624" y="78"/>
                  </a:lnTo>
                  <a:lnTo>
                    <a:pt x="624" y="75"/>
                  </a:lnTo>
                  <a:lnTo>
                    <a:pt x="624" y="78"/>
                  </a:lnTo>
                  <a:lnTo>
                    <a:pt x="625" y="79"/>
                  </a:lnTo>
                  <a:lnTo>
                    <a:pt x="625" y="84"/>
                  </a:lnTo>
                  <a:lnTo>
                    <a:pt x="625" y="79"/>
                  </a:lnTo>
                  <a:lnTo>
                    <a:pt x="625" y="84"/>
                  </a:lnTo>
                  <a:lnTo>
                    <a:pt x="627" y="85"/>
                  </a:lnTo>
                  <a:lnTo>
                    <a:pt x="627" y="87"/>
                  </a:lnTo>
                  <a:lnTo>
                    <a:pt x="627" y="85"/>
                  </a:lnTo>
                  <a:lnTo>
                    <a:pt x="627" y="85"/>
                  </a:lnTo>
                  <a:lnTo>
                    <a:pt x="628" y="85"/>
                  </a:lnTo>
                  <a:lnTo>
                    <a:pt x="628" y="85"/>
                  </a:lnTo>
                  <a:lnTo>
                    <a:pt x="628" y="81"/>
                  </a:lnTo>
                  <a:lnTo>
                    <a:pt x="628" y="81"/>
                  </a:lnTo>
                  <a:lnTo>
                    <a:pt x="630" y="81"/>
                  </a:lnTo>
                  <a:lnTo>
                    <a:pt x="630" y="79"/>
                  </a:lnTo>
                  <a:lnTo>
                    <a:pt x="630" y="79"/>
                  </a:lnTo>
                  <a:lnTo>
                    <a:pt x="631" y="81"/>
                  </a:lnTo>
                  <a:lnTo>
                    <a:pt x="631" y="78"/>
                  </a:lnTo>
                  <a:lnTo>
                    <a:pt x="633" y="77"/>
                  </a:lnTo>
                  <a:lnTo>
                    <a:pt x="633" y="77"/>
                  </a:lnTo>
                  <a:lnTo>
                    <a:pt x="633" y="75"/>
                  </a:lnTo>
                  <a:lnTo>
                    <a:pt x="633" y="75"/>
                  </a:lnTo>
                  <a:lnTo>
                    <a:pt x="634" y="74"/>
                  </a:lnTo>
                  <a:lnTo>
                    <a:pt x="634" y="75"/>
                  </a:lnTo>
                  <a:lnTo>
                    <a:pt x="634" y="74"/>
                  </a:lnTo>
                  <a:lnTo>
                    <a:pt x="636" y="74"/>
                  </a:lnTo>
                  <a:lnTo>
                    <a:pt x="636" y="75"/>
                  </a:lnTo>
                  <a:lnTo>
                    <a:pt x="636" y="74"/>
                  </a:lnTo>
                  <a:lnTo>
                    <a:pt x="636" y="75"/>
                  </a:lnTo>
                  <a:lnTo>
                    <a:pt x="637" y="74"/>
                  </a:lnTo>
                  <a:lnTo>
                    <a:pt x="637" y="75"/>
                  </a:lnTo>
                  <a:lnTo>
                    <a:pt x="637" y="72"/>
                  </a:lnTo>
                  <a:lnTo>
                    <a:pt x="637" y="72"/>
                  </a:lnTo>
                  <a:lnTo>
                    <a:pt x="638" y="72"/>
                  </a:lnTo>
                  <a:lnTo>
                    <a:pt x="638" y="68"/>
                  </a:lnTo>
                  <a:lnTo>
                    <a:pt x="638" y="68"/>
                  </a:lnTo>
                  <a:lnTo>
                    <a:pt x="640" y="69"/>
                  </a:lnTo>
                  <a:lnTo>
                    <a:pt x="640" y="75"/>
                  </a:lnTo>
                  <a:lnTo>
                    <a:pt x="640" y="69"/>
                  </a:lnTo>
                  <a:lnTo>
                    <a:pt x="640" y="75"/>
                  </a:lnTo>
                  <a:lnTo>
                    <a:pt x="641" y="74"/>
                  </a:lnTo>
                  <a:lnTo>
                    <a:pt x="641" y="77"/>
                  </a:lnTo>
                  <a:lnTo>
                    <a:pt x="641" y="74"/>
                  </a:lnTo>
                  <a:lnTo>
                    <a:pt x="641" y="75"/>
                  </a:lnTo>
                  <a:lnTo>
                    <a:pt x="643" y="77"/>
                  </a:lnTo>
                  <a:lnTo>
                    <a:pt x="643" y="75"/>
                  </a:lnTo>
                  <a:lnTo>
                    <a:pt x="643" y="77"/>
                  </a:lnTo>
                  <a:lnTo>
                    <a:pt x="644" y="75"/>
                  </a:lnTo>
                  <a:lnTo>
                    <a:pt x="644" y="71"/>
                  </a:lnTo>
                  <a:lnTo>
                    <a:pt x="646" y="71"/>
                  </a:lnTo>
                  <a:lnTo>
                    <a:pt x="646" y="68"/>
                  </a:lnTo>
                  <a:lnTo>
                    <a:pt x="647" y="68"/>
                  </a:lnTo>
                  <a:lnTo>
                    <a:pt x="647" y="69"/>
                  </a:lnTo>
                  <a:lnTo>
                    <a:pt x="647" y="68"/>
                  </a:lnTo>
                  <a:lnTo>
                    <a:pt x="647" y="69"/>
                  </a:lnTo>
                  <a:lnTo>
                    <a:pt x="648" y="71"/>
                  </a:lnTo>
                  <a:lnTo>
                    <a:pt x="648" y="71"/>
                  </a:lnTo>
                  <a:lnTo>
                    <a:pt x="648" y="69"/>
                  </a:lnTo>
                  <a:lnTo>
                    <a:pt x="648" y="69"/>
                  </a:lnTo>
                  <a:lnTo>
                    <a:pt x="650" y="71"/>
                  </a:lnTo>
                  <a:lnTo>
                    <a:pt x="650" y="74"/>
                  </a:lnTo>
                  <a:lnTo>
                    <a:pt x="650" y="71"/>
                  </a:lnTo>
                  <a:lnTo>
                    <a:pt x="650" y="74"/>
                  </a:lnTo>
                  <a:lnTo>
                    <a:pt x="651" y="74"/>
                  </a:lnTo>
                  <a:lnTo>
                    <a:pt x="651" y="74"/>
                  </a:lnTo>
                  <a:lnTo>
                    <a:pt x="651" y="71"/>
                  </a:lnTo>
                  <a:lnTo>
                    <a:pt x="651" y="74"/>
                  </a:lnTo>
                  <a:lnTo>
                    <a:pt x="653" y="72"/>
                  </a:lnTo>
                  <a:lnTo>
                    <a:pt x="653" y="78"/>
                  </a:lnTo>
                  <a:lnTo>
                    <a:pt x="653" y="72"/>
                  </a:lnTo>
                  <a:lnTo>
                    <a:pt x="653" y="78"/>
                  </a:lnTo>
                  <a:lnTo>
                    <a:pt x="654" y="79"/>
                  </a:lnTo>
                  <a:lnTo>
                    <a:pt x="654" y="82"/>
                  </a:lnTo>
                  <a:lnTo>
                    <a:pt x="654" y="79"/>
                  </a:lnTo>
                  <a:lnTo>
                    <a:pt x="654" y="82"/>
                  </a:lnTo>
                  <a:lnTo>
                    <a:pt x="656" y="78"/>
                  </a:lnTo>
                  <a:lnTo>
                    <a:pt x="656" y="81"/>
                  </a:lnTo>
                  <a:lnTo>
                    <a:pt x="656" y="78"/>
                  </a:lnTo>
                  <a:lnTo>
                    <a:pt x="656" y="79"/>
                  </a:lnTo>
                  <a:lnTo>
                    <a:pt x="657" y="78"/>
                  </a:lnTo>
                  <a:lnTo>
                    <a:pt x="657" y="78"/>
                  </a:lnTo>
                  <a:lnTo>
                    <a:pt x="657" y="77"/>
                  </a:lnTo>
                  <a:lnTo>
                    <a:pt x="657" y="78"/>
                  </a:lnTo>
                  <a:lnTo>
                    <a:pt x="659" y="77"/>
                  </a:lnTo>
                  <a:lnTo>
                    <a:pt x="659" y="77"/>
                  </a:lnTo>
                  <a:lnTo>
                    <a:pt x="659" y="75"/>
                  </a:lnTo>
                  <a:lnTo>
                    <a:pt x="659" y="77"/>
                  </a:lnTo>
                  <a:lnTo>
                    <a:pt x="660" y="77"/>
                  </a:lnTo>
                  <a:lnTo>
                    <a:pt x="660" y="78"/>
                  </a:lnTo>
                  <a:lnTo>
                    <a:pt x="660" y="77"/>
                  </a:lnTo>
                  <a:lnTo>
                    <a:pt x="660" y="78"/>
                  </a:lnTo>
                  <a:lnTo>
                    <a:pt x="661" y="79"/>
                  </a:lnTo>
                  <a:lnTo>
                    <a:pt x="661" y="81"/>
                  </a:lnTo>
                  <a:lnTo>
                    <a:pt x="661" y="79"/>
                  </a:lnTo>
                  <a:lnTo>
                    <a:pt x="661" y="81"/>
                  </a:lnTo>
                  <a:lnTo>
                    <a:pt x="663" y="78"/>
                  </a:lnTo>
                  <a:lnTo>
                    <a:pt x="663" y="79"/>
                  </a:lnTo>
                  <a:lnTo>
                    <a:pt x="663" y="78"/>
                  </a:lnTo>
                  <a:lnTo>
                    <a:pt x="663" y="79"/>
                  </a:lnTo>
                  <a:lnTo>
                    <a:pt x="664" y="81"/>
                  </a:lnTo>
                  <a:lnTo>
                    <a:pt x="664" y="81"/>
                  </a:lnTo>
                  <a:lnTo>
                    <a:pt x="664" y="79"/>
                  </a:lnTo>
                  <a:lnTo>
                    <a:pt x="664" y="79"/>
                  </a:lnTo>
                  <a:lnTo>
                    <a:pt x="666" y="79"/>
                  </a:lnTo>
                  <a:lnTo>
                    <a:pt x="666" y="85"/>
                  </a:lnTo>
                  <a:lnTo>
                    <a:pt x="666" y="79"/>
                  </a:lnTo>
                  <a:lnTo>
                    <a:pt x="666" y="85"/>
                  </a:lnTo>
                  <a:lnTo>
                    <a:pt x="667" y="84"/>
                  </a:lnTo>
                  <a:lnTo>
                    <a:pt x="667" y="87"/>
                  </a:lnTo>
                  <a:lnTo>
                    <a:pt x="667" y="84"/>
                  </a:lnTo>
                  <a:lnTo>
                    <a:pt x="667" y="87"/>
                  </a:lnTo>
                  <a:lnTo>
                    <a:pt x="669" y="85"/>
                  </a:lnTo>
                  <a:lnTo>
                    <a:pt x="669" y="84"/>
                  </a:lnTo>
                  <a:lnTo>
                    <a:pt x="669" y="85"/>
                  </a:lnTo>
                  <a:lnTo>
                    <a:pt x="670" y="84"/>
                  </a:lnTo>
                  <a:lnTo>
                    <a:pt x="670" y="87"/>
                  </a:lnTo>
                  <a:lnTo>
                    <a:pt x="670" y="84"/>
                  </a:lnTo>
                  <a:lnTo>
                    <a:pt x="670" y="84"/>
                  </a:lnTo>
                  <a:lnTo>
                    <a:pt x="672" y="84"/>
                  </a:lnTo>
                  <a:lnTo>
                    <a:pt x="672" y="85"/>
                  </a:lnTo>
                  <a:lnTo>
                    <a:pt x="672" y="78"/>
                  </a:lnTo>
                  <a:lnTo>
                    <a:pt x="673" y="78"/>
                  </a:lnTo>
                  <a:lnTo>
                    <a:pt x="673" y="78"/>
                  </a:lnTo>
                  <a:lnTo>
                    <a:pt x="673" y="75"/>
                  </a:lnTo>
                  <a:lnTo>
                    <a:pt x="674" y="77"/>
                  </a:lnTo>
                  <a:lnTo>
                    <a:pt x="674" y="74"/>
                  </a:lnTo>
                  <a:lnTo>
                    <a:pt x="676" y="71"/>
                  </a:lnTo>
                  <a:lnTo>
                    <a:pt x="676" y="64"/>
                  </a:lnTo>
                  <a:lnTo>
                    <a:pt x="677" y="65"/>
                  </a:lnTo>
                  <a:lnTo>
                    <a:pt x="677" y="59"/>
                  </a:lnTo>
                  <a:lnTo>
                    <a:pt x="679" y="58"/>
                  </a:lnTo>
                  <a:lnTo>
                    <a:pt x="679" y="61"/>
                  </a:lnTo>
                  <a:lnTo>
                    <a:pt x="679" y="58"/>
                  </a:lnTo>
                  <a:lnTo>
                    <a:pt x="679" y="61"/>
                  </a:lnTo>
                  <a:lnTo>
                    <a:pt x="680" y="62"/>
                  </a:lnTo>
                  <a:lnTo>
                    <a:pt x="680" y="68"/>
                  </a:lnTo>
                  <a:lnTo>
                    <a:pt x="680" y="62"/>
                  </a:lnTo>
                  <a:lnTo>
                    <a:pt x="680" y="66"/>
                  </a:lnTo>
                  <a:lnTo>
                    <a:pt x="682" y="66"/>
                  </a:lnTo>
                  <a:lnTo>
                    <a:pt x="682" y="71"/>
                  </a:lnTo>
                  <a:lnTo>
                    <a:pt x="682" y="66"/>
                  </a:lnTo>
                  <a:lnTo>
                    <a:pt x="682" y="69"/>
                  </a:lnTo>
                  <a:lnTo>
                    <a:pt x="683" y="68"/>
                  </a:lnTo>
                  <a:lnTo>
                    <a:pt x="683" y="72"/>
                  </a:lnTo>
                  <a:lnTo>
                    <a:pt x="683" y="68"/>
                  </a:lnTo>
                  <a:lnTo>
                    <a:pt x="683" y="72"/>
                  </a:lnTo>
                  <a:lnTo>
                    <a:pt x="684" y="72"/>
                  </a:lnTo>
                  <a:lnTo>
                    <a:pt x="684" y="74"/>
                  </a:lnTo>
                  <a:lnTo>
                    <a:pt x="684" y="71"/>
                  </a:lnTo>
                  <a:lnTo>
                    <a:pt x="684" y="72"/>
                  </a:lnTo>
                  <a:lnTo>
                    <a:pt x="686" y="72"/>
                  </a:lnTo>
                  <a:lnTo>
                    <a:pt x="686" y="77"/>
                  </a:lnTo>
                  <a:lnTo>
                    <a:pt x="686" y="72"/>
                  </a:lnTo>
                  <a:lnTo>
                    <a:pt x="686" y="77"/>
                  </a:lnTo>
                  <a:lnTo>
                    <a:pt x="687" y="78"/>
                  </a:lnTo>
                  <a:lnTo>
                    <a:pt x="687" y="81"/>
                  </a:lnTo>
                  <a:lnTo>
                    <a:pt x="687" y="78"/>
                  </a:lnTo>
                  <a:lnTo>
                    <a:pt x="687" y="81"/>
                  </a:lnTo>
                  <a:lnTo>
                    <a:pt x="689" y="82"/>
                  </a:lnTo>
                  <a:lnTo>
                    <a:pt x="689" y="78"/>
                  </a:lnTo>
                  <a:lnTo>
                    <a:pt x="689" y="78"/>
                  </a:lnTo>
                  <a:lnTo>
                    <a:pt x="690" y="77"/>
                  </a:lnTo>
                  <a:lnTo>
                    <a:pt x="690" y="71"/>
                  </a:lnTo>
                  <a:lnTo>
                    <a:pt x="692" y="68"/>
                  </a:lnTo>
                  <a:lnTo>
                    <a:pt x="692" y="59"/>
                  </a:lnTo>
                  <a:lnTo>
                    <a:pt x="693" y="58"/>
                  </a:lnTo>
                  <a:lnTo>
                    <a:pt x="693" y="59"/>
                  </a:lnTo>
                  <a:lnTo>
                    <a:pt x="693" y="56"/>
                  </a:lnTo>
                  <a:lnTo>
                    <a:pt x="693" y="56"/>
                  </a:lnTo>
                  <a:lnTo>
                    <a:pt x="695" y="56"/>
                  </a:lnTo>
                  <a:lnTo>
                    <a:pt x="695" y="51"/>
                  </a:lnTo>
                  <a:lnTo>
                    <a:pt x="696" y="52"/>
                  </a:lnTo>
                  <a:lnTo>
                    <a:pt x="696" y="48"/>
                  </a:lnTo>
                  <a:lnTo>
                    <a:pt x="697" y="49"/>
                  </a:lnTo>
                  <a:lnTo>
                    <a:pt x="697" y="52"/>
                  </a:lnTo>
                  <a:lnTo>
                    <a:pt x="697" y="49"/>
                  </a:lnTo>
                  <a:lnTo>
                    <a:pt x="697" y="52"/>
                  </a:lnTo>
                  <a:lnTo>
                    <a:pt x="699" y="52"/>
                  </a:lnTo>
                  <a:lnTo>
                    <a:pt x="699" y="61"/>
                  </a:lnTo>
                  <a:lnTo>
                    <a:pt x="699" y="52"/>
                  </a:lnTo>
                  <a:lnTo>
                    <a:pt x="699" y="61"/>
                  </a:lnTo>
                  <a:lnTo>
                    <a:pt x="700" y="61"/>
                  </a:lnTo>
                  <a:lnTo>
                    <a:pt x="700" y="68"/>
                  </a:lnTo>
                  <a:lnTo>
                    <a:pt x="700" y="61"/>
                  </a:lnTo>
                  <a:lnTo>
                    <a:pt x="700" y="68"/>
                  </a:lnTo>
                  <a:lnTo>
                    <a:pt x="702" y="69"/>
                  </a:lnTo>
                  <a:lnTo>
                    <a:pt x="702" y="71"/>
                  </a:lnTo>
                  <a:lnTo>
                    <a:pt x="702" y="69"/>
                  </a:lnTo>
                  <a:lnTo>
                    <a:pt x="702" y="69"/>
                  </a:lnTo>
                  <a:lnTo>
                    <a:pt x="703" y="68"/>
                  </a:lnTo>
                  <a:lnTo>
                    <a:pt x="703" y="71"/>
                  </a:lnTo>
                  <a:lnTo>
                    <a:pt x="703" y="66"/>
                  </a:lnTo>
                  <a:lnTo>
                    <a:pt x="703" y="68"/>
                  </a:lnTo>
                  <a:lnTo>
                    <a:pt x="705" y="69"/>
                  </a:lnTo>
                  <a:lnTo>
                    <a:pt x="705" y="62"/>
                  </a:lnTo>
                  <a:lnTo>
                    <a:pt x="706" y="64"/>
                  </a:lnTo>
                  <a:lnTo>
                    <a:pt x="706" y="68"/>
                  </a:lnTo>
                  <a:lnTo>
                    <a:pt x="706" y="64"/>
                  </a:lnTo>
                  <a:lnTo>
                    <a:pt x="706" y="65"/>
                  </a:lnTo>
                  <a:lnTo>
                    <a:pt x="708" y="64"/>
                  </a:lnTo>
                  <a:lnTo>
                    <a:pt x="708" y="66"/>
                  </a:lnTo>
                  <a:lnTo>
                    <a:pt x="708" y="64"/>
                  </a:lnTo>
                  <a:lnTo>
                    <a:pt x="708" y="64"/>
                  </a:lnTo>
                  <a:lnTo>
                    <a:pt x="709" y="64"/>
                  </a:lnTo>
                  <a:lnTo>
                    <a:pt x="709" y="61"/>
                  </a:lnTo>
                  <a:lnTo>
                    <a:pt x="709" y="61"/>
                  </a:lnTo>
                  <a:lnTo>
                    <a:pt x="710" y="61"/>
                  </a:lnTo>
                  <a:lnTo>
                    <a:pt x="710" y="64"/>
                  </a:lnTo>
                  <a:lnTo>
                    <a:pt x="710" y="61"/>
                  </a:lnTo>
                  <a:lnTo>
                    <a:pt x="710" y="62"/>
                  </a:lnTo>
                  <a:lnTo>
                    <a:pt x="712" y="64"/>
                  </a:lnTo>
                  <a:lnTo>
                    <a:pt x="712" y="66"/>
                  </a:lnTo>
                  <a:lnTo>
                    <a:pt x="712" y="64"/>
                  </a:lnTo>
                  <a:lnTo>
                    <a:pt x="712" y="66"/>
                  </a:lnTo>
                  <a:lnTo>
                    <a:pt x="713" y="66"/>
                  </a:lnTo>
                  <a:lnTo>
                    <a:pt x="713" y="71"/>
                  </a:lnTo>
                  <a:lnTo>
                    <a:pt x="713" y="66"/>
                  </a:lnTo>
                  <a:lnTo>
                    <a:pt x="713" y="68"/>
                  </a:lnTo>
                  <a:lnTo>
                    <a:pt x="715" y="71"/>
                  </a:lnTo>
                  <a:lnTo>
                    <a:pt x="715" y="72"/>
                  </a:lnTo>
                  <a:lnTo>
                    <a:pt x="715" y="69"/>
                  </a:lnTo>
                  <a:lnTo>
                    <a:pt x="715" y="72"/>
                  </a:lnTo>
                  <a:lnTo>
                    <a:pt x="716" y="74"/>
                  </a:lnTo>
                  <a:lnTo>
                    <a:pt x="716" y="71"/>
                  </a:lnTo>
                  <a:lnTo>
                    <a:pt x="716" y="71"/>
                  </a:lnTo>
                  <a:lnTo>
                    <a:pt x="718" y="71"/>
                  </a:lnTo>
                  <a:lnTo>
                    <a:pt x="718" y="74"/>
                  </a:lnTo>
                  <a:lnTo>
                    <a:pt x="718" y="71"/>
                  </a:lnTo>
                  <a:lnTo>
                    <a:pt x="718" y="74"/>
                  </a:lnTo>
                  <a:lnTo>
                    <a:pt x="719" y="75"/>
                  </a:lnTo>
                  <a:lnTo>
                    <a:pt x="719" y="72"/>
                  </a:lnTo>
                  <a:lnTo>
                    <a:pt x="719" y="74"/>
                  </a:lnTo>
                  <a:lnTo>
                    <a:pt x="720" y="74"/>
                  </a:lnTo>
                  <a:lnTo>
                    <a:pt x="720" y="77"/>
                  </a:lnTo>
                  <a:lnTo>
                    <a:pt x="720" y="74"/>
                  </a:lnTo>
                  <a:lnTo>
                    <a:pt x="720" y="75"/>
                  </a:lnTo>
                  <a:lnTo>
                    <a:pt x="722" y="74"/>
                  </a:lnTo>
                  <a:lnTo>
                    <a:pt x="722" y="77"/>
                  </a:lnTo>
                  <a:lnTo>
                    <a:pt x="722" y="74"/>
                  </a:lnTo>
                  <a:lnTo>
                    <a:pt x="722" y="77"/>
                  </a:lnTo>
                  <a:lnTo>
                    <a:pt x="723" y="77"/>
                  </a:lnTo>
                  <a:lnTo>
                    <a:pt x="723" y="78"/>
                  </a:lnTo>
                  <a:lnTo>
                    <a:pt x="723" y="75"/>
                  </a:lnTo>
                  <a:lnTo>
                    <a:pt x="723" y="77"/>
                  </a:lnTo>
                  <a:lnTo>
                    <a:pt x="725" y="77"/>
                  </a:lnTo>
                  <a:lnTo>
                    <a:pt x="725" y="72"/>
                  </a:lnTo>
                  <a:lnTo>
                    <a:pt x="725" y="77"/>
                  </a:lnTo>
                  <a:lnTo>
                    <a:pt x="726" y="75"/>
                  </a:lnTo>
                  <a:lnTo>
                    <a:pt x="726" y="71"/>
                  </a:lnTo>
                  <a:lnTo>
                    <a:pt x="728" y="71"/>
                  </a:lnTo>
                  <a:lnTo>
                    <a:pt x="728" y="74"/>
                  </a:lnTo>
                  <a:lnTo>
                    <a:pt x="728" y="71"/>
                  </a:lnTo>
                  <a:lnTo>
                    <a:pt x="728" y="72"/>
                  </a:lnTo>
                  <a:lnTo>
                    <a:pt x="729" y="74"/>
                  </a:lnTo>
                  <a:lnTo>
                    <a:pt x="729" y="74"/>
                  </a:lnTo>
                  <a:lnTo>
                    <a:pt x="729" y="71"/>
                  </a:lnTo>
                  <a:lnTo>
                    <a:pt x="731" y="71"/>
                  </a:lnTo>
                  <a:lnTo>
                    <a:pt x="731" y="71"/>
                  </a:lnTo>
                  <a:lnTo>
                    <a:pt x="731" y="66"/>
                  </a:lnTo>
                  <a:lnTo>
                    <a:pt x="732" y="68"/>
                  </a:lnTo>
                  <a:lnTo>
                    <a:pt x="732" y="69"/>
                  </a:lnTo>
                  <a:lnTo>
                    <a:pt x="732" y="68"/>
                  </a:lnTo>
                  <a:lnTo>
                    <a:pt x="733" y="71"/>
                  </a:lnTo>
                  <a:lnTo>
                    <a:pt x="733" y="71"/>
                  </a:lnTo>
                  <a:lnTo>
                    <a:pt x="733" y="69"/>
                  </a:lnTo>
                  <a:lnTo>
                    <a:pt x="733" y="69"/>
                  </a:lnTo>
                  <a:lnTo>
                    <a:pt x="735" y="72"/>
                  </a:lnTo>
                  <a:lnTo>
                    <a:pt x="735" y="72"/>
                  </a:lnTo>
                  <a:lnTo>
                    <a:pt x="735" y="71"/>
                  </a:lnTo>
                  <a:lnTo>
                    <a:pt x="735" y="72"/>
                  </a:lnTo>
                  <a:lnTo>
                    <a:pt x="736" y="74"/>
                  </a:lnTo>
                  <a:lnTo>
                    <a:pt x="736" y="75"/>
                  </a:lnTo>
                  <a:lnTo>
                    <a:pt x="736" y="74"/>
                  </a:lnTo>
                  <a:lnTo>
                    <a:pt x="736" y="74"/>
                  </a:lnTo>
                  <a:lnTo>
                    <a:pt x="738" y="74"/>
                  </a:lnTo>
                  <a:lnTo>
                    <a:pt x="738" y="68"/>
                  </a:lnTo>
                  <a:lnTo>
                    <a:pt x="739" y="66"/>
                  </a:lnTo>
                  <a:lnTo>
                    <a:pt x="739" y="72"/>
                  </a:lnTo>
                  <a:lnTo>
                    <a:pt x="739" y="66"/>
                  </a:lnTo>
                  <a:lnTo>
                    <a:pt x="739" y="68"/>
                  </a:lnTo>
                  <a:lnTo>
                    <a:pt x="741" y="65"/>
                  </a:lnTo>
                  <a:lnTo>
                    <a:pt x="741" y="59"/>
                  </a:lnTo>
                  <a:lnTo>
                    <a:pt x="741" y="59"/>
                  </a:lnTo>
                  <a:lnTo>
                    <a:pt x="742" y="61"/>
                  </a:lnTo>
                  <a:lnTo>
                    <a:pt x="742" y="53"/>
                  </a:lnTo>
                  <a:lnTo>
                    <a:pt x="744" y="52"/>
                  </a:lnTo>
                  <a:lnTo>
                    <a:pt x="744" y="49"/>
                  </a:lnTo>
                  <a:lnTo>
                    <a:pt x="745" y="48"/>
                  </a:lnTo>
                  <a:lnTo>
                    <a:pt x="745" y="52"/>
                  </a:lnTo>
                  <a:lnTo>
                    <a:pt x="745" y="48"/>
                  </a:lnTo>
                  <a:lnTo>
                    <a:pt x="745" y="52"/>
                  </a:lnTo>
                  <a:lnTo>
                    <a:pt x="746" y="52"/>
                  </a:lnTo>
                  <a:lnTo>
                    <a:pt x="746" y="55"/>
                  </a:lnTo>
                  <a:lnTo>
                    <a:pt x="746" y="52"/>
                  </a:lnTo>
                  <a:lnTo>
                    <a:pt x="746" y="55"/>
                  </a:lnTo>
                  <a:lnTo>
                    <a:pt x="748" y="56"/>
                  </a:lnTo>
                  <a:lnTo>
                    <a:pt x="748" y="58"/>
                  </a:lnTo>
                  <a:lnTo>
                    <a:pt x="748" y="56"/>
                  </a:lnTo>
                  <a:lnTo>
                    <a:pt x="748" y="58"/>
                  </a:lnTo>
                  <a:lnTo>
                    <a:pt x="749" y="58"/>
                  </a:lnTo>
                  <a:lnTo>
                    <a:pt x="749" y="59"/>
                  </a:lnTo>
                  <a:lnTo>
                    <a:pt x="749" y="58"/>
                  </a:lnTo>
                  <a:lnTo>
                    <a:pt x="749" y="59"/>
                  </a:lnTo>
                  <a:lnTo>
                    <a:pt x="751" y="61"/>
                  </a:lnTo>
                  <a:lnTo>
                    <a:pt x="751" y="69"/>
                  </a:lnTo>
                  <a:lnTo>
                    <a:pt x="751" y="61"/>
                  </a:lnTo>
                  <a:lnTo>
                    <a:pt x="751" y="68"/>
                  </a:lnTo>
                  <a:lnTo>
                    <a:pt x="752" y="68"/>
                  </a:lnTo>
                  <a:lnTo>
                    <a:pt x="752" y="74"/>
                  </a:lnTo>
                  <a:lnTo>
                    <a:pt x="752" y="68"/>
                  </a:lnTo>
                  <a:lnTo>
                    <a:pt x="752" y="74"/>
                  </a:lnTo>
                  <a:lnTo>
                    <a:pt x="754" y="72"/>
                  </a:lnTo>
                  <a:lnTo>
                    <a:pt x="754" y="75"/>
                  </a:lnTo>
                  <a:lnTo>
                    <a:pt x="754" y="68"/>
                  </a:lnTo>
                  <a:lnTo>
                    <a:pt x="755" y="68"/>
                  </a:lnTo>
                  <a:lnTo>
                    <a:pt x="755" y="65"/>
                  </a:lnTo>
                  <a:lnTo>
                    <a:pt x="755" y="66"/>
                  </a:lnTo>
                  <a:lnTo>
                    <a:pt x="756" y="65"/>
                  </a:lnTo>
                  <a:lnTo>
                    <a:pt x="756" y="61"/>
                  </a:lnTo>
                  <a:lnTo>
                    <a:pt x="756" y="62"/>
                  </a:lnTo>
                  <a:lnTo>
                    <a:pt x="758" y="62"/>
                  </a:lnTo>
                  <a:lnTo>
                    <a:pt x="758" y="58"/>
                  </a:lnTo>
                  <a:lnTo>
                    <a:pt x="759" y="56"/>
                  </a:lnTo>
                  <a:lnTo>
                    <a:pt x="759" y="61"/>
                  </a:lnTo>
                  <a:lnTo>
                    <a:pt x="759" y="56"/>
                  </a:lnTo>
                  <a:lnTo>
                    <a:pt x="759" y="61"/>
                  </a:lnTo>
                  <a:lnTo>
                    <a:pt x="761" y="59"/>
                  </a:lnTo>
                  <a:lnTo>
                    <a:pt x="761" y="61"/>
                  </a:lnTo>
                  <a:lnTo>
                    <a:pt x="761" y="58"/>
                  </a:lnTo>
                  <a:lnTo>
                    <a:pt x="762" y="56"/>
                  </a:lnTo>
                  <a:lnTo>
                    <a:pt x="762" y="56"/>
                  </a:lnTo>
                  <a:lnTo>
                    <a:pt x="762" y="53"/>
                  </a:lnTo>
                  <a:lnTo>
                    <a:pt x="764" y="53"/>
                  </a:lnTo>
                  <a:lnTo>
                    <a:pt x="764" y="55"/>
                  </a:lnTo>
                  <a:lnTo>
                    <a:pt x="764" y="53"/>
                  </a:lnTo>
                  <a:lnTo>
                    <a:pt x="764" y="55"/>
                  </a:lnTo>
                  <a:lnTo>
                    <a:pt x="765" y="56"/>
                  </a:lnTo>
                  <a:lnTo>
                    <a:pt x="765" y="58"/>
                  </a:lnTo>
                  <a:lnTo>
                    <a:pt x="765" y="56"/>
                  </a:lnTo>
                  <a:lnTo>
                    <a:pt x="765" y="56"/>
                  </a:lnTo>
                  <a:lnTo>
                    <a:pt x="767" y="56"/>
                  </a:lnTo>
                  <a:lnTo>
                    <a:pt x="767" y="65"/>
                  </a:lnTo>
                  <a:lnTo>
                    <a:pt x="767" y="56"/>
                  </a:lnTo>
                  <a:lnTo>
                    <a:pt x="767" y="62"/>
                  </a:lnTo>
                  <a:lnTo>
                    <a:pt x="768" y="64"/>
                  </a:lnTo>
                  <a:lnTo>
                    <a:pt x="768" y="69"/>
                  </a:lnTo>
                  <a:lnTo>
                    <a:pt x="768" y="64"/>
                  </a:lnTo>
                  <a:lnTo>
                    <a:pt x="768" y="69"/>
                  </a:lnTo>
                  <a:lnTo>
                    <a:pt x="769" y="66"/>
                  </a:lnTo>
                  <a:lnTo>
                    <a:pt x="769" y="71"/>
                  </a:lnTo>
                  <a:lnTo>
                    <a:pt x="769" y="66"/>
                  </a:lnTo>
                  <a:lnTo>
                    <a:pt x="769" y="71"/>
                  </a:lnTo>
                  <a:lnTo>
                    <a:pt x="771" y="71"/>
                  </a:lnTo>
                  <a:lnTo>
                    <a:pt x="771" y="69"/>
                  </a:lnTo>
                  <a:lnTo>
                    <a:pt x="771" y="71"/>
                  </a:lnTo>
                  <a:lnTo>
                    <a:pt x="772" y="68"/>
                  </a:lnTo>
                  <a:lnTo>
                    <a:pt x="772" y="69"/>
                  </a:lnTo>
                  <a:lnTo>
                    <a:pt x="772" y="66"/>
                  </a:lnTo>
                  <a:lnTo>
                    <a:pt x="772" y="66"/>
                  </a:lnTo>
                  <a:lnTo>
                    <a:pt x="774" y="66"/>
                  </a:lnTo>
                  <a:lnTo>
                    <a:pt x="774" y="72"/>
                  </a:lnTo>
                  <a:lnTo>
                    <a:pt x="774" y="66"/>
                  </a:lnTo>
                  <a:lnTo>
                    <a:pt x="774" y="69"/>
                  </a:lnTo>
                  <a:lnTo>
                    <a:pt x="775" y="71"/>
                  </a:lnTo>
                  <a:lnTo>
                    <a:pt x="775" y="72"/>
                  </a:lnTo>
                  <a:lnTo>
                    <a:pt x="775" y="69"/>
                  </a:lnTo>
                  <a:lnTo>
                    <a:pt x="775" y="71"/>
                  </a:lnTo>
                  <a:lnTo>
                    <a:pt x="777" y="69"/>
                  </a:lnTo>
                  <a:lnTo>
                    <a:pt x="777" y="69"/>
                  </a:lnTo>
                  <a:lnTo>
                    <a:pt x="777" y="68"/>
                  </a:lnTo>
                  <a:lnTo>
                    <a:pt x="777" y="69"/>
                  </a:lnTo>
                  <a:lnTo>
                    <a:pt x="778" y="69"/>
                  </a:lnTo>
                  <a:lnTo>
                    <a:pt x="778" y="71"/>
                  </a:lnTo>
                  <a:lnTo>
                    <a:pt x="778" y="68"/>
                  </a:lnTo>
                  <a:lnTo>
                    <a:pt x="778" y="69"/>
                  </a:lnTo>
                  <a:lnTo>
                    <a:pt x="780" y="69"/>
                  </a:lnTo>
                  <a:lnTo>
                    <a:pt x="780" y="72"/>
                  </a:lnTo>
                  <a:lnTo>
                    <a:pt x="780" y="69"/>
                  </a:lnTo>
                  <a:lnTo>
                    <a:pt x="780" y="72"/>
                  </a:lnTo>
                  <a:lnTo>
                    <a:pt x="781" y="72"/>
                  </a:lnTo>
                  <a:lnTo>
                    <a:pt x="781" y="78"/>
                  </a:lnTo>
                  <a:lnTo>
                    <a:pt x="781" y="72"/>
                  </a:lnTo>
                  <a:lnTo>
                    <a:pt x="781" y="77"/>
                  </a:lnTo>
                  <a:lnTo>
                    <a:pt x="782" y="77"/>
                  </a:lnTo>
                  <a:lnTo>
                    <a:pt x="782" y="79"/>
                  </a:lnTo>
                  <a:lnTo>
                    <a:pt x="782" y="75"/>
                  </a:lnTo>
                  <a:lnTo>
                    <a:pt x="782" y="79"/>
                  </a:lnTo>
                  <a:lnTo>
                    <a:pt x="784" y="78"/>
                  </a:lnTo>
                  <a:lnTo>
                    <a:pt x="784" y="72"/>
                  </a:lnTo>
                  <a:lnTo>
                    <a:pt x="785" y="69"/>
                  </a:lnTo>
                  <a:lnTo>
                    <a:pt x="785" y="66"/>
                  </a:lnTo>
                  <a:lnTo>
                    <a:pt x="785" y="66"/>
                  </a:lnTo>
                  <a:lnTo>
                    <a:pt x="787" y="66"/>
                  </a:lnTo>
                  <a:lnTo>
                    <a:pt x="787" y="65"/>
                  </a:lnTo>
                  <a:lnTo>
                    <a:pt x="788" y="64"/>
                  </a:lnTo>
                  <a:lnTo>
                    <a:pt x="788" y="62"/>
                  </a:lnTo>
                  <a:lnTo>
                    <a:pt x="788" y="62"/>
                  </a:lnTo>
                  <a:lnTo>
                    <a:pt x="790" y="61"/>
                  </a:lnTo>
                  <a:lnTo>
                    <a:pt x="790" y="66"/>
                  </a:lnTo>
                  <a:lnTo>
                    <a:pt x="790" y="61"/>
                  </a:lnTo>
                  <a:lnTo>
                    <a:pt x="790" y="65"/>
                  </a:lnTo>
                  <a:lnTo>
                    <a:pt x="791" y="66"/>
                  </a:lnTo>
                  <a:lnTo>
                    <a:pt x="791" y="69"/>
                  </a:lnTo>
                  <a:lnTo>
                    <a:pt x="791" y="66"/>
                  </a:lnTo>
                  <a:lnTo>
                    <a:pt x="791" y="69"/>
                  </a:lnTo>
                  <a:lnTo>
                    <a:pt x="792" y="69"/>
                  </a:lnTo>
                  <a:lnTo>
                    <a:pt x="792" y="74"/>
                  </a:lnTo>
                  <a:lnTo>
                    <a:pt x="792" y="69"/>
                  </a:lnTo>
                  <a:lnTo>
                    <a:pt x="792" y="72"/>
                  </a:lnTo>
                  <a:lnTo>
                    <a:pt x="794" y="72"/>
                  </a:lnTo>
                  <a:lnTo>
                    <a:pt x="794" y="72"/>
                  </a:lnTo>
                  <a:lnTo>
                    <a:pt x="794" y="69"/>
                  </a:lnTo>
                  <a:lnTo>
                    <a:pt x="794" y="72"/>
                  </a:lnTo>
                  <a:lnTo>
                    <a:pt x="795" y="75"/>
                  </a:lnTo>
                  <a:lnTo>
                    <a:pt x="795" y="75"/>
                  </a:lnTo>
                  <a:lnTo>
                    <a:pt x="795" y="71"/>
                  </a:lnTo>
                  <a:lnTo>
                    <a:pt x="797" y="68"/>
                  </a:lnTo>
                  <a:lnTo>
                    <a:pt x="797" y="71"/>
                  </a:lnTo>
                  <a:lnTo>
                    <a:pt x="797" y="68"/>
                  </a:lnTo>
                  <a:lnTo>
                    <a:pt x="797" y="69"/>
                  </a:lnTo>
                  <a:lnTo>
                    <a:pt x="798" y="72"/>
                  </a:lnTo>
                  <a:lnTo>
                    <a:pt x="798" y="68"/>
                  </a:lnTo>
                  <a:lnTo>
                    <a:pt x="798" y="68"/>
                  </a:lnTo>
                  <a:lnTo>
                    <a:pt x="800" y="66"/>
                  </a:lnTo>
                  <a:lnTo>
                    <a:pt x="800" y="61"/>
                  </a:lnTo>
                  <a:lnTo>
                    <a:pt x="801" y="59"/>
                  </a:lnTo>
                  <a:lnTo>
                    <a:pt x="801" y="56"/>
                  </a:lnTo>
                  <a:lnTo>
                    <a:pt x="801" y="56"/>
                  </a:lnTo>
                  <a:lnTo>
                    <a:pt x="803" y="56"/>
                  </a:lnTo>
                  <a:lnTo>
                    <a:pt x="803" y="52"/>
                  </a:lnTo>
                  <a:lnTo>
                    <a:pt x="803" y="53"/>
                  </a:lnTo>
                  <a:lnTo>
                    <a:pt x="804" y="55"/>
                  </a:lnTo>
                  <a:lnTo>
                    <a:pt x="804" y="58"/>
                  </a:lnTo>
                  <a:lnTo>
                    <a:pt x="804" y="55"/>
                  </a:lnTo>
                  <a:lnTo>
                    <a:pt x="804" y="56"/>
                  </a:lnTo>
                  <a:lnTo>
                    <a:pt x="805" y="56"/>
                  </a:lnTo>
                  <a:lnTo>
                    <a:pt x="805" y="53"/>
                  </a:lnTo>
                  <a:lnTo>
                    <a:pt x="805" y="56"/>
                  </a:lnTo>
                  <a:lnTo>
                    <a:pt x="807" y="56"/>
                  </a:lnTo>
                  <a:lnTo>
                    <a:pt x="807" y="56"/>
                  </a:lnTo>
                  <a:lnTo>
                    <a:pt x="807" y="55"/>
                  </a:lnTo>
                  <a:lnTo>
                    <a:pt x="807" y="56"/>
                  </a:lnTo>
                  <a:lnTo>
                    <a:pt x="808" y="56"/>
                  </a:lnTo>
                  <a:lnTo>
                    <a:pt x="808" y="56"/>
                  </a:lnTo>
                  <a:lnTo>
                    <a:pt x="808" y="55"/>
                  </a:lnTo>
                  <a:lnTo>
                    <a:pt x="808" y="56"/>
                  </a:lnTo>
                  <a:lnTo>
                    <a:pt x="810" y="58"/>
                  </a:lnTo>
                  <a:lnTo>
                    <a:pt x="810" y="52"/>
                  </a:lnTo>
                  <a:lnTo>
                    <a:pt x="811" y="53"/>
                  </a:lnTo>
                  <a:lnTo>
                    <a:pt x="811" y="59"/>
                  </a:lnTo>
                  <a:lnTo>
                    <a:pt x="811" y="53"/>
                  </a:lnTo>
                  <a:lnTo>
                    <a:pt x="811" y="59"/>
                  </a:lnTo>
                  <a:lnTo>
                    <a:pt x="813" y="59"/>
                  </a:lnTo>
                  <a:lnTo>
                    <a:pt x="813" y="65"/>
                  </a:lnTo>
                  <a:lnTo>
                    <a:pt x="813" y="59"/>
                  </a:lnTo>
                  <a:lnTo>
                    <a:pt x="813" y="65"/>
                  </a:lnTo>
                  <a:lnTo>
                    <a:pt x="814" y="64"/>
                  </a:lnTo>
                  <a:lnTo>
                    <a:pt x="814" y="64"/>
                  </a:lnTo>
                  <a:lnTo>
                    <a:pt x="814" y="61"/>
                  </a:lnTo>
                  <a:lnTo>
                    <a:pt x="816" y="62"/>
                  </a:lnTo>
                  <a:lnTo>
                    <a:pt x="816" y="64"/>
                  </a:lnTo>
                  <a:lnTo>
                    <a:pt x="816" y="61"/>
                  </a:lnTo>
                  <a:lnTo>
                    <a:pt x="817" y="61"/>
                  </a:lnTo>
                  <a:lnTo>
                    <a:pt x="817" y="61"/>
                  </a:lnTo>
                  <a:lnTo>
                    <a:pt x="817" y="58"/>
                  </a:lnTo>
                  <a:lnTo>
                    <a:pt x="817" y="61"/>
                  </a:lnTo>
                  <a:lnTo>
                    <a:pt x="818" y="62"/>
                  </a:lnTo>
                  <a:lnTo>
                    <a:pt x="818" y="59"/>
                  </a:lnTo>
                  <a:lnTo>
                    <a:pt x="818" y="61"/>
                  </a:lnTo>
                  <a:lnTo>
                    <a:pt x="820" y="58"/>
                  </a:lnTo>
                  <a:lnTo>
                    <a:pt x="820" y="59"/>
                  </a:lnTo>
                  <a:lnTo>
                    <a:pt x="820" y="55"/>
                  </a:lnTo>
                  <a:lnTo>
                    <a:pt x="821" y="53"/>
                  </a:lnTo>
                  <a:lnTo>
                    <a:pt x="821" y="55"/>
                  </a:lnTo>
                  <a:lnTo>
                    <a:pt x="821" y="52"/>
                  </a:lnTo>
                  <a:lnTo>
                    <a:pt x="821" y="53"/>
                  </a:lnTo>
                  <a:lnTo>
                    <a:pt x="823" y="53"/>
                  </a:lnTo>
                  <a:lnTo>
                    <a:pt x="823" y="49"/>
                  </a:lnTo>
                  <a:lnTo>
                    <a:pt x="824" y="49"/>
                  </a:lnTo>
                  <a:lnTo>
                    <a:pt x="824" y="52"/>
                  </a:lnTo>
                  <a:lnTo>
                    <a:pt x="824" y="48"/>
                  </a:lnTo>
                  <a:lnTo>
                    <a:pt x="824" y="52"/>
                  </a:lnTo>
                  <a:lnTo>
                    <a:pt x="826" y="52"/>
                  </a:lnTo>
                  <a:lnTo>
                    <a:pt x="826" y="58"/>
                  </a:lnTo>
                  <a:lnTo>
                    <a:pt x="826" y="52"/>
                  </a:lnTo>
                  <a:lnTo>
                    <a:pt x="826" y="58"/>
                  </a:lnTo>
                  <a:lnTo>
                    <a:pt x="827" y="59"/>
                  </a:lnTo>
                  <a:lnTo>
                    <a:pt x="827" y="56"/>
                  </a:lnTo>
                  <a:lnTo>
                    <a:pt x="827" y="58"/>
                  </a:lnTo>
                  <a:lnTo>
                    <a:pt x="828" y="58"/>
                  </a:lnTo>
                  <a:lnTo>
                    <a:pt x="828" y="53"/>
                  </a:lnTo>
                  <a:lnTo>
                    <a:pt x="828" y="53"/>
                  </a:lnTo>
                  <a:lnTo>
                    <a:pt x="830" y="53"/>
                  </a:lnTo>
                  <a:lnTo>
                    <a:pt x="830" y="56"/>
                  </a:lnTo>
                  <a:lnTo>
                    <a:pt x="830" y="53"/>
                  </a:lnTo>
                  <a:lnTo>
                    <a:pt x="830" y="55"/>
                  </a:lnTo>
                  <a:lnTo>
                    <a:pt x="831" y="55"/>
                  </a:lnTo>
                  <a:lnTo>
                    <a:pt x="831" y="58"/>
                  </a:lnTo>
                  <a:lnTo>
                    <a:pt x="831" y="53"/>
                  </a:lnTo>
                  <a:lnTo>
                    <a:pt x="831" y="58"/>
                  </a:lnTo>
                  <a:lnTo>
                    <a:pt x="833" y="59"/>
                  </a:lnTo>
                  <a:lnTo>
                    <a:pt x="833" y="64"/>
                  </a:lnTo>
                  <a:lnTo>
                    <a:pt x="833" y="59"/>
                  </a:lnTo>
                  <a:lnTo>
                    <a:pt x="833" y="61"/>
                  </a:lnTo>
                  <a:lnTo>
                    <a:pt x="834" y="59"/>
                  </a:lnTo>
                  <a:lnTo>
                    <a:pt x="834" y="55"/>
                  </a:lnTo>
                  <a:lnTo>
                    <a:pt x="834" y="56"/>
                  </a:lnTo>
                  <a:lnTo>
                    <a:pt x="836" y="55"/>
                  </a:lnTo>
                  <a:lnTo>
                    <a:pt x="836" y="56"/>
                  </a:lnTo>
                  <a:lnTo>
                    <a:pt x="836" y="53"/>
                  </a:lnTo>
                  <a:lnTo>
                    <a:pt x="837" y="55"/>
                  </a:lnTo>
                  <a:lnTo>
                    <a:pt x="837" y="58"/>
                  </a:lnTo>
                  <a:lnTo>
                    <a:pt x="837" y="55"/>
                  </a:lnTo>
                  <a:lnTo>
                    <a:pt x="837" y="58"/>
                  </a:lnTo>
                  <a:lnTo>
                    <a:pt x="839" y="58"/>
                  </a:lnTo>
                  <a:lnTo>
                    <a:pt x="839" y="61"/>
                  </a:lnTo>
                  <a:lnTo>
                    <a:pt x="839" y="58"/>
                  </a:lnTo>
                  <a:lnTo>
                    <a:pt x="839" y="61"/>
                  </a:lnTo>
                  <a:lnTo>
                    <a:pt x="840" y="61"/>
                  </a:lnTo>
                  <a:lnTo>
                    <a:pt x="840" y="64"/>
                  </a:lnTo>
                  <a:lnTo>
                    <a:pt x="840" y="61"/>
                  </a:lnTo>
                  <a:lnTo>
                    <a:pt x="841" y="61"/>
                  </a:lnTo>
                  <a:lnTo>
                    <a:pt x="841" y="56"/>
                  </a:lnTo>
                  <a:lnTo>
                    <a:pt x="843" y="56"/>
                  </a:lnTo>
                  <a:lnTo>
                    <a:pt x="843" y="59"/>
                  </a:lnTo>
                  <a:lnTo>
                    <a:pt x="843" y="56"/>
                  </a:lnTo>
                  <a:lnTo>
                    <a:pt x="843" y="58"/>
                  </a:lnTo>
                  <a:lnTo>
                    <a:pt x="844" y="58"/>
                  </a:lnTo>
                  <a:lnTo>
                    <a:pt x="844" y="53"/>
                  </a:lnTo>
                  <a:lnTo>
                    <a:pt x="846" y="56"/>
                  </a:lnTo>
                  <a:lnTo>
                    <a:pt x="846" y="53"/>
                  </a:lnTo>
                  <a:lnTo>
                    <a:pt x="846" y="53"/>
                  </a:lnTo>
                  <a:lnTo>
                    <a:pt x="847" y="53"/>
                  </a:lnTo>
                  <a:lnTo>
                    <a:pt x="847" y="53"/>
                  </a:lnTo>
                  <a:lnTo>
                    <a:pt x="847" y="49"/>
                  </a:lnTo>
                  <a:lnTo>
                    <a:pt x="849" y="45"/>
                  </a:lnTo>
                  <a:lnTo>
                    <a:pt x="849" y="43"/>
                  </a:lnTo>
                  <a:lnTo>
                    <a:pt x="849" y="45"/>
                  </a:lnTo>
                  <a:lnTo>
                    <a:pt x="850" y="45"/>
                  </a:lnTo>
                  <a:lnTo>
                    <a:pt x="850" y="48"/>
                  </a:lnTo>
                  <a:lnTo>
                    <a:pt x="850" y="45"/>
                  </a:lnTo>
                  <a:lnTo>
                    <a:pt x="850" y="48"/>
                  </a:lnTo>
                  <a:lnTo>
                    <a:pt x="852" y="46"/>
                  </a:lnTo>
                  <a:lnTo>
                    <a:pt x="852" y="53"/>
                  </a:lnTo>
                  <a:lnTo>
                    <a:pt x="852" y="46"/>
                  </a:lnTo>
                  <a:lnTo>
                    <a:pt x="852" y="53"/>
                  </a:lnTo>
                  <a:lnTo>
                    <a:pt x="853" y="55"/>
                  </a:lnTo>
                  <a:lnTo>
                    <a:pt x="853" y="62"/>
                  </a:lnTo>
                  <a:lnTo>
                    <a:pt x="853" y="55"/>
                  </a:lnTo>
                  <a:lnTo>
                    <a:pt x="853" y="62"/>
                  </a:lnTo>
                  <a:lnTo>
                    <a:pt x="854" y="64"/>
                  </a:lnTo>
                  <a:lnTo>
                    <a:pt x="854" y="69"/>
                  </a:lnTo>
                  <a:lnTo>
                    <a:pt x="854" y="64"/>
                  </a:lnTo>
                  <a:lnTo>
                    <a:pt x="854" y="68"/>
                  </a:lnTo>
                  <a:lnTo>
                    <a:pt x="856" y="71"/>
                  </a:lnTo>
                  <a:lnTo>
                    <a:pt x="856" y="74"/>
                  </a:lnTo>
                  <a:lnTo>
                    <a:pt x="856" y="71"/>
                  </a:lnTo>
                  <a:lnTo>
                    <a:pt x="856" y="74"/>
                  </a:lnTo>
                  <a:lnTo>
                    <a:pt x="857" y="75"/>
                  </a:lnTo>
                  <a:lnTo>
                    <a:pt x="857" y="66"/>
                  </a:lnTo>
                  <a:lnTo>
                    <a:pt x="859" y="66"/>
                  </a:lnTo>
                  <a:lnTo>
                    <a:pt x="859" y="62"/>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2" name="Freeform 1136"/>
            <p:cNvSpPr>
              <a:spLocks/>
            </p:cNvSpPr>
            <p:nvPr/>
          </p:nvSpPr>
          <p:spPr bwMode="auto">
            <a:xfrm>
              <a:off x="1383" y="3339"/>
              <a:ext cx="434" cy="479"/>
            </a:xfrm>
            <a:custGeom>
              <a:avLst/>
              <a:gdLst>
                <a:gd name="T0" fmla="*/ 14 w 867"/>
                <a:gd name="T1" fmla="*/ 927 h 959"/>
                <a:gd name="T2" fmla="*/ 29 w 867"/>
                <a:gd name="T3" fmla="*/ 911 h 959"/>
                <a:gd name="T4" fmla="*/ 41 w 867"/>
                <a:gd name="T5" fmla="*/ 930 h 959"/>
                <a:gd name="T6" fmla="*/ 54 w 867"/>
                <a:gd name="T7" fmla="*/ 911 h 959"/>
                <a:gd name="T8" fmla="*/ 69 w 867"/>
                <a:gd name="T9" fmla="*/ 902 h 959"/>
                <a:gd name="T10" fmla="*/ 82 w 867"/>
                <a:gd name="T11" fmla="*/ 894 h 959"/>
                <a:gd name="T12" fmla="*/ 98 w 867"/>
                <a:gd name="T13" fmla="*/ 875 h 959"/>
                <a:gd name="T14" fmla="*/ 113 w 867"/>
                <a:gd name="T15" fmla="*/ 754 h 959"/>
                <a:gd name="T16" fmla="*/ 134 w 867"/>
                <a:gd name="T17" fmla="*/ 131 h 959"/>
                <a:gd name="T18" fmla="*/ 145 w 867"/>
                <a:gd name="T19" fmla="*/ 648 h 959"/>
                <a:gd name="T20" fmla="*/ 158 w 867"/>
                <a:gd name="T21" fmla="*/ 751 h 959"/>
                <a:gd name="T22" fmla="*/ 173 w 867"/>
                <a:gd name="T23" fmla="*/ 749 h 959"/>
                <a:gd name="T24" fmla="*/ 185 w 867"/>
                <a:gd name="T25" fmla="*/ 753 h 959"/>
                <a:gd name="T26" fmla="*/ 198 w 867"/>
                <a:gd name="T27" fmla="*/ 751 h 959"/>
                <a:gd name="T28" fmla="*/ 211 w 867"/>
                <a:gd name="T29" fmla="*/ 783 h 959"/>
                <a:gd name="T30" fmla="*/ 223 w 867"/>
                <a:gd name="T31" fmla="*/ 823 h 959"/>
                <a:gd name="T32" fmla="*/ 236 w 867"/>
                <a:gd name="T33" fmla="*/ 852 h 959"/>
                <a:gd name="T34" fmla="*/ 249 w 867"/>
                <a:gd name="T35" fmla="*/ 845 h 959"/>
                <a:gd name="T36" fmla="*/ 263 w 867"/>
                <a:gd name="T37" fmla="*/ 854 h 959"/>
                <a:gd name="T38" fmla="*/ 278 w 867"/>
                <a:gd name="T39" fmla="*/ 882 h 959"/>
                <a:gd name="T40" fmla="*/ 291 w 867"/>
                <a:gd name="T41" fmla="*/ 882 h 959"/>
                <a:gd name="T42" fmla="*/ 304 w 867"/>
                <a:gd name="T43" fmla="*/ 918 h 959"/>
                <a:gd name="T44" fmla="*/ 319 w 867"/>
                <a:gd name="T45" fmla="*/ 882 h 959"/>
                <a:gd name="T46" fmla="*/ 332 w 867"/>
                <a:gd name="T47" fmla="*/ 913 h 959"/>
                <a:gd name="T48" fmla="*/ 347 w 867"/>
                <a:gd name="T49" fmla="*/ 888 h 959"/>
                <a:gd name="T50" fmla="*/ 358 w 867"/>
                <a:gd name="T51" fmla="*/ 925 h 959"/>
                <a:gd name="T52" fmla="*/ 373 w 867"/>
                <a:gd name="T53" fmla="*/ 923 h 959"/>
                <a:gd name="T54" fmla="*/ 386 w 867"/>
                <a:gd name="T55" fmla="*/ 920 h 959"/>
                <a:gd name="T56" fmla="*/ 399 w 867"/>
                <a:gd name="T57" fmla="*/ 928 h 959"/>
                <a:gd name="T58" fmla="*/ 413 w 867"/>
                <a:gd name="T59" fmla="*/ 925 h 959"/>
                <a:gd name="T60" fmla="*/ 427 w 867"/>
                <a:gd name="T61" fmla="*/ 933 h 959"/>
                <a:gd name="T62" fmla="*/ 442 w 867"/>
                <a:gd name="T63" fmla="*/ 915 h 959"/>
                <a:gd name="T64" fmla="*/ 456 w 867"/>
                <a:gd name="T65" fmla="*/ 924 h 959"/>
                <a:gd name="T66" fmla="*/ 468 w 867"/>
                <a:gd name="T67" fmla="*/ 928 h 959"/>
                <a:gd name="T68" fmla="*/ 482 w 867"/>
                <a:gd name="T69" fmla="*/ 931 h 959"/>
                <a:gd name="T70" fmla="*/ 495 w 867"/>
                <a:gd name="T71" fmla="*/ 943 h 959"/>
                <a:gd name="T72" fmla="*/ 511 w 867"/>
                <a:gd name="T73" fmla="*/ 937 h 959"/>
                <a:gd name="T74" fmla="*/ 525 w 867"/>
                <a:gd name="T75" fmla="*/ 938 h 959"/>
                <a:gd name="T76" fmla="*/ 538 w 867"/>
                <a:gd name="T77" fmla="*/ 934 h 959"/>
                <a:gd name="T78" fmla="*/ 553 w 867"/>
                <a:gd name="T79" fmla="*/ 931 h 959"/>
                <a:gd name="T80" fmla="*/ 566 w 867"/>
                <a:gd name="T81" fmla="*/ 949 h 959"/>
                <a:gd name="T82" fmla="*/ 580 w 867"/>
                <a:gd name="T83" fmla="*/ 947 h 959"/>
                <a:gd name="T84" fmla="*/ 594 w 867"/>
                <a:gd name="T85" fmla="*/ 943 h 959"/>
                <a:gd name="T86" fmla="*/ 609 w 867"/>
                <a:gd name="T87" fmla="*/ 941 h 959"/>
                <a:gd name="T88" fmla="*/ 623 w 867"/>
                <a:gd name="T89" fmla="*/ 943 h 959"/>
                <a:gd name="T90" fmla="*/ 636 w 867"/>
                <a:gd name="T91" fmla="*/ 941 h 959"/>
                <a:gd name="T92" fmla="*/ 652 w 867"/>
                <a:gd name="T93" fmla="*/ 950 h 959"/>
                <a:gd name="T94" fmla="*/ 666 w 867"/>
                <a:gd name="T95" fmla="*/ 934 h 959"/>
                <a:gd name="T96" fmla="*/ 681 w 867"/>
                <a:gd name="T97" fmla="*/ 940 h 959"/>
                <a:gd name="T98" fmla="*/ 694 w 867"/>
                <a:gd name="T99" fmla="*/ 947 h 959"/>
                <a:gd name="T100" fmla="*/ 707 w 867"/>
                <a:gd name="T101" fmla="*/ 934 h 959"/>
                <a:gd name="T102" fmla="*/ 721 w 867"/>
                <a:gd name="T103" fmla="*/ 940 h 959"/>
                <a:gd name="T104" fmla="*/ 737 w 867"/>
                <a:gd name="T105" fmla="*/ 933 h 959"/>
                <a:gd name="T106" fmla="*/ 751 w 867"/>
                <a:gd name="T107" fmla="*/ 934 h 959"/>
                <a:gd name="T108" fmla="*/ 766 w 867"/>
                <a:gd name="T109" fmla="*/ 921 h 959"/>
                <a:gd name="T110" fmla="*/ 780 w 867"/>
                <a:gd name="T111" fmla="*/ 908 h 959"/>
                <a:gd name="T112" fmla="*/ 795 w 867"/>
                <a:gd name="T113" fmla="*/ 898 h 959"/>
                <a:gd name="T114" fmla="*/ 808 w 867"/>
                <a:gd name="T115" fmla="*/ 904 h 959"/>
                <a:gd name="T116" fmla="*/ 823 w 867"/>
                <a:gd name="T117" fmla="*/ 911 h 959"/>
                <a:gd name="T118" fmla="*/ 838 w 867"/>
                <a:gd name="T119" fmla="*/ 904 h 959"/>
                <a:gd name="T120" fmla="*/ 852 w 867"/>
                <a:gd name="T121" fmla="*/ 902 h 959"/>
                <a:gd name="T122" fmla="*/ 865 w 867"/>
                <a:gd name="T123" fmla="*/ 92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7" h="959">
                  <a:moveTo>
                    <a:pt x="0" y="934"/>
                  </a:moveTo>
                  <a:lnTo>
                    <a:pt x="1" y="933"/>
                  </a:lnTo>
                  <a:lnTo>
                    <a:pt x="1" y="934"/>
                  </a:lnTo>
                  <a:lnTo>
                    <a:pt x="1" y="931"/>
                  </a:lnTo>
                  <a:lnTo>
                    <a:pt x="1" y="931"/>
                  </a:lnTo>
                  <a:lnTo>
                    <a:pt x="3" y="931"/>
                  </a:lnTo>
                  <a:lnTo>
                    <a:pt x="3" y="928"/>
                  </a:lnTo>
                  <a:lnTo>
                    <a:pt x="3" y="930"/>
                  </a:lnTo>
                  <a:lnTo>
                    <a:pt x="4" y="928"/>
                  </a:lnTo>
                  <a:lnTo>
                    <a:pt x="4" y="930"/>
                  </a:lnTo>
                  <a:lnTo>
                    <a:pt x="4" y="927"/>
                  </a:lnTo>
                  <a:lnTo>
                    <a:pt x="4" y="930"/>
                  </a:lnTo>
                  <a:lnTo>
                    <a:pt x="5" y="931"/>
                  </a:lnTo>
                  <a:lnTo>
                    <a:pt x="5" y="931"/>
                  </a:lnTo>
                  <a:lnTo>
                    <a:pt x="5" y="931"/>
                  </a:lnTo>
                  <a:lnTo>
                    <a:pt x="5" y="931"/>
                  </a:lnTo>
                  <a:lnTo>
                    <a:pt x="7" y="933"/>
                  </a:lnTo>
                  <a:lnTo>
                    <a:pt x="7" y="934"/>
                  </a:lnTo>
                  <a:lnTo>
                    <a:pt x="7" y="931"/>
                  </a:lnTo>
                  <a:lnTo>
                    <a:pt x="7" y="934"/>
                  </a:lnTo>
                  <a:lnTo>
                    <a:pt x="8" y="936"/>
                  </a:lnTo>
                  <a:lnTo>
                    <a:pt x="8" y="941"/>
                  </a:lnTo>
                  <a:lnTo>
                    <a:pt x="8" y="936"/>
                  </a:lnTo>
                  <a:lnTo>
                    <a:pt x="8" y="941"/>
                  </a:lnTo>
                  <a:lnTo>
                    <a:pt x="10" y="943"/>
                  </a:lnTo>
                  <a:lnTo>
                    <a:pt x="10" y="944"/>
                  </a:lnTo>
                  <a:lnTo>
                    <a:pt x="10" y="940"/>
                  </a:lnTo>
                  <a:lnTo>
                    <a:pt x="10" y="940"/>
                  </a:lnTo>
                  <a:lnTo>
                    <a:pt x="11" y="940"/>
                  </a:lnTo>
                  <a:lnTo>
                    <a:pt x="11" y="933"/>
                  </a:lnTo>
                  <a:lnTo>
                    <a:pt x="13" y="934"/>
                  </a:lnTo>
                  <a:lnTo>
                    <a:pt x="13" y="925"/>
                  </a:lnTo>
                  <a:lnTo>
                    <a:pt x="14" y="927"/>
                  </a:lnTo>
                  <a:lnTo>
                    <a:pt x="14" y="930"/>
                  </a:lnTo>
                  <a:lnTo>
                    <a:pt x="14" y="925"/>
                  </a:lnTo>
                  <a:lnTo>
                    <a:pt x="14" y="930"/>
                  </a:lnTo>
                  <a:lnTo>
                    <a:pt x="16" y="928"/>
                  </a:lnTo>
                  <a:lnTo>
                    <a:pt x="16" y="925"/>
                  </a:lnTo>
                  <a:lnTo>
                    <a:pt x="16" y="927"/>
                  </a:lnTo>
                  <a:lnTo>
                    <a:pt x="17" y="925"/>
                  </a:lnTo>
                  <a:lnTo>
                    <a:pt x="17" y="928"/>
                  </a:lnTo>
                  <a:lnTo>
                    <a:pt x="17" y="925"/>
                  </a:lnTo>
                  <a:lnTo>
                    <a:pt x="18" y="924"/>
                  </a:lnTo>
                  <a:lnTo>
                    <a:pt x="18" y="927"/>
                  </a:lnTo>
                  <a:lnTo>
                    <a:pt x="18" y="924"/>
                  </a:lnTo>
                  <a:lnTo>
                    <a:pt x="18" y="927"/>
                  </a:lnTo>
                  <a:lnTo>
                    <a:pt x="20" y="925"/>
                  </a:lnTo>
                  <a:lnTo>
                    <a:pt x="20" y="918"/>
                  </a:lnTo>
                  <a:lnTo>
                    <a:pt x="21" y="914"/>
                  </a:lnTo>
                  <a:lnTo>
                    <a:pt x="21" y="911"/>
                  </a:lnTo>
                  <a:lnTo>
                    <a:pt x="21" y="911"/>
                  </a:lnTo>
                  <a:lnTo>
                    <a:pt x="23" y="910"/>
                  </a:lnTo>
                  <a:lnTo>
                    <a:pt x="23" y="908"/>
                  </a:lnTo>
                  <a:lnTo>
                    <a:pt x="24" y="908"/>
                  </a:lnTo>
                  <a:lnTo>
                    <a:pt x="24" y="911"/>
                  </a:lnTo>
                  <a:lnTo>
                    <a:pt x="24" y="904"/>
                  </a:lnTo>
                  <a:lnTo>
                    <a:pt x="26" y="902"/>
                  </a:lnTo>
                  <a:lnTo>
                    <a:pt x="26" y="901"/>
                  </a:lnTo>
                  <a:lnTo>
                    <a:pt x="26" y="901"/>
                  </a:lnTo>
                  <a:lnTo>
                    <a:pt x="27" y="902"/>
                  </a:lnTo>
                  <a:lnTo>
                    <a:pt x="27" y="908"/>
                  </a:lnTo>
                  <a:lnTo>
                    <a:pt x="27" y="902"/>
                  </a:lnTo>
                  <a:lnTo>
                    <a:pt x="27" y="908"/>
                  </a:lnTo>
                  <a:lnTo>
                    <a:pt x="29" y="911"/>
                  </a:lnTo>
                  <a:lnTo>
                    <a:pt x="29" y="918"/>
                  </a:lnTo>
                  <a:lnTo>
                    <a:pt x="29" y="911"/>
                  </a:lnTo>
                  <a:lnTo>
                    <a:pt x="29" y="917"/>
                  </a:lnTo>
                  <a:lnTo>
                    <a:pt x="30" y="918"/>
                  </a:lnTo>
                  <a:lnTo>
                    <a:pt x="30" y="920"/>
                  </a:lnTo>
                  <a:lnTo>
                    <a:pt x="30" y="917"/>
                  </a:lnTo>
                  <a:lnTo>
                    <a:pt x="31" y="918"/>
                  </a:lnTo>
                  <a:lnTo>
                    <a:pt x="31" y="921"/>
                  </a:lnTo>
                  <a:lnTo>
                    <a:pt x="31" y="918"/>
                  </a:lnTo>
                  <a:lnTo>
                    <a:pt x="31" y="921"/>
                  </a:lnTo>
                  <a:lnTo>
                    <a:pt x="33" y="924"/>
                  </a:lnTo>
                  <a:lnTo>
                    <a:pt x="33" y="921"/>
                  </a:lnTo>
                  <a:lnTo>
                    <a:pt x="33" y="923"/>
                  </a:lnTo>
                  <a:lnTo>
                    <a:pt x="34" y="924"/>
                  </a:lnTo>
                  <a:lnTo>
                    <a:pt x="34" y="925"/>
                  </a:lnTo>
                  <a:lnTo>
                    <a:pt x="34" y="923"/>
                  </a:lnTo>
                  <a:lnTo>
                    <a:pt x="36" y="924"/>
                  </a:lnTo>
                  <a:lnTo>
                    <a:pt x="36" y="924"/>
                  </a:lnTo>
                  <a:lnTo>
                    <a:pt x="36" y="924"/>
                  </a:lnTo>
                  <a:lnTo>
                    <a:pt x="36" y="924"/>
                  </a:lnTo>
                  <a:lnTo>
                    <a:pt x="37" y="923"/>
                  </a:lnTo>
                  <a:lnTo>
                    <a:pt x="37" y="924"/>
                  </a:lnTo>
                  <a:lnTo>
                    <a:pt x="37" y="920"/>
                  </a:lnTo>
                  <a:lnTo>
                    <a:pt x="37" y="921"/>
                  </a:lnTo>
                  <a:lnTo>
                    <a:pt x="39" y="923"/>
                  </a:lnTo>
                  <a:lnTo>
                    <a:pt x="39" y="928"/>
                  </a:lnTo>
                  <a:lnTo>
                    <a:pt x="39" y="923"/>
                  </a:lnTo>
                  <a:lnTo>
                    <a:pt x="39" y="928"/>
                  </a:lnTo>
                  <a:lnTo>
                    <a:pt x="40" y="928"/>
                  </a:lnTo>
                  <a:lnTo>
                    <a:pt x="40" y="924"/>
                  </a:lnTo>
                  <a:lnTo>
                    <a:pt x="40" y="924"/>
                  </a:lnTo>
                  <a:lnTo>
                    <a:pt x="41" y="925"/>
                  </a:lnTo>
                  <a:lnTo>
                    <a:pt x="41" y="930"/>
                  </a:lnTo>
                  <a:lnTo>
                    <a:pt x="41" y="924"/>
                  </a:lnTo>
                  <a:lnTo>
                    <a:pt x="41" y="930"/>
                  </a:lnTo>
                  <a:lnTo>
                    <a:pt x="43" y="931"/>
                  </a:lnTo>
                  <a:lnTo>
                    <a:pt x="43" y="934"/>
                  </a:lnTo>
                  <a:lnTo>
                    <a:pt x="43" y="931"/>
                  </a:lnTo>
                  <a:lnTo>
                    <a:pt x="43" y="931"/>
                  </a:lnTo>
                  <a:lnTo>
                    <a:pt x="44" y="934"/>
                  </a:lnTo>
                  <a:lnTo>
                    <a:pt x="44" y="934"/>
                  </a:lnTo>
                  <a:lnTo>
                    <a:pt x="44" y="928"/>
                  </a:lnTo>
                  <a:lnTo>
                    <a:pt x="44" y="930"/>
                  </a:lnTo>
                  <a:lnTo>
                    <a:pt x="46" y="930"/>
                  </a:lnTo>
                  <a:lnTo>
                    <a:pt x="46" y="931"/>
                  </a:lnTo>
                  <a:lnTo>
                    <a:pt x="46" y="927"/>
                  </a:lnTo>
                  <a:lnTo>
                    <a:pt x="46" y="927"/>
                  </a:lnTo>
                  <a:lnTo>
                    <a:pt x="47" y="924"/>
                  </a:lnTo>
                  <a:lnTo>
                    <a:pt x="47" y="925"/>
                  </a:lnTo>
                  <a:lnTo>
                    <a:pt x="47" y="921"/>
                  </a:lnTo>
                  <a:lnTo>
                    <a:pt x="49" y="920"/>
                  </a:lnTo>
                  <a:lnTo>
                    <a:pt x="49" y="921"/>
                  </a:lnTo>
                  <a:lnTo>
                    <a:pt x="49" y="917"/>
                  </a:lnTo>
                  <a:lnTo>
                    <a:pt x="49" y="918"/>
                  </a:lnTo>
                  <a:lnTo>
                    <a:pt x="50" y="915"/>
                  </a:lnTo>
                  <a:lnTo>
                    <a:pt x="50" y="911"/>
                  </a:lnTo>
                  <a:lnTo>
                    <a:pt x="50" y="911"/>
                  </a:lnTo>
                  <a:lnTo>
                    <a:pt x="52" y="911"/>
                  </a:lnTo>
                  <a:lnTo>
                    <a:pt x="52" y="907"/>
                  </a:lnTo>
                  <a:lnTo>
                    <a:pt x="52" y="907"/>
                  </a:lnTo>
                  <a:lnTo>
                    <a:pt x="53" y="908"/>
                  </a:lnTo>
                  <a:lnTo>
                    <a:pt x="53" y="911"/>
                  </a:lnTo>
                  <a:lnTo>
                    <a:pt x="53" y="908"/>
                  </a:lnTo>
                  <a:lnTo>
                    <a:pt x="53" y="910"/>
                  </a:lnTo>
                  <a:lnTo>
                    <a:pt x="54" y="911"/>
                  </a:lnTo>
                  <a:lnTo>
                    <a:pt x="54" y="914"/>
                  </a:lnTo>
                  <a:lnTo>
                    <a:pt x="54" y="911"/>
                  </a:lnTo>
                  <a:lnTo>
                    <a:pt x="54" y="911"/>
                  </a:lnTo>
                  <a:lnTo>
                    <a:pt x="56" y="914"/>
                  </a:lnTo>
                  <a:lnTo>
                    <a:pt x="56" y="915"/>
                  </a:lnTo>
                  <a:lnTo>
                    <a:pt x="56" y="914"/>
                  </a:lnTo>
                  <a:lnTo>
                    <a:pt x="56" y="915"/>
                  </a:lnTo>
                  <a:lnTo>
                    <a:pt x="57" y="917"/>
                  </a:lnTo>
                  <a:lnTo>
                    <a:pt x="57" y="920"/>
                  </a:lnTo>
                  <a:lnTo>
                    <a:pt x="57" y="917"/>
                  </a:lnTo>
                  <a:lnTo>
                    <a:pt x="57" y="918"/>
                  </a:lnTo>
                  <a:lnTo>
                    <a:pt x="59" y="920"/>
                  </a:lnTo>
                  <a:lnTo>
                    <a:pt x="59" y="917"/>
                  </a:lnTo>
                  <a:lnTo>
                    <a:pt x="59" y="920"/>
                  </a:lnTo>
                  <a:lnTo>
                    <a:pt x="60" y="921"/>
                  </a:lnTo>
                  <a:lnTo>
                    <a:pt x="60" y="923"/>
                  </a:lnTo>
                  <a:lnTo>
                    <a:pt x="60" y="918"/>
                  </a:lnTo>
                  <a:lnTo>
                    <a:pt x="62" y="918"/>
                  </a:lnTo>
                  <a:lnTo>
                    <a:pt x="62" y="918"/>
                  </a:lnTo>
                  <a:lnTo>
                    <a:pt x="62" y="917"/>
                  </a:lnTo>
                  <a:lnTo>
                    <a:pt x="62" y="918"/>
                  </a:lnTo>
                  <a:lnTo>
                    <a:pt x="63" y="921"/>
                  </a:lnTo>
                  <a:lnTo>
                    <a:pt x="63" y="921"/>
                  </a:lnTo>
                  <a:lnTo>
                    <a:pt x="63" y="914"/>
                  </a:lnTo>
                  <a:lnTo>
                    <a:pt x="65" y="914"/>
                  </a:lnTo>
                  <a:lnTo>
                    <a:pt x="65" y="914"/>
                  </a:lnTo>
                  <a:lnTo>
                    <a:pt x="65" y="911"/>
                  </a:lnTo>
                  <a:lnTo>
                    <a:pt x="66" y="913"/>
                  </a:lnTo>
                  <a:lnTo>
                    <a:pt x="66" y="917"/>
                  </a:lnTo>
                  <a:lnTo>
                    <a:pt x="66" y="913"/>
                  </a:lnTo>
                  <a:lnTo>
                    <a:pt x="66" y="915"/>
                  </a:lnTo>
                  <a:lnTo>
                    <a:pt x="67" y="915"/>
                  </a:lnTo>
                  <a:lnTo>
                    <a:pt x="67" y="907"/>
                  </a:lnTo>
                  <a:lnTo>
                    <a:pt x="69" y="902"/>
                  </a:lnTo>
                  <a:lnTo>
                    <a:pt x="69" y="905"/>
                  </a:lnTo>
                  <a:lnTo>
                    <a:pt x="69" y="902"/>
                  </a:lnTo>
                  <a:lnTo>
                    <a:pt x="69" y="905"/>
                  </a:lnTo>
                  <a:lnTo>
                    <a:pt x="70" y="904"/>
                  </a:lnTo>
                  <a:lnTo>
                    <a:pt x="70" y="895"/>
                  </a:lnTo>
                  <a:lnTo>
                    <a:pt x="70" y="897"/>
                  </a:lnTo>
                  <a:lnTo>
                    <a:pt x="72" y="892"/>
                  </a:lnTo>
                  <a:lnTo>
                    <a:pt x="72" y="892"/>
                  </a:lnTo>
                  <a:lnTo>
                    <a:pt x="72" y="891"/>
                  </a:lnTo>
                  <a:lnTo>
                    <a:pt x="72" y="892"/>
                  </a:lnTo>
                  <a:lnTo>
                    <a:pt x="73" y="892"/>
                  </a:lnTo>
                  <a:lnTo>
                    <a:pt x="73" y="900"/>
                  </a:lnTo>
                  <a:lnTo>
                    <a:pt x="73" y="892"/>
                  </a:lnTo>
                  <a:lnTo>
                    <a:pt x="73" y="897"/>
                  </a:lnTo>
                  <a:lnTo>
                    <a:pt x="75" y="895"/>
                  </a:lnTo>
                  <a:lnTo>
                    <a:pt x="75" y="898"/>
                  </a:lnTo>
                  <a:lnTo>
                    <a:pt x="75" y="894"/>
                  </a:lnTo>
                  <a:lnTo>
                    <a:pt x="75" y="898"/>
                  </a:lnTo>
                  <a:lnTo>
                    <a:pt x="76" y="895"/>
                  </a:lnTo>
                  <a:lnTo>
                    <a:pt x="76" y="898"/>
                  </a:lnTo>
                  <a:lnTo>
                    <a:pt x="76" y="895"/>
                  </a:lnTo>
                  <a:lnTo>
                    <a:pt x="76" y="897"/>
                  </a:lnTo>
                  <a:lnTo>
                    <a:pt x="77" y="900"/>
                  </a:lnTo>
                  <a:lnTo>
                    <a:pt x="77" y="902"/>
                  </a:lnTo>
                  <a:lnTo>
                    <a:pt x="77" y="900"/>
                  </a:lnTo>
                  <a:lnTo>
                    <a:pt x="77" y="901"/>
                  </a:lnTo>
                  <a:lnTo>
                    <a:pt x="79" y="900"/>
                  </a:lnTo>
                  <a:lnTo>
                    <a:pt x="79" y="902"/>
                  </a:lnTo>
                  <a:lnTo>
                    <a:pt x="79" y="900"/>
                  </a:lnTo>
                  <a:lnTo>
                    <a:pt x="79" y="902"/>
                  </a:lnTo>
                  <a:lnTo>
                    <a:pt x="80" y="905"/>
                  </a:lnTo>
                  <a:lnTo>
                    <a:pt x="80" y="901"/>
                  </a:lnTo>
                  <a:lnTo>
                    <a:pt x="80" y="902"/>
                  </a:lnTo>
                  <a:lnTo>
                    <a:pt x="82" y="900"/>
                  </a:lnTo>
                  <a:lnTo>
                    <a:pt x="82" y="894"/>
                  </a:lnTo>
                  <a:lnTo>
                    <a:pt x="83" y="892"/>
                  </a:lnTo>
                  <a:lnTo>
                    <a:pt x="83" y="888"/>
                  </a:lnTo>
                  <a:lnTo>
                    <a:pt x="83" y="891"/>
                  </a:lnTo>
                  <a:lnTo>
                    <a:pt x="85" y="891"/>
                  </a:lnTo>
                  <a:lnTo>
                    <a:pt x="85" y="887"/>
                  </a:lnTo>
                  <a:lnTo>
                    <a:pt x="85" y="887"/>
                  </a:lnTo>
                  <a:lnTo>
                    <a:pt x="86" y="887"/>
                  </a:lnTo>
                  <a:lnTo>
                    <a:pt x="86" y="887"/>
                  </a:lnTo>
                  <a:lnTo>
                    <a:pt x="86" y="885"/>
                  </a:lnTo>
                  <a:lnTo>
                    <a:pt x="86" y="887"/>
                  </a:lnTo>
                  <a:lnTo>
                    <a:pt x="88" y="890"/>
                  </a:lnTo>
                  <a:lnTo>
                    <a:pt x="88" y="888"/>
                  </a:lnTo>
                  <a:lnTo>
                    <a:pt x="88" y="890"/>
                  </a:lnTo>
                  <a:lnTo>
                    <a:pt x="89" y="890"/>
                  </a:lnTo>
                  <a:lnTo>
                    <a:pt x="89" y="881"/>
                  </a:lnTo>
                  <a:lnTo>
                    <a:pt x="90" y="884"/>
                  </a:lnTo>
                  <a:lnTo>
                    <a:pt x="90" y="890"/>
                  </a:lnTo>
                  <a:lnTo>
                    <a:pt x="90" y="884"/>
                  </a:lnTo>
                  <a:lnTo>
                    <a:pt x="90" y="887"/>
                  </a:lnTo>
                  <a:lnTo>
                    <a:pt x="92" y="885"/>
                  </a:lnTo>
                  <a:lnTo>
                    <a:pt x="92" y="887"/>
                  </a:lnTo>
                  <a:lnTo>
                    <a:pt x="92" y="881"/>
                  </a:lnTo>
                  <a:lnTo>
                    <a:pt x="92" y="887"/>
                  </a:lnTo>
                  <a:lnTo>
                    <a:pt x="93" y="887"/>
                  </a:lnTo>
                  <a:lnTo>
                    <a:pt x="93" y="882"/>
                  </a:lnTo>
                  <a:lnTo>
                    <a:pt x="93" y="885"/>
                  </a:lnTo>
                  <a:lnTo>
                    <a:pt x="95" y="884"/>
                  </a:lnTo>
                  <a:lnTo>
                    <a:pt x="95" y="877"/>
                  </a:lnTo>
                  <a:lnTo>
                    <a:pt x="96" y="875"/>
                  </a:lnTo>
                  <a:lnTo>
                    <a:pt x="96" y="875"/>
                  </a:lnTo>
                  <a:lnTo>
                    <a:pt x="96" y="874"/>
                  </a:lnTo>
                  <a:lnTo>
                    <a:pt x="96" y="874"/>
                  </a:lnTo>
                  <a:lnTo>
                    <a:pt x="98" y="875"/>
                  </a:lnTo>
                  <a:lnTo>
                    <a:pt x="98" y="877"/>
                  </a:lnTo>
                  <a:lnTo>
                    <a:pt x="98" y="865"/>
                  </a:lnTo>
                  <a:lnTo>
                    <a:pt x="99" y="865"/>
                  </a:lnTo>
                  <a:lnTo>
                    <a:pt x="99" y="865"/>
                  </a:lnTo>
                  <a:lnTo>
                    <a:pt x="99" y="864"/>
                  </a:lnTo>
                  <a:lnTo>
                    <a:pt x="99" y="865"/>
                  </a:lnTo>
                  <a:lnTo>
                    <a:pt x="101" y="861"/>
                  </a:lnTo>
                  <a:lnTo>
                    <a:pt x="101" y="862"/>
                  </a:lnTo>
                  <a:lnTo>
                    <a:pt x="101" y="856"/>
                  </a:lnTo>
                  <a:lnTo>
                    <a:pt x="102" y="855"/>
                  </a:lnTo>
                  <a:lnTo>
                    <a:pt x="102" y="859"/>
                  </a:lnTo>
                  <a:lnTo>
                    <a:pt x="102" y="855"/>
                  </a:lnTo>
                  <a:lnTo>
                    <a:pt x="102" y="859"/>
                  </a:lnTo>
                  <a:lnTo>
                    <a:pt x="103" y="858"/>
                  </a:lnTo>
                  <a:lnTo>
                    <a:pt x="103" y="845"/>
                  </a:lnTo>
                  <a:lnTo>
                    <a:pt x="105" y="843"/>
                  </a:lnTo>
                  <a:lnTo>
                    <a:pt x="105" y="846"/>
                  </a:lnTo>
                  <a:lnTo>
                    <a:pt x="105" y="843"/>
                  </a:lnTo>
                  <a:lnTo>
                    <a:pt x="105" y="843"/>
                  </a:lnTo>
                  <a:lnTo>
                    <a:pt x="106" y="839"/>
                  </a:lnTo>
                  <a:lnTo>
                    <a:pt x="106" y="833"/>
                  </a:lnTo>
                  <a:lnTo>
                    <a:pt x="108" y="833"/>
                  </a:lnTo>
                  <a:lnTo>
                    <a:pt x="108" y="828"/>
                  </a:lnTo>
                  <a:lnTo>
                    <a:pt x="109" y="826"/>
                  </a:lnTo>
                  <a:lnTo>
                    <a:pt x="109" y="828"/>
                  </a:lnTo>
                  <a:lnTo>
                    <a:pt x="109" y="813"/>
                  </a:lnTo>
                  <a:lnTo>
                    <a:pt x="111" y="808"/>
                  </a:lnTo>
                  <a:lnTo>
                    <a:pt x="111" y="796"/>
                  </a:lnTo>
                  <a:lnTo>
                    <a:pt x="112" y="793"/>
                  </a:lnTo>
                  <a:lnTo>
                    <a:pt x="112" y="793"/>
                  </a:lnTo>
                  <a:lnTo>
                    <a:pt x="112" y="786"/>
                  </a:lnTo>
                  <a:lnTo>
                    <a:pt x="113" y="779"/>
                  </a:lnTo>
                  <a:lnTo>
                    <a:pt x="113" y="754"/>
                  </a:lnTo>
                  <a:lnTo>
                    <a:pt x="115" y="750"/>
                  </a:lnTo>
                  <a:lnTo>
                    <a:pt x="115" y="713"/>
                  </a:lnTo>
                  <a:lnTo>
                    <a:pt x="116" y="698"/>
                  </a:lnTo>
                  <a:lnTo>
                    <a:pt x="116" y="625"/>
                  </a:lnTo>
                  <a:lnTo>
                    <a:pt x="118" y="616"/>
                  </a:lnTo>
                  <a:lnTo>
                    <a:pt x="118" y="547"/>
                  </a:lnTo>
                  <a:lnTo>
                    <a:pt x="119" y="536"/>
                  </a:lnTo>
                  <a:lnTo>
                    <a:pt x="119" y="472"/>
                  </a:lnTo>
                  <a:lnTo>
                    <a:pt x="121" y="458"/>
                  </a:lnTo>
                  <a:lnTo>
                    <a:pt x="121" y="363"/>
                  </a:lnTo>
                  <a:lnTo>
                    <a:pt x="122" y="343"/>
                  </a:lnTo>
                  <a:lnTo>
                    <a:pt x="122" y="258"/>
                  </a:lnTo>
                  <a:lnTo>
                    <a:pt x="124" y="241"/>
                  </a:lnTo>
                  <a:lnTo>
                    <a:pt x="124" y="153"/>
                  </a:lnTo>
                  <a:lnTo>
                    <a:pt x="125" y="140"/>
                  </a:lnTo>
                  <a:lnTo>
                    <a:pt x="125" y="74"/>
                  </a:lnTo>
                  <a:lnTo>
                    <a:pt x="126" y="62"/>
                  </a:lnTo>
                  <a:lnTo>
                    <a:pt x="126" y="25"/>
                  </a:lnTo>
                  <a:lnTo>
                    <a:pt x="128" y="23"/>
                  </a:lnTo>
                  <a:lnTo>
                    <a:pt x="128" y="5"/>
                  </a:lnTo>
                  <a:lnTo>
                    <a:pt x="129" y="5"/>
                  </a:lnTo>
                  <a:lnTo>
                    <a:pt x="129" y="10"/>
                  </a:lnTo>
                  <a:lnTo>
                    <a:pt x="129" y="0"/>
                  </a:lnTo>
                  <a:lnTo>
                    <a:pt x="129" y="10"/>
                  </a:lnTo>
                  <a:lnTo>
                    <a:pt x="131" y="9"/>
                  </a:lnTo>
                  <a:lnTo>
                    <a:pt x="131" y="31"/>
                  </a:lnTo>
                  <a:lnTo>
                    <a:pt x="131" y="9"/>
                  </a:lnTo>
                  <a:lnTo>
                    <a:pt x="131" y="31"/>
                  </a:lnTo>
                  <a:lnTo>
                    <a:pt x="132" y="46"/>
                  </a:lnTo>
                  <a:lnTo>
                    <a:pt x="132" y="117"/>
                  </a:lnTo>
                  <a:lnTo>
                    <a:pt x="132" y="46"/>
                  </a:lnTo>
                  <a:lnTo>
                    <a:pt x="132" y="117"/>
                  </a:lnTo>
                  <a:lnTo>
                    <a:pt x="134" y="131"/>
                  </a:lnTo>
                  <a:lnTo>
                    <a:pt x="134" y="205"/>
                  </a:lnTo>
                  <a:lnTo>
                    <a:pt x="134" y="131"/>
                  </a:lnTo>
                  <a:lnTo>
                    <a:pt x="134" y="205"/>
                  </a:lnTo>
                  <a:lnTo>
                    <a:pt x="135" y="219"/>
                  </a:lnTo>
                  <a:lnTo>
                    <a:pt x="135" y="285"/>
                  </a:lnTo>
                  <a:lnTo>
                    <a:pt x="135" y="219"/>
                  </a:lnTo>
                  <a:lnTo>
                    <a:pt x="135" y="285"/>
                  </a:lnTo>
                  <a:lnTo>
                    <a:pt x="137" y="303"/>
                  </a:lnTo>
                  <a:lnTo>
                    <a:pt x="137" y="363"/>
                  </a:lnTo>
                  <a:lnTo>
                    <a:pt x="137" y="303"/>
                  </a:lnTo>
                  <a:lnTo>
                    <a:pt x="137" y="363"/>
                  </a:lnTo>
                  <a:lnTo>
                    <a:pt x="138" y="374"/>
                  </a:lnTo>
                  <a:lnTo>
                    <a:pt x="138" y="454"/>
                  </a:lnTo>
                  <a:lnTo>
                    <a:pt x="138" y="374"/>
                  </a:lnTo>
                  <a:lnTo>
                    <a:pt x="138" y="454"/>
                  </a:lnTo>
                  <a:lnTo>
                    <a:pt x="139" y="462"/>
                  </a:lnTo>
                  <a:lnTo>
                    <a:pt x="139" y="514"/>
                  </a:lnTo>
                  <a:lnTo>
                    <a:pt x="139" y="462"/>
                  </a:lnTo>
                  <a:lnTo>
                    <a:pt x="139" y="514"/>
                  </a:lnTo>
                  <a:lnTo>
                    <a:pt x="141" y="523"/>
                  </a:lnTo>
                  <a:lnTo>
                    <a:pt x="141" y="562"/>
                  </a:lnTo>
                  <a:lnTo>
                    <a:pt x="141" y="523"/>
                  </a:lnTo>
                  <a:lnTo>
                    <a:pt x="141" y="562"/>
                  </a:lnTo>
                  <a:lnTo>
                    <a:pt x="142" y="570"/>
                  </a:lnTo>
                  <a:lnTo>
                    <a:pt x="142" y="602"/>
                  </a:lnTo>
                  <a:lnTo>
                    <a:pt x="142" y="570"/>
                  </a:lnTo>
                  <a:lnTo>
                    <a:pt x="142" y="602"/>
                  </a:lnTo>
                  <a:lnTo>
                    <a:pt x="144" y="610"/>
                  </a:lnTo>
                  <a:lnTo>
                    <a:pt x="144" y="623"/>
                  </a:lnTo>
                  <a:lnTo>
                    <a:pt x="144" y="610"/>
                  </a:lnTo>
                  <a:lnTo>
                    <a:pt x="144" y="623"/>
                  </a:lnTo>
                  <a:lnTo>
                    <a:pt x="145" y="628"/>
                  </a:lnTo>
                  <a:lnTo>
                    <a:pt x="145" y="648"/>
                  </a:lnTo>
                  <a:lnTo>
                    <a:pt x="145" y="628"/>
                  </a:lnTo>
                  <a:lnTo>
                    <a:pt x="145" y="648"/>
                  </a:lnTo>
                  <a:lnTo>
                    <a:pt x="147" y="659"/>
                  </a:lnTo>
                  <a:lnTo>
                    <a:pt x="147" y="679"/>
                  </a:lnTo>
                  <a:lnTo>
                    <a:pt x="147" y="659"/>
                  </a:lnTo>
                  <a:lnTo>
                    <a:pt x="147" y="679"/>
                  </a:lnTo>
                  <a:lnTo>
                    <a:pt x="148" y="682"/>
                  </a:lnTo>
                  <a:lnTo>
                    <a:pt x="148" y="704"/>
                  </a:lnTo>
                  <a:lnTo>
                    <a:pt x="148" y="678"/>
                  </a:lnTo>
                  <a:lnTo>
                    <a:pt x="148" y="704"/>
                  </a:lnTo>
                  <a:lnTo>
                    <a:pt x="149" y="707"/>
                  </a:lnTo>
                  <a:lnTo>
                    <a:pt x="149" y="708"/>
                  </a:lnTo>
                  <a:lnTo>
                    <a:pt x="149" y="702"/>
                  </a:lnTo>
                  <a:lnTo>
                    <a:pt x="151" y="713"/>
                  </a:lnTo>
                  <a:lnTo>
                    <a:pt x="151" y="733"/>
                  </a:lnTo>
                  <a:lnTo>
                    <a:pt x="151" y="713"/>
                  </a:lnTo>
                  <a:lnTo>
                    <a:pt x="151" y="733"/>
                  </a:lnTo>
                  <a:lnTo>
                    <a:pt x="152" y="737"/>
                  </a:lnTo>
                  <a:lnTo>
                    <a:pt x="152" y="733"/>
                  </a:lnTo>
                  <a:lnTo>
                    <a:pt x="152" y="734"/>
                  </a:lnTo>
                  <a:lnTo>
                    <a:pt x="154" y="734"/>
                  </a:lnTo>
                  <a:lnTo>
                    <a:pt x="154" y="743"/>
                  </a:lnTo>
                  <a:lnTo>
                    <a:pt x="154" y="734"/>
                  </a:lnTo>
                  <a:lnTo>
                    <a:pt x="154" y="738"/>
                  </a:lnTo>
                  <a:lnTo>
                    <a:pt x="155" y="737"/>
                  </a:lnTo>
                  <a:lnTo>
                    <a:pt x="155" y="738"/>
                  </a:lnTo>
                  <a:lnTo>
                    <a:pt x="155" y="736"/>
                  </a:lnTo>
                  <a:lnTo>
                    <a:pt x="155" y="738"/>
                  </a:lnTo>
                  <a:lnTo>
                    <a:pt x="157" y="736"/>
                  </a:lnTo>
                  <a:lnTo>
                    <a:pt x="157" y="746"/>
                  </a:lnTo>
                  <a:lnTo>
                    <a:pt x="157" y="736"/>
                  </a:lnTo>
                  <a:lnTo>
                    <a:pt x="157" y="746"/>
                  </a:lnTo>
                  <a:lnTo>
                    <a:pt x="158" y="751"/>
                  </a:lnTo>
                  <a:lnTo>
                    <a:pt x="158" y="754"/>
                  </a:lnTo>
                  <a:lnTo>
                    <a:pt x="158" y="751"/>
                  </a:lnTo>
                  <a:lnTo>
                    <a:pt x="158" y="754"/>
                  </a:lnTo>
                  <a:lnTo>
                    <a:pt x="160" y="754"/>
                  </a:lnTo>
                  <a:lnTo>
                    <a:pt x="160" y="756"/>
                  </a:lnTo>
                  <a:lnTo>
                    <a:pt x="160" y="750"/>
                  </a:lnTo>
                  <a:lnTo>
                    <a:pt x="160" y="751"/>
                  </a:lnTo>
                  <a:lnTo>
                    <a:pt x="161" y="751"/>
                  </a:lnTo>
                  <a:lnTo>
                    <a:pt x="161" y="763"/>
                  </a:lnTo>
                  <a:lnTo>
                    <a:pt x="161" y="751"/>
                  </a:lnTo>
                  <a:lnTo>
                    <a:pt x="161" y="763"/>
                  </a:lnTo>
                  <a:lnTo>
                    <a:pt x="162" y="767"/>
                  </a:lnTo>
                  <a:lnTo>
                    <a:pt x="162" y="773"/>
                  </a:lnTo>
                  <a:lnTo>
                    <a:pt x="162" y="759"/>
                  </a:lnTo>
                  <a:lnTo>
                    <a:pt x="162" y="773"/>
                  </a:lnTo>
                  <a:lnTo>
                    <a:pt x="164" y="777"/>
                  </a:lnTo>
                  <a:lnTo>
                    <a:pt x="164" y="780"/>
                  </a:lnTo>
                  <a:lnTo>
                    <a:pt x="164" y="774"/>
                  </a:lnTo>
                  <a:lnTo>
                    <a:pt x="165" y="773"/>
                  </a:lnTo>
                  <a:lnTo>
                    <a:pt x="165" y="767"/>
                  </a:lnTo>
                  <a:lnTo>
                    <a:pt x="165" y="772"/>
                  </a:lnTo>
                  <a:lnTo>
                    <a:pt x="167" y="773"/>
                  </a:lnTo>
                  <a:lnTo>
                    <a:pt x="167" y="760"/>
                  </a:lnTo>
                  <a:lnTo>
                    <a:pt x="168" y="760"/>
                  </a:lnTo>
                  <a:lnTo>
                    <a:pt x="168" y="747"/>
                  </a:lnTo>
                  <a:lnTo>
                    <a:pt x="170" y="749"/>
                  </a:lnTo>
                  <a:lnTo>
                    <a:pt x="170" y="754"/>
                  </a:lnTo>
                  <a:lnTo>
                    <a:pt x="170" y="747"/>
                  </a:lnTo>
                  <a:lnTo>
                    <a:pt x="170" y="754"/>
                  </a:lnTo>
                  <a:lnTo>
                    <a:pt x="171" y="753"/>
                  </a:lnTo>
                  <a:lnTo>
                    <a:pt x="171" y="759"/>
                  </a:lnTo>
                  <a:lnTo>
                    <a:pt x="171" y="747"/>
                  </a:lnTo>
                  <a:lnTo>
                    <a:pt x="173" y="749"/>
                  </a:lnTo>
                  <a:lnTo>
                    <a:pt x="173" y="737"/>
                  </a:lnTo>
                  <a:lnTo>
                    <a:pt x="174" y="738"/>
                  </a:lnTo>
                  <a:lnTo>
                    <a:pt x="174" y="721"/>
                  </a:lnTo>
                  <a:lnTo>
                    <a:pt x="175" y="720"/>
                  </a:lnTo>
                  <a:lnTo>
                    <a:pt x="175" y="723"/>
                  </a:lnTo>
                  <a:lnTo>
                    <a:pt x="175" y="720"/>
                  </a:lnTo>
                  <a:lnTo>
                    <a:pt x="175" y="723"/>
                  </a:lnTo>
                  <a:lnTo>
                    <a:pt x="177" y="723"/>
                  </a:lnTo>
                  <a:lnTo>
                    <a:pt x="177" y="724"/>
                  </a:lnTo>
                  <a:lnTo>
                    <a:pt x="177" y="718"/>
                  </a:lnTo>
                  <a:lnTo>
                    <a:pt x="178" y="715"/>
                  </a:lnTo>
                  <a:lnTo>
                    <a:pt x="178" y="730"/>
                  </a:lnTo>
                  <a:lnTo>
                    <a:pt x="178" y="715"/>
                  </a:lnTo>
                  <a:lnTo>
                    <a:pt x="178" y="726"/>
                  </a:lnTo>
                  <a:lnTo>
                    <a:pt x="180" y="718"/>
                  </a:lnTo>
                  <a:lnTo>
                    <a:pt x="180" y="711"/>
                  </a:lnTo>
                  <a:lnTo>
                    <a:pt x="180" y="714"/>
                  </a:lnTo>
                  <a:lnTo>
                    <a:pt x="181" y="714"/>
                  </a:lnTo>
                  <a:lnTo>
                    <a:pt x="181" y="724"/>
                  </a:lnTo>
                  <a:lnTo>
                    <a:pt x="181" y="710"/>
                  </a:lnTo>
                  <a:lnTo>
                    <a:pt x="181" y="724"/>
                  </a:lnTo>
                  <a:lnTo>
                    <a:pt x="183" y="726"/>
                  </a:lnTo>
                  <a:lnTo>
                    <a:pt x="183" y="733"/>
                  </a:lnTo>
                  <a:lnTo>
                    <a:pt x="183" y="726"/>
                  </a:lnTo>
                  <a:lnTo>
                    <a:pt x="183" y="733"/>
                  </a:lnTo>
                  <a:lnTo>
                    <a:pt x="184" y="737"/>
                  </a:lnTo>
                  <a:lnTo>
                    <a:pt x="184" y="743"/>
                  </a:lnTo>
                  <a:lnTo>
                    <a:pt x="184" y="737"/>
                  </a:lnTo>
                  <a:lnTo>
                    <a:pt x="184" y="743"/>
                  </a:lnTo>
                  <a:lnTo>
                    <a:pt x="185" y="743"/>
                  </a:lnTo>
                  <a:lnTo>
                    <a:pt x="185" y="754"/>
                  </a:lnTo>
                  <a:lnTo>
                    <a:pt x="185" y="743"/>
                  </a:lnTo>
                  <a:lnTo>
                    <a:pt x="185" y="753"/>
                  </a:lnTo>
                  <a:lnTo>
                    <a:pt x="187" y="750"/>
                  </a:lnTo>
                  <a:lnTo>
                    <a:pt x="187" y="738"/>
                  </a:lnTo>
                  <a:lnTo>
                    <a:pt x="188" y="737"/>
                  </a:lnTo>
                  <a:lnTo>
                    <a:pt x="188" y="741"/>
                  </a:lnTo>
                  <a:lnTo>
                    <a:pt x="188" y="737"/>
                  </a:lnTo>
                  <a:lnTo>
                    <a:pt x="188" y="741"/>
                  </a:lnTo>
                  <a:lnTo>
                    <a:pt x="190" y="746"/>
                  </a:lnTo>
                  <a:lnTo>
                    <a:pt x="190" y="751"/>
                  </a:lnTo>
                  <a:lnTo>
                    <a:pt x="190" y="746"/>
                  </a:lnTo>
                  <a:lnTo>
                    <a:pt x="190" y="750"/>
                  </a:lnTo>
                  <a:lnTo>
                    <a:pt x="191" y="751"/>
                  </a:lnTo>
                  <a:lnTo>
                    <a:pt x="191" y="761"/>
                  </a:lnTo>
                  <a:lnTo>
                    <a:pt x="191" y="751"/>
                  </a:lnTo>
                  <a:lnTo>
                    <a:pt x="191" y="760"/>
                  </a:lnTo>
                  <a:lnTo>
                    <a:pt x="193" y="757"/>
                  </a:lnTo>
                  <a:lnTo>
                    <a:pt x="193" y="757"/>
                  </a:lnTo>
                  <a:lnTo>
                    <a:pt x="193" y="754"/>
                  </a:lnTo>
                  <a:lnTo>
                    <a:pt x="193" y="756"/>
                  </a:lnTo>
                  <a:lnTo>
                    <a:pt x="194" y="756"/>
                  </a:lnTo>
                  <a:lnTo>
                    <a:pt x="194" y="759"/>
                  </a:lnTo>
                  <a:lnTo>
                    <a:pt x="194" y="756"/>
                  </a:lnTo>
                  <a:lnTo>
                    <a:pt x="194" y="757"/>
                  </a:lnTo>
                  <a:lnTo>
                    <a:pt x="196" y="750"/>
                  </a:lnTo>
                  <a:lnTo>
                    <a:pt x="196" y="757"/>
                  </a:lnTo>
                  <a:lnTo>
                    <a:pt x="196" y="750"/>
                  </a:lnTo>
                  <a:lnTo>
                    <a:pt x="196" y="754"/>
                  </a:lnTo>
                  <a:lnTo>
                    <a:pt x="197" y="750"/>
                  </a:lnTo>
                  <a:lnTo>
                    <a:pt x="197" y="754"/>
                  </a:lnTo>
                  <a:lnTo>
                    <a:pt x="197" y="749"/>
                  </a:lnTo>
                  <a:lnTo>
                    <a:pt x="197" y="754"/>
                  </a:lnTo>
                  <a:lnTo>
                    <a:pt x="198" y="753"/>
                  </a:lnTo>
                  <a:lnTo>
                    <a:pt x="198" y="754"/>
                  </a:lnTo>
                  <a:lnTo>
                    <a:pt x="198" y="751"/>
                  </a:lnTo>
                  <a:lnTo>
                    <a:pt x="198" y="753"/>
                  </a:lnTo>
                  <a:lnTo>
                    <a:pt x="200" y="754"/>
                  </a:lnTo>
                  <a:lnTo>
                    <a:pt x="200" y="759"/>
                  </a:lnTo>
                  <a:lnTo>
                    <a:pt x="200" y="743"/>
                  </a:lnTo>
                  <a:lnTo>
                    <a:pt x="201" y="740"/>
                  </a:lnTo>
                  <a:lnTo>
                    <a:pt x="201" y="744"/>
                  </a:lnTo>
                  <a:lnTo>
                    <a:pt x="201" y="740"/>
                  </a:lnTo>
                  <a:lnTo>
                    <a:pt x="201" y="743"/>
                  </a:lnTo>
                  <a:lnTo>
                    <a:pt x="203" y="741"/>
                  </a:lnTo>
                  <a:lnTo>
                    <a:pt x="203" y="754"/>
                  </a:lnTo>
                  <a:lnTo>
                    <a:pt x="203" y="741"/>
                  </a:lnTo>
                  <a:lnTo>
                    <a:pt x="203" y="754"/>
                  </a:lnTo>
                  <a:lnTo>
                    <a:pt x="204" y="751"/>
                  </a:lnTo>
                  <a:lnTo>
                    <a:pt x="204" y="757"/>
                  </a:lnTo>
                  <a:lnTo>
                    <a:pt x="204" y="750"/>
                  </a:lnTo>
                  <a:lnTo>
                    <a:pt x="204" y="757"/>
                  </a:lnTo>
                  <a:lnTo>
                    <a:pt x="206" y="757"/>
                  </a:lnTo>
                  <a:lnTo>
                    <a:pt x="206" y="760"/>
                  </a:lnTo>
                  <a:lnTo>
                    <a:pt x="206" y="757"/>
                  </a:lnTo>
                  <a:lnTo>
                    <a:pt x="207" y="759"/>
                  </a:lnTo>
                  <a:lnTo>
                    <a:pt x="207" y="764"/>
                  </a:lnTo>
                  <a:lnTo>
                    <a:pt x="207" y="759"/>
                  </a:lnTo>
                  <a:lnTo>
                    <a:pt x="207" y="761"/>
                  </a:lnTo>
                  <a:lnTo>
                    <a:pt x="209" y="760"/>
                  </a:lnTo>
                  <a:lnTo>
                    <a:pt x="209" y="763"/>
                  </a:lnTo>
                  <a:lnTo>
                    <a:pt x="209" y="760"/>
                  </a:lnTo>
                  <a:lnTo>
                    <a:pt x="209" y="763"/>
                  </a:lnTo>
                  <a:lnTo>
                    <a:pt x="210" y="761"/>
                  </a:lnTo>
                  <a:lnTo>
                    <a:pt x="210" y="773"/>
                  </a:lnTo>
                  <a:lnTo>
                    <a:pt x="210" y="761"/>
                  </a:lnTo>
                  <a:lnTo>
                    <a:pt x="210" y="773"/>
                  </a:lnTo>
                  <a:lnTo>
                    <a:pt x="211" y="773"/>
                  </a:lnTo>
                  <a:lnTo>
                    <a:pt x="211" y="783"/>
                  </a:lnTo>
                  <a:lnTo>
                    <a:pt x="211" y="773"/>
                  </a:lnTo>
                  <a:lnTo>
                    <a:pt x="211" y="782"/>
                  </a:lnTo>
                  <a:lnTo>
                    <a:pt x="213" y="782"/>
                  </a:lnTo>
                  <a:lnTo>
                    <a:pt x="213" y="796"/>
                  </a:lnTo>
                  <a:lnTo>
                    <a:pt x="213" y="782"/>
                  </a:lnTo>
                  <a:lnTo>
                    <a:pt x="213" y="796"/>
                  </a:lnTo>
                  <a:lnTo>
                    <a:pt x="214" y="795"/>
                  </a:lnTo>
                  <a:lnTo>
                    <a:pt x="214" y="799"/>
                  </a:lnTo>
                  <a:lnTo>
                    <a:pt x="214" y="795"/>
                  </a:lnTo>
                  <a:lnTo>
                    <a:pt x="214" y="799"/>
                  </a:lnTo>
                  <a:lnTo>
                    <a:pt x="216" y="797"/>
                  </a:lnTo>
                  <a:lnTo>
                    <a:pt x="216" y="803"/>
                  </a:lnTo>
                  <a:lnTo>
                    <a:pt x="216" y="796"/>
                  </a:lnTo>
                  <a:lnTo>
                    <a:pt x="216" y="797"/>
                  </a:lnTo>
                  <a:lnTo>
                    <a:pt x="217" y="802"/>
                  </a:lnTo>
                  <a:lnTo>
                    <a:pt x="217" y="812"/>
                  </a:lnTo>
                  <a:lnTo>
                    <a:pt x="217" y="802"/>
                  </a:lnTo>
                  <a:lnTo>
                    <a:pt x="217" y="812"/>
                  </a:lnTo>
                  <a:lnTo>
                    <a:pt x="219" y="815"/>
                  </a:lnTo>
                  <a:lnTo>
                    <a:pt x="219" y="818"/>
                  </a:lnTo>
                  <a:lnTo>
                    <a:pt x="219" y="815"/>
                  </a:lnTo>
                  <a:lnTo>
                    <a:pt x="219" y="818"/>
                  </a:lnTo>
                  <a:lnTo>
                    <a:pt x="220" y="818"/>
                  </a:lnTo>
                  <a:lnTo>
                    <a:pt x="220" y="822"/>
                  </a:lnTo>
                  <a:lnTo>
                    <a:pt x="220" y="812"/>
                  </a:lnTo>
                  <a:lnTo>
                    <a:pt x="220" y="820"/>
                  </a:lnTo>
                  <a:lnTo>
                    <a:pt x="221" y="823"/>
                  </a:lnTo>
                  <a:lnTo>
                    <a:pt x="221" y="825"/>
                  </a:lnTo>
                  <a:lnTo>
                    <a:pt x="221" y="820"/>
                  </a:lnTo>
                  <a:lnTo>
                    <a:pt x="221" y="825"/>
                  </a:lnTo>
                  <a:lnTo>
                    <a:pt x="223" y="823"/>
                  </a:lnTo>
                  <a:lnTo>
                    <a:pt x="223" y="828"/>
                  </a:lnTo>
                  <a:lnTo>
                    <a:pt x="223" y="823"/>
                  </a:lnTo>
                  <a:lnTo>
                    <a:pt x="223" y="828"/>
                  </a:lnTo>
                  <a:lnTo>
                    <a:pt x="224" y="828"/>
                  </a:lnTo>
                  <a:lnTo>
                    <a:pt x="224" y="831"/>
                  </a:lnTo>
                  <a:lnTo>
                    <a:pt x="224" y="825"/>
                  </a:lnTo>
                  <a:lnTo>
                    <a:pt x="224" y="831"/>
                  </a:lnTo>
                  <a:lnTo>
                    <a:pt x="226" y="831"/>
                  </a:lnTo>
                  <a:lnTo>
                    <a:pt x="226" y="835"/>
                  </a:lnTo>
                  <a:lnTo>
                    <a:pt x="226" y="831"/>
                  </a:lnTo>
                  <a:lnTo>
                    <a:pt x="226" y="835"/>
                  </a:lnTo>
                  <a:lnTo>
                    <a:pt x="227" y="832"/>
                  </a:lnTo>
                  <a:lnTo>
                    <a:pt x="227" y="838"/>
                  </a:lnTo>
                  <a:lnTo>
                    <a:pt x="227" y="832"/>
                  </a:lnTo>
                  <a:lnTo>
                    <a:pt x="227" y="838"/>
                  </a:lnTo>
                  <a:lnTo>
                    <a:pt x="229" y="836"/>
                  </a:lnTo>
                  <a:lnTo>
                    <a:pt x="229" y="838"/>
                  </a:lnTo>
                  <a:lnTo>
                    <a:pt x="229" y="832"/>
                  </a:lnTo>
                  <a:lnTo>
                    <a:pt x="230" y="836"/>
                  </a:lnTo>
                  <a:lnTo>
                    <a:pt x="230" y="839"/>
                  </a:lnTo>
                  <a:lnTo>
                    <a:pt x="230" y="836"/>
                  </a:lnTo>
                  <a:lnTo>
                    <a:pt x="230" y="839"/>
                  </a:lnTo>
                  <a:lnTo>
                    <a:pt x="232" y="836"/>
                  </a:lnTo>
                  <a:lnTo>
                    <a:pt x="232" y="831"/>
                  </a:lnTo>
                  <a:lnTo>
                    <a:pt x="232" y="835"/>
                  </a:lnTo>
                  <a:lnTo>
                    <a:pt x="233" y="835"/>
                  </a:lnTo>
                  <a:lnTo>
                    <a:pt x="233" y="839"/>
                  </a:lnTo>
                  <a:lnTo>
                    <a:pt x="233" y="832"/>
                  </a:lnTo>
                  <a:lnTo>
                    <a:pt x="233" y="839"/>
                  </a:lnTo>
                  <a:lnTo>
                    <a:pt x="234" y="841"/>
                  </a:lnTo>
                  <a:lnTo>
                    <a:pt x="234" y="852"/>
                  </a:lnTo>
                  <a:lnTo>
                    <a:pt x="234" y="841"/>
                  </a:lnTo>
                  <a:lnTo>
                    <a:pt x="234" y="852"/>
                  </a:lnTo>
                  <a:lnTo>
                    <a:pt x="236" y="849"/>
                  </a:lnTo>
                  <a:lnTo>
                    <a:pt x="236" y="852"/>
                  </a:lnTo>
                  <a:lnTo>
                    <a:pt x="236" y="838"/>
                  </a:lnTo>
                  <a:lnTo>
                    <a:pt x="237" y="833"/>
                  </a:lnTo>
                  <a:lnTo>
                    <a:pt x="237" y="826"/>
                  </a:lnTo>
                  <a:lnTo>
                    <a:pt x="237" y="829"/>
                  </a:lnTo>
                  <a:lnTo>
                    <a:pt x="239" y="828"/>
                  </a:lnTo>
                  <a:lnTo>
                    <a:pt x="239" y="823"/>
                  </a:lnTo>
                  <a:lnTo>
                    <a:pt x="239" y="825"/>
                  </a:lnTo>
                  <a:lnTo>
                    <a:pt x="240" y="828"/>
                  </a:lnTo>
                  <a:lnTo>
                    <a:pt x="240" y="813"/>
                  </a:lnTo>
                  <a:lnTo>
                    <a:pt x="242" y="813"/>
                  </a:lnTo>
                  <a:lnTo>
                    <a:pt x="242" y="816"/>
                  </a:lnTo>
                  <a:lnTo>
                    <a:pt x="242" y="810"/>
                  </a:lnTo>
                  <a:lnTo>
                    <a:pt x="242" y="816"/>
                  </a:lnTo>
                  <a:lnTo>
                    <a:pt x="243" y="820"/>
                  </a:lnTo>
                  <a:lnTo>
                    <a:pt x="243" y="825"/>
                  </a:lnTo>
                  <a:lnTo>
                    <a:pt x="243" y="819"/>
                  </a:lnTo>
                  <a:lnTo>
                    <a:pt x="243" y="825"/>
                  </a:lnTo>
                  <a:lnTo>
                    <a:pt x="245" y="826"/>
                  </a:lnTo>
                  <a:lnTo>
                    <a:pt x="245" y="828"/>
                  </a:lnTo>
                  <a:lnTo>
                    <a:pt x="245" y="822"/>
                  </a:lnTo>
                  <a:lnTo>
                    <a:pt x="245" y="823"/>
                  </a:lnTo>
                  <a:lnTo>
                    <a:pt x="246" y="825"/>
                  </a:lnTo>
                  <a:lnTo>
                    <a:pt x="246" y="825"/>
                  </a:lnTo>
                  <a:lnTo>
                    <a:pt x="246" y="819"/>
                  </a:lnTo>
                  <a:lnTo>
                    <a:pt x="246" y="820"/>
                  </a:lnTo>
                  <a:lnTo>
                    <a:pt x="247" y="820"/>
                  </a:lnTo>
                  <a:lnTo>
                    <a:pt x="247" y="828"/>
                  </a:lnTo>
                  <a:lnTo>
                    <a:pt x="247" y="820"/>
                  </a:lnTo>
                  <a:lnTo>
                    <a:pt x="247" y="828"/>
                  </a:lnTo>
                  <a:lnTo>
                    <a:pt x="249" y="832"/>
                  </a:lnTo>
                  <a:lnTo>
                    <a:pt x="249" y="845"/>
                  </a:lnTo>
                  <a:lnTo>
                    <a:pt x="249" y="832"/>
                  </a:lnTo>
                  <a:lnTo>
                    <a:pt x="249" y="845"/>
                  </a:lnTo>
                  <a:lnTo>
                    <a:pt x="250" y="852"/>
                  </a:lnTo>
                  <a:lnTo>
                    <a:pt x="250" y="852"/>
                  </a:lnTo>
                  <a:lnTo>
                    <a:pt x="250" y="845"/>
                  </a:lnTo>
                  <a:lnTo>
                    <a:pt x="252" y="842"/>
                  </a:lnTo>
                  <a:lnTo>
                    <a:pt x="252" y="829"/>
                  </a:lnTo>
                  <a:lnTo>
                    <a:pt x="252" y="831"/>
                  </a:lnTo>
                  <a:lnTo>
                    <a:pt x="253" y="831"/>
                  </a:lnTo>
                  <a:lnTo>
                    <a:pt x="253" y="838"/>
                  </a:lnTo>
                  <a:lnTo>
                    <a:pt x="253" y="831"/>
                  </a:lnTo>
                  <a:lnTo>
                    <a:pt x="253" y="838"/>
                  </a:lnTo>
                  <a:lnTo>
                    <a:pt x="255" y="836"/>
                  </a:lnTo>
                  <a:lnTo>
                    <a:pt x="255" y="829"/>
                  </a:lnTo>
                  <a:lnTo>
                    <a:pt x="255" y="831"/>
                  </a:lnTo>
                  <a:lnTo>
                    <a:pt x="256" y="829"/>
                  </a:lnTo>
                  <a:lnTo>
                    <a:pt x="256" y="826"/>
                  </a:lnTo>
                  <a:lnTo>
                    <a:pt x="257" y="828"/>
                  </a:lnTo>
                  <a:lnTo>
                    <a:pt x="257" y="835"/>
                  </a:lnTo>
                  <a:lnTo>
                    <a:pt x="257" y="828"/>
                  </a:lnTo>
                  <a:lnTo>
                    <a:pt x="257" y="835"/>
                  </a:lnTo>
                  <a:lnTo>
                    <a:pt x="259" y="833"/>
                  </a:lnTo>
                  <a:lnTo>
                    <a:pt x="259" y="842"/>
                  </a:lnTo>
                  <a:lnTo>
                    <a:pt x="259" y="833"/>
                  </a:lnTo>
                  <a:lnTo>
                    <a:pt x="259" y="842"/>
                  </a:lnTo>
                  <a:lnTo>
                    <a:pt x="260" y="845"/>
                  </a:lnTo>
                  <a:lnTo>
                    <a:pt x="260" y="841"/>
                  </a:lnTo>
                  <a:lnTo>
                    <a:pt x="260" y="842"/>
                  </a:lnTo>
                  <a:lnTo>
                    <a:pt x="262" y="846"/>
                  </a:lnTo>
                  <a:lnTo>
                    <a:pt x="262" y="854"/>
                  </a:lnTo>
                  <a:lnTo>
                    <a:pt x="262" y="846"/>
                  </a:lnTo>
                  <a:lnTo>
                    <a:pt x="262" y="854"/>
                  </a:lnTo>
                  <a:lnTo>
                    <a:pt x="263" y="854"/>
                  </a:lnTo>
                  <a:lnTo>
                    <a:pt x="263" y="865"/>
                  </a:lnTo>
                  <a:lnTo>
                    <a:pt x="263" y="854"/>
                  </a:lnTo>
                  <a:lnTo>
                    <a:pt x="263" y="865"/>
                  </a:lnTo>
                  <a:lnTo>
                    <a:pt x="265" y="869"/>
                  </a:lnTo>
                  <a:lnTo>
                    <a:pt x="265" y="879"/>
                  </a:lnTo>
                  <a:lnTo>
                    <a:pt x="265" y="869"/>
                  </a:lnTo>
                  <a:lnTo>
                    <a:pt x="265" y="879"/>
                  </a:lnTo>
                  <a:lnTo>
                    <a:pt x="266" y="881"/>
                  </a:lnTo>
                  <a:lnTo>
                    <a:pt x="266" y="881"/>
                  </a:lnTo>
                  <a:lnTo>
                    <a:pt x="266" y="879"/>
                  </a:lnTo>
                  <a:lnTo>
                    <a:pt x="268" y="878"/>
                  </a:lnTo>
                  <a:lnTo>
                    <a:pt x="268" y="878"/>
                  </a:lnTo>
                  <a:lnTo>
                    <a:pt x="268" y="877"/>
                  </a:lnTo>
                  <a:lnTo>
                    <a:pt x="268" y="878"/>
                  </a:lnTo>
                  <a:lnTo>
                    <a:pt x="269" y="878"/>
                  </a:lnTo>
                  <a:lnTo>
                    <a:pt x="269" y="879"/>
                  </a:lnTo>
                  <a:lnTo>
                    <a:pt x="269" y="877"/>
                  </a:lnTo>
                  <a:lnTo>
                    <a:pt x="270" y="875"/>
                  </a:lnTo>
                  <a:lnTo>
                    <a:pt x="270" y="882"/>
                  </a:lnTo>
                  <a:lnTo>
                    <a:pt x="270" y="875"/>
                  </a:lnTo>
                  <a:lnTo>
                    <a:pt x="270" y="882"/>
                  </a:lnTo>
                  <a:lnTo>
                    <a:pt x="272" y="885"/>
                  </a:lnTo>
                  <a:lnTo>
                    <a:pt x="272" y="890"/>
                  </a:lnTo>
                  <a:lnTo>
                    <a:pt x="272" y="885"/>
                  </a:lnTo>
                  <a:lnTo>
                    <a:pt x="272" y="890"/>
                  </a:lnTo>
                  <a:lnTo>
                    <a:pt x="273" y="891"/>
                  </a:lnTo>
                  <a:lnTo>
                    <a:pt x="273" y="894"/>
                  </a:lnTo>
                  <a:lnTo>
                    <a:pt x="273" y="890"/>
                  </a:lnTo>
                  <a:lnTo>
                    <a:pt x="275" y="888"/>
                  </a:lnTo>
                  <a:lnTo>
                    <a:pt x="275" y="890"/>
                  </a:lnTo>
                  <a:lnTo>
                    <a:pt x="275" y="885"/>
                  </a:lnTo>
                  <a:lnTo>
                    <a:pt x="276" y="884"/>
                  </a:lnTo>
                  <a:lnTo>
                    <a:pt x="276" y="879"/>
                  </a:lnTo>
                  <a:lnTo>
                    <a:pt x="276" y="882"/>
                  </a:lnTo>
                  <a:lnTo>
                    <a:pt x="278" y="882"/>
                  </a:lnTo>
                  <a:lnTo>
                    <a:pt x="278" y="875"/>
                  </a:lnTo>
                  <a:lnTo>
                    <a:pt x="278" y="877"/>
                  </a:lnTo>
                  <a:lnTo>
                    <a:pt x="279" y="875"/>
                  </a:lnTo>
                  <a:lnTo>
                    <a:pt x="279" y="877"/>
                  </a:lnTo>
                  <a:lnTo>
                    <a:pt x="279" y="872"/>
                  </a:lnTo>
                  <a:lnTo>
                    <a:pt x="279" y="875"/>
                  </a:lnTo>
                  <a:lnTo>
                    <a:pt x="281" y="875"/>
                  </a:lnTo>
                  <a:lnTo>
                    <a:pt x="281" y="865"/>
                  </a:lnTo>
                  <a:lnTo>
                    <a:pt x="282" y="864"/>
                  </a:lnTo>
                  <a:lnTo>
                    <a:pt x="282" y="867"/>
                  </a:lnTo>
                  <a:lnTo>
                    <a:pt x="282" y="864"/>
                  </a:lnTo>
                  <a:lnTo>
                    <a:pt x="282" y="867"/>
                  </a:lnTo>
                  <a:lnTo>
                    <a:pt x="283" y="864"/>
                  </a:lnTo>
                  <a:lnTo>
                    <a:pt x="283" y="856"/>
                  </a:lnTo>
                  <a:lnTo>
                    <a:pt x="283" y="859"/>
                  </a:lnTo>
                  <a:lnTo>
                    <a:pt x="285" y="862"/>
                  </a:lnTo>
                  <a:lnTo>
                    <a:pt x="285" y="874"/>
                  </a:lnTo>
                  <a:lnTo>
                    <a:pt x="285" y="862"/>
                  </a:lnTo>
                  <a:lnTo>
                    <a:pt x="285" y="874"/>
                  </a:lnTo>
                  <a:lnTo>
                    <a:pt x="286" y="877"/>
                  </a:lnTo>
                  <a:lnTo>
                    <a:pt x="286" y="887"/>
                  </a:lnTo>
                  <a:lnTo>
                    <a:pt x="286" y="877"/>
                  </a:lnTo>
                  <a:lnTo>
                    <a:pt x="286" y="887"/>
                  </a:lnTo>
                  <a:lnTo>
                    <a:pt x="288" y="888"/>
                  </a:lnTo>
                  <a:lnTo>
                    <a:pt x="288" y="888"/>
                  </a:lnTo>
                  <a:lnTo>
                    <a:pt x="288" y="887"/>
                  </a:lnTo>
                  <a:lnTo>
                    <a:pt x="288" y="888"/>
                  </a:lnTo>
                  <a:lnTo>
                    <a:pt x="289" y="892"/>
                  </a:lnTo>
                  <a:lnTo>
                    <a:pt x="289" y="894"/>
                  </a:lnTo>
                  <a:lnTo>
                    <a:pt x="289" y="887"/>
                  </a:lnTo>
                  <a:lnTo>
                    <a:pt x="289" y="887"/>
                  </a:lnTo>
                  <a:lnTo>
                    <a:pt x="291" y="885"/>
                  </a:lnTo>
                  <a:lnTo>
                    <a:pt x="291" y="882"/>
                  </a:lnTo>
                  <a:lnTo>
                    <a:pt x="292" y="882"/>
                  </a:lnTo>
                  <a:lnTo>
                    <a:pt x="292" y="884"/>
                  </a:lnTo>
                  <a:lnTo>
                    <a:pt x="292" y="882"/>
                  </a:lnTo>
                  <a:lnTo>
                    <a:pt x="292" y="884"/>
                  </a:lnTo>
                  <a:lnTo>
                    <a:pt x="293" y="885"/>
                  </a:lnTo>
                  <a:lnTo>
                    <a:pt x="293" y="885"/>
                  </a:lnTo>
                  <a:lnTo>
                    <a:pt x="293" y="882"/>
                  </a:lnTo>
                  <a:lnTo>
                    <a:pt x="293" y="885"/>
                  </a:lnTo>
                  <a:lnTo>
                    <a:pt x="295" y="885"/>
                  </a:lnTo>
                  <a:lnTo>
                    <a:pt x="295" y="887"/>
                  </a:lnTo>
                  <a:lnTo>
                    <a:pt x="295" y="884"/>
                  </a:lnTo>
                  <a:lnTo>
                    <a:pt x="295" y="887"/>
                  </a:lnTo>
                  <a:lnTo>
                    <a:pt x="296" y="884"/>
                  </a:lnTo>
                  <a:lnTo>
                    <a:pt x="296" y="890"/>
                  </a:lnTo>
                  <a:lnTo>
                    <a:pt x="296" y="884"/>
                  </a:lnTo>
                  <a:lnTo>
                    <a:pt x="296" y="890"/>
                  </a:lnTo>
                  <a:lnTo>
                    <a:pt x="298" y="892"/>
                  </a:lnTo>
                  <a:lnTo>
                    <a:pt x="298" y="900"/>
                  </a:lnTo>
                  <a:lnTo>
                    <a:pt x="298" y="892"/>
                  </a:lnTo>
                  <a:lnTo>
                    <a:pt x="298" y="898"/>
                  </a:lnTo>
                  <a:lnTo>
                    <a:pt x="299" y="895"/>
                  </a:lnTo>
                  <a:lnTo>
                    <a:pt x="299" y="904"/>
                  </a:lnTo>
                  <a:lnTo>
                    <a:pt x="299" y="895"/>
                  </a:lnTo>
                  <a:lnTo>
                    <a:pt x="299" y="904"/>
                  </a:lnTo>
                  <a:lnTo>
                    <a:pt x="301" y="907"/>
                  </a:lnTo>
                  <a:lnTo>
                    <a:pt x="301" y="911"/>
                  </a:lnTo>
                  <a:lnTo>
                    <a:pt x="301" y="907"/>
                  </a:lnTo>
                  <a:lnTo>
                    <a:pt x="301" y="911"/>
                  </a:lnTo>
                  <a:lnTo>
                    <a:pt x="302" y="913"/>
                  </a:lnTo>
                  <a:lnTo>
                    <a:pt x="302" y="915"/>
                  </a:lnTo>
                  <a:lnTo>
                    <a:pt x="302" y="911"/>
                  </a:lnTo>
                  <a:lnTo>
                    <a:pt x="304" y="913"/>
                  </a:lnTo>
                  <a:lnTo>
                    <a:pt x="304" y="918"/>
                  </a:lnTo>
                  <a:lnTo>
                    <a:pt x="304" y="913"/>
                  </a:lnTo>
                  <a:lnTo>
                    <a:pt x="304" y="918"/>
                  </a:lnTo>
                  <a:lnTo>
                    <a:pt x="305" y="918"/>
                  </a:lnTo>
                  <a:lnTo>
                    <a:pt x="305" y="920"/>
                  </a:lnTo>
                  <a:lnTo>
                    <a:pt x="305" y="914"/>
                  </a:lnTo>
                  <a:lnTo>
                    <a:pt x="306" y="914"/>
                  </a:lnTo>
                  <a:lnTo>
                    <a:pt x="306" y="907"/>
                  </a:lnTo>
                  <a:lnTo>
                    <a:pt x="306" y="907"/>
                  </a:lnTo>
                  <a:lnTo>
                    <a:pt x="308" y="902"/>
                  </a:lnTo>
                  <a:lnTo>
                    <a:pt x="308" y="907"/>
                  </a:lnTo>
                  <a:lnTo>
                    <a:pt x="308" y="902"/>
                  </a:lnTo>
                  <a:lnTo>
                    <a:pt x="308" y="907"/>
                  </a:lnTo>
                  <a:lnTo>
                    <a:pt x="309" y="908"/>
                  </a:lnTo>
                  <a:lnTo>
                    <a:pt x="309" y="904"/>
                  </a:lnTo>
                  <a:lnTo>
                    <a:pt x="309" y="907"/>
                  </a:lnTo>
                  <a:lnTo>
                    <a:pt x="311" y="902"/>
                  </a:lnTo>
                  <a:lnTo>
                    <a:pt x="311" y="904"/>
                  </a:lnTo>
                  <a:lnTo>
                    <a:pt x="311" y="901"/>
                  </a:lnTo>
                  <a:lnTo>
                    <a:pt x="311" y="902"/>
                  </a:lnTo>
                  <a:lnTo>
                    <a:pt x="312" y="901"/>
                  </a:lnTo>
                  <a:lnTo>
                    <a:pt x="312" y="901"/>
                  </a:lnTo>
                  <a:lnTo>
                    <a:pt x="312" y="895"/>
                  </a:lnTo>
                  <a:lnTo>
                    <a:pt x="314" y="897"/>
                  </a:lnTo>
                  <a:lnTo>
                    <a:pt x="314" y="887"/>
                  </a:lnTo>
                  <a:lnTo>
                    <a:pt x="315" y="887"/>
                  </a:lnTo>
                  <a:lnTo>
                    <a:pt x="315" y="882"/>
                  </a:lnTo>
                  <a:lnTo>
                    <a:pt x="317" y="884"/>
                  </a:lnTo>
                  <a:lnTo>
                    <a:pt x="317" y="878"/>
                  </a:lnTo>
                  <a:lnTo>
                    <a:pt x="318" y="877"/>
                  </a:lnTo>
                  <a:lnTo>
                    <a:pt x="318" y="874"/>
                  </a:lnTo>
                  <a:lnTo>
                    <a:pt x="318" y="875"/>
                  </a:lnTo>
                  <a:lnTo>
                    <a:pt x="319" y="877"/>
                  </a:lnTo>
                  <a:lnTo>
                    <a:pt x="319" y="882"/>
                  </a:lnTo>
                  <a:lnTo>
                    <a:pt x="319" y="877"/>
                  </a:lnTo>
                  <a:lnTo>
                    <a:pt x="319" y="879"/>
                  </a:lnTo>
                  <a:lnTo>
                    <a:pt x="321" y="884"/>
                  </a:lnTo>
                  <a:lnTo>
                    <a:pt x="321" y="885"/>
                  </a:lnTo>
                  <a:lnTo>
                    <a:pt x="321" y="884"/>
                  </a:lnTo>
                  <a:lnTo>
                    <a:pt x="321" y="885"/>
                  </a:lnTo>
                  <a:lnTo>
                    <a:pt x="322" y="884"/>
                  </a:lnTo>
                  <a:lnTo>
                    <a:pt x="322" y="887"/>
                  </a:lnTo>
                  <a:lnTo>
                    <a:pt x="322" y="884"/>
                  </a:lnTo>
                  <a:lnTo>
                    <a:pt x="322" y="887"/>
                  </a:lnTo>
                  <a:lnTo>
                    <a:pt x="324" y="890"/>
                  </a:lnTo>
                  <a:lnTo>
                    <a:pt x="324" y="901"/>
                  </a:lnTo>
                  <a:lnTo>
                    <a:pt x="324" y="890"/>
                  </a:lnTo>
                  <a:lnTo>
                    <a:pt x="324" y="901"/>
                  </a:lnTo>
                  <a:lnTo>
                    <a:pt x="325" y="902"/>
                  </a:lnTo>
                  <a:lnTo>
                    <a:pt x="325" y="898"/>
                  </a:lnTo>
                  <a:lnTo>
                    <a:pt x="325" y="901"/>
                  </a:lnTo>
                  <a:lnTo>
                    <a:pt x="327" y="902"/>
                  </a:lnTo>
                  <a:lnTo>
                    <a:pt x="327" y="908"/>
                  </a:lnTo>
                  <a:lnTo>
                    <a:pt x="327" y="902"/>
                  </a:lnTo>
                  <a:lnTo>
                    <a:pt x="327" y="908"/>
                  </a:lnTo>
                  <a:lnTo>
                    <a:pt x="328" y="911"/>
                  </a:lnTo>
                  <a:lnTo>
                    <a:pt x="328" y="907"/>
                  </a:lnTo>
                  <a:lnTo>
                    <a:pt x="329" y="905"/>
                  </a:lnTo>
                  <a:lnTo>
                    <a:pt x="329" y="910"/>
                  </a:lnTo>
                  <a:lnTo>
                    <a:pt x="329" y="905"/>
                  </a:lnTo>
                  <a:lnTo>
                    <a:pt x="329" y="908"/>
                  </a:lnTo>
                  <a:lnTo>
                    <a:pt x="331" y="910"/>
                  </a:lnTo>
                  <a:lnTo>
                    <a:pt x="331" y="915"/>
                  </a:lnTo>
                  <a:lnTo>
                    <a:pt x="331" y="910"/>
                  </a:lnTo>
                  <a:lnTo>
                    <a:pt x="331" y="911"/>
                  </a:lnTo>
                  <a:lnTo>
                    <a:pt x="332" y="910"/>
                  </a:lnTo>
                  <a:lnTo>
                    <a:pt x="332" y="913"/>
                  </a:lnTo>
                  <a:lnTo>
                    <a:pt x="332" y="904"/>
                  </a:lnTo>
                  <a:lnTo>
                    <a:pt x="334" y="904"/>
                  </a:lnTo>
                  <a:lnTo>
                    <a:pt x="334" y="905"/>
                  </a:lnTo>
                  <a:lnTo>
                    <a:pt x="334" y="901"/>
                  </a:lnTo>
                  <a:lnTo>
                    <a:pt x="334" y="905"/>
                  </a:lnTo>
                  <a:lnTo>
                    <a:pt x="335" y="907"/>
                  </a:lnTo>
                  <a:lnTo>
                    <a:pt x="335" y="911"/>
                  </a:lnTo>
                  <a:lnTo>
                    <a:pt x="335" y="907"/>
                  </a:lnTo>
                  <a:lnTo>
                    <a:pt x="335" y="911"/>
                  </a:lnTo>
                  <a:lnTo>
                    <a:pt x="337" y="910"/>
                  </a:lnTo>
                  <a:lnTo>
                    <a:pt x="337" y="904"/>
                  </a:lnTo>
                  <a:lnTo>
                    <a:pt x="338" y="902"/>
                  </a:lnTo>
                  <a:lnTo>
                    <a:pt x="338" y="904"/>
                  </a:lnTo>
                  <a:lnTo>
                    <a:pt x="338" y="902"/>
                  </a:lnTo>
                  <a:lnTo>
                    <a:pt x="338" y="902"/>
                  </a:lnTo>
                  <a:lnTo>
                    <a:pt x="340" y="902"/>
                  </a:lnTo>
                  <a:lnTo>
                    <a:pt x="340" y="902"/>
                  </a:lnTo>
                  <a:lnTo>
                    <a:pt x="340" y="897"/>
                  </a:lnTo>
                  <a:lnTo>
                    <a:pt x="341" y="898"/>
                  </a:lnTo>
                  <a:lnTo>
                    <a:pt x="341" y="900"/>
                  </a:lnTo>
                  <a:lnTo>
                    <a:pt x="341" y="898"/>
                  </a:lnTo>
                  <a:lnTo>
                    <a:pt x="341" y="898"/>
                  </a:lnTo>
                  <a:lnTo>
                    <a:pt x="342" y="897"/>
                  </a:lnTo>
                  <a:lnTo>
                    <a:pt x="342" y="898"/>
                  </a:lnTo>
                  <a:lnTo>
                    <a:pt x="342" y="895"/>
                  </a:lnTo>
                  <a:lnTo>
                    <a:pt x="344" y="892"/>
                  </a:lnTo>
                  <a:lnTo>
                    <a:pt x="344" y="887"/>
                  </a:lnTo>
                  <a:lnTo>
                    <a:pt x="345" y="888"/>
                  </a:lnTo>
                  <a:lnTo>
                    <a:pt x="345" y="888"/>
                  </a:lnTo>
                  <a:lnTo>
                    <a:pt x="345" y="887"/>
                  </a:lnTo>
                  <a:lnTo>
                    <a:pt x="345" y="887"/>
                  </a:lnTo>
                  <a:lnTo>
                    <a:pt x="347" y="887"/>
                  </a:lnTo>
                  <a:lnTo>
                    <a:pt x="347" y="888"/>
                  </a:lnTo>
                  <a:lnTo>
                    <a:pt x="347" y="887"/>
                  </a:lnTo>
                  <a:lnTo>
                    <a:pt x="347" y="888"/>
                  </a:lnTo>
                  <a:lnTo>
                    <a:pt x="348" y="887"/>
                  </a:lnTo>
                  <a:lnTo>
                    <a:pt x="348" y="888"/>
                  </a:lnTo>
                  <a:lnTo>
                    <a:pt x="348" y="885"/>
                  </a:lnTo>
                  <a:lnTo>
                    <a:pt x="348" y="888"/>
                  </a:lnTo>
                  <a:lnTo>
                    <a:pt x="350" y="888"/>
                  </a:lnTo>
                  <a:lnTo>
                    <a:pt x="350" y="888"/>
                  </a:lnTo>
                  <a:lnTo>
                    <a:pt x="350" y="887"/>
                  </a:lnTo>
                  <a:lnTo>
                    <a:pt x="350" y="888"/>
                  </a:lnTo>
                  <a:lnTo>
                    <a:pt x="351" y="891"/>
                  </a:lnTo>
                  <a:lnTo>
                    <a:pt x="351" y="894"/>
                  </a:lnTo>
                  <a:lnTo>
                    <a:pt x="351" y="890"/>
                  </a:lnTo>
                  <a:lnTo>
                    <a:pt x="351" y="894"/>
                  </a:lnTo>
                  <a:lnTo>
                    <a:pt x="353" y="892"/>
                  </a:lnTo>
                  <a:lnTo>
                    <a:pt x="353" y="900"/>
                  </a:lnTo>
                  <a:lnTo>
                    <a:pt x="353" y="892"/>
                  </a:lnTo>
                  <a:lnTo>
                    <a:pt x="353" y="900"/>
                  </a:lnTo>
                  <a:lnTo>
                    <a:pt x="354" y="902"/>
                  </a:lnTo>
                  <a:lnTo>
                    <a:pt x="354" y="913"/>
                  </a:lnTo>
                  <a:lnTo>
                    <a:pt x="354" y="902"/>
                  </a:lnTo>
                  <a:lnTo>
                    <a:pt x="354" y="913"/>
                  </a:lnTo>
                  <a:lnTo>
                    <a:pt x="355" y="911"/>
                  </a:lnTo>
                  <a:lnTo>
                    <a:pt x="355" y="915"/>
                  </a:lnTo>
                  <a:lnTo>
                    <a:pt x="355" y="911"/>
                  </a:lnTo>
                  <a:lnTo>
                    <a:pt x="355" y="915"/>
                  </a:lnTo>
                  <a:lnTo>
                    <a:pt x="357" y="917"/>
                  </a:lnTo>
                  <a:lnTo>
                    <a:pt x="357" y="925"/>
                  </a:lnTo>
                  <a:lnTo>
                    <a:pt x="357" y="917"/>
                  </a:lnTo>
                  <a:lnTo>
                    <a:pt x="357" y="925"/>
                  </a:lnTo>
                  <a:lnTo>
                    <a:pt x="358" y="927"/>
                  </a:lnTo>
                  <a:lnTo>
                    <a:pt x="358" y="927"/>
                  </a:lnTo>
                  <a:lnTo>
                    <a:pt x="358" y="925"/>
                  </a:lnTo>
                  <a:lnTo>
                    <a:pt x="358" y="925"/>
                  </a:lnTo>
                  <a:lnTo>
                    <a:pt x="360" y="925"/>
                  </a:lnTo>
                  <a:lnTo>
                    <a:pt x="360" y="928"/>
                  </a:lnTo>
                  <a:lnTo>
                    <a:pt x="360" y="925"/>
                  </a:lnTo>
                  <a:lnTo>
                    <a:pt x="360" y="928"/>
                  </a:lnTo>
                  <a:lnTo>
                    <a:pt x="361" y="928"/>
                  </a:lnTo>
                  <a:lnTo>
                    <a:pt x="361" y="936"/>
                  </a:lnTo>
                  <a:lnTo>
                    <a:pt x="361" y="928"/>
                  </a:lnTo>
                  <a:lnTo>
                    <a:pt x="361" y="936"/>
                  </a:lnTo>
                  <a:lnTo>
                    <a:pt x="363" y="936"/>
                  </a:lnTo>
                  <a:lnTo>
                    <a:pt x="363" y="940"/>
                  </a:lnTo>
                  <a:lnTo>
                    <a:pt x="363" y="936"/>
                  </a:lnTo>
                  <a:lnTo>
                    <a:pt x="363" y="938"/>
                  </a:lnTo>
                  <a:lnTo>
                    <a:pt x="364" y="937"/>
                  </a:lnTo>
                  <a:lnTo>
                    <a:pt x="364" y="940"/>
                  </a:lnTo>
                  <a:lnTo>
                    <a:pt x="364" y="937"/>
                  </a:lnTo>
                  <a:lnTo>
                    <a:pt x="364" y="940"/>
                  </a:lnTo>
                  <a:lnTo>
                    <a:pt x="365" y="938"/>
                  </a:lnTo>
                  <a:lnTo>
                    <a:pt x="365" y="934"/>
                  </a:lnTo>
                  <a:lnTo>
                    <a:pt x="367" y="933"/>
                  </a:lnTo>
                  <a:lnTo>
                    <a:pt x="367" y="928"/>
                  </a:lnTo>
                  <a:lnTo>
                    <a:pt x="367" y="928"/>
                  </a:lnTo>
                  <a:lnTo>
                    <a:pt x="368" y="928"/>
                  </a:lnTo>
                  <a:lnTo>
                    <a:pt x="368" y="930"/>
                  </a:lnTo>
                  <a:lnTo>
                    <a:pt x="368" y="927"/>
                  </a:lnTo>
                  <a:lnTo>
                    <a:pt x="368" y="928"/>
                  </a:lnTo>
                  <a:lnTo>
                    <a:pt x="370" y="928"/>
                  </a:lnTo>
                  <a:lnTo>
                    <a:pt x="370" y="925"/>
                  </a:lnTo>
                  <a:lnTo>
                    <a:pt x="370" y="925"/>
                  </a:lnTo>
                  <a:lnTo>
                    <a:pt x="371" y="924"/>
                  </a:lnTo>
                  <a:lnTo>
                    <a:pt x="371" y="920"/>
                  </a:lnTo>
                  <a:lnTo>
                    <a:pt x="373" y="921"/>
                  </a:lnTo>
                  <a:lnTo>
                    <a:pt x="373" y="923"/>
                  </a:lnTo>
                  <a:lnTo>
                    <a:pt x="373" y="921"/>
                  </a:lnTo>
                  <a:lnTo>
                    <a:pt x="373" y="921"/>
                  </a:lnTo>
                  <a:lnTo>
                    <a:pt x="374" y="920"/>
                  </a:lnTo>
                  <a:lnTo>
                    <a:pt x="374" y="915"/>
                  </a:lnTo>
                  <a:lnTo>
                    <a:pt x="376" y="915"/>
                  </a:lnTo>
                  <a:lnTo>
                    <a:pt x="376" y="918"/>
                  </a:lnTo>
                  <a:lnTo>
                    <a:pt x="376" y="914"/>
                  </a:lnTo>
                  <a:lnTo>
                    <a:pt x="377" y="913"/>
                  </a:lnTo>
                  <a:lnTo>
                    <a:pt x="377" y="918"/>
                  </a:lnTo>
                  <a:lnTo>
                    <a:pt x="377" y="913"/>
                  </a:lnTo>
                  <a:lnTo>
                    <a:pt x="377" y="918"/>
                  </a:lnTo>
                  <a:lnTo>
                    <a:pt x="378" y="918"/>
                  </a:lnTo>
                  <a:lnTo>
                    <a:pt x="378" y="914"/>
                  </a:lnTo>
                  <a:lnTo>
                    <a:pt x="380" y="913"/>
                  </a:lnTo>
                  <a:lnTo>
                    <a:pt x="380" y="913"/>
                  </a:lnTo>
                  <a:lnTo>
                    <a:pt x="380" y="911"/>
                  </a:lnTo>
                  <a:lnTo>
                    <a:pt x="380" y="913"/>
                  </a:lnTo>
                  <a:lnTo>
                    <a:pt x="381" y="913"/>
                  </a:lnTo>
                  <a:lnTo>
                    <a:pt x="381" y="914"/>
                  </a:lnTo>
                  <a:lnTo>
                    <a:pt x="381" y="910"/>
                  </a:lnTo>
                  <a:lnTo>
                    <a:pt x="381" y="913"/>
                  </a:lnTo>
                  <a:lnTo>
                    <a:pt x="383" y="913"/>
                  </a:lnTo>
                  <a:lnTo>
                    <a:pt x="383" y="915"/>
                  </a:lnTo>
                  <a:lnTo>
                    <a:pt x="383" y="913"/>
                  </a:lnTo>
                  <a:lnTo>
                    <a:pt x="383" y="914"/>
                  </a:lnTo>
                  <a:lnTo>
                    <a:pt x="384" y="915"/>
                  </a:lnTo>
                  <a:lnTo>
                    <a:pt x="384" y="920"/>
                  </a:lnTo>
                  <a:lnTo>
                    <a:pt x="384" y="915"/>
                  </a:lnTo>
                  <a:lnTo>
                    <a:pt x="384" y="920"/>
                  </a:lnTo>
                  <a:lnTo>
                    <a:pt x="386" y="918"/>
                  </a:lnTo>
                  <a:lnTo>
                    <a:pt x="386" y="920"/>
                  </a:lnTo>
                  <a:lnTo>
                    <a:pt x="386" y="918"/>
                  </a:lnTo>
                  <a:lnTo>
                    <a:pt x="386" y="920"/>
                  </a:lnTo>
                  <a:lnTo>
                    <a:pt x="387" y="920"/>
                  </a:lnTo>
                  <a:lnTo>
                    <a:pt x="387" y="923"/>
                  </a:lnTo>
                  <a:lnTo>
                    <a:pt x="387" y="920"/>
                  </a:lnTo>
                  <a:lnTo>
                    <a:pt x="387" y="921"/>
                  </a:lnTo>
                  <a:lnTo>
                    <a:pt x="389" y="924"/>
                  </a:lnTo>
                  <a:lnTo>
                    <a:pt x="389" y="927"/>
                  </a:lnTo>
                  <a:lnTo>
                    <a:pt x="389" y="923"/>
                  </a:lnTo>
                  <a:lnTo>
                    <a:pt x="389" y="927"/>
                  </a:lnTo>
                  <a:lnTo>
                    <a:pt x="390" y="925"/>
                  </a:lnTo>
                  <a:lnTo>
                    <a:pt x="390" y="927"/>
                  </a:lnTo>
                  <a:lnTo>
                    <a:pt x="390" y="925"/>
                  </a:lnTo>
                  <a:lnTo>
                    <a:pt x="390" y="927"/>
                  </a:lnTo>
                  <a:lnTo>
                    <a:pt x="391" y="928"/>
                  </a:lnTo>
                  <a:lnTo>
                    <a:pt x="391" y="925"/>
                  </a:lnTo>
                  <a:lnTo>
                    <a:pt x="391" y="928"/>
                  </a:lnTo>
                  <a:lnTo>
                    <a:pt x="393" y="925"/>
                  </a:lnTo>
                  <a:lnTo>
                    <a:pt x="393" y="927"/>
                  </a:lnTo>
                  <a:lnTo>
                    <a:pt x="393" y="924"/>
                  </a:lnTo>
                  <a:lnTo>
                    <a:pt x="393" y="927"/>
                  </a:lnTo>
                  <a:lnTo>
                    <a:pt x="394" y="927"/>
                  </a:lnTo>
                  <a:lnTo>
                    <a:pt x="394" y="923"/>
                  </a:lnTo>
                  <a:lnTo>
                    <a:pt x="396" y="921"/>
                  </a:lnTo>
                  <a:lnTo>
                    <a:pt x="396" y="923"/>
                  </a:lnTo>
                  <a:lnTo>
                    <a:pt x="396" y="920"/>
                  </a:lnTo>
                  <a:lnTo>
                    <a:pt x="396" y="921"/>
                  </a:lnTo>
                  <a:lnTo>
                    <a:pt x="397" y="923"/>
                  </a:lnTo>
                  <a:lnTo>
                    <a:pt x="397" y="927"/>
                  </a:lnTo>
                  <a:lnTo>
                    <a:pt x="397" y="923"/>
                  </a:lnTo>
                  <a:lnTo>
                    <a:pt x="397" y="927"/>
                  </a:lnTo>
                  <a:lnTo>
                    <a:pt x="399" y="927"/>
                  </a:lnTo>
                  <a:lnTo>
                    <a:pt x="399" y="930"/>
                  </a:lnTo>
                  <a:lnTo>
                    <a:pt x="399" y="927"/>
                  </a:lnTo>
                  <a:lnTo>
                    <a:pt x="399" y="928"/>
                  </a:lnTo>
                  <a:lnTo>
                    <a:pt x="400" y="927"/>
                  </a:lnTo>
                  <a:lnTo>
                    <a:pt x="400" y="927"/>
                  </a:lnTo>
                  <a:lnTo>
                    <a:pt x="400" y="924"/>
                  </a:lnTo>
                  <a:lnTo>
                    <a:pt x="400" y="927"/>
                  </a:lnTo>
                  <a:lnTo>
                    <a:pt x="401" y="927"/>
                  </a:lnTo>
                  <a:lnTo>
                    <a:pt x="401" y="931"/>
                  </a:lnTo>
                  <a:lnTo>
                    <a:pt x="401" y="925"/>
                  </a:lnTo>
                  <a:lnTo>
                    <a:pt x="401" y="931"/>
                  </a:lnTo>
                  <a:lnTo>
                    <a:pt x="403" y="931"/>
                  </a:lnTo>
                  <a:lnTo>
                    <a:pt x="403" y="933"/>
                  </a:lnTo>
                  <a:lnTo>
                    <a:pt x="403" y="930"/>
                  </a:lnTo>
                  <a:lnTo>
                    <a:pt x="404" y="930"/>
                  </a:lnTo>
                  <a:lnTo>
                    <a:pt x="404" y="931"/>
                  </a:lnTo>
                  <a:lnTo>
                    <a:pt x="404" y="930"/>
                  </a:lnTo>
                  <a:lnTo>
                    <a:pt x="404" y="930"/>
                  </a:lnTo>
                  <a:lnTo>
                    <a:pt x="406" y="933"/>
                  </a:lnTo>
                  <a:lnTo>
                    <a:pt x="406" y="933"/>
                  </a:lnTo>
                  <a:lnTo>
                    <a:pt x="406" y="927"/>
                  </a:lnTo>
                  <a:lnTo>
                    <a:pt x="407" y="925"/>
                  </a:lnTo>
                  <a:lnTo>
                    <a:pt x="407" y="924"/>
                  </a:lnTo>
                  <a:lnTo>
                    <a:pt x="409" y="925"/>
                  </a:lnTo>
                  <a:lnTo>
                    <a:pt x="409" y="927"/>
                  </a:lnTo>
                  <a:lnTo>
                    <a:pt x="409" y="924"/>
                  </a:lnTo>
                  <a:lnTo>
                    <a:pt x="409" y="927"/>
                  </a:lnTo>
                  <a:lnTo>
                    <a:pt x="410" y="928"/>
                  </a:lnTo>
                  <a:lnTo>
                    <a:pt x="410" y="930"/>
                  </a:lnTo>
                  <a:lnTo>
                    <a:pt x="410" y="927"/>
                  </a:lnTo>
                  <a:lnTo>
                    <a:pt x="412" y="925"/>
                  </a:lnTo>
                  <a:lnTo>
                    <a:pt x="412" y="927"/>
                  </a:lnTo>
                  <a:lnTo>
                    <a:pt x="412" y="925"/>
                  </a:lnTo>
                  <a:lnTo>
                    <a:pt x="413" y="925"/>
                  </a:lnTo>
                  <a:lnTo>
                    <a:pt x="413" y="928"/>
                  </a:lnTo>
                  <a:lnTo>
                    <a:pt x="413" y="925"/>
                  </a:lnTo>
                  <a:lnTo>
                    <a:pt x="413" y="927"/>
                  </a:lnTo>
                  <a:lnTo>
                    <a:pt x="414" y="925"/>
                  </a:lnTo>
                  <a:lnTo>
                    <a:pt x="414" y="925"/>
                  </a:lnTo>
                  <a:lnTo>
                    <a:pt x="414" y="924"/>
                  </a:lnTo>
                  <a:lnTo>
                    <a:pt x="414" y="925"/>
                  </a:lnTo>
                  <a:lnTo>
                    <a:pt x="416" y="927"/>
                  </a:lnTo>
                  <a:lnTo>
                    <a:pt x="416" y="928"/>
                  </a:lnTo>
                  <a:lnTo>
                    <a:pt x="416" y="924"/>
                  </a:lnTo>
                  <a:lnTo>
                    <a:pt x="416" y="928"/>
                  </a:lnTo>
                  <a:lnTo>
                    <a:pt x="417" y="930"/>
                  </a:lnTo>
                  <a:lnTo>
                    <a:pt x="417" y="930"/>
                  </a:lnTo>
                  <a:lnTo>
                    <a:pt x="417" y="930"/>
                  </a:lnTo>
                  <a:lnTo>
                    <a:pt x="419" y="930"/>
                  </a:lnTo>
                  <a:lnTo>
                    <a:pt x="419" y="924"/>
                  </a:lnTo>
                  <a:lnTo>
                    <a:pt x="420" y="924"/>
                  </a:lnTo>
                  <a:lnTo>
                    <a:pt x="420" y="925"/>
                  </a:lnTo>
                  <a:lnTo>
                    <a:pt x="420" y="923"/>
                  </a:lnTo>
                  <a:lnTo>
                    <a:pt x="420" y="925"/>
                  </a:lnTo>
                  <a:lnTo>
                    <a:pt x="422" y="924"/>
                  </a:lnTo>
                  <a:lnTo>
                    <a:pt x="422" y="923"/>
                  </a:lnTo>
                  <a:lnTo>
                    <a:pt x="423" y="921"/>
                  </a:lnTo>
                  <a:lnTo>
                    <a:pt x="423" y="924"/>
                  </a:lnTo>
                  <a:lnTo>
                    <a:pt x="423" y="921"/>
                  </a:lnTo>
                  <a:lnTo>
                    <a:pt x="423" y="924"/>
                  </a:lnTo>
                  <a:lnTo>
                    <a:pt x="425" y="923"/>
                  </a:lnTo>
                  <a:lnTo>
                    <a:pt x="425" y="927"/>
                  </a:lnTo>
                  <a:lnTo>
                    <a:pt x="425" y="923"/>
                  </a:lnTo>
                  <a:lnTo>
                    <a:pt x="425" y="927"/>
                  </a:lnTo>
                  <a:lnTo>
                    <a:pt x="426" y="927"/>
                  </a:lnTo>
                  <a:lnTo>
                    <a:pt x="426" y="933"/>
                  </a:lnTo>
                  <a:lnTo>
                    <a:pt x="426" y="927"/>
                  </a:lnTo>
                  <a:lnTo>
                    <a:pt x="426" y="933"/>
                  </a:lnTo>
                  <a:lnTo>
                    <a:pt x="427" y="933"/>
                  </a:lnTo>
                  <a:lnTo>
                    <a:pt x="427" y="928"/>
                  </a:lnTo>
                  <a:lnTo>
                    <a:pt x="427" y="931"/>
                  </a:lnTo>
                  <a:lnTo>
                    <a:pt x="429" y="931"/>
                  </a:lnTo>
                  <a:lnTo>
                    <a:pt x="429" y="934"/>
                  </a:lnTo>
                  <a:lnTo>
                    <a:pt x="429" y="930"/>
                  </a:lnTo>
                  <a:lnTo>
                    <a:pt x="429" y="934"/>
                  </a:lnTo>
                  <a:lnTo>
                    <a:pt x="430" y="934"/>
                  </a:lnTo>
                  <a:lnTo>
                    <a:pt x="430" y="937"/>
                  </a:lnTo>
                  <a:lnTo>
                    <a:pt x="430" y="934"/>
                  </a:lnTo>
                  <a:lnTo>
                    <a:pt x="430" y="937"/>
                  </a:lnTo>
                  <a:lnTo>
                    <a:pt x="432" y="938"/>
                  </a:lnTo>
                  <a:lnTo>
                    <a:pt x="432" y="941"/>
                  </a:lnTo>
                  <a:lnTo>
                    <a:pt x="432" y="938"/>
                  </a:lnTo>
                  <a:lnTo>
                    <a:pt x="432" y="941"/>
                  </a:lnTo>
                  <a:lnTo>
                    <a:pt x="433" y="943"/>
                  </a:lnTo>
                  <a:lnTo>
                    <a:pt x="433" y="943"/>
                  </a:lnTo>
                  <a:lnTo>
                    <a:pt x="433" y="941"/>
                  </a:lnTo>
                  <a:lnTo>
                    <a:pt x="435" y="941"/>
                  </a:lnTo>
                  <a:lnTo>
                    <a:pt x="435" y="941"/>
                  </a:lnTo>
                  <a:lnTo>
                    <a:pt x="435" y="936"/>
                  </a:lnTo>
                  <a:lnTo>
                    <a:pt x="436" y="936"/>
                  </a:lnTo>
                  <a:lnTo>
                    <a:pt x="436" y="943"/>
                  </a:lnTo>
                  <a:lnTo>
                    <a:pt x="436" y="936"/>
                  </a:lnTo>
                  <a:lnTo>
                    <a:pt x="436" y="943"/>
                  </a:lnTo>
                  <a:lnTo>
                    <a:pt x="437" y="940"/>
                  </a:lnTo>
                  <a:lnTo>
                    <a:pt x="437" y="933"/>
                  </a:lnTo>
                  <a:lnTo>
                    <a:pt x="439" y="930"/>
                  </a:lnTo>
                  <a:lnTo>
                    <a:pt x="439" y="923"/>
                  </a:lnTo>
                  <a:lnTo>
                    <a:pt x="440" y="923"/>
                  </a:lnTo>
                  <a:lnTo>
                    <a:pt x="440" y="917"/>
                  </a:lnTo>
                  <a:lnTo>
                    <a:pt x="440" y="918"/>
                  </a:lnTo>
                  <a:lnTo>
                    <a:pt x="442" y="918"/>
                  </a:lnTo>
                  <a:lnTo>
                    <a:pt x="442" y="915"/>
                  </a:lnTo>
                  <a:lnTo>
                    <a:pt x="442" y="917"/>
                  </a:lnTo>
                  <a:lnTo>
                    <a:pt x="443" y="918"/>
                  </a:lnTo>
                  <a:lnTo>
                    <a:pt x="443" y="915"/>
                  </a:lnTo>
                  <a:lnTo>
                    <a:pt x="443" y="915"/>
                  </a:lnTo>
                  <a:lnTo>
                    <a:pt x="445" y="917"/>
                  </a:lnTo>
                  <a:lnTo>
                    <a:pt x="445" y="914"/>
                  </a:lnTo>
                  <a:lnTo>
                    <a:pt x="446" y="917"/>
                  </a:lnTo>
                  <a:lnTo>
                    <a:pt x="446" y="921"/>
                  </a:lnTo>
                  <a:lnTo>
                    <a:pt x="446" y="917"/>
                  </a:lnTo>
                  <a:lnTo>
                    <a:pt x="446" y="921"/>
                  </a:lnTo>
                  <a:lnTo>
                    <a:pt x="448" y="921"/>
                  </a:lnTo>
                  <a:lnTo>
                    <a:pt x="448" y="925"/>
                  </a:lnTo>
                  <a:lnTo>
                    <a:pt x="448" y="920"/>
                  </a:lnTo>
                  <a:lnTo>
                    <a:pt x="448" y="925"/>
                  </a:lnTo>
                  <a:lnTo>
                    <a:pt x="449" y="927"/>
                  </a:lnTo>
                  <a:lnTo>
                    <a:pt x="449" y="931"/>
                  </a:lnTo>
                  <a:lnTo>
                    <a:pt x="449" y="925"/>
                  </a:lnTo>
                  <a:lnTo>
                    <a:pt x="449" y="931"/>
                  </a:lnTo>
                  <a:lnTo>
                    <a:pt x="450" y="931"/>
                  </a:lnTo>
                  <a:lnTo>
                    <a:pt x="450" y="931"/>
                  </a:lnTo>
                  <a:lnTo>
                    <a:pt x="450" y="928"/>
                  </a:lnTo>
                  <a:lnTo>
                    <a:pt x="450" y="928"/>
                  </a:lnTo>
                  <a:lnTo>
                    <a:pt x="452" y="928"/>
                  </a:lnTo>
                  <a:lnTo>
                    <a:pt x="452" y="931"/>
                  </a:lnTo>
                  <a:lnTo>
                    <a:pt x="452" y="928"/>
                  </a:lnTo>
                  <a:lnTo>
                    <a:pt x="452" y="931"/>
                  </a:lnTo>
                  <a:lnTo>
                    <a:pt x="453" y="931"/>
                  </a:lnTo>
                  <a:lnTo>
                    <a:pt x="453" y="923"/>
                  </a:lnTo>
                  <a:lnTo>
                    <a:pt x="455" y="923"/>
                  </a:lnTo>
                  <a:lnTo>
                    <a:pt x="455" y="924"/>
                  </a:lnTo>
                  <a:lnTo>
                    <a:pt x="455" y="920"/>
                  </a:lnTo>
                  <a:lnTo>
                    <a:pt x="455" y="923"/>
                  </a:lnTo>
                  <a:lnTo>
                    <a:pt x="456" y="924"/>
                  </a:lnTo>
                  <a:lnTo>
                    <a:pt x="456" y="924"/>
                  </a:lnTo>
                  <a:lnTo>
                    <a:pt x="456" y="923"/>
                  </a:lnTo>
                  <a:lnTo>
                    <a:pt x="456" y="923"/>
                  </a:lnTo>
                  <a:lnTo>
                    <a:pt x="458" y="923"/>
                  </a:lnTo>
                  <a:lnTo>
                    <a:pt x="458" y="925"/>
                  </a:lnTo>
                  <a:lnTo>
                    <a:pt x="458" y="923"/>
                  </a:lnTo>
                  <a:lnTo>
                    <a:pt x="458" y="925"/>
                  </a:lnTo>
                  <a:lnTo>
                    <a:pt x="459" y="924"/>
                  </a:lnTo>
                  <a:lnTo>
                    <a:pt x="459" y="925"/>
                  </a:lnTo>
                  <a:lnTo>
                    <a:pt x="459" y="924"/>
                  </a:lnTo>
                  <a:lnTo>
                    <a:pt x="459" y="925"/>
                  </a:lnTo>
                  <a:lnTo>
                    <a:pt x="461" y="927"/>
                  </a:lnTo>
                  <a:lnTo>
                    <a:pt x="461" y="931"/>
                  </a:lnTo>
                  <a:lnTo>
                    <a:pt x="461" y="927"/>
                  </a:lnTo>
                  <a:lnTo>
                    <a:pt x="461" y="930"/>
                  </a:lnTo>
                  <a:lnTo>
                    <a:pt x="462" y="928"/>
                  </a:lnTo>
                  <a:lnTo>
                    <a:pt x="462" y="933"/>
                  </a:lnTo>
                  <a:lnTo>
                    <a:pt x="462" y="928"/>
                  </a:lnTo>
                  <a:lnTo>
                    <a:pt x="462" y="933"/>
                  </a:lnTo>
                  <a:lnTo>
                    <a:pt x="463" y="933"/>
                  </a:lnTo>
                  <a:lnTo>
                    <a:pt x="463" y="934"/>
                  </a:lnTo>
                  <a:lnTo>
                    <a:pt x="463" y="933"/>
                  </a:lnTo>
                  <a:lnTo>
                    <a:pt x="463" y="934"/>
                  </a:lnTo>
                  <a:lnTo>
                    <a:pt x="465" y="934"/>
                  </a:lnTo>
                  <a:lnTo>
                    <a:pt x="465" y="934"/>
                  </a:lnTo>
                  <a:lnTo>
                    <a:pt x="465" y="931"/>
                  </a:lnTo>
                  <a:lnTo>
                    <a:pt x="466" y="931"/>
                  </a:lnTo>
                  <a:lnTo>
                    <a:pt x="466" y="933"/>
                  </a:lnTo>
                  <a:lnTo>
                    <a:pt x="466" y="927"/>
                  </a:lnTo>
                  <a:lnTo>
                    <a:pt x="468" y="927"/>
                  </a:lnTo>
                  <a:lnTo>
                    <a:pt x="468" y="930"/>
                  </a:lnTo>
                  <a:lnTo>
                    <a:pt x="468" y="925"/>
                  </a:lnTo>
                  <a:lnTo>
                    <a:pt x="468" y="928"/>
                  </a:lnTo>
                  <a:lnTo>
                    <a:pt x="469" y="930"/>
                  </a:lnTo>
                  <a:lnTo>
                    <a:pt x="469" y="927"/>
                  </a:lnTo>
                  <a:lnTo>
                    <a:pt x="471" y="927"/>
                  </a:lnTo>
                  <a:lnTo>
                    <a:pt x="471" y="927"/>
                  </a:lnTo>
                  <a:lnTo>
                    <a:pt x="471" y="927"/>
                  </a:lnTo>
                  <a:lnTo>
                    <a:pt x="471" y="927"/>
                  </a:lnTo>
                  <a:lnTo>
                    <a:pt x="472" y="927"/>
                  </a:lnTo>
                  <a:lnTo>
                    <a:pt x="472" y="927"/>
                  </a:lnTo>
                  <a:lnTo>
                    <a:pt x="472" y="923"/>
                  </a:lnTo>
                  <a:lnTo>
                    <a:pt x="473" y="921"/>
                  </a:lnTo>
                  <a:lnTo>
                    <a:pt x="473" y="923"/>
                  </a:lnTo>
                  <a:lnTo>
                    <a:pt x="473" y="920"/>
                  </a:lnTo>
                  <a:lnTo>
                    <a:pt x="473" y="923"/>
                  </a:lnTo>
                  <a:lnTo>
                    <a:pt x="475" y="923"/>
                  </a:lnTo>
                  <a:lnTo>
                    <a:pt x="475" y="924"/>
                  </a:lnTo>
                  <a:lnTo>
                    <a:pt x="475" y="921"/>
                  </a:lnTo>
                  <a:lnTo>
                    <a:pt x="476" y="923"/>
                  </a:lnTo>
                  <a:lnTo>
                    <a:pt x="476" y="924"/>
                  </a:lnTo>
                  <a:lnTo>
                    <a:pt x="476" y="921"/>
                  </a:lnTo>
                  <a:lnTo>
                    <a:pt x="476" y="924"/>
                  </a:lnTo>
                  <a:lnTo>
                    <a:pt x="478" y="921"/>
                  </a:lnTo>
                  <a:lnTo>
                    <a:pt x="478" y="927"/>
                  </a:lnTo>
                  <a:lnTo>
                    <a:pt x="478" y="921"/>
                  </a:lnTo>
                  <a:lnTo>
                    <a:pt x="478" y="924"/>
                  </a:lnTo>
                  <a:lnTo>
                    <a:pt x="479" y="928"/>
                  </a:lnTo>
                  <a:lnTo>
                    <a:pt x="479" y="931"/>
                  </a:lnTo>
                  <a:lnTo>
                    <a:pt x="479" y="928"/>
                  </a:lnTo>
                  <a:lnTo>
                    <a:pt x="479" y="931"/>
                  </a:lnTo>
                  <a:lnTo>
                    <a:pt x="481" y="930"/>
                  </a:lnTo>
                  <a:lnTo>
                    <a:pt x="481" y="925"/>
                  </a:lnTo>
                  <a:lnTo>
                    <a:pt x="481" y="928"/>
                  </a:lnTo>
                  <a:lnTo>
                    <a:pt x="482" y="927"/>
                  </a:lnTo>
                  <a:lnTo>
                    <a:pt x="482" y="931"/>
                  </a:lnTo>
                  <a:lnTo>
                    <a:pt x="482" y="925"/>
                  </a:lnTo>
                  <a:lnTo>
                    <a:pt x="482" y="930"/>
                  </a:lnTo>
                  <a:lnTo>
                    <a:pt x="484" y="931"/>
                  </a:lnTo>
                  <a:lnTo>
                    <a:pt x="484" y="936"/>
                  </a:lnTo>
                  <a:lnTo>
                    <a:pt x="484" y="931"/>
                  </a:lnTo>
                  <a:lnTo>
                    <a:pt x="484" y="936"/>
                  </a:lnTo>
                  <a:lnTo>
                    <a:pt x="485" y="937"/>
                  </a:lnTo>
                  <a:lnTo>
                    <a:pt x="485" y="940"/>
                  </a:lnTo>
                  <a:lnTo>
                    <a:pt x="485" y="936"/>
                  </a:lnTo>
                  <a:lnTo>
                    <a:pt x="486" y="936"/>
                  </a:lnTo>
                  <a:lnTo>
                    <a:pt x="486" y="934"/>
                  </a:lnTo>
                  <a:lnTo>
                    <a:pt x="488" y="934"/>
                  </a:lnTo>
                  <a:lnTo>
                    <a:pt x="488" y="936"/>
                  </a:lnTo>
                  <a:lnTo>
                    <a:pt x="488" y="934"/>
                  </a:lnTo>
                  <a:lnTo>
                    <a:pt x="488" y="936"/>
                  </a:lnTo>
                  <a:lnTo>
                    <a:pt x="489" y="934"/>
                  </a:lnTo>
                  <a:lnTo>
                    <a:pt x="489" y="930"/>
                  </a:lnTo>
                  <a:lnTo>
                    <a:pt x="489" y="930"/>
                  </a:lnTo>
                  <a:lnTo>
                    <a:pt x="491" y="931"/>
                  </a:lnTo>
                  <a:lnTo>
                    <a:pt x="491" y="933"/>
                  </a:lnTo>
                  <a:lnTo>
                    <a:pt x="491" y="928"/>
                  </a:lnTo>
                  <a:lnTo>
                    <a:pt x="492" y="928"/>
                  </a:lnTo>
                  <a:lnTo>
                    <a:pt x="492" y="930"/>
                  </a:lnTo>
                  <a:lnTo>
                    <a:pt x="492" y="927"/>
                  </a:lnTo>
                  <a:lnTo>
                    <a:pt x="492" y="930"/>
                  </a:lnTo>
                  <a:lnTo>
                    <a:pt x="494" y="931"/>
                  </a:lnTo>
                  <a:lnTo>
                    <a:pt x="494" y="936"/>
                  </a:lnTo>
                  <a:lnTo>
                    <a:pt x="494" y="931"/>
                  </a:lnTo>
                  <a:lnTo>
                    <a:pt x="494" y="936"/>
                  </a:lnTo>
                  <a:lnTo>
                    <a:pt x="495" y="940"/>
                  </a:lnTo>
                  <a:lnTo>
                    <a:pt x="495" y="944"/>
                  </a:lnTo>
                  <a:lnTo>
                    <a:pt x="495" y="940"/>
                  </a:lnTo>
                  <a:lnTo>
                    <a:pt x="495" y="943"/>
                  </a:lnTo>
                  <a:lnTo>
                    <a:pt x="497" y="940"/>
                  </a:lnTo>
                  <a:lnTo>
                    <a:pt x="497" y="938"/>
                  </a:lnTo>
                  <a:lnTo>
                    <a:pt x="498" y="940"/>
                  </a:lnTo>
                  <a:lnTo>
                    <a:pt x="498" y="946"/>
                  </a:lnTo>
                  <a:lnTo>
                    <a:pt x="498" y="940"/>
                  </a:lnTo>
                  <a:lnTo>
                    <a:pt x="498" y="944"/>
                  </a:lnTo>
                  <a:lnTo>
                    <a:pt x="499" y="944"/>
                  </a:lnTo>
                  <a:lnTo>
                    <a:pt x="499" y="947"/>
                  </a:lnTo>
                  <a:lnTo>
                    <a:pt x="499" y="943"/>
                  </a:lnTo>
                  <a:lnTo>
                    <a:pt x="501" y="943"/>
                  </a:lnTo>
                  <a:lnTo>
                    <a:pt x="501" y="937"/>
                  </a:lnTo>
                  <a:lnTo>
                    <a:pt x="502" y="936"/>
                  </a:lnTo>
                  <a:lnTo>
                    <a:pt x="502" y="936"/>
                  </a:lnTo>
                  <a:lnTo>
                    <a:pt x="502" y="934"/>
                  </a:lnTo>
                  <a:lnTo>
                    <a:pt x="504" y="934"/>
                  </a:lnTo>
                  <a:lnTo>
                    <a:pt x="504" y="930"/>
                  </a:lnTo>
                  <a:lnTo>
                    <a:pt x="505" y="930"/>
                  </a:lnTo>
                  <a:lnTo>
                    <a:pt x="505" y="924"/>
                  </a:lnTo>
                  <a:lnTo>
                    <a:pt x="507" y="923"/>
                  </a:lnTo>
                  <a:lnTo>
                    <a:pt x="507" y="921"/>
                  </a:lnTo>
                  <a:lnTo>
                    <a:pt x="507" y="923"/>
                  </a:lnTo>
                  <a:lnTo>
                    <a:pt x="508" y="924"/>
                  </a:lnTo>
                  <a:lnTo>
                    <a:pt x="508" y="927"/>
                  </a:lnTo>
                  <a:lnTo>
                    <a:pt x="508" y="924"/>
                  </a:lnTo>
                  <a:lnTo>
                    <a:pt x="508" y="927"/>
                  </a:lnTo>
                  <a:lnTo>
                    <a:pt x="509" y="927"/>
                  </a:lnTo>
                  <a:lnTo>
                    <a:pt x="509" y="931"/>
                  </a:lnTo>
                  <a:lnTo>
                    <a:pt x="509" y="927"/>
                  </a:lnTo>
                  <a:lnTo>
                    <a:pt x="509" y="931"/>
                  </a:lnTo>
                  <a:lnTo>
                    <a:pt x="511" y="931"/>
                  </a:lnTo>
                  <a:lnTo>
                    <a:pt x="511" y="937"/>
                  </a:lnTo>
                  <a:lnTo>
                    <a:pt x="511" y="931"/>
                  </a:lnTo>
                  <a:lnTo>
                    <a:pt x="511" y="937"/>
                  </a:lnTo>
                  <a:lnTo>
                    <a:pt x="512" y="941"/>
                  </a:lnTo>
                  <a:lnTo>
                    <a:pt x="512" y="943"/>
                  </a:lnTo>
                  <a:lnTo>
                    <a:pt x="512" y="940"/>
                  </a:lnTo>
                  <a:lnTo>
                    <a:pt x="512" y="941"/>
                  </a:lnTo>
                  <a:lnTo>
                    <a:pt x="514" y="941"/>
                  </a:lnTo>
                  <a:lnTo>
                    <a:pt x="514" y="941"/>
                  </a:lnTo>
                  <a:lnTo>
                    <a:pt x="514" y="940"/>
                  </a:lnTo>
                  <a:lnTo>
                    <a:pt x="514" y="940"/>
                  </a:lnTo>
                  <a:lnTo>
                    <a:pt x="515" y="941"/>
                  </a:lnTo>
                  <a:lnTo>
                    <a:pt x="515" y="936"/>
                  </a:lnTo>
                  <a:lnTo>
                    <a:pt x="517" y="934"/>
                  </a:lnTo>
                  <a:lnTo>
                    <a:pt x="517" y="934"/>
                  </a:lnTo>
                  <a:lnTo>
                    <a:pt x="517" y="930"/>
                  </a:lnTo>
                  <a:lnTo>
                    <a:pt x="518" y="930"/>
                  </a:lnTo>
                  <a:lnTo>
                    <a:pt x="518" y="933"/>
                  </a:lnTo>
                  <a:lnTo>
                    <a:pt x="518" y="930"/>
                  </a:lnTo>
                  <a:lnTo>
                    <a:pt x="518" y="933"/>
                  </a:lnTo>
                  <a:lnTo>
                    <a:pt x="520" y="933"/>
                  </a:lnTo>
                  <a:lnTo>
                    <a:pt x="520" y="934"/>
                  </a:lnTo>
                  <a:lnTo>
                    <a:pt x="520" y="933"/>
                  </a:lnTo>
                  <a:lnTo>
                    <a:pt x="520" y="934"/>
                  </a:lnTo>
                  <a:lnTo>
                    <a:pt x="521" y="934"/>
                  </a:lnTo>
                  <a:lnTo>
                    <a:pt x="521" y="936"/>
                  </a:lnTo>
                  <a:lnTo>
                    <a:pt x="521" y="933"/>
                  </a:lnTo>
                  <a:lnTo>
                    <a:pt x="522" y="933"/>
                  </a:lnTo>
                  <a:lnTo>
                    <a:pt x="522" y="934"/>
                  </a:lnTo>
                  <a:lnTo>
                    <a:pt x="522" y="931"/>
                  </a:lnTo>
                  <a:lnTo>
                    <a:pt x="522" y="934"/>
                  </a:lnTo>
                  <a:lnTo>
                    <a:pt x="524" y="934"/>
                  </a:lnTo>
                  <a:lnTo>
                    <a:pt x="524" y="936"/>
                  </a:lnTo>
                  <a:lnTo>
                    <a:pt x="524" y="933"/>
                  </a:lnTo>
                  <a:lnTo>
                    <a:pt x="524" y="936"/>
                  </a:lnTo>
                  <a:lnTo>
                    <a:pt x="525" y="938"/>
                  </a:lnTo>
                  <a:lnTo>
                    <a:pt x="525" y="938"/>
                  </a:lnTo>
                  <a:lnTo>
                    <a:pt x="525" y="936"/>
                  </a:lnTo>
                  <a:lnTo>
                    <a:pt x="527" y="937"/>
                  </a:lnTo>
                  <a:lnTo>
                    <a:pt x="527" y="937"/>
                  </a:lnTo>
                  <a:lnTo>
                    <a:pt x="527" y="934"/>
                  </a:lnTo>
                  <a:lnTo>
                    <a:pt x="527" y="937"/>
                  </a:lnTo>
                  <a:lnTo>
                    <a:pt x="528" y="938"/>
                  </a:lnTo>
                  <a:lnTo>
                    <a:pt x="528" y="940"/>
                  </a:lnTo>
                  <a:lnTo>
                    <a:pt x="528" y="937"/>
                  </a:lnTo>
                  <a:lnTo>
                    <a:pt x="528" y="940"/>
                  </a:lnTo>
                  <a:lnTo>
                    <a:pt x="530" y="941"/>
                  </a:lnTo>
                  <a:lnTo>
                    <a:pt x="530" y="934"/>
                  </a:lnTo>
                  <a:lnTo>
                    <a:pt x="531" y="934"/>
                  </a:lnTo>
                  <a:lnTo>
                    <a:pt x="531" y="936"/>
                  </a:lnTo>
                  <a:lnTo>
                    <a:pt x="531" y="934"/>
                  </a:lnTo>
                  <a:lnTo>
                    <a:pt x="531" y="936"/>
                  </a:lnTo>
                  <a:lnTo>
                    <a:pt x="533" y="936"/>
                  </a:lnTo>
                  <a:lnTo>
                    <a:pt x="533" y="937"/>
                  </a:lnTo>
                  <a:lnTo>
                    <a:pt x="533" y="936"/>
                  </a:lnTo>
                  <a:lnTo>
                    <a:pt x="533" y="936"/>
                  </a:lnTo>
                  <a:lnTo>
                    <a:pt x="534" y="937"/>
                  </a:lnTo>
                  <a:lnTo>
                    <a:pt x="534" y="941"/>
                  </a:lnTo>
                  <a:lnTo>
                    <a:pt x="534" y="937"/>
                  </a:lnTo>
                  <a:lnTo>
                    <a:pt x="534" y="941"/>
                  </a:lnTo>
                  <a:lnTo>
                    <a:pt x="535" y="941"/>
                  </a:lnTo>
                  <a:lnTo>
                    <a:pt x="535" y="943"/>
                  </a:lnTo>
                  <a:lnTo>
                    <a:pt x="535" y="936"/>
                  </a:lnTo>
                  <a:lnTo>
                    <a:pt x="537" y="936"/>
                  </a:lnTo>
                  <a:lnTo>
                    <a:pt x="537" y="937"/>
                  </a:lnTo>
                  <a:lnTo>
                    <a:pt x="537" y="936"/>
                  </a:lnTo>
                  <a:lnTo>
                    <a:pt x="537" y="937"/>
                  </a:lnTo>
                  <a:lnTo>
                    <a:pt x="538" y="938"/>
                  </a:lnTo>
                  <a:lnTo>
                    <a:pt x="538" y="934"/>
                  </a:lnTo>
                  <a:lnTo>
                    <a:pt x="540" y="933"/>
                  </a:lnTo>
                  <a:lnTo>
                    <a:pt x="540" y="936"/>
                  </a:lnTo>
                  <a:lnTo>
                    <a:pt x="540" y="933"/>
                  </a:lnTo>
                  <a:lnTo>
                    <a:pt x="541" y="931"/>
                  </a:lnTo>
                  <a:lnTo>
                    <a:pt x="541" y="933"/>
                  </a:lnTo>
                  <a:lnTo>
                    <a:pt x="541" y="931"/>
                  </a:lnTo>
                  <a:lnTo>
                    <a:pt x="541" y="931"/>
                  </a:lnTo>
                  <a:lnTo>
                    <a:pt x="543" y="933"/>
                  </a:lnTo>
                  <a:lnTo>
                    <a:pt x="543" y="931"/>
                  </a:lnTo>
                  <a:lnTo>
                    <a:pt x="544" y="931"/>
                  </a:lnTo>
                  <a:lnTo>
                    <a:pt x="544" y="933"/>
                  </a:lnTo>
                  <a:lnTo>
                    <a:pt x="544" y="931"/>
                  </a:lnTo>
                  <a:lnTo>
                    <a:pt x="544" y="933"/>
                  </a:lnTo>
                  <a:lnTo>
                    <a:pt x="545" y="933"/>
                  </a:lnTo>
                  <a:lnTo>
                    <a:pt x="545" y="937"/>
                  </a:lnTo>
                  <a:lnTo>
                    <a:pt x="545" y="933"/>
                  </a:lnTo>
                  <a:lnTo>
                    <a:pt x="545" y="937"/>
                  </a:lnTo>
                  <a:lnTo>
                    <a:pt x="547" y="937"/>
                  </a:lnTo>
                  <a:lnTo>
                    <a:pt x="547" y="941"/>
                  </a:lnTo>
                  <a:lnTo>
                    <a:pt x="547" y="937"/>
                  </a:lnTo>
                  <a:lnTo>
                    <a:pt x="547" y="941"/>
                  </a:lnTo>
                  <a:lnTo>
                    <a:pt x="548" y="941"/>
                  </a:lnTo>
                  <a:lnTo>
                    <a:pt x="548" y="943"/>
                  </a:lnTo>
                  <a:lnTo>
                    <a:pt x="548" y="941"/>
                  </a:lnTo>
                  <a:lnTo>
                    <a:pt x="550" y="941"/>
                  </a:lnTo>
                  <a:lnTo>
                    <a:pt x="550" y="943"/>
                  </a:lnTo>
                  <a:lnTo>
                    <a:pt x="550" y="941"/>
                  </a:lnTo>
                  <a:lnTo>
                    <a:pt x="550" y="941"/>
                  </a:lnTo>
                  <a:lnTo>
                    <a:pt x="551" y="938"/>
                  </a:lnTo>
                  <a:lnTo>
                    <a:pt x="551" y="937"/>
                  </a:lnTo>
                  <a:lnTo>
                    <a:pt x="551" y="937"/>
                  </a:lnTo>
                  <a:lnTo>
                    <a:pt x="553" y="936"/>
                  </a:lnTo>
                  <a:lnTo>
                    <a:pt x="553" y="931"/>
                  </a:lnTo>
                  <a:lnTo>
                    <a:pt x="553" y="933"/>
                  </a:lnTo>
                  <a:lnTo>
                    <a:pt x="554" y="933"/>
                  </a:lnTo>
                  <a:lnTo>
                    <a:pt x="554" y="934"/>
                  </a:lnTo>
                  <a:lnTo>
                    <a:pt x="554" y="933"/>
                  </a:lnTo>
                  <a:lnTo>
                    <a:pt x="554" y="933"/>
                  </a:lnTo>
                  <a:lnTo>
                    <a:pt x="556" y="934"/>
                  </a:lnTo>
                  <a:lnTo>
                    <a:pt x="556" y="934"/>
                  </a:lnTo>
                  <a:lnTo>
                    <a:pt x="556" y="934"/>
                  </a:lnTo>
                  <a:lnTo>
                    <a:pt x="556" y="934"/>
                  </a:lnTo>
                  <a:lnTo>
                    <a:pt x="557" y="936"/>
                  </a:lnTo>
                  <a:lnTo>
                    <a:pt x="557" y="944"/>
                  </a:lnTo>
                  <a:lnTo>
                    <a:pt x="557" y="936"/>
                  </a:lnTo>
                  <a:lnTo>
                    <a:pt x="557" y="944"/>
                  </a:lnTo>
                  <a:lnTo>
                    <a:pt x="558" y="943"/>
                  </a:lnTo>
                  <a:lnTo>
                    <a:pt x="558" y="946"/>
                  </a:lnTo>
                  <a:lnTo>
                    <a:pt x="558" y="943"/>
                  </a:lnTo>
                  <a:lnTo>
                    <a:pt x="558" y="943"/>
                  </a:lnTo>
                  <a:lnTo>
                    <a:pt x="560" y="943"/>
                  </a:lnTo>
                  <a:lnTo>
                    <a:pt x="560" y="944"/>
                  </a:lnTo>
                  <a:lnTo>
                    <a:pt x="560" y="943"/>
                  </a:lnTo>
                  <a:lnTo>
                    <a:pt x="560" y="943"/>
                  </a:lnTo>
                  <a:lnTo>
                    <a:pt x="561" y="944"/>
                  </a:lnTo>
                  <a:lnTo>
                    <a:pt x="561" y="946"/>
                  </a:lnTo>
                  <a:lnTo>
                    <a:pt x="561" y="944"/>
                  </a:lnTo>
                  <a:lnTo>
                    <a:pt x="561" y="946"/>
                  </a:lnTo>
                  <a:lnTo>
                    <a:pt x="563" y="949"/>
                  </a:lnTo>
                  <a:lnTo>
                    <a:pt x="563" y="956"/>
                  </a:lnTo>
                  <a:lnTo>
                    <a:pt x="563" y="949"/>
                  </a:lnTo>
                  <a:lnTo>
                    <a:pt x="563" y="954"/>
                  </a:lnTo>
                  <a:lnTo>
                    <a:pt x="564" y="953"/>
                  </a:lnTo>
                  <a:lnTo>
                    <a:pt x="564" y="954"/>
                  </a:lnTo>
                  <a:lnTo>
                    <a:pt x="564" y="950"/>
                  </a:lnTo>
                  <a:lnTo>
                    <a:pt x="566" y="949"/>
                  </a:lnTo>
                  <a:lnTo>
                    <a:pt x="566" y="941"/>
                  </a:lnTo>
                  <a:lnTo>
                    <a:pt x="567" y="940"/>
                  </a:lnTo>
                  <a:lnTo>
                    <a:pt x="567" y="931"/>
                  </a:lnTo>
                  <a:lnTo>
                    <a:pt x="569" y="931"/>
                  </a:lnTo>
                  <a:lnTo>
                    <a:pt x="569" y="925"/>
                  </a:lnTo>
                  <a:lnTo>
                    <a:pt x="570" y="925"/>
                  </a:lnTo>
                  <a:lnTo>
                    <a:pt x="570" y="923"/>
                  </a:lnTo>
                  <a:lnTo>
                    <a:pt x="571" y="924"/>
                  </a:lnTo>
                  <a:lnTo>
                    <a:pt x="571" y="924"/>
                  </a:lnTo>
                  <a:lnTo>
                    <a:pt x="571" y="924"/>
                  </a:lnTo>
                  <a:lnTo>
                    <a:pt x="571" y="924"/>
                  </a:lnTo>
                  <a:lnTo>
                    <a:pt x="573" y="925"/>
                  </a:lnTo>
                  <a:lnTo>
                    <a:pt x="573" y="930"/>
                  </a:lnTo>
                  <a:lnTo>
                    <a:pt x="573" y="925"/>
                  </a:lnTo>
                  <a:lnTo>
                    <a:pt x="573" y="930"/>
                  </a:lnTo>
                  <a:lnTo>
                    <a:pt x="574" y="933"/>
                  </a:lnTo>
                  <a:lnTo>
                    <a:pt x="574" y="936"/>
                  </a:lnTo>
                  <a:lnTo>
                    <a:pt x="574" y="930"/>
                  </a:lnTo>
                  <a:lnTo>
                    <a:pt x="576" y="930"/>
                  </a:lnTo>
                  <a:lnTo>
                    <a:pt x="576" y="931"/>
                  </a:lnTo>
                  <a:lnTo>
                    <a:pt x="576" y="930"/>
                  </a:lnTo>
                  <a:lnTo>
                    <a:pt x="576" y="931"/>
                  </a:lnTo>
                  <a:lnTo>
                    <a:pt x="577" y="933"/>
                  </a:lnTo>
                  <a:lnTo>
                    <a:pt x="577" y="938"/>
                  </a:lnTo>
                  <a:lnTo>
                    <a:pt x="577" y="933"/>
                  </a:lnTo>
                  <a:lnTo>
                    <a:pt x="577" y="938"/>
                  </a:lnTo>
                  <a:lnTo>
                    <a:pt x="579" y="941"/>
                  </a:lnTo>
                  <a:lnTo>
                    <a:pt x="579" y="946"/>
                  </a:lnTo>
                  <a:lnTo>
                    <a:pt x="579" y="941"/>
                  </a:lnTo>
                  <a:lnTo>
                    <a:pt x="579" y="946"/>
                  </a:lnTo>
                  <a:lnTo>
                    <a:pt x="580" y="947"/>
                  </a:lnTo>
                  <a:lnTo>
                    <a:pt x="580" y="950"/>
                  </a:lnTo>
                  <a:lnTo>
                    <a:pt x="580" y="947"/>
                  </a:lnTo>
                  <a:lnTo>
                    <a:pt x="580" y="950"/>
                  </a:lnTo>
                  <a:lnTo>
                    <a:pt x="581" y="946"/>
                  </a:lnTo>
                  <a:lnTo>
                    <a:pt x="581" y="947"/>
                  </a:lnTo>
                  <a:lnTo>
                    <a:pt x="581" y="943"/>
                  </a:lnTo>
                  <a:lnTo>
                    <a:pt x="581" y="943"/>
                  </a:lnTo>
                  <a:lnTo>
                    <a:pt x="583" y="944"/>
                  </a:lnTo>
                  <a:lnTo>
                    <a:pt x="583" y="944"/>
                  </a:lnTo>
                  <a:lnTo>
                    <a:pt x="583" y="941"/>
                  </a:lnTo>
                  <a:lnTo>
                    <a:pt x="584" y="940"/>
                  </a:lnTo>
                  <a:lnTo>
                    <a:pt x="584" y="941"/>
                  </a:lnTo>
                  <a:lnTo>
                    <a:pt x="584" y="940"/>
                  </a:lnTo>
                  <a:lnTo>
                    <a:pt x="584" y="940"/>
                  </a:lnTo>
                  <a:lnTo>
                    <a:pt x="586" y="938"/>
                  </a:lnTo>
                  <a:lnTo>
                    <a:pt x="586" y="940"/>
                  </a:lnTo>
                  <a:lnTo>
                    <a:pt x="586" y="937"/>
                  </a:lnTo>
                  <a:lnTo>
                    <a:pt x="586" y="940"/>
                  </a:lnTo>
                  <a:lnTo>
                    <a:pt x="587" y="941"/>
                  </a:lnTo>
                  <a:lnTo>
                    <a:pt x="587" y="938"/>
                  </a:lnTo>
                  <a:lnTo>
                    <a:pt x="587" y="940"/>
                  </a:lnTo>
                  <a:lnTo>
                    <a:pt x="589" y="941"/>
                  </a:lnTo>
                  <a:lnTo>
                    <a:pt x="589" y="938"/>
                  </a:lnTo>
                  <a:lnTo>
                    <a:pt x="589" y="940"/>
                  </a:lnTo>
                  <a:lnTo>
                    <a:pt x="590" y="943"/>
                  </a:lnTo>
                  <a:lnTo>
                    <a:pt x="590" y="946"/>
                  </a:lnTo>
                  <a:lnTo>
                    <a:pt x="590" y="943"/>
                  </a:lnTo>
                  <a:lnTo>
                    <a:pt x="590" y="946"/>
                  </a:lnTo>
                  <a:lnTo>
                    <a:pt x="592" y="944"/>
                  </a:lnTo>
                  <a:lnTo>
                    <a:pt x="592" y="946"/>
                  </a:lnTo>
                  <a:lnTo>
                    <a:pt x="592" y="944"/>
                  </a:lnTo>
                  <a:lnTo>
                    <a:pt x="593" y="943"/>
                  </a:lnTo>
                  <a:lnTo>
                    <a:pt x="593" y="941"/>
                  </a:lnTo>
                  <a:lnTo>
                    <a:pt x="593" y="943"/>
                  </a:lnTo>
                  <a:lnTo>
                    <a:pt x="594" y="943"/>
                  </a:lnTo>
                  <a:lnTo>
                    <a:pt x="594" y="941"/>
                  </a:lnTo>
                  <a:lnTo>
                    <a:pt x="594" y="941"/>
                  </a:lnTo>
                  <a:lnTo>
                    <a:pt x="596" y="941"/>
                  </a:lnTo>
                  <a:lnTo>
                    <a:pt x="596" y="943"/>
                  </a:lnTo>
                  <a:lnTo>
                    <a:pt x="596" y="941"/>
                  </a:lnTo>
                  <a:lnTo>
                    <a:pt x="596" y="943"/>
                  </a:lnTo>
                  <a:lnTo>
                    <a:pt x="597" y="944"/>
                  </a:lnTo>
                  <a:lnTo>
                    <a:pt x="597" y="946"/>
                  </a:lnTo>
                  <a:lnTo>
                    <a:pt x="597" y="944"/>
                  </a:lnTo>
                  <a:lnTo>
                    <a:pt x="597" y="944"/>
                  </a:lnTo>
                  <a:lnTo>
                    <a:pt x="599" y="944"/>
                  </a:lnTo>
                  <a:lnTo>
                    <a:pt x="599" y="940"/>
                  </a:lnTo>
                  <a:lnTo>
                    <a:pt x="600" y="938"/>
                  </a:lnTo>
                  <a:lnTo>
                    <a:pt x="600" y="936"/>
                  </a:lnTo>
                  <a:lnTo>
                    <a:pt x="602" y="936"/>
                  </a:lnTo>
                  <a:lnTo>
                    <a:pt x="602" y="933"/>
                  </a:lnTo>
                  <a:lnTo>
                    <a:pt x="602" y="934"/>
                  </a:lnTo>
                  <a:lnTo>
                    <a:pt x="603" y="934"/>
                  </a:lnTo>
                  <a:lnTo>
                    <a:pt x="603" y="941"/>
                  </a:lnTo>
                  <a:lnTo>
                    <a:pt x="603" y="934"/>
                  </a:lnTo>
                  <a:lnTo>
                    <a:pt x="603" y="940"/>
                  </a:lnTo>
                  <a:lnTo>
                    <a:pt x="605" y="940"/>
                  </a:lnTo>
                  <a:lnTo>
                    <a:pt x="605" y="940"/>
                  </a:lnTo>
                  <a:lnTo>
                    <a:pt x="605" y="940"/>
                  </a:lnTo>
                  <a:lnTo>
                    <a:pt x="605" y="940"/>
                  </a:lnTo>
                  <a:lnTo>
                    <a:pt x="606" y="941"/>
                  </a:lnTo>
                  <a:lnTo>
                    <a:pt x="606" y="944"/>
                  </a:lnTo>
                  <a:lnTo>
                    <a:pt x="606" y="941"/>
                  </a:lnTo>
                  <a:lnTo>
                    <a:pt x="606" y="944"/>
                  </a:lnTo>
                  <a:lnTo>
                    <a:pt x="607" y="946"/>
                  </a:lnTo>
                  <a:lnTo>
                    <a:pt x="607" y="946"/>
                  </a:lnTo>
                  <a:lnTo>
                    <a:pt x="607" y="943"/>
                  </a:lnTo>
                  <a:lnTo>
                    <a:pt x="609" y="941"/>
                  </a:lnTo>
                  <a:lnTo>
                    <a:pt x="609" y="938"/>
                  </a:lnTo>
                  <a:lnTo>
                    <a:pt x="610" y="938"/>
                  </a:lnTo>
                  <a:lnTo>
                    <a:pt x="610" y="938"/>
                  </a:lnTo>
                  <a:lnTo>
                    <a:pt x="610" y="937"/>
                  </a:lnTo>
                  <a:lnTo>
                    <a:pt x="610" y="938"/>
                  </a:lnTo>
                  <a:lnTo>
                    <a:pt x="612" y="938"/>
                  </a:lnTo>
                  <a:lnTo>
                    <a:pt x="612" y="936"/>
                  </a:lnTo>
                  <a:lnTo>
                    <a:pt x="613" y="936"/>
                  </a:lnTo>
                  <a:lnTo>
                    <a:pt x="613" y="937"/>
                  </a:lnTo>
                  <a:lnTo>
                    <a:pt x="613" y="934"/>
                  </a:lnTo>
                  <a:lnTo>
                    <a:pt x="615" y="934"/>
                  </a:lnTo>
                  <a:lnTo>
                    <a:pt x="615" y="934"/>
                  </a:lnTo>
                  <a:lnTo>
                    <a:pt x="615" y="931"/>
                  </a:lnTo>
                  <a:lnTo>
                    <a:pt x="616" y="930"/>
                  </a:lnTo>
                  <a:lnTo>
                    <a:pt x="616" y="925"/>
                  </a:lnTo>
                  <a:lnTo>
                    <a:pt x="617" y="927"/>
                  </a:lnTo>
                  <a:lnTo>
                    <a:pt x="617" y="930"/>
                  </a:lnTo>
                  <a:lnTo>
                    <a:pt x="617" y="927"/>
                  </a:lnTo>
                  <a:lnTo>
                    <a:pt x="617" y="930"/>
                  </a:lnTo>
                  <a:lnTo>
                    <a:pt x="619" y="930"/>
                  </a:lnTo>
                  <a:lnTo>
                    <a:pt x="619" y="934"/>
                  </a:lnTo>
                  <a:lnTo>
                    <a:pt x="619" y="930"/>
                  </a:lnTo>
                  <a:lnTo>
                    <a:pt x="619" y="934"/>
                  </a:lnTo>
                  <a:lnTo>
                    <a:pt x="620" y="934"/>
                  </a:lnTo>
                  <a:lnTo>
                    <a:pt x="620" y="938"/>
                  </a:lnTo>
                  <a:lnTo>
                    <a:pt x="620" y="934"/>
                  </a:lnTo>
                  <a:lnTo>
                    <a:pt x="620" y="938"/>
                  </a:lnTo>
                  <a:lnTo>
                    <a:pt x="622" y="936"/>
                  </a:lnTo>
                  <a:lnTo>
                    <a:pt x="622" y="940"/>
                  </a:lnTo>
                  <a:lnTo>
                    <a:pt x="622" y="936"/>
                  </a:lnTo>
                  <a:lnTo>
                    <a:pt x="622" y="940"/>
                  </a:lnTo>
                  <a:lnTo>
                    <a:pt x="623" y="941"/>
                  </a:lnTo>
                  <a:lnTo>
                    <a:pt x="623" y="943"/>
                  </a:lnTo>
                  <a:lnTo>
                    <a:pt x="623" y="941"/>
                  </a:lnTo>
                  <a:lnTo>
                    <a:pt x="623" y="943"/>
                  </a:lnTo>
                  <a:lnTo>
                    <a:pt x="625" y="943"/>
                  </a:lnTo>
                  <a:lnTo>
                    <a:pt x="625" y="946"/>
                  </a:lnTo>
                  <a:lnTo>
                    <a:pt x="625" y="943"/>
                  </a:lnTo>
                  <a:lnTo>
                    <a:pt x="625" y="946"/>
                  </a:lnTo>
                  <a:lnTo>
                    <a:pt x="626" y="946"/>
                  </a:lnTo>
                  <a:lnTo>
                    <a:pt x="626" y="947"/>
                  </a:lnTo>
                  <a:lnTo>
                    <a:pt x="626" y="944"/>
                  </a:lnTo>
                  <a:lnTo>
                    <a:pt x="626" y="947"/>
                  </a:lnTo>
                  <a:lnTo>
                    <a:pt x="628" y="946"/>
                  </a:lnTo>
                  <a:lnTo>
                    <a:pt x="628" y="947"/>
                  </a:lnTo>
                  <a:lnTo>
                    <a:pt x="628" y="944"/>
                  </a:lnTo>
                  <a:lnTo>
                    <a:pt x="628" y="947"/>
                  </a:lnTo>
                  <a:lnTo>
                    <a:pt x="629" y="946"/>
                  </a:lnTo>
                  <a:lnTo>
                    <a:pt x="629" y="949"/>
                  </a:lnTo>
                  <a:lnTo>
                    <a:pt x="629" y="946"/>
                  </a:lnTo>
                  <a:lnTo>
                    <a:pt x="629" y="947"/>
                  </a:lnTo>
                  <a:lnTo>
                    <a:pt x="630" y="949"/>
                  </a:lnTo>
                  <a:lnTo>
                    <a:pt x="630" y="950"/>
                  </a:lnTo>
                  <a:lnTo>
                    <a:pt x="630" y="947"/>
                  </a:lnTo>
                  <a:lnTo>
                    <a:pt x="630" y="950"/>
                  </a:lnTo>
                  <a:lnTo>
                    <a:pt x="632" y="949"/>
                  </a:lnTo>
                  <a:lnTo>
                    <a:pt x="632" y="949"/>
                  </a:lnTo>
                  <a:lnTo>
                    <a:pt x="632" y="944"/>
                  </a:lnTo>
                  <a:lnTo>
                    <a:pt x="633" y="944"/>
                  </a:lnTo>
                  <a:lnTo>
                    <a:pt x="633" y="941"/>
                  </a:lnTo>
                  <a:lnTo>
                    <a:pt x="635" y="941"/>
                  </a:lnTo>
                  <a:lnTo>
                    <a:pt x="635" y="944"/>
                  </a:lnTo>
                  <a:lnTo>
                    <a:pt x="635" y="941"/>
                  </a:lnTo>
                  <a:lnTo>
                    <a:pt x="635" y="944"/>
                  </a:lnTo>
                  <a:lnTo>
                    <a:pt x="636" y="946"/>
                  </a:lnTo>
                  <a:lnTo>
                    <a:pt x="636" y="941"/>
                  </a:lnTo>
                  <a:lnTo>
                    <a:pt x="638" y="938"/>
                  </a:lnTo>
                  <a:lnTo>
                    <a:pt x="638" y="934"/>
                  </a:lnTo>
                  <a:lnTo>
                    <a:pt x="639" y="931"/>
                  </a:lnTo>
                  <a:lnTo>
                    <a:pt x="639" y="927"/>
                  </a:lnTo>
                  <a:lnTo>
                    <a:pt x="641" y="925"/>
                  </a:lnTo>
                  <a:lnTo>
                    <a:pt x="641" y="918"/>
                  </a:lnTo>
                  <a:lnTo>
                    <a:pt x="642" y="918"/>
                  </a:lnTo>
                  <a:lnTo>
                    <a:pt x="642" y="918"/>
                  </a:lnTo>
                  <a:lnTo>
                    <a:pt x="642" y="917"/>
                  </a:lnTo>
                  <a:lnTo>
                    <a:pt x="643" y="917"/>
                  </a:lnTo>
                  <a:lnTo>
                    <a:pt x="643" y="917"/>
                  </a:lnTo>
                  <a:lnTo>
                    <a:pt x="643" y="915"/>
                  </a:lnTo>
                  <a:lnTo>
                    <a:pt x="643" y="917"/>
                  </a:lnTo>
                  <a:lnTo>
                    <a:pt x="645" y="918"/>
                  </a:lnTo>
                  <a:lnTo>
                    <a:pt x="645" y="927"/>
                  </a:lnTo>
                  <a:lnTo>
                    <a:pt x="645" y="918"/>
                  </a:lnTo>
                  <a:lnTo>
                    <a:pt x="645" y="927"/>
                  </a:lnTo>
                  <a:lnTo>
                    <a:pt x="646" y="925"/>
                  </a:lnTo>
                  <a:lnTo>
                    <a:pt x="646" y="930"/>
                  </a:lnTo>
                  <a:lnTo>
                    <a:pt x="646" y="925"/>
                  </a:lnTo>
                  <a:lnTo>
                    <a:pt x="646" y="930"/>
                  </a:lnTo>
                  <a:lnTo>
                    <a:pt x="648" y="930"/>
                  </a:lnTo>
                  <a:lnTo>
                    <a:pt x="648" y="934"/>
                  </a:lnTo>
                  <a:lnTo>
                    <a:pt x="648" y="930"/>
                  </a:lnTo>
                  <a:lnTo>
                    <a:pt x="648" y="934"/>
                  </a:lnTo>
                  <a:lnTo>
                    <a:pt x="649" y="936"/>
                  </a:lnTo>
                  <a:lnTo>
                    <a:pt x="649" y="933"/>
                  </a:lnTo>
                  <a:lnTo>
                    <a:pt x="649" y="936"/>
                  </a:lnTo>
                  <a:lnTo>
                    <a:pt x="651" y="938"/>
                  </a:lnTo>
                  <a:lnTo>
                    <a:pt x="651" y="949"/>
                  </a:lnTo>
                  <a:lnTo>
                    <a:pt x="651" y="938"/>
                  </a:lnTo>
                  <a:lnTo>
                    <a:pt x="651" y="949"/>
                  </a:lnTo>
                  <a:lnTo>
                    <a:pt x="652" y="950"/>
                  </a:lnTo>
                  <a:lnTo>
                    <a:pt x="652" y="956"/>
                  </a:lnTo>
                  <a:lnTo>
                    <a:pt x="652" y="950"/>
                  </a:lnTo>
                  <a:lnTo>
                    <a:pt x="652" y="956"/>
                  </a:lnTo>
                  <a:lnTo>
                    <a:pt x="653" y="959"/>
                  </a:lnTo>
                  <a:lnTo>
                    <a:pt x="653" y="953"/>
                  </a:lnTo>
                  <a:lnTo>
                    <a:pt x="653" y="954"/>
                  </a:lnTo>
                  <a:lnTo>
                    <a:pt x="655" y="953"/>
                  </a:lnTo>
                  <a:lnTo>
                    <a:pt x="655" y="947"/>
                  </a:lnTo>
                  <a:lnTo>
                    <a:pt x="656" y="947"/>
                  </a:lnTo>
                  <a:lnTo>
                    <a:pt x="656" y="941"/>
                  </a:lnTo>
                  <a:lnTo>
                    <a:pt x="656" y="941"/>
                  </a:lnTo>
                  <a:lnTo>
                    <a:pt x="658" y="940"/>
                  </a:lnTo>
                  <a:lnTo>
                    <a:pt x="658" y="936"/>
                  </a:lnTo>
                  <a:lnTo>
                    <a:pt x="659" y="936"/>
                  </a:lnTo>
                  <a:lnTo>
                    <a:pt x="659" y="936"/>
                  </a:lnTo>
                  <a:lnTo>
                    <a:pt x="659" y="934"/>
                  </a:lnTo>
                  <a:lnTo>
                    <a:pt x="659" y="936"/>
                  </a:lnTo>
                  <a:lnTo>
                    <a:pt x="661" y="934"/>
                  </a:lnTo>
                  <a:lnTo>
                    <a:pt x="661" y="933"/>
                  </a:lnTo>
                  <a:lnTo>
                    <a:pt x="662" y="933"/>
                  </a:lnTo>
                  <a:lnTo>
                    <a:pt x="662" y="936"/>
                  </a:lnTo>
                  <a:lnTo>
                    <a:pt x="662" y="933"/>
                  </a:lnTo>
                  <a:lnTo>
                    <a:pt x="662" y="934"/>
                  </a:lnTo>
                  <a:lnTo>
                    <a:pt x="664" y="934"/>
                  </a:lnTo>
                  <a:lnTo>
                    <a:pt x="664" y="934"/>
                  </a:lnTo>
                  <a:lnTo>
                    <a:pt x="664" y="933"/>
                  </a:lnTo>
                  <a:lnTo>
                    <a:pt x="664" y="933"/>
                  </a:lnTo>
                  <a:lnTo>
                    <a:pt x="665" y="933"/>
                  </a:lnTo>
                  <a:lnTo>
                    <a:pt x="665" y="930"/>
                  </a:lnTo>
                  <a:lnTo>
                    <a:pt x="666" y="930"/>
                  </a:lnTo>
                  <a:lnTo>
                    <a:pt x="666" y="934"/>
                  </a:lnTo>
                  <a:lnTo>
                    <a:pt x="666" y="930"/>
                  </a:lnTo>
                  <a:lnTo>
                    <a:pt x="666" y="934"/>
                  </a:lnTo>
                  <a:lnTo>
                    <a:pt x="668" y="934"/>
                  </a:lnTo>
                  <a:lnTo>
                    <a:pt x="668" y="937"/>
                  </a:lnTo>
                  <a:lnTo>
                    <a:pt x="668" y="934"/>
                  </a:lnTo>
                  <a:lnTo>
                    <a:pt x="668" y="937"/>
                  </a:lnTo>
                  <a:lnTo>
                    <a:pt x="669" y="937"/>
                  </a:lnTo>
                  <a:lnTo>
                    <a:pt x="669" y="934"/>
                  </a:lnTo>
                  <a:lnTo>
                    <a:pt x="669" y="934"/>
                  </a:lnTo>
                  <a:lnTo>
                    <a:pt x="671" y="936"/>
                  </a:lnTo>
                  <a:lnTo>
                    <a:pt x="671" y="937"/>
                  </a:lnTo>
                  <a:lnTo>
                    <a:pt x="671" y="933"/>
                  </a:lnTo>
                  <a:lnTo>
                    <a:pt x="671" y="933"/>
                  </a:lnTo>
                  <a:lnTo>
                    <a:pt x="672" y="933"/>
                  </a:lnTo>
                  <a:lnTo>
                    <a:pt x="672" y="928"/>
                  </a:lnTo>
                  <a:lnTo>
                    <a:pt x="672" y="930"/>
                  </a:lnTo>
                  <a:lnTo>
                    <a:pt x="674" y="931"/>
                  </a:lnTo>
                  <a:lnTo>
                    <a:pt x="674" y="931"/>
                  </a:lnTo>
                  <a:lnTo>
                    <a:pt x="674" y="930"/>
                  </a:lnTo>
                  <a:lnTo>
                    <a:pt x="674" y="931"/>
                  </a:lnTo>
                  <a:lnTo>
                    <a:pt x="675" y="933"/>
                  </a:lnTo>
                  <a:lnTo>
                    <a:pt x="675" y="933"/>
                  </a:lnTo>
                  <a:lnTo>
                    <a:pt x="675" y="931"/>
                  </a:lnTo>
                  <a:lnTo>
                    <a:pt x="675" y="933"/>
                  </a:lnTo>
                  <a:lnTo>
                    <a:pt x="677" y="934"/>
                  </a:lnTo>
                  <a:lnTo>
                    <a:pt x="677" y="940"/>
                  </a:lnTo>
                  <a:lnTo>
                    <a:pt x="677" y="934"/>
                  </a:lnTo>
                  <a:lnTo>
                    <a:pt x="677" y="940"/>
                  </a:lnTo>
                  <a:lnTo>
                    <a:pt x="678" y="941"/>
                  </a:lnTo>
                  <a:lnTo>
                    <a:pt x="678" y="938"/>
                  </a:lnTo>
                  <a:lnTo>
                    <a:pt x="679" y="937"/>
                  </a:lnTo>
                  <a:lnTo>
                    <a:pt x="679" y="940"/>
                  </a:lnTo>
                  <a:lnTo>
                    <a:pt x="679" y="937"/>
                  </a:lnTo>
                  <a:lnTo>
                    <a:pt x="679" y="940"/>
                  </a:lnTo>
                  <a:lnTo>
                    <a:pt x="681" y="940"/>
                  </a:lnTo>
                  <a:lnTo>
                    <a:pt x="681" y="937"/>
                  </a:lnTo>
                  <a:lnTo>
                    <a:pt x="682" y="936"/>
                  </a:lnTo>
                  <a:lnTo>
                    <a:pt x="682" y="934"/>
                  </a:lnTo>
                  <a:lnTo>
                    <a:pt x="682" y="934"/>
                  </a:lnTo>
                  <a:lnTo>
                    <a:pt x="684" y="934"/>
                  </a:lnTo>
                  <a:lnTo>
                    <a:pt x="684" y="937"/>
                  </a:lnTo>
                  <a:lnTo>
                    <a:pt x="684" y="934"/>
                  </a:lnTo>
                  <a:lnTo>
                    <a:pt x="684" y="937"/>
                  </a:lnTo>
                  <a:lnTo>
                    <a:pt x="685" y="936"/>
                  </a:lnTo>
                  <a:lnTo>
                    <a:pt x="685" y="936"/>
                  </a:lnTo>
                  <a:lnTo>
                    <a:pt x="685" y="934"/>
                  </a:lnTo>
                  <a:lnTo>
                    <a:pt x="685" y="936"/>
                  </a:lnTo>
                  <a:lnTo>
                    <a:pt x="687" y="936"/>
                  </a:lnTo>
                  <a:lnTo>
                    <a:pt x="687" y="937"/>
                  </a:lnTo>
                  <a:lnTo>
                    <a:pt x="687" y="934"/>
                  </a:lnTo>
                  <a:lnTo>
                    <a:pt x="687" y="936"/>
                  </a:lnTo>
                  <a:lnTo>
                    <a:pt x="688" y="936"/>
                  </a:lnTo>
                  <a:lnTo>
                    <a:pt x="688" y="936"/>
                  </a:lnTo>
                  <a:lnTo>
                    <a:pt x="688" y="936"/>
                  </a:lnTo>
                  <a:lnTo>
                    <a:pt x="688" y="936"/>
                  </a:lnTo>
                  <a:lnTo>
                    <a:pt x="689" y="937"/>
                  </a:lnTo>
                  <a:lnTo>
                    <a:pt x="689" y="938"/>
                  </a:lnTo>
                  <a:lnTo>
                    <a:pt x="689" y="936"/>
                  </a:lnTo>
                  <a:lnTo>
                    <a:pt x="689" y="938"/>
                  </a:lnTo>
                  <a:lnTo>
                    <a:pt x="691" y="940"/>
                  </a:lnTo>
                  <a:lnTo>
                    <a:pt x="691" y="943"/>
                  </a:lnTo>
                  <a:lnTo>
                    <a:pt x="691" y="940"/>
                  </a:lnTo>
                  <a:lnTo>
                    <a:pt x="691" y="943"/>
                  </a:lnTo>
                  <a:lnTo>
                    <a:pt x="692" y="944"/>
                  </a:lnTo>
                  <a:lnTo>
                    <a:pt x="692" y="947"/>
                  </a:lnTo>
                  <a:lnTo>
                    <a:pt x="692" y="944"/>
                  </a:lnTo>
                  <a:lnTo>
                    <a:pt x="692" y="947"/>
                  </a:lnTo>
                  <a:lnTo>
                    <a:pt x="694" y="947"/>
                  </a:lnTo>
                  <a:lnTo>
                    <a:pt x="694" y="950"/>
                  </a:lnTo>
                  <a:lnTo>
                    <a:pt x="694" y="947"/>
                  </a:lnTo>
                  <a:lnTo>
                    <a:pt x="694" y="950"/>
                  </a:lnTo>
                  <a:lnTo>
                    <a:pt x="695" y="949"/>
                  </a:lnTo>
                  <a:lnTo>
                    <a:pt x="695" y="944"/>
                  </a:lnTo>
                  <a:lnTo>
                    <a:pt x="695" y="946"/>
                  </a:lnTo>
                  <a:lnTo>
                    <a:pt x="697" y="947"/>
                  </a:lnTo>
                  <a:lnTo>
                    <a:pt x="697" y="944"/>
                  </a:lnTo>
                  <a:lnTo>
                    <a:pt x="697" y="944"/>
                  </a:lnTo>
                  <a:lnTo>
                    <a:pt x="698" y="944"/>
                  </a:lnTo>
                  <a:lnTo>
                    <a:pt x="698" y="940"/>
                  </a:lnTo>
                  <a:lnTo>
                    <a:pt x="698" y="941"/>
                  </a:lnTo>
                  <a:lnTo>
                    <a:pt x="700" y="941"/>
                  </a:lnTo>
                  <a:lnTo>
                    <a:pt x="700" y="937"/>
                  </a:lnTo>
                  <a:lnTo>
                    <a:pt x="701" y="934"/>
                  </a:lnTo>
                  <a:lnTo>
                    <a:pt x="701" y="936"/>
                  </a:lnTo>
                  <a:lnTo>
                    <a:pt x="701" y="934"/>
                  </a:lnTo>
                  <a:lnTo>
                    <a:pt x="701" y="934"/>
                  </a:lnTo>
                  <a:lnTo>
                    <a:pt x="702" y="933"/>
                  </a:lnTo>
                  <a:lnTo>
                    <a:pt x="702" y="936"/>
                  </a:lnTo>
                  <a:lnTo>
                    <a:pt x="702" y="933"/>
                  </a:lnTo>
                  <a:lnTo>
                    <a:pt x="702" y="936"/>
                  </a:lnTo>
                  <a:lnTo>
                    <a:pt x="704" y="936"/>
                  </a:lnTo>
                  <a:lnTo>
                    <a:pt x="704" y="936"/>
                  </a:lnTo>
                  <a:lnTo>
                    <a:pt x="704" y="936"/>
                  </a:lnTo>
                  <a:lnTo>
                    <a:pt x="705" y="934"/>
                  </a:lnTo>
                  <a:lnTo>
                    <a:pt x="705" y="936"/>
                  </a:lnTo>
                  <a:lnTo>
                    <a:pt x="705" y="933"/>
                  </a:lnTo>
                  <a:lnTo>
                    <a:pt x="705" y="936"/>
                  </a:lnTo>
                  <a:lnTo>
                    <a:pt x="707" y="934"/>
                  </a:lnTo>
                  <a:lnTo>
                    <a:pt x="707" y="936"/>
                  </a:lnTo>
                  <a:lnTo>
                    <a:pt x="707" y="934"/>
                  </a:lnTo>
                  <a:lnTo>
                    <a:pt x="707" y="934"/>
                  </a:lnTo>
                  <a:lnTo>
                    <a:pt x="708" y="936"/>
                  </a:lnTo>
                  <a:lnTo>
                    <a:pt x="708" y="940"/>
                  </a:lnTo>
                  <a:lnTo>
                    <a:pt x="708" y="936"/>
                  </a:lnTo>
                  <a:lnTo>
                    <a:pt x="708" y="940"/>
                  </a:lnTo>
                  <a:lnTo>
                    <a:pt x="710" y="940"/>
                  </a:lnTo>
                  <a:lnTo>
                    <a:pt x="710" y="936"/>
                  </a:lnTo>
                  <a:lnTo>
                    <a:pt x="711" y="933"/>
                  </a:lnTo>
                  <a:lnTo>
                    <a:pt x="711" y="928"/>
                  </a:lnTo>
                  <a:lnTo>
                    <a:pt x="711" y="928"/>
                  </a:lnTo>
                  <a:lnTo>
                    <a:pt x="713" y="927"/>
                  </a:lnTo>
                  <a:lnTo>
                    <a:pt x="713" y="925"/>
                  </a:lnTo>
                  <a:lnTo>
                    <a:pt x="713" y="927"/>
                  </a:lnTo>
                  <a:lnTo>
                    <a:pt x="714" y="927"/>
                  </a:lnTo>
                  <a:lnTo>
                    <a:pt x="714" y="923"/>
                  </a:lnTo>
                  <a:lnTo>
                    <a:pt x="715" y="923"/>
                  </a:lnTo>
                  <a:lnTo>
                    <a:pt x="715" y="921"/>
                  </a:lnTo>
                  <a:lnTo>
                    <a:pt x="715" y="923"/>
                  </a:lnTo>
                  <a:lnTo>
                    <a:pt x="717" y="923"/>
                  </a:lnTo>
                  <a:lnTo>
                    <a:pt x="717" y="923"/>
                  </a:lnTo>
                  <a:lnTo>
                    <a:pt x="717" y="921"/>
                  </a:lnTo>
                  <a:lnTo>
                    <a:pt x="717" y="923"/>
                  </a:lnTo>
                  <a:lnTo>
                    <a:pt x="718" y="924"/>
                  </a:lnTo>
                  <a:lnTo>
                    <a:pt x="718" y="928"/>
                  </a:lnTo>
                  <a:lnTo>
                    <a:pt x="718" y="924"/>
                  </a:lnTo>
                  <a:lnTo>
                    <a:pt x="718" y="928"/>
                  </a:lnTo>
                  <a:lnTo>
                    <a:pt x="720" y="928"/>
                  </a:lnTo>
                  <a:lnTo>
                    <a:pt x="720" y="934"/>
                  </a:lnTo>
                  <a:lnTo>
                    <a:pt x="720" y="928"/>
                  </a:lnTo>
                  <a:lnTo>
                    <a:pt x="720" y="934"/>
                  </a:lnTo>
                  <a:lnTo>
                    <a:pt x="721" y="934"/>
                  </a:lnTo>
                  <a:lnTo>
                    <a:pt x="721" y="940"/>
                  </a:lnTo>
                  <a:lnTo>
                    <a:pt x="721" y="934"/>
                  </a:lnTo>
                  <a:lnTo>
                    <a:pt x="721" y="940"/>
                  </a:lnTo>
                  <a:lnTo>
                    <a:pt x="723" y="938"/>
                  </a:lnTo>
                  <a:lnTo>
                    <a:pt x="723" y="944"/>
                  </a:lnTo>
                  <a:lnTo>
                    <a:pt x="723" y="938"/>
                  </a:lnTo>
                  <a:lnTo>
                    <a:pt x="723" y="944"/>
                  </a:lnTo>
                  <a:lnTo>
                    <a:pt x="724" y="946"/>
                  </a:lnTo>
                  <a:lnTo>
                    <a:pt x="724" y="953"/>
                  </a:lnTo>
                  <a:lnTo>
                    <a:pt x="724" y="946"/>
                  </a:lnTo>
                  <a:lnTo>
                    <a:pt x="724" y="953"/>
                  </a:lnTo>
                  <a:lnTo>
                    <a:pt x="725" y="956"/>
                  </a:lnTo>
                  <a:lnTo>
                    <a:pt x="725" y="954"/>
                  </a:lnTo>
                  <a:lnTo>
                    <a:pt x="725" y="956"/>
                  </a:lnTo>
                  <a:lnTo>
                    <a:pt x="727" y="956"/>
                  </a:lnTo>
                  <a:lnTo>
                    <a:pt x="727" y="947"/>
                  </a:lnTo>
                  <a:lnTo>
                    <a:pt x="728" y="946"/>
                  </a:lnTo>
                  <a:lnTo>
                    <a:pt x="728" y="943"/>
                  </a:lnTo>
                  <a:lnTo>
                    <a:pt x="728" y="943"/>
                  </a:lnTo>
                  <a:lnTo>
                    <a:pt x="730" y="941"/>
                  </a:lnTo>
                  <a:lnTo>
                    <a:pt x="730" y="933"/>
                  </a:lnTo>
                  <a:lnTo>
                    <a:pt x="731" y="931"/>
                  </a:lnTo>
                  <a:lnTo>
                    <a:pt x="731" y="928"/>
                  </a:lnTo>
                  <a:lnTo>
                    <a:pt x="733" y="927"/>
                  </a:lnTo>
                  <a:lnTo>
                    <a:pt x="733" y="925"/>
                  </a:lnTo>
                  <a:lnTo>
                    <a:pt x="733" y="925"/>
                  </a:lnTo>
                  <a:lnTo>
                    <a:pt x="734" y="928"/>
                  </a:lnTo>
                  <a:lnTo>
                    <a:pt x="734" y="927"/>
                  </a:lnTo>
                  <a:lnTo>
                    <a:pt x="734" y="928"/>
                  </a:lnTo>
                  <a:lnTo>
                    <a:pt x="736" y="931"/>
                  </a:lnTo>
                  <a:lnTo>
                    <a:pt x="736" y="934"/>
                  </a:lnTo>
                  <a:lnTo>
                    <a:pt x="736" y="931"/>
                  </a:lnTo>
                  <a:lnTo>
                    <a:pt x="737" y="931"/>
                  </a:lnTo>
                  <a:lnTo>
                    <a:pt x="737" y="934"/>
                  </a:lnTo>
                  <a:lnTo>
                    <a:pt x="737" y="931"/>
                  </a:lnTo>
                  <a:lnTo>
                    <a:pt x="737" y="933"/>
                  </a:lnTo>
                  <a:lnTo>
                    <a:pt x="738" y="933"/>
                  </a:lnTo>
                  <a:lnTo>
                    <a:pt x="738" y="934"/>
                  </a:lnTo>
                  <a:lnTo>
                    <a:pt x="738" y="933"/>
                  </a:lnTo>
                  <a:lnTo>
                    <a:pt x="738" y="934"/>
                  </a:lnTo>
                  <a:lnTo>
                    <a:pt x="740" y="936"/>
                  </a:lnTo>
                  <a:lnTo>
                    <a:pt x="740" y="936"/>
                  </a:lnTo>
                  <a:lnTo>
                    <a:pt x="740" y="933"/>
                  </a:lnTo>
                  <a:lnTo>
                    <a:pt x="740" y="933"/>
                  </a:lnTo>
                  <a:lnTo>
                    <a:pt x="741" y="936"/>
                  </a:lnTo>
                  <a:lnTo>
                    <a:pt x="741" y="937"/>
                  </a:lnTo>
                  <a:lnTo>
                    <a:pt x="741" y="933"/>
                  </a:lnTo>
                  <a:lnTo>
                    <a:pt x="741" y="937"/>
                  </a:lnTo>
                  <a:lnTo>
                    <a:pt x="743" y="937"/>
                  </a:lnTo>
                  <a:lnTo>
                    <a:pt x="743" y="933"/>
                  </a:lnTo>
                  <a:lnTo>
                    <a:pt x="744" y="931"/>
                  </a:lnTo>
                  <a:lnTo>
                    <a:pt x="744" y="931"/>
                  </a:lnTo>
                  <a:lnTo>
                    <a:pt x="744" y="930"/>
                  </a:lnTo>
                  <a:lnTo>
                    <a:pt x="746" y="930"/>
                  </a:lnTo>
                  <a:lnTo>
                    <a:pt x="746" y="927"/>
                  </a:lnTo>
                  <a:lnTo>
                    <a:pt x="746" y="928"/>
                  </a:lnTo>
                  <a:lnTo>
                    <a:pt x="747" y="928"/>
                  </a:lnTo>
                  <a:lnTo>
                    <a:pt x="747" y="927"/>
                  </a:lnTo>
                  <a:lnTo>
                    <a:pt x="747" y="927"/>
                  </a:lnTo>
                  <a:lnTo>
                    <a:pt x="749" y="927"/>
                  </a:lnTo>
                  <a:lnTo>
                    <a:pt x="749" y="931"/>
                  </a:lnTo>
                  <a:lnTo>
                    <a:pt x="749" y="927"/>
                  </a:lnTo>
                  <a:lnTo>
                    <a:pt x="749" y="931"/>
                  </a:lnTo>
                  <a:lnTo>
                    <a:pt x="750" y="931"/>
                  </a:lnTo>
                  <a:lnTo>
                    <a:pt x="750" y="933"/>
                  </a:lnTo>
                  <a:lnTo>
                    <a:pt x="750" y="931"/>
                  </a:lnTo>
                  <a:lnTo>
                    <a:pt x="750" y="931"/>
                  </a:lnTo>
                  <a:lnTo>
                    <a:pt x="751" y="933"/>
                  </a:lnTo>
                  <a:lnTo>
                    <a:pt x="751" y="934"/>
                  </a:lnTo>
                  <a:lnTo>
                    <a:pt x="751" y="931"/>
                  </a:lnTo>
                  <a:lnTo>
                    <a:pt x="751" y="933"/>
                  </a:lnTo>
                  <a:lnTo>
                    <a:pt x="753" y="934"/>
                  </a:lnTo>
                  <a:lnTo>
                    <a:pt x="753" y="937"/>
                  </a:lnTo>
                  <a:lnTo>
                    <a:pt x="753" y="934"/>
                  </a:lnTo>
                  <a:lnTo>
                    <a:pt x="754" y="931"/>
                  </a:lnTo>
                  <a:lnTo>
                    <a:pt x="754" y="933"/>
                  </a:lnTo>
                  <a:lnTo>
                    <a:pt x="754" y="930"/>
                  </a:lnTo>
                  <a:lnTo>
                    <a:pt x="756" y="928"/>
                  </a:lnTo>
                  <a:lnTo>
                    <a:pt x="756" y="925"/>
                  </a:lnTo>
                  <a:lnTo>
                    <a:pt x="756" y="927"/>
                  </a:lnTo>
                  <a:lnTo>
                    <a:pt x="757" y="927"/>
                  </a:lnTo>
                  <a:lnTo>
                    <a:pt x="757" y="921"/>
                  </a:lnTo>
                  <a:lnTo>
                    <a:pt x="759" y="920"/>
                  </a:lnTo>
                  <a:lnTo>
                    <a:pt x="759" y="915"/>
                  </a:lnTo>
                  <a:lnTo>
                    <a:pt x="760" y="915"/>
                  </a:lnTo>
                  <a:lnTo>
                    <a:pt x="760" y="915"/>
                  </a:lnTo>
                  <a:lnTo>
                    <a:pt x="760" y="915"/>
                  </a:lnTo>
                  <a:lnTo>
                    <a:pt x="761" y="917"/>
                  </a:lnTo>
                  <a:lnTo>
                    <a:pt x="761" y="917"/>
                  </a:lnTo>
                  <a:lnTo>
                    <a:pt x="761" y="914"/>
                  </a:lnTo>
                  <a:lnTo>
                    <a:pt x="761" y="914"/>
                  </a:lnTo>
                  <a:lnTo>
                    <a:pt x="763" y="914"/>
                  </a:lnTo>
                  <a:lnTo>
                    <a:pt x="763" y="911"/>
                  </a:lnTo>
                  <a:lnTo>
                    <a:pt x="763" y="911"/>
                  </a:lnTo>
                  <a:lnTo>
                    <a:pt x="764" y="914"/>
                  </a:lnTo>
                  <a:lnTo>
                    <a:pt x="764" y="918"/>
                  </a:lnTo>
                  <a:lnTo>
                    <a:pt x="764" y="914"/>
                  </a:lnTo>
                  <a:lnTo>
                    <a:pt x="764" y="918"/>
                  </a:lnTo>
                  <a:lnTo>
                    <a:pt x="766" y="918"/>
                  </a:lnTo>
                  <a:lnTo>
                    <a:pt x="766" y="921"/>
                  </a:lnTo>
                  <a:lnTo>
                    <a:pt x="766" y="918"/>
                  </a:lnTo>
                  <a:lnTo>
                    <a:pt x="766" y="921"/>
                  </a:lnTo>
                  <a:lnTo>
                    <a:pt x="767" y="920"/>
                  </a:lnTo>
                  <a:lnTo>
                    <a:pt x="767" y="924"/>
                  </a:lnTo>
                  <a:lnTo>
                    <a:pt x="767" y="920"/>
                  </a:lnTo>
                  <a:lnTo>
                    <a:pt x="767" y="924"/>
                  </a:lnTo>
                  <a:lnTo>
                    <a:pt x="769" y="923"/>
                  </a:lnTo>
                  <a:lnTo>
                    <a:pt x="769" y="928"/>
                  </a:lnTo>
                  <a:lnTo>
                    <a:pt x="769" y="923"/>
                  </a:lnTo>
                  <a:lnTo>
                    <a:pt x="769" y="928"/>
                  </a:lnTo>
                  <a:lnTo>
                    <a:pt x="770" y="933"/>
                  </a:lnTo>
                  <a:lnTo>
                    <a:pt x="770" y="936"/>
                  </a:lnTo>
                  <a:lnTo>
                    <a:pt x="770" y="931"/>
                  </a:lnTo>
                  <a:lnTo>
                    <a:pt x="770" y="936"/>
                  </a:lnTo>
                  <a:lnTo>
                    <a:pt x="772" y="937"/>
                  </a:lnTo>
                  <a:lnTo>
                    <a:pt x="772" y="940"/>
                  </a:lnTo>
                  <a:lnTo>
                    <a:pt x="772" y="937"/>
                  </a:lnTo>
                  <a:lnTo>
                    <a:pt x="772" y="938"/>
                  </a:lnTo>
                  <a:lnTo>
                    <a:pt x="773" y="941"/>
                  </a:lnTo>
                  <a:lnTo>
                    <a:pt x="773" y="941"/>
                  </a:lnTo>
                  <a:lnTo>
                    <a:pt x="773" y="941"/>
                  </a:lnTo>
                  <a:lnTo>
                    <a:pt x="773" y="941"/>
                  </a:lnTo>
                  <a:lnTo>
                    <a:pt x="774" y="940"/>
                  </a:lnTo>
                  <a:lnTo>
                    <a:pt x="774" y="940"/>
                  </a:lnTo>
                  <a:lnTo>
                    <a:pt x="774" y="934"/>
                  </a:lnTo>
                  <a:lnTo>
                    <a:pt x="776" y="936"/>
                  </a:lnTo>
                  <a:lnTo>
                    <a:pt x="776" y="936"/>
                  </a:lnTo>
                  <a:lnTo>
                    <a:pt x="776" y="931"/>
                  </a:lnTo>
                  <a:lnTo>
                    <a:pt x="777" y="931"/>
                  </a:lnTo>
                  <a:lnTo>
                    <a:pt x="777" y="925"/>
                  </a:lnTo>
                  <a:lnTo>
                    <a:pt x="777" y="927"/>
                  </a:lnTo>
                  <a:lnTo>
                    <a:pt x="779" y="923"/>
                  </a:lnTo>
                  <a:lnTo>
                    <a:pt x="779" y="915"/>
                  </a:lnTo>
                  <a:lnTo>
                    <a:pt x="780" y="914"/>
                  </a:lnTo>
                  <a:lnTo>
                    <a:pt x="780" y="908"/>
                  </a:lnTo>
                  <a:lnTo>
                    <a:pt x="782" y="910"/>
                  </a:lnTo>
                  <a:lnTo>
                    <a:pt x="782" y="911"/>
                  </a:lnTo>
                  <a:lnTo>
                    <a:pt x="782" y="908"/>
                  </a:lnTo>
                  <a:lnTo>
                    <a:pt x="782" y="911"/>
                  </a:lnTo>
                  <a:lnTo>
                    <a:pt x="783" y="913"/>
                  </a:lnTo>
                  <a:lnTo>
                    <a:pt x="783" y="904"/>
                  </a:lnTo>
                  <a:lnTo>
                    <a:pt x="785" y="900"/>
                  </a:lnTo>
                  <a:lnTo>
                    <a:pt x="785" y="901"/>
                  </a:lnTo>
                  <a:lnTo>
                    <a:pt x="785" y="900"/>
                  </a:lnTo>
                  <a:lnTo>
                    <a:pt x="786" y="900"/>
                  </a:lnTo>
                  <a:lnTo>
                    <a:pt x="786" y="901"/>
                  </a:lnTo>
                  <a:lnTo>
                    <a:pt x="786" y="897"/>
                  </a:lnTo>
                  <a:lnTo>
                    <a:pt x="786" y="901"/>
                  </a:lnTo>
                  <a:lnTo>
                    <a:pt x="787" y="902"/>
                  </a:lnTo>
                  <a:lnTo>
                    <a:pt x="787" y="900"/>
                  </a:lnTo>
                  <a:lnTo>
                    <a:pt x="787" y="901"/>
                  </a:lnTo>
                  <a:lnTo>
                    <a:pt x="789" y="904"/>
                  </a:lnTo>
                  <a:lnTo>
                    <a:pt x="789" y="905"/>
                  </a:lnTo>
                  <a:lnTo>
                    <a:pt x="789" y="904"/>
                  </a:lnTo>
                  <a:lnTo>
                    <a:pt x="789" y="905"/>
                  </a:lnTo>
                  <a:lnTo>
                    <a:pt x="790" y="901"/>
                  </a:lnTo>
                  <a:lnTo>
                    <a:pt x="790" y="905"/>
                  </a:lnTo>
                  <a:lnTo>
                    <a:pt x="790" y="901"/>
                  </a:lnTo>
                  <a:lnTo>
                    <a:pt x="790" y="904"/>
                  </a:lnTo>
                  <a:lnTo>
                    <a:pt x="792" y="904"/>
                  </a:lnTo>
                  <a:lnTo>
                    <a:pt x="792" y="900"/>
                  </a:lnTo>
                  <a:lnTo>
                    <a:pt x="792" y="902"/>
                  </a:lnTo>
                  <a:lnTo>
                    <a:pt x="793" y="901"/>
                  </a:lnTo>
                  <a:lnTo>
                    <a:pt x="793" y="902"/>
                  </a:lnTo>
                  <a:lnTo>
                    <a:pt x="793" y="898"/>
                  </a:lnTo>
                  <a:lnTo>
                    <a:pt x="793" y="898"/>
                  </a:lnTo>
                  <a:lnTo>
                    <a:pt x="795" y="897"/>
                  </a:lnTo>
                  <a:lnTo>
                    <a:pt x="795" y="898"/>
                  </a:lnTo>
                  <a:lnTo>
                    <a:pt x="795" y="897"/>
                  </a:lnTo>
                  <a:lnTo>
                    <a:pt x="796" y="895"/>
                  </a:lnTo>
                  <a:lnTo>
                    <a:pt x="796" y="895"/>
                  </a:lnTo>
                  <a:lnTo>
                    <a:pt x="796" y="894"/>
                  </a:lnTo>
                  <a:lnTo>
                    <a:pt x="797" y="894"/>
                  </a:lnTo>
                  <a:lnTo>
                    <a:pt x="797" y="900"/>
                  </a:lnTo>
                  <a:lnTo>
                    <a:pt x="797" y="894"/>
                  </a:lnTo>
                  <a:lnTo>
                    <a:pt x="797" y="900"/>
                  </a:lnTo>
                  <a:lnTo>
                    <a:pt x="799" y="898"/>
                  </a:lnTo>
                  <a:lnTo>
                    <a:pt x="799" y="905"/>
                  </a:lnTo>
                  <a:lnTo>
                    <a:pt x="799" y="898"/>
                  </a:lnTo>
                  <a:lnTo>
                    <a:pt x="799" y="905"/>
                  </a:lnTo>
                  <a:lnTo>
                    <a:pt x="800" y="907"/>
                  </a:lnTo>
                  <a:lnTo>
                    <a:pt x="800" y="907"/>
                  </a:lnTo>
                  <a:lnTo>
                    <a:pt x="800" y="897"/>
                  </a:lnTo>
                  <a:lnTo>
                    <a:pt x="802" y="895"/>
                  </a:lnTo>
                  <a:lnTo>
                    <a:pt x="802" y="900"/>
                  </a:lnTo>
                  <a:lnTo>
                    <a:pt x="802" y="895"/>
                  </a:lnTo>
                  <a:lnTo>
                    <a:pt x="802" y="900"/>
                  </a:lnTo>
                  <a:lnTo>
                    <a:pt x="803" y="900"/>
                  </a:lnTo>
                  <a:lnTo>
                    <a:pt x="803" y="904"/>
                  </a:lnTo>
                  <a:lnTo>
                    <a:pt x="803" y="900"/>
                  </a:lnTo>
                  <a:lnTo>
                    <a:pt x="803" y="904"/>
                  </a:lnTo>
                  <a:lnTo>
                    <a:pt x="805" y="907"/>
                  </a:lnTo>
                  <a:lnTo>
                    <a:pt x="805" y="900"/>
                  </a:lnTo>
                  <a:lnTo>
                    <a:pt x="806" y="904"/>
                  </a:lnTo>
                  <a:lnTo>
                    <a:pt x="806" y="905"/>
                  </a:lnTo>
                  <a:lnTo>
                    <a:pt x="806" y="902"/>
                  </a:lnTo>
                  <a:lnTo>
                    <a:pt x="806" y="905"/>
                  </a:lnTo>
                  <a:lnTo>
                    <a:pt x="808" y="904"/>
                  </a:lnTo>
                  <a:lnTo>
                    <a:pt x="808" y="904"/>
                  </a:lnTo>
                  <a:lnTo>
                    <a:pt x="808" y="902"/>
                  </a:lnTo>
                  <a:lnTo>
                    <a:pt x="808" y="904"/>
                  </a:lnTo>
                  <a:lnTo>
                    <a:pt x="809" y="904"/>
                  </a:lnTo>
                  <a:lnTo>
                    <a:pt x="809" y="898"/>
                  </a:lnTo>
                  <a:lnTo>
                    <a:pt x="810" y="900"/>
                  </a:lnTo>
                  <a:lnTo>
                    <a:pt x="810" y="895"/>
                  </a:lnTo>
                  <a:lnTo>
                    <a:pt x="812" y="894"/>
                  </a:lnTo>
                  <a:lnTo>
                    <a:pt x="812" y="890"/>
                  </a:lnTo>
                  <a:lnTo>
                    <a:pt x="812" y="892"/>
                  </a:lnTo>
                  <a:lnTo>
                    <a:pt x="813" y="892"/>
                  </a:lnTo>
                  <a:lnTo>
                    <a:pt x="813" y="891"/>
                  </a:lnTo>
                  <a:lnTo>
                    <a:pt x="815" y="892"/>
                  </a:lnTo>
                  <a:lnTo>
                    <a:pt x="815" y="907"/>
                  </a:lnTo>
                  <a:lnTo>
                    <a:pt x="815" y="892"/>
                  </a:lnTo>
                  <a:lnTo>
                    <a:pt x="815" y="907"/>
                  </a:lnTo>
                  <a:lnTo>
                    <a:pt x="816" y="907"/>
                  </a:lnTo>
                  <a:lnTo>
                    <a:pt x="816" y="911"/>
                  </a:lnTo>
                  <a:lnTo>
                    <a:pt x="816" y="905"/>
                  </a:lnTo>
                  <a:lnTo>
                    <a:pt x="816" y="911"/>
                  </a:lnTo>
                  <a:lnTo>
                    <a:pt x="818" y="910"/>
                  </a:lnTo>
                  <a:lnTo>
                    <a:pt x="818" y="907"/>
                  </a:lnTo>
                  <a:lnTo>
                    <a:pt x="819" y="907"/>
                  </a:lnTo>
                  <a:lnTo>
                    <a:pt x="819" y="908"/>
                  </a:lnTo>
                  <a:lnTo>
                    <a:pt x="819" y="907"/>
                  </a:lnTo>
                  <a:lnTo>
                    <a:pt x="819" y="908"/>
                  </a:lnTo>
                  <a:lnTo>
                    <a:pt x="821" y="910"/>
                  </a:lnTo>
                  <a:lnTo>
                    <a:pt x="821" y="914"/>
                  </a:lnTo>
                  <a:lnTo>
                    <a:pt x="821" y="910"/>
                  </a:lnTo>
                  <a:lnTo>
                    <a:pt x="821" y="914"/>
                  </a:lnTo>
                  <a:lnTo>
                    <a:pt x="822" y="915"/>
                  </a:lnTo>
                  <a:lnTo>
                    <a:pt x="822" y="908"/>
                  </a:lnTo>
                  <a:lnTo>
                    <a:pt x="823" y="907"/>
                  </a:lnTo>
                  <a:lnTo>
                    <a:pt x="823" y="911"/>
                  </a:lnTo>
                  <a:lnTo>
                    <a:pt x="823" y="907"/>
                  </a:lnTo>
                  <a:lnTo>
                    <a:pt x="823" y="911"/>
                  </a:lnTo>
                  <a:lnTo>
                    <a:pt x="825" y="908"/>
                  </a:lnTo>
                  <a:lnTo>
                    <a:pt x="825" y="910"/>
                  </a:lnTo>
                  <a:lnTo>
                    <a:pt x="825" y="907"/>
                  </a:lnTo>
                  <a:lnTo>
                    <a:pt x="825" y="907"/>
                  </a:lnTo>
                  <a:lnTo>
                    <a:pt x="826" y="905"/>
                  </a:lnTo>
                  <a:lnTo>
                    <a:pt x="826" y="905"/>
                  </a:lnTo>
                  <a:lnTo>
                    <a:pt x="826" y="900"/>
                  </a:lnTo>
                  <a:lnTo>
                    <a:pt x="828" y="900"/>
                  </a:lnTo>
                  <a:lnTo>
                    <a:pt x="828" y="902"/>
                  </a:lnTo>
                  <a:lnTo>
                    <a:pt x="828" y="900"/>
                  </a:lnTo>
                  <a:lnTo>
                    <a:pt x="828" y="902"/>
                  </a:lnTo>
                  <a:lnTo>
                    <a:pt x="829" y="902"/>
                  </a:lnTo>
                  <a:lnTo>
                    <a:pt x="829" y="908"/>
                  </a:lnTo>
                  <a:lnTo>
                    <a:pt x="829" y="902"/>
                  </a:lnTo>
                  <a:lnTo>
                    <a:pt x="829" y="908"/>
                  </a:lnTo>
                  <a:lnTo>
                    <a:pt x="831" y="911"/>
                  </a:lnTo>
                  <a:lnTo>
                    <a:pt x="831" y="918"/>
                  </a:lnTo>
                  <a:lnTo>
                    <a:pt x="831" y="911"/>
                  </a:lnTo>
                  <a:lnTo>
                    <a:pt x="831" y="917"/>
                  </a:lnTo>
                  <a:lnTo>
                    <a:pt x="832" y="917"/>
                  </a:lnTo>
                  <a:lnTo>
                    <a:pt x="832" y="921"/>
                  </a:lnTo>
                  <a:lnTo>
                    <a:pt x="832" y="917"/>
                  </a:lnTo>
                  <a:lnTo>
                    <a:pt x="832" y="921"/>
                  </a:lnTo>
                  <a:lnTo>
                    <a:pt x="833" y="920"/>
                  </a:lnTo>
                  <a:lnTo>
                    <a:pt x="833" y="911"/>
                  </a:lnTo>
                  <a:lnTo>
                    <a:pt x="835" y="910"/>
                  </a:lnTo>
                  <a:lnTo>
                    <a:pt x="835" y="913"/>
                  </a:lnTo>
                  <a:lnTo>
                    <a:pt x="835" y="905"/>
                  </a:lnTo>
                  <a:lnTo>
                    <a:pt x="836" y="905"/>
                  </a:lnTo>
                  <a:lnTo>
                    <a:pt x="836" y="902"/>
                  </a:lnTo>
                  <a:lnTo>
                    <a:pt x="836" y="902"/>
                  </a:lnTo>
                  <a:lnTo>
                    <a:pt x="838" y="901"/>
                  </a:lnTo>
                  <a:lnTo>
                    <a:pt x="838" y="904"/>
                  </a:lnTo>
                  <a:lnTo>
                    <a:pt x="838" y="901"/>
                  </a:lnTo>
                  <a:lnTo>
                    <a:pt x="838" y="904"/>
                  </a:lnTo>
                  <a:lnTo>
                    <a:pt x="839" y="904"/>
                  </a:lnTo>
                  <a:lnTo>
                    <a:pt x="839" y="895"/>
                  </a:lnTo>
                  <a:lnTo>
                    <a:pt x="841" y="894"/>
                  </a:lnTo>
                  <a:lnTo>
                    <a:pt x="841" y="895"/>
                  </a:lnTo>
                  <a:lnTo>
                    <a:pt x="841" y="894"/>
                  </a:lnTo>
                  <a:lnTo>
                    <a:pt x="841" y="895"/>
                  </a:lnTo>
                  <a:lnTo>
                    <a:pt x="842" y="892"/>
                  </a:lnTo>
                  <a:lnTo>
                    <a:pt x="842" y="897"/>
                  </a:lnTo>
                  <a:lnTo>
                    <a:pt x="842" y="892"/>
                  </a:lnTo>
                  <a:lnTo>
                    <a:pt x="842" y="895"/>
                  </a:lnTo>
                  <a:lnTo>
                    <a:pt x="844" y="895"/>
                  </a:lnTo>
                  <a:lnTo>
                    <a:pt x="844" y="894"/>
                  </a:lnTo>
                  <a:lnTo>
                    <a:pt x="845" y="897"/>
                  </a:lnTo>
                  <a:lnTo>
                    <a:pt x="845" y="907"/>
                  </a:lnTo>
                  <a:lnTo>
                    <a:pt x="845" y="897"/>
                  </a:lnTo>
                  <a:lnTo>
                    <a:pt x="845" y="907"/>
                  </a:lnTo>
                  <a:lnTo>
                    <a:pt x="846" y="910"/>
                  </a:lnTo>
                  <a:lnTo>
                    <a:pt x="846" y="914"/>
                  </a:lnTo>
                  <a:lnTo>
                    <a:pt x="846" y="910"/>
                  </a:lnTo>
                  <a:lnTo>
                    <a:pt x="846" y="914"/>
                  </a:lnTo>
                  <a:lnTo>
                    <a:pt x="848" y="914"/>
                  </a:lnTo>
                  <a:lnTo>
                    <a:pt x="848" y="917"/>
                  </a:lnTo>
                  <a:lnTo>
                    <a:pt x="848" y="914"/>
                  </a:lnTo>
                  <a:lnTo>
                    <a:pt x="848" y="917"/>
                  </a:lnTo>
                  <a:lnTo>
                    <a:pt x="849" y="917"/>
                  </a:lnTo>
                  <a:lnTo>
                    <a:pt x="849" y="908"/>
                  </a:lnTo>
                  <a:lnTo>
                    <a:pt x="851" y="910"/>
                  </a:lnTo>
                  <a:lnTo>
                    <a:pt x="851" y="904"/>
                  </a:lnTo>
                  <a:lnTo>
                    <a:pt x="851" y="905"/>
                  </a:lnTo>
                  <a:lnTo>
                    <a:pt x="852" y="905"/>
                  </a:lnTo>
                  <a:lnTo>
                    <a:pt x="852" y="902"/>
                  </a:lnTo>
                  <a:lnTo>
                    <a:pt x="854" y="901"/>
                  </a:lnTo>
                  <a:lnTo>
                    <a:pt x="854" y="907"/>
                  </a:lnTo>
                  <a:lnTo>
                    <a:pt x="854" y="901"/>
                  </a:lnTo>
                  <a:lnTo>
                    <a:pt x="854" y="907"/>
                  </a:lnTo>
                  <a:lnTo>
                    <a:pt x="855" y="907"/>
                  </a:lnTo>
                  <a:lnTo>
                    <a:pt x="855" y="911"/>
                  </a:lnTo>
                  <a:lnTo>
                    <a:pt x="855" y="907"/>
                  </a:lnTo>
                  <a:lnTo>
                    <a:pt x="855" y="910"/>
                  </a:lnTo>
                  <a:lnTo>
                    <a:pt x="857" y="908"/>
                  </a:lnTo>
                  <a:lnTo>
                    <a:pt x="857" y="910"/>
                  </a:lnTo>
                  <a:lnTo>
                    <a:pt x="857" y="905"/>
                  </a:lnTo>
                  <a:lnTo>
                    <a:pt x="858" y="908"/>
                  </a:lnTo>
                  <a:lnTo>
                    <a:pt x="858" y="910"/>
                  </a:lnTo>
                  <a:lnTo>
                    <a:pt x="858" y="907"/>
                  </a:lnTo>
                  <a:lnTo>
                    <a:pt x="858" y="910"/>
                  </a:lnTo>
                  <a:lnTo>
                    <a:pt x="859" y="908"/>
                  </a:lnTo>
                  <a:lnTo>
                    <a:pt x="859" y="913"/>
                  </a:lnTo>
                  <a:lnTo>
                    <a:pt x="859" y="908"/>
                  </a:lnTo>
                  <a:lnTo>
                    <a:pt x="859" y="910"/>
                  </a:lnTo>
                  <a:lnTo>
                    <a:pt x="861" y="914"/>
                  </a:lnTo>
                  <a:lnTo>
                    <a:pt x="861" y="910"/>
                  </a:lnTo>
                  <a:lnTo>
                    <a:pt x="861" y="911"/>
                  </a:lnTo>
                  <a:lnTo>
                    <a:pt x="862" y="913"/>
                  </a:lnTo>
                  <a:lnTo>
                    <a:pt x="862" y="920"/>
                  </a:lnTo>
                  <a:lnTo>
                    <a:pt x="862" y="913"/>
                  </a:lnTo>
                  <a:lnTo>
                    <a:pt x="862" y="920"/>
                  </a:lnTo>
                  <a:lnTo>
                    <a:pt x="864" y="918"/>
                  </a:lnTo>
                  <a:lnTo>
                    <a:pt x="864" y="921"/>
                  </a:lnTo>
                  <a:lnTo>
                    <a:pt x="864" y="918"/>
                  </a:lnTo>
                  <a:lnTo>
                    <a:pt x="864" y="921"/>
                  </a:lnTo>
                  <a:lnTo>
                    <a:pt x="865" y="920"/>
                  </a:lnTo>
                  <a:lnTo>
                    <a:pt x="865" y="924"/>
                  </a:lnTo>
                  <a:lnTo>
                    <a:pt x="865" y="920"/>
                  </a:lnTo>
                  <a:lnTo>
                    <a:pt x="865" y="923"/>
                  </a:lnTo>
                  <a:lnTo>
                    <a:pt x="867" y="923"/>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3" name="Freeform 1137"/>
            <p:cNvSpPr>
              <a:spLocks/>
            </p:cNvSpPr>
            <p:nvPr/>
          </p:nvSpPr>
          <p:spPr bwMode="auto">
            <a:xfrm>
              <a:off x="1817" y="3769"/>
              <a:ext cx="438" cy="46"/>
            </a:xfrm>
            <a:custGeom>
              <a:avLst/>
              <a:gdLst>
                <a:gd name="T0" fmla="*/ 13 w 875"/>
                <a:gd name="T1" fmla="*/ 58 h 94"/>
                <a:gd name="T2" fmla="*/ 26 w 875"/>
                <a:gd name="T3" fmla="*/ 58 h 94"/>
                <a:gd name="T4" fmla="*/ 41 w 875"/>
                <a:gd name="T5" fmla="*/ 65 h 94"/>
                <a:gd name="T6" fmla="*/ 56 w 875"/>
                <a:gd name="T7" fmla="*/ 61 h 94"/>
                <a:gd name="T8" fmla="*/ 70 w 875"/>
                <a:gd name="T9" fmla="*/ 48 h 94"/>
                <a:gd name="T10" fmla="*/ 83 w 875"/>
                <a:gd name="T11" fmla="*/ 77 h 94"/>
                <a:gd name="T12" fmla="*/ 96 w 875"/>
                <a:gd name="T13" fmla="*/ 65 h 94"/>
                <a:gd name="T14" fmla="*/ 109 w 875"/>
                <a:gd name="T15" fmla="*/ 81 h 94"/>
                <a:gd name="T16" fmla="*/ 122 w 875"/>
                <a:gd name="T17" fmla="*/ 82 h 94"/>
                <a:gd name="T18" fmla="*/ 136 w 875"/>
                <a:gd name="T19" fmla="*/ 77 h 94"/>
                <a:gd name="T20" fmla="*/ 151 w 875"/>
                <a:gd name="T21" fmla="*/ 81 h 94"/>
                <a:gd name="T22" fmla="*/ 164 w 875"/>
                <a:gd name="T23" fmla="*/ 90 h 94"/>
                <a:gd name="T24" fmla="*/ 178 w 875"/>
                <a:gd name="T25" fmla="*/ 87 h 94"/>
                <a:gd name="T26" fmla="*/ 193 w 875"/>
                <a:gd name="T27" fmla="*/ 79 h 94"/>
                <a:gd name="T28" fmla="*/ 207 w 875"/>
                <a:gd name="T29" fmla="*/ 87 h 94"/>
                <a:gd name="T30" fmla="*/ 221 w 875"/>
                <a:gd name="T31" fmla="*/ 77 h 94"/>
                <a:gd name="T32" fmla="*/ 236 w 875"/>
                <a:gd name="T33" fmla="*/ 87 h 94"/>
                <a:gd name="T34" fmla="*/ 252 w 875"/>
                <a:gd name="T35" fmla="*/ 85 h 94"/>
                <a:gd name="T36" fmla="*/ 266 w 875"/>
                <a:gd name="T37" fmla="*/ 81 h 94"/>
                <a:gd name="T38" fmla="*/ 282 w 875"/>
                <a:gd name="T39" fmla="*/ 75 h 94"/>
                <a:gd name="T40" fmla="*/ 295 w 875"/>
                <a:gd name="T41" fmla="*/ 58 h 94"/>
                <a:gd name="T42" fmla="*/ 309 w 875"/>
                <a:gd name="T43" fmla="*/ 78 h 94"/>
                <a:gd name="T44" fmla="*/ 324 w 875"/>
                <a:gd name="T45" fmla="*/ 64 h 94"/>
                <a:gd name="T46" fmla="*/ 338 w 875"/>
                <a:gd name="T47" fmla="*/ 88 h 94"/>
                <a:gd name="T48" fmla="*/ 351 w 875"/>
                <a:gd name="T49" fmla="*/ 78 h 94"/>
                <a:gd name="T50" fmla="*/ 364 w 875"/>
                <a:gd name="T51" fmla="*/ 85 h 94"/>
                <a:gd name="T52" fmla="*/ 380 w 875"/>
                <a:gd name="T53" fmla="*/ 51 h 94"/>
                <a:gd name="T54" fmla="*/ 393 w 875"/>
                <a:gd name="T55" fmla="*/ 74 h 94"/>
                <a:gd name="T56" fmla="*/ 406 w 875"/>
                <a:gd name="T57" fmla="*/ 77 h 94"/>
                <a:gd name="T58" fmla="*/ 419 w 875"/>
                <a:gd name="T59" fmla="*/ 72 h 94"/>
                <a:gd name="T60" fmla="*/ 433 w 875"/>
                <a:gd name="T61" fmla="*/ 69 h 94"/>
                <a:gd name="T62" fmla="*/ 447 w 875"/>
                <a:gd name="T63" fmla="*/ 59 h 94"/>
                <a:gd name="T64" fmla="*/ 462 w 875"/>
                <a:gd name="T65" fmla="*/ 49 h 94"/>
                <a:gd name="T66" fmla="*/ 476 w 875"/>
                <a:gd name="T67" fmla="*/ 51 h 94"/>
                <a:gd name="T68" fmla="*/ 491 w 875"/>
                <a:gd name="T69" fmla="*/ 71 h 94"/>
                <a:gd name="T70" fmla="*/ 504 w 875"/>
                <a:gd name="T71" fmla="*/ 71 h 94"/>
                <a:gd name="T72" fmla="*/ 519 w 875"/>
                <a:gd name="T73" fmla="*/ 51 h 94"/>
                <a:gd name="T74" fmla="*/ 534 w 875"/>
                <a:gd name="T75" fmla="*/ 61 h 94"/>
                <a:gd name="T76" fmla="*/ 547 w 875"/>
                <a:gd name="T77" fmla="*/ 64 h 94"/>
                <a:gd name="T78" fmla="*/ 560 w 875"/>
                <a:gd name="T79" fmla="*/ 58 h 94"/>
                <a:gd name="T80" fmla="*/ 576 w 875"/>
                <a:gd name="T81" fmla="*/ 46 h 94"/>
                <a:gd name="T82" fmla="*/ 591 w 875"/>
                <a:gd name="T83" fmla="*/ 32 h 94"/>
                <a:gd name="T84" fmla="*/ 604 w 875"/>
                <a:gd name="T85" fmla="*/ 59 h 94"/>
                <a:gd name="T86" fmla="*/ 620 w 875"/>
                <a:gd name="T87" fmla="*/ 58 h 94"/>
                <a:gd name="T88" fmla="*/ 635 w 875"/>
                <a:gd name="T89" fmla="*/ 39 h 94"/>
                <a:gd name="T90" fmla="*/ 649 w 875"/>
                <a:gd name="T91" fmla="*/ 43 h 94"/>
                <a:gd name="T92" fmla="*/ 663 w 875"/>
                <a:gd name="T93" fmla="*/ 48 h 94"/>
                <a:gd name="T94" fmla="*/ 678 w 875"/>
                <a:gd name="T95" fmla="*/ 41 h 94"/>
                <a:gd name="T96" fmla="*/ 691 w 875"/>
                <a:gd name="T97" fmla="*/ 56 h 94"/>
                <a:gd name="T98" fmla="*/ 707 w 875"/>
                <a:gd name="T99" fmla="*/ 33 h 94"/>
                <a:gd name="T100" fmla="*/ 720 w 875"/>
                <a:gd name="T101" fmla="*/ 38 h 94"/>
                <a:gd name="T102" fmla="*/ 733 w 875"/>
                <a:gd name="T103" fmla="*/ 41 h 94"/>
                <a:gd name="T104" fmla="*/ 746 w 875"/>
                <a:gd name="T105" fmla="*/ 48 h 94"/>
                <a:gd name="T106" fmla="*/ 761 w 875"/>
                <a:gd name="T107" fmla="*/ 19 h 94"/>
                <a:gd name="T108" fmla="*/ 774 w 875"/>
                <a:gd name="T109" fmla="*/ 31 h 94"/>
                <a:gd name="T110" fmla="*/ 790 w 875"/>
                <a:gd name="T111" fmla="*/ 18 h 94"/>
                <a:gd name="T112" fmla="*/ 805 w 875"/>
                <a:gd name="T113" fmla="*/ 26 h 94"/>
                <a:gd name="T114" fmla="*/ 820 w 875"/>
                <a:gd name="T115" fmla="*/ 15 h 94"/>
                <a:gd name="T116" fmla="*/ 833 w 875"/>
                <a:gd name="T117" fmla="*/ 18 h 94"/>
                <a:gd name="T118" fmla="*/ 846 w 875"/>
                <a:gd name="T119" fmla="*/ 29 h 94"/>
                <a:gd name="T120" fmla="*/ 861 w 875"/>
                <a:gd name="T121" fmla="*/ 8 h 94"/>
                <a:gd name="T122" fmla="*/ 874 w 875"/>
                <a:gd name="T123" fmla="*/ 1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5" h="94">
                  <a:moveTo>
                    <a:pt x="0" y="64"/>
                  </a:moveTo>
                  <a:lnTo>
                    <a:pt x="0" y="68"/>
                  </a:lnTo>
                  <a:lnTo>
                    <a:pt x="0" y="64"/>
                  </a:lnTo>
                  <a:lnTo>
                    <a:pt x="0" y="68"/>
                  </a:lnTo>
                  <a:lnTo>
                    <a:pt x="1" y="66"/>
                  </a:lnTo>
                  <a:lnTo>
                    <a:pt x="1" y="75"/>
                  </a:lnTo>
                  <a:lnTo>
                    <a:pt x="1" y="66"/>
                  </a:lnTo>
                  <a:lnTo>
                    <a:pt x="1" y="75"/>
                  </a:lnTo>
                  <a:lnTo>
                    <a:pt x="2" y="74"/>
                  </a:lnTo>
                  <a:lnTo>
                    <a:pt x="2" y="77"/>
                  </a:lnTo>
                  <a:lnTo>
                    <a:pt x="2" y="74"/>
                  </a:lnTo>
                  <a:lnTo>
                    <a:pt x="2" y="75"/>
                  </a:lnTo>
                  <a:lnTo>
                    <a:pt x="4" y="75"/>
                  </a:lnTo>
                  <a:lnTo>
                    <a:pt x="4" y="77"/>
                  </a:lnTo>
                  <a:lnTo>
                    <a:pt x="4" y="74"/>
                  </a:lnTo>
                  <a:lnTo>
                    <a:pt x="4" y="77"/>
                  </a:lnTo>
                  <a:lnTo>
                    <a:pt x="5" y="77"/>
                  </a:lnTo>
                  <a:lnTo>
                    <a:pt x="5" y="78"/>
                  </a:lnTo>
                  <a:lnTo>
                    <a:pt x="5" y="75"/>
                  </a:lnTo>
                  <a:lnTo>
                    <a:pt x="5" y="77"/>
                  </a:lnTo>
                  <a:lnTo>
                    <a:pt x="7" y="77"/>
                  </a:lnTo>
                  <a:lnTo>
                    <a:pt x="7" y="75"/>
                  </a:lnTo>
                  <a:lnTo>
                    <a:pt x="8" y="74"/>
                  </a:lnTo>
                  <a:lnTo>
                    <a:pt x="8" y="77"/>
                  </a:lnTo>
                  <a:lnTo>
                    <a:pt x="8" y="69"/>
                  </a:lnTo>
                  <a:lnTo>
                    <a:pt x="10" y="65"/>
                  </a:lnTo>
                  <a:lnTo>
                    <a:pt x="10" y="61"/>
                  </a:lnTo>
                  <a:lnTo>
                    <a:pt x="11" y="62"/>
                  </a:lnTo>
                  <a:lnTo>
                    <a:pt x="11" y="59"/>
                  </a:lnTo>
                  <a:lnTo>
                    <a:pt x="11" y="61"/>
                  </a:lnTo>
                  <a:lnTo>
                    <a:pt x="13" y="61"/>
                  </a:lnTo>
                  <a:lnTo>
                    <a:pt x="13" y="61"/>
                  </a:lnTo>
                  <a:lnTo>
                    <a:pt x="13" y="58"/>
                  </a:lnTo>
                  <a:lnTo>
                    <a:pt x="14" y="58"/>
                  </a:lnTo>
                  <a:lnTo>
                    <a:pt x="14" y="54"/>
                  </a:lnTo>
                  <a:lnTo>
                    <a:pt x="15" y="54"/>
                  </a:lnTo>
                  <a:lnTo>
                    <a:pt x="15" y="54"/>
                  </a:lnTo>
                  <a:lnTo>
                    <a:pt x="15" y="52"/>
                  </a:lnTo>
                  <a:lnTo>
                    <a:pt x="15" y="54"/>
                  </a:lnTo>
                  <a:lnTo>
                    <a:pt x="17" y="52"/>
                  </a:lnTo>
                  <a:lnTo>
                    <a:pt x="17" y="56"/>
                  </a:lnTo>
                  <a:lnTo>
                    <a:pt x="17" y="52"/>
                  </a:lnTo>
                  <a:lnTo>
                    <a:pt x="17" y="56"/>
                  </a:lnTo>
                  <a:lnTo>
                    <a:pt x="18" y="58"/>
                  </a:lnTo>
                  <a:lnTo>
                    <a:pt x="18" y="61"/>
                  </a:lnTo>
                  <a:lnTo>
                    <a:pt x="18" y="58"/>
                  </a:lnTo>
                  <a:lnTo>
                    <a:pt x="18" y="61"/>
                  </a:lnTo>
                  <a:lnTo>
                    <a:pt x="20" y="61"/>
                  </a:lnTo>
                  <a:lnTo>
                    <a:pt x="20" y="66"/>
                  </a:lnTo>
                  <a:lnTo>
                    <a:pt x="20" y="61"/>
                  </a:lnTo>
                  <a:lnTo>
                    <a:pt x="20" y="65"/>
                  </a:lnTo>
                  <a:lnTo>
                    <a:pt x="21" y="62"/>
                  </a:lnTo>
                  <a:lnTo>
                    <a:pt x="21" y="56"/>
                  </a:lnTo>
                  <a:lnTo>
                    <a:pt x="21" y="58"/>
                  </a:lnTo>
                  <a:lnTo>
                    <a:pt x="23" y="56"/>
                  </a:lnTo>
                  <a:lnTo>
                    <a:pt x="23" y="61"/>
                  </a:lnTo>
                  <a:lnTo>
                    <a:pt x="23" y="56"/>
                  </a:lnTo>
                  <a:lnTo>
                    <a:pt x="23" y="61"/>
                  </a:lnTo>
                  <a:lnTo>
                    <a:pt x="24" y="62"/>
                  </a:lnTo>
                  <a:lnTo>
                    <a:pt x="24" y="64"/>
                  </a:lnTo>
                  <a:lnTo>
                    <a:pt x="24" y="62"/>
                  </a:lnTo>
                  <a:lnTo>
                    <a:pt x="24" y="62"/>
                  </a:lnTo>
                  <a:lnTo>
                    <a:pt x="26" y="61"/>
                  </a:lnTo>
                  <a:lnTo>
                    <a:pt x="26" y="61"/>
                  </a:lnTo>
                  <a:lnTo>
                    <a:pt x="26" y="56"/>
                  </a:lnTo>
                  <a:lnTo>
                    <a:pt x="26" y="58"/>
                  </a:lnTo>
                  <a:lnTo>
                    <a:pt x="27" y="59"/>
                  </a:lnTo>
                  <a:lnTo>
                    <a:pt x="27" y="54"/>
                  </a:lnTo>
                  <a:lnTo>
                    <a:pt x="27" y="56"/>
                  </a:lnTo>
                  <a:lnTo>
                    <a:pt x="28" y="58"/>
                  </a:lnTo>
                  <a:lnTo>
                    <a:pt x="28" y="58"/>
                  </a:lnTo>
                  <a:lnTo>
                    <a:pt x="28" y="56"/>
                  </a:lnTo>
                  <a:lnTo>
                    <a:pt x="28" y="58"/>
                  </a:lnTo>
                  <a:lnTo>
                    <a:pt x="30" y="59"/>
                  </a:lnTo>
                  <a:lnTo>
                    <a:pt x="30" y="56"/>
                  </a:lnTo>
                  <a:lnTo>
                    <a:pt x="31" y="59"/>
                  </a:lnTo>
                  <a:lnTo>
                    <a:pt x="31" y="56"/>
                  </a:lnTo>
                  <a:lnTo>
                    <a:pt x="33" y="56"/>
                  </a:lnTo>
                  <a:lnTo>
                    <a:pt x="33" y="58"/>
                  </a:lnTo>
                  <a:lnTo>
                    <a:pt x="33" y="55"/>
                  </a:lnTo>
                  <a:lnTo>
                    <a:pt x="33" y="58"/>
                  </a:lnTo>
                  <a:lnTo>
                    <a:pt x="34" y="59"/>
                  </a:lnTo>
                  <a:lnTo>
                    <a:pt x="34" y="66"/>
                  </a:lnTo>
                  <a:lnTo>
                    <a:pt x="34" y="59"/>
                  </a:lnTo>
                  <a:lnTo>
                    <a:pt x="34" y="66"/>
                  </a:lnTo>
                  <a:lnTo>
                    <a:pt x="36" y="66"/>
                  </a:lnTo>
                  <a:lnTo>
                    <a:pt x="36" y="71"/>
                  </a:lnTo>
                  <a:lnTo>
                    <a:pt x="36" y="66"/>
                  </a:lnTo>
                  <a:lnTo>
                    <a:pt x="36" y="71"/>
                  </a:lnTo>
                  <a:lnTo>
                    <a:pt x="37" y="71"/>
                  </a:lnTo>
                  <a:lnTo>
                    <a:pt x="37" y="69"/>
                  </a:lnTo>
                  <a:lnTo>
                    <a:pt x="37" y="71"/>
                  </a:lnTo>
                  <a:lnTo>
                    <a:pt x="38" y="69"/>
                  </a:lnTo>
                  <a:lnTo>
                    <a:pt x="38" y="72"/>
                  </a:lnTo>
                  <a:lnTo>
                    <a:pt x="38" y="69"/>
                  </a:lnTo>
                  <a:lnTo>
                    <a:pt x="40" y="69"/>
                  </a:lnTo>
                  <a:lnTo>
                    <a:pt x="40" y="65"/>
                  </a:lnTo>
                  <a:lnTo>
                    <a:pt x="41" y="68"/>
                  </a:lnTo>
                  <a:lnTo>
                    <a:pt x="41" y="65"/>
                  </a:lnTo>
                  <a:lnTo>
                    <a:pt x="43" y="65"/>
                  </a:lnTo>
                  <a:lnTo>
                    <a:pt x="43" y="64"/>
                  </a:lnTo>
                  <a:lnTo>
                    <a:pt x="44" y="64"/>
                  </a:lnTo>
                  <a:lnTo>
                    <a:pt x="44" y="66"/>
                  </a:lnTo>
                  <a:lnTo>
                    <a:pt x="44" y="64"/>
                  </a:lnTo>
                  <a:lnTo>
                    <a:pt x="44" y="64"/>
                  </a:lnTo>
                  <a:lnTo>
                    <a:pt x="46" y="64"/>
                  </a:lnTo>
                  <a:lnTo>
                    <a:pt x="46" y="64"/>
                  </a:lnTo>
                  <a:lnTo>
                    <a:pt x="46" y="64"/>
                  </a:lnTo>
                  <a:lnTo>
                    <a:pt x="47" y="62"/>
                  </a:lnTo>
                  <a:lnTo>
                    <a:pt x="47" y="61"/>
                  </a:lnTo>
                  <a:lnTo>
                    <a:pt x="47" y="62"/>
                  </a:lnTo>
                  <a:lnTo>
                    <a:pt x="49" y="58"/>
                  </a:lnTo>
                  <a:lnTo>
                    <a:pt x="49" y="55"/>
                  </a:lnTo>
                  <a:lnTo>
                    <a:pt x="50" y="55"/>
                  </a:lnTo>
                  <a:lnTo>
                    <a:pt x="50" y="55"/>
                  </a:lnTo>
                  <a:lnTo>
                    <a:pt x="50" y="55"/>
                  </a:lnTo>
                  <a:lnTo>
                    <a:pt x="50" y="55"/>
                  </a:lnTo>
                  <a:lnTo>
                    <a:pt x="51" y="55"/>
                  </a:lnTo>
                  <a:lnTo>
                    <a:pt x="51" y="58"/>
                  </a:lnTo>
                  <a:lnTo>
                    <a:pt x="51" y="55"/>
                  </a:lnTo>
                  <a:lnTo>
                    <a:pt x="51" y="58"/>
                  </a:lnTo>
                  <a:lnTo>
                    <a:pt x="53" y="56"/>
                  </a:lnTo>
                  <a:lnTo>
                    <a:pt x="53" y="61"/>
                  </a:lnTo>
                  <a:lnTo>
                    <a:pt x="53" y="56"/>
                  </a:lnTo>
                  <a:lnTo>
                    <a:pt x="53" y="58"/>
                  </a:lnTo>
                  <a:lnTo>
                    <a:pt x="54" y="59"/>
                  </a:lnTo>
                  <a:lnTo>
                    <a:pt x="54" y="62"/>
                  </a:lnTo>
                  <a:lnTo>
                    <a:pt x="54" y="59"/>
                  </a:lnTo>
                  <a:lnTo>
                    <a:pt x="54" y="61"/>
                  </a:lnTo>
                  <a:lnTo>
                    <a:pt x="56" y="61"/>
                  </a:lnTo>
                  <a:lnTo>
                    <a:pt x="56" y="65"/>
                  </a:lnTo>
                  <a:lnTo>
                    <a:pt x="56" y="61"/>
                  </a:lnTo>
                  <a:lnTo>
                    <a:pt x="56" y="65"/>
                  </a:lnTo>
                  <a:lnTo>
                    <a:pt x="57" y="64"/>
                  </a:lnTo>
                  <a:lnTo>
                    <a:pt x="57" y="61"/>
                  </a:lnTo>
                  <a:lnTo>
                    <a:pt x="57" y="62"/>
                  </a:lnTo>
                  <a:lnTo>
                    <a:pt x="59" y="59"/>
                  </a:lnTo>
                  <a:lnTo>
                    <a:pt x="59" y="61"/>
                  </a:lnTo>
                  <a:lnTo>
                    <a:pt x="59" y="59"/>
                  </a:lnTo>
                  <a:lnTo>
                    <a:pt x="59" y="61"/>
                  </a:lnTo>
                  <a:lnTo>
                    <a:pt x="60" y="61"/>
                  </a:lnTo>
                  <a:lnTo>
                    <a:pt x="60" y="56"/>
                  </a:lnTo>
                  <a:lnTo>
                    <a:pt x="60" y="58"/>
                  </a:lnTo>
                  <a:lnTo>
                    <a:pt x="62" y="59"/>
                  </a:lnTo>
                  <a:lnTo>
                    <a:pt x="62" y="64"/>
                  </a:lnTo>
                  <a:lnTo>
                    <a:pt x="62" y="59"/>
                  </a:lnTo>
                  <a:lnTo>
                    <a:pt x="62" y="62"/>
                  </a:lnTo>
                  <a:lnTo>
                    <a:pt x="63" y="62"/>
                  </a:lnTo>
                  <a:lnTo>
                    <a:pt x="63" y="62"/>
                  </a:lnTo>
                  <a:lnTo>
                    <a:pt x="63" y="61"/>
                  </a:lnTo>
                  <a:lnTo>
                    <a:pt x="64" y="61"/>
                  </a:lnTo>
                  <a:lnTo>
                    <a:pt x="64" y="59"/>
                  </a:lnTo>
                  <a:lnTo>
                    <a:pt x="64" y="59"/>
                  </a:lnTo>
                  <a:lnTo>
                    <a:pt x="66" y="59"/>
                  </a:lnTo>
                  <a:lnTo>
                    <a:pt x="66" y="55"/>
                  </a:lnTo>
                  <a:lnTo>
                    <a:pt x="67" y="54"/>
                  </a:lnTo>
                  <a:lnTo>
                    <a:pt x="67" y="55"/>
                  </a:lnTo>
                  <a:lnTo>
                    <a:pt x="67" y="54"/>
                  </a:lnTo>
                  <a:lnTo>
                    <a:pt x="67" y="54"/>
                  </a:lnTo>
                  <a:lnTo>
                    <a:pt x="69" y="52"/>
                  </a:lnTo>
                  <a:lnTo>
                    <a:pt x="69" y="49"/>
                  </a:lnTo>
                  <a:lnTo>
                    <a:pt x="69" y="49"/>
                  </a:lnTo>
                  <a:lnTo>
                    <a:pt x="70" y="48"/>
                  </a:lnTo>
                  <a:lnTo>
                    <a:pt x="70" y="52"/>
                  </a:lnTo>
                  <a:lnTo>
                    <a:pt x="70" y="48"/>
                  </a:lnTo>
                  <a:lnTo>
                    <a:pt x="70" y="52"/>
                  </a:lnTo>
                  <a:lnTo>
                    <a:pt x="72" y="51"/>
                  </a:lnTo>
                  <a:lnTo>
                    <a:pt x="72" y="55"/>
                  </a:lnTo>
                  <a:lnTo>
                    <a:pt x="72" y="51"/>
                  </a:lnTo>
                  <a:lnTo>
                    <a:pt x="72" y="55"/>
                  </a:lnTo>
                  <a:lnTo>
                    <a:pt x="73" y="55"/>
                  </a:lnTo>
                  <a:lnTo>
                    <a:pt x="73" y="52"/>
                  </a:lnTo>
                  <a:lnTo>
                    <a:pt x="73" y="54"/>
                  </a:lnTo>
                  <a:lnTo>
                    <a:pt x="74" y="55"/>
                  </a:lnTo>
                  <a:lnTo>
                    <a:pt x="74" y="61"/>
                  </a:lnTo>
                  <a:lnTo>
                    <a:pt x="74" y="55"/>
                  </a:lnTo>
                  <a:lnTo>
                    <a:pt x="74" y="58"/>
                  </a:lnTo>
                  <a:lnTo>
                    <a:pt x="76" y="58"/>
                  </a:lnTo>
                  <a:lnTo>
                    <a:pt x="76" y="62"/>
                  </a:lnTo>
                  <a:lnTo>
                    <a:pt x="76" y="58"/>
                  </a:lnTo>
                  <a:lnTo>
                    <a:pt x="76" y="62"/>
                  </a:lnTo>
                  <a:lnTo>
                    <a:pt x="77" y="62"/>
                  </a:lnTo>
                  <a:lnTo>
                    <a:pt x="77" y="65"/>
                  </a:lnTo>
                  <a:lnTo>
                    <a:pt x="77" y="62"/>
                  </a:lnTo>
                  <a:lnTo>
                    <a:pt x="77" y="65"/>
                  </a:lnTo>
                  <a:lnTo>
                    <a:pt x="79" y="65"/>
                  </a:lnTo>
                  <a:lnTo>
                    <a:pt x="79" y="69"/>
                  </a:lnTo>
                  <a:lnTo>
                    <a:pt x="79" y="65"/>
                  </a:lnTo>
                  <a:lnTo>
                    <a:pt x="79" y="69"/>
                  </a:lnTo>
                  <a:lnTo>
                    <a:pt x="80" y="69"/>
                  </a:lnTo>
                  <a:lnTo>
                    <a:pt x="80" y="71"/>
                  </a:lnTo>
                  <a:lnTo>
                    <a:pt x="80" y="69"/>
                  </a:lnTo>
                  <a:lnTo>
                    <a:pt x="82" y="69"/>
                  </a:lnTo>
                  <a:lnTo>
                    <a:pt x="82" y="74"/>
                  </a:lnTo>
                  <a:lnTo>
                    <a:pt x="82" y="69"/>
                  </a:lnTo>
                  <a:lnTo>
                    <a:pt x="82" y="74"/>
                  </a:lnTo>
                  <a:lnTo>
                    <a:pt x="83" y="74"/>
                  </a:lnTo>
                  <a:lnTo>
                    <a:pt x="83" y="77"/>
                  </a:lnTo>
                  <a:lnTo>
                    <a:pt x="83" y="74"/>
                  </a:lnTo>
                  <a:lnTo>
                    <a:pt x="83" y="77"/>
                  </a:lnTo>
                  <a:lnTo>
                    <a:pt x="85" y="77"/>
                  </a:lnTo>
                  <a:lnTo>
                    <a:pt x="85" y="77"/>
                  </a:lnTo>
                  <a:lnTo>
                    <a:pt x="85" y="75"/>
                  </a:lnTo>
                  <a:lnTo>
                    <a:pt x="85" y="77"/>
                  </a:lnTo>
                  <a:lnTo>
                    <a:pt x="86" y="75"/>
                  </a:lnTo>
                  <a:lnTo>
                    <a:pt x="86" y="69"/>
                  </a:lnTo>
                  <a:lnTo>
                    <a:pt x="87" y="71"/>
                  </a:lnTo>
                  <a:lnTo>
                    <a:pt x="87" y="75"/>
                  </a:lnTo>
                  <a:lnTo>
                    <a:pt x="87" y="71"/>
                  </a:lnTo>
                  <a:lnTo>
                    <a:pt x="87" y="75"/>
                  </a:lnTo>
                  <a:lnTo>
                    <a:pt x="89" y="75"/>
                  </a:lnTo>
                  <a:lnTo>
                    <a:pt x="89" y="78"/>
                  </a:lnTo>
                  <a:lnTo>
                    <a:pt x="89" y="75"/>
                  </a:lnTo>
                  <a:lnTo>
                    <a:pt x="90" y="74"/>
                  </a:lnTo>
                  <a:lnTo>
                    <a:pt x="90" y="75"/>
                  </a:lnTo>
                  <a:lnTo>
                    <a:pt x="90" y="74"/>
                  </a:lnTo>
                  <a:lnTo>
                    <a:pt x="90" y="75"/>
                  </a:lnTo>
                  <a:lnTo>
                    <a:pt x="92" y="75"/>
                  </a:lnTo>
                  <a:lnTo>
                    <a:pt x="92" y="78"/>
                  </a:lnTo>
                  <a:lnTo>
                    <a:pt x="92" y="75"/>
                  </a:lnTo>
                  <a:lnTo>
                    <a:pt x="92" y="78"/>
                  </a:lnTo>
                  <a:lnTo>
                    <a:pt x="93" y="79"/>
                  </a:lnTo>
                  <a:lnTo>
                    <a:pt x="93" y="82"/>
                  </a:lnTo>
                  <a:lnTo>
                    <a:pt x="93" y="79"/>
                  </a:lnTo>
                  <a:lnTo>
                    <a:pt x="93" y="81"/>
                  </a:lnTo>
                  <a:lnTo>
                    <a:pt x="95" y="78"/>
                  </a:lnTo>
                  <a:lnTo>
                    <a:pt x="95" y="79"/>
                  </a:lnTo>
                  <a:lnTo>
                    <a:pt x="95" y="77"/>
                  </a:lnTo>
                  <a:lnTo>
                    <a:pt x="95" y="79"/>
                  </a:lnTo>
                  <a:lnTo>
                    <a:pt x="96" y="75"/>
                  </a:lnTo>
                  <a:lnTo>
                    <a:pt x="96" y="65"/>
                  </a:lnTo>
                  <a:lnTo>
                    <a:pt x="98" y="64"/>
                  </a:lnTo>
                  <a:lnTo>
                    <a:pt x="98" y="59"/>
                  </a:lnTo>
                  <a:lnTo>
                    <a:pt x="98" y="59"/>
                  </a:lnTo>
                  <a:lnTo>
                    <a:pt x="99" y="59"/>
                  </a:lnTo>
                  <a:lnTo>
                    <a:pt x="99" y="59"/>
                  </a:lnTo>
                  <a:lnTo>
                    <a:pt x="99" y="59"/>
                  </a:lnTo>
                  <a:lnTo>
                    <a:pt x="99" y="59"/>
                  </a:lnTo>
                  <a:lnTo>
                    <a:pt x="100" y="59"/>
                  </a:lnTo>
                  <a:lnTo>
                    <a:pt x="100" y="62"/>
                  </a:lnTo>
                  <a:lnTo>
                    <a:pt x="100" y="59"/>
                  </a:lnTo>
                  <a:lnTo>
                    <a:pt x="100" y="61"/>
                  </a:lnTo>
                  <a:lnTo>
                    <a:pt x="102" y="64"/>
                  </a:lnTo>
                  <a:lnTo>
                    <a:pt x="102" y="66"/>
                  </a:lnTo>
                  <a:lnTo>
                    <a:pt x="102" y="64"/>
                  </a:lnTo>
                  <a:lnTo>
                    <a:pt x="102" y="66"/>
                  </a:lnTo>
                  <a:lnTo>
                    <a:pt x="103" y="66"/>
                  </a:lnTo>
                  <a:lnTo>
                    <a:pt x="103" y="68"/>
                  </a:lnTo>
                  <a:lnTo>
                    <a:pt x="103" y="66"/>
                  </a:lnTo>
                  <a:lnTo>
                    <a:pt x="103" y="68"/>
                  </a:lnTo>
                  <a:lnTo>
                    <a:pt x="105" y="66"/>
                  </a:lnTo>
                  <a:lnTo>
                    <a:pt x="105" y="68"/>
                  </a:lnTo>
                  <a:lnTo>
                    <a:pt x="105" y="66"/>
                  </a:lnTo>
                  <a:lnTo>
                    <a:pt x="105" y="68"/>
                  </a:lnTo>
                  <a:lnTo>
                    <a:pt x="106" y="69"/>
                  </a:lnTo>
                  <a:lnTo>
                    <a:pt x="106" y="77"/>
                  </a:lnTo>
                  <a:lnTo>
                    <a:pt x="106" y="69"/>
                  </a:lnTo>
                  <a:lnTo>
                    <a:pt x="106" y="77"/>
                  </a:lnTo>
                  <a:lnTo>
                    <a:pt x="108" y="75"/>
                  </a:lnTo>
                  <a:lnTo>
                    <a:pt x="108" y="78"/>
                  </a:lnTo>
                  <a:lnTo>
                    <a:pt x="108" y="75"/>
                  </a:lnTo>
                  <a:lnTo>
                    <a:pt x="108" y="75"/>
                  </a:lnTo>
                  <a:lnTo>
                    <a:pt x="109" y="78"/>
                  </a:lnTo>
                  <a:lnTo>
                    <a:pt x="109" y="81"/>
                  </a:lnTo>
                  <a:lnTo>
                    <a:pt x="109" y="78"/>
                  </a:lnTo>
                  <a:lnTo>
                    <a:pt x="109" y="81"/>
                  </a:lnTo>
                  <a:lnTo>
                    <a:pt x="110" y="81"/>
                  </a:lnTo>
                  <a:lnTo>
                    <a:pt x="110" y="81"/>
                  </a:lnTo>
                  <a:lnTo>
                    <a:pt x="110" y="81"/>
                  </a:lnTo>
                  <a:lnTo>
                    <a:pt x="110" y="81"/>
                  </a:lnTo>
                  <a:lnTo>
                    <a:pt x="112" y="82"/>
                  </a:lnTo>
                  <a:lnTo>
                    <a:pt x="112" y="77"/>
                  </a:lnTo>
                  <a:lnTo>
                    <a:pt x="113" y="75"/>
                  </a:lnTo>
                  <a:lnTo>
                    <a:pt x="113" y="78"/>
                  </a:lnTo>
                  <a:lnTo>
                    <a:pt x="113" y="75"/>
                  </a:lnTo>
                  <a:lnTo>
                    <a:pt x="113" y="75"/>
                  </a:lnTo>
                  <a:lnTo>
                    <a:pt x="115" y="72"/>
                  </a:lnTo>
                  <a:lnTo>
                    <a:pt x="115" y="74"/>
                  </a:lnTo>
                  <a:lnTo>
                    <a:pt x="115" y="71"/>
                  </a:lnTo>
                  <a:lnTo>
                    <a:pt x="116" y="71"/>
                  </a:lnTo>
                  <a:lnTo>
                    <a:pt x="116" y="71"/>
                  </a:lnTo>
                  <a:lnTo>
                    <a:pt x="116" y="69"/>
                  </a:lnTo>
                  <a:lnTo>
                    <a:pt x="116" y="69"/>
                  </a:lnTo>
                  <a:lnTo>
                    <a:pt x="118" y="71"/>
                  </a:lnTo>
                  <a:lnTo>
                    <a:pt x="118" y="72"/>
                  </a:lnTo>
                  <a:lnTo>
                    <a:pt x="118" y="71"/>
                  </a:lnTo>
                  <a:lnTo>
                    <a:pt x="118" y="72"/>
                  </a:lnTo>
                  <a:lnTo>
                    <a:pt x="119" y="74"/>
                  </a:lnTo>
                  <a:lnTo>
                    <a:pt x="119" y="75"/>
                  </a:lnTo>
                  <a:lnTo>
                    <a:pt x="119" y="74"/>
                  </a:lnTo>
                  <a:lnTo>
                    <a:pt x="119" y="74"/>
                  </a:lnTo>
                  <a:lnTo>
                    <a:pt x="121" y="77"/>
                  </a:lnTo>
                  <a:lnTo>
                    <a:pt x="121" y="81"/>
                  </a:lnTo>
                  <a:lnTo>
                    <a:pt x="121" y="77"/>
                  </a:lnTo>
                  <a:lnTo>
                    <a:pt x="121" y="81"/>
                  </a:lnTo>
                  <a:lnTo>
                    <a:pt x="122" y="82"/>
                  </a:lnTo>
                  <a:lnTo>
                    <a:pt x="122" y="82"/>
                  </a:lnTo>
                  <a:lnTo>
                    <a:pt x="122" y="81"/>
                  </a:lnTo>
                  <a:lnTo>
                    <a:pt x="122" y="82"/>
                  </a:lnTo>
                  <a:lnTo>
                    <a:pt x="123" y="81"/>
                  </a:lnTo>
                  <a:lnTo>
                    <a:pt x="123" y="85"/>
                  </a:lnTo>
                  <a:lnTo>
                    <a:pt x="123" y="81"/>
                  </a:lnTo>
                  <a:lnTo>
                    <a:pt x="123" y="85"/>
                  </a:lnTo>
                  <a:lnTo>
                    <a:pt x="125" y="85"/>
                  </a:lnTo>
                  <a:lnTo>
                    <a:pt x="125" y="85"/>
                  </a:lnTo>
                  <a:lnTo>
                    <a:pt x="125" y="84"/>
                  </a:lnTo>
                  <a:lnTo>
                    <a:pt x="125" y="85"/>
                  </a:lnTo>
                  <a:lnTo>
                    <a:pt x="126" y="85"/>
                  </a:lnTo>
                  <a:lnTo>
                    <a:pt x="126" y="82"/>
                  </a:lnTo>
                  <a:lnTo>
                    <a:pt x="128" y="81"/>
                  </a:lnTo>
                  <a:lnTo>
                    <a:pt x="128" y="82"/>
                  </a:lnTo>
                  <a:lnTo>
                    <a:pt x="128" y="77"/>
                  </a:lnTo>
                  <a:lnTo>
                    <a:pt x="129" y="78"/>
                  </a:lnTo>
                  <a:lnTo>
                    <a:pt x="129" y="79"/>
                  </a:lnTo>
                  <a:lnTo>
                    <a:pt x="129" y="78"/>
                  </a:lnTo>
                  <a:lnTo>
                    <a:pt x="129" y="79"/>
                  </a:lnTo>
                  <a:lnTo>
                    <a:pt x="131" y="79"/>
                  </a:lnTo>
                  <a:lnTo>
                    <a:pt x="131" y="81"/>
                  </a:lnTo>
                  <a:lnTo>
                    <a:pt x="131" y="79"/>
                  </a:lnTo>
                  <a:lnTo>
                    <a:pt x="131" y="79"/>
                  </a:lnTo>
                  <a:lnTo>
                    <a:pt x="132" y="78"/>
                  </a:lnTo>
                  <a:lnTo>
                    <a:pt x="132" y="78"/>
                  </a:lnTo>
                  <a:lnTo>
                    <a:pt x="132" y="78"/>
                  </a:lnTo>
                  <a:lnTo>
                    <a:pt x="134" y="78"/>
                  </a:lnTo>
                  <a:lnTo>
                    <a:pt x="134" y="74"/>
                  </a:lnTo>
                  <a:lnTo>
                    <a:pt x="135" y="75"/>
                  </a:lnTo>
                  <a:lnTo>
                    <a:pt x="135" y="78"/>
                  </a:lnTo>
                  <a:lnTo>
                    <a:pt x="135" y="75"/>
                  </a:lnTo>
                  <a:lnTo>
                    <a:pt x="135" y="78"/>
                  </a:lnTo>
                  <a:lnTo>
                    <a:pt x="136" y="77"/>
                  </a:lnTo>
                  <a:lnTo>
                    <a:pt x="136" y="79"/>
                  </a:lnTo>
                  <a:lnTo>
                    <a:pt x="136" y="77"/>
                  </a:lnTo>
                  <a:lnTo>
                    <a:pt x="136" y="78"/>
                  </a:lnTo>
                  <a:lnTo>
                    <a:pt x="138" y="78"/>
                  </a:lnTo>
                  <a:lnTo>
                    <a:pt x="138" y="82"/>
                  </a:lnTo>
                  <a:lnTo>
                    <a:pt x="138" y="78"/>
                  </a:lnTo>
                  <a:lnTo>
                    <a:pt x="138" y="82"/>
                  </a:lnTo>
                  <a:lnTo>
                    <a:pt x="139" y="84"/>
                  </a:lnTo>
                  <a:lnTo>
                    <a:pt x="139" y="81"/>
                  </a:lnTo>
                  <a:lnTo>
                    <a:pt x="141" y="84"/>
                  </a:lnTo>
                  <a:lnTo>
                    <a:pt x="141" y="85"/>
                  </a:lnTo>
                  <a:lnTo>
                    <a:pt x="141" y="81"/>
                  </a:lnTo>
                  <a:lnTo>
                    <a:pt x="142" y="82"/>
                  </a:lnTo>
                  <a:lnTo>
                    <a:pt x="142" y="84"/>
                  </a:lnTo>
                  <a:lnTo>
                    <a:pt x="142" y="82"/>
                  </a:lnTo>
                  <a:lnTo>
                    <a:pt x="142" y="82"/>
                  </a:lnTo>
                  <a:lnTo>
                    <a:pt x="144" y="84"/>
                  </a:lnTo>
                  <a:lnTo>
                    <a:pt x="144" y="81"/>
                  </a:lnTo>
                  <a:lnTo>
                    <a:pt x="145" y="81"/>
                  </a:lnTo>
                  <a:lnTo>
                    <a:pt x="145" y="78"/>
                  </a:lnTo>
                  <a:lnTo>
                    <a:pt x="145" y="78"/>
                  </a:lnTo>
                  <a:lnTo>
                    <a:pt x="146" y="79"/>
                  </a:lnTo>
                  <a:lnTo>
                    <a:pt x="146" y="79"/>
                  </a:lnTo>
                  <a:lnTo>
                    <a:pt x="146" y="78"/>
                  </a:lnTo>
                  <a:lnTo>
                    <a:pt x="146" y="79"/>
                  </a:lnTo>
                  <a:lnTo>
                    <a:pt x="148" y="78"/>
                  </a:lnTo>
                  <a:lnTo>
                    <a:pt x="148" y="81"/>
                  </a:lnTo>
                  <a:lnTo>
                    <a:pt x="148" y="78"/>
                  </a:lnTo>
                  <a:lnTo>
                    <a:pt x="148" y="79"/>
                  </a:lnTo>
                  <a:lnTo>
                    <a:pt x="149" y="79"/>
                  </a:lnTo>
                  <a:lnTo>
                    <a:pt x="149" y="77"/>
                  </a:lnTo>
                  <a:lnTo>
                    <a:pt x="151" y="78"/>
                  </a:lnTo>
                  <a:lnTo>
                    <a:pt x="151" y="81"/>
                  </a:lnTo>
                  <a:lnTo>
                    <a:pt x="151" y="78"/>
                  </a:lnTo>
                  <a:lnTo>
                    <a:pt x="151" y="81"/>
                  </a:lnTo>
                  <a:lnTo>
                    <a:pt x="152" y="79"/>
                  </a:lnTo>
                  <a:lnTo>
                    <a:pt x="152" y="79"/>
                  </a:lnTo>
                  <a:lnTo>
                    <a:pt x="152" y="79"/>
                  </a:lnTo>
                  <a:lnTo>
                    <a:pt x="154" y="79"/>
                  </a:lnTo>
                  <a:lnTo>
                    <a:pt x="154" y="84"/>
                  </a:lnTo>
                  <a:lnTo>
                    <a:pt x="154" y="79"/>
                  </a:lnTo>
                  <a:lnTo>
                    <a:pt x="154" y="82"/>
                  </a:lnTo>
                  <a:lnTo>
                    <a:pt x="155" y="81"/>
                  </a:lnTo>
                  <a:lnTo>
                    <a:pt x="155" y="81"/>
                  </a:lnTo>
                  <a:lnTo>
                    <a:pt x="155" y="79"/>
                  </a:lnTo>
                  <a:lnTo>
                    <a:pt x="155" y="79"/>
                  </a:lnTo>
                  <a:lnTo>
                    <a:pt x="157" y="79"/>
                  </a:lnTo>
                  <a:lnTo>
                    <a:pt x="157" y="81"/>
                  </a:lnTo>
                  <a:lnTo>
                    <a:pt x="157" y="79"/>
                  </a:lnTo>
                  <a:lnTo>
                    <a:pt x="157" y="79"/>
                  </a:lnTo>
                  <a:lnTo>
                    <a:pt x="158" y="82"/>
                  </a:lnTo>
                  <a:lnTo>
                    <a:pt x="158" y="87"/>
                  </a:lnTo>
                  <a:lnTo>
                    <a:pt x="158" y="82"/>
                  </a:lnTo>
                  <a:lnTo>
                    <a:pt x="158" y="87"/>
                  </a:lnTo>
                  <a:lnTo>
                    <a:pt x="159" y="88"/>
                  </a:lnTo>
                  <a:lnTo>
                    <a:pt x="159" y="87"/>
                  </a:lnTo>
                  <a:lnTo>
                    <a:pt x="161" y="88"/>
                  </a:lnTo>
                  <a:lnTo>
                    <a:pt x="161" y="88"/>
                  </a:lnTo>
                  <a:lnTo>
                    <a:pt x="161" y="87"/>
                  </a:lnTo>
                  <a:lnTo>
                    <a:pt x="162" y="87"/>
                  </a:lnTo>
                  <a:lnTo>
                    <a:pt x="162" y="85"/>
                  </a:lnTo>
                  <a:lnTo>
                    <a:pt x="162" y="85"/>
                  </a:lnTo>
                  <a:lnTo>
                    <a:pt x="164" y="87"/>
                  </a:lnTo>
                  <a:lnTo>
                    <a:pt x="164" y="91"/>
                  </a:lnTo>
                  <a:lnTo>
                    <a:pt x="164" y="87"/>
                  </a:lnTo>
                  <a:lnTo>
                    <a:pt x="164" y="90"/>
                  </a:lnTo>
                  <a:lnTo>
                    <a:pt x="165" y="90"/>
                  </a:lnTo>
                  <a:lnTo>
                    <a:pt x="165" y="91"/>
                  </a:lnTo>
                  <a:lnTo>
                    <a:pt x="165" y="88"/>
                  </a:lnTo>
                  <a:lnTo>
                    <a:pt x="167" y="90"/>
                  </a:lnTo>
                  <a:lnTo>
                    <a:pt x="167" y="88"/>
                  </a:lnTo>
                  <a:lnTo>
                    <a:pt x="167" y="88"/>
                  </a:lnTo>
                  <a:lnTo>
                    <a:pt x="168" y="88"/>
                  </a:lnTo>
                  <a:lnTo>
                    <a:pt x="168" y="87"/>
                  </a:lnTo>
                  <a:lnTo>
                    <a:pt x="168" y="87"/>
                  </a:lnTo>
                  <a:lnTo>
                    <a:pt x="170" y="85"/>
                  </a:lnTo>
                  <a:lnTo>
                    <a:pt x="170" y="84"/>
                  </a:lnTo>
                  <a:lnTo>
                    <a:pt x="170" y="84"/>
                  </a:lnTo>
                  <a:lnTo>
                    <a:pt x="171" y="84"/>
                  </a:lnTo>
                  <a:lnTo>
                    <a:pt x="171" y="82"/>
                  </a:lnTo>
                  <a:lnTo>
                    <a:pt x="172" y="82"/>
                  </a:lnTo>
                  <a:lnTo>
                    <a:pt x="172" y="82"/>
                  </a:lnTo>
                  <a:lnTo>
                    <a:pt x="172" y="79"/>
                  </a:lnTo>
                  <a:lnTo>
                    <a:pt x="174" y="78"/>
                  </a:lnTo>
                  <a:lnTo>
                    <a:pt x="174" y="81"/>
                  </a:lnTo>
                  <a:lnTo>
                    <a:pt x="174" y="78"/>
                  </a:lnTo>
                  <a:lnTo>
                    <a:pt x="174" y="81"/>
                  </a:lnTo>
                  <a:lnTo>
                    <a:pt x="175" y="82"/>
                  </a:lnTo>
                  <a:lnTo>
                    <a:pt x="175" y="84"/>
                  </a:lnTo>
                  <a:lnTo>
                    <a:pt x="175" y="82"/>
                  </a:lnTo>
                  <a:lnTo>
                    <a:pt x="175" y="84"/>
                  </a:lnTo>
                  <a:lnTo>
                    <a:pt x="177" y="82"/>
                  </a:lnTo>
                  <a:lnTo>
                    <a:pt x="177" y="84"/>
                  </a:lnTo>
                  <a:lnTo>
                    <a:pt x="177" y="81"/>
                  </a:lnTo>
                  <a:lnTo>
                    <a:pt x="177" y="84"/>
                  </a:lnTo>
                  <a:lnTo>
                    <a:pt x="178" y="82"/>
                  </a:lnTo>
                  <a:lnTo>
                    <a:pt x="178" y="87"/>
                  </a:lnTo>
                  <a:lnTo>
                    <a:pt x="178" y="82"/>
                  </a:lnTo>
                  <a:lnTo>
                    <a:pt x="178" y="87"/>
                  </a:lnTo>
                  <a:lnTo>
                    <a:pt x="180" y="85"/>
                  </a:lnTo>
                  <a:lnTo>
                    <a:pt x="180" y="85"/>
                  </a:lnTo>
                  <a:lnTo>
                    <a:pt x="180" y="81"/>
                  </a:lnTo>
                  <a:lnTo>
                    <a:pt x="181" y="81"/>
                  </a:lnTo>
                  <a:lnTo>
                    <a:pt x="181" y="85"/>
                  </a:lnTo>
                  <a:lnTo>
                    <a:pt x="181" y="81"/>
                  </a:lnTo>
                  <a:lnTo>
                    <a:pt x="181" y="85"/>
                  </a:lnTo>
                  <a:lnTo>
                    <a:pt x="182" y="84"/>
                  </a:lnTo>
                  <a:lnTo>
                    <a:pt x="182" y="85"/>
                  </a:lnTo>
                  <a:lnTo>
                    <a:pt x="182" y="84"/>
                  </a:lnTo>
                  <a:lnTo>
                    <a:pt x="182" y="84"/>
                  </a:lnTo>
                  <a:lnTo>
                    <a:pt x="184" y="84"/>
                  </a:lnTo>
                  <a:lnTo>
                    <a:pt x="184" y="84"/>
                  </a:lnTo>
                  <a:lnTo>
                    <a:pt x="184" y="81"/>
                  </a:lnTo>
                  <a:lnTo>
                    <a:pt x="185" y="82"/>
                  </a:lnTo>
                  <a:lnTo>
                    <a:pt x="185" y="82"/>
                  </a:lnTo>
                  <a:lnTo>
                    <a:pt x="185" y="79"/>
                  </a:lnTo>
                  <a:lnTo>
                    <a:pt x="185" y="81"/>
                  </a:lnTo>
                  <a:lnTo>
                    <a:pt x="187" y="82"/>
                  </a:lnTo>
                  <a:lnTo>
                    <a:pt x="187" y="84"/>
                  </a:lnTo>
                  <a:lnTo>
                    <a:pt x="187" y="82"/>
                  </a:lnTo>
                  <a:lnTo>
                    <a:pt x="187" y="82"/>
                  </a:lnTo>
                  <a:lnTo>
                    <a:pt x="188" y="84"/>
                  </a:lnTo>
                  <a:lnTo>
                    <a:pt x="188" y="84"/>
                  </a:lnTo>
                  <a:lnTo>
                    <a:pt x="188" y="82"/>
                  </a:lnTo>
                  <a:lnTo>
                    <a:pt x="190" y="81"/>
                  </a:lnTo>
                  <a:lnTo>
                    <a:pt x="190" y="79"/>
                  </a:lnTo>
                  <a:lnTo>
                    <a:pt x="190" y="81"/>
                  </a:lnTo>
                  <a:lnTo>
                    <a:pt x="191" y="82"/>
                  </a:lnTo>
                  <a:lnTo>
                    <a:pt x="191" y="78"/>
                  </a:lnTo>
                  <a:lnTo>
                    <a:pt x="193" y="79"/>
                  </a:lnTo>
                  <a:lnTo>
                    <a:pt x="193" y="81"/>
                  </a:lnTo>
                  <a:lnTo>
                    <a:pt x="193" y="79"/>
                  </a:lnTo>
                  <a:lnTo>
                    <a:pt x="193" y="81"/>
                  </a:lnTo>
                  <a:lnTo>
                    <a:pt x="194" y="79"/>
                  </a:lnTo>
                  <a:lnTo>
                    <a:pt x="194" y="81"/>
                  </a:lnTo>
                  <a:lnTo>
                    <a:pt x="194" y="77"/>
                  </a:lnTo>
                  <a:lnTo>
                    <a:pt x="195" y="77"/>
                  </a:lnTo>
                  <a:lnTo>
                    <a:pt x="195" y="74"/>
                  </a:lnTo>
                  <a:lnTo>
                    <a:pt x="197" y="74"/>
                  </a:lnTo>
                  <a:lnTo>
                    <a:pt x="197" y="69"/>
                  </a:lnTo>
                  <a:lnTo>
                    <a:pt x="198" y="69"/>
                  </a:lnTo>
                  <a:lnTo>
                    <a:pt x="198" y="65"/>
                  </a:lnTo>
                  <a:lnTo>
                    <a:pt x="198" y="65"/>
                  </a:lnTo>
                  <a:lnTo>
                    <a:pt x="200" y="68"/>
                  </a:lnTo>
                  <a:lnTo>
                    <a:pt x="200" y="71"/>
                  </a:lnTo>
                  <a:lnTo>
                    <a:pt x="200" y="68"/>
                  </a:lnTo>
                  <a:lnTo>
                    <a:pt x="200" y="71"/>
                  </a:lnTo>
                  <a:lnTo>
                    <a:pt x="201" y="69"/>
                  </a:lnTo>
                  <a:lnTo>
                    <a:pt x="201" y="71"/>
                  </a:lnTo>
                  <a:lnTo>
                    <a:pt x="201" y="68"/>
                  </a:lnTo>
                  <a:lnTo>
                    <a:pt x="201" y="71"/>
                  </a:lnTo>
                  <a:lnTo>
                    <a:pt x="203" y="71"/>
                  </a:lnTo>
                  <a:lnTo>
                    <a:pt x="203" y="75"/>
                  </a:lnTo>
                  <a:lnTo>
                    <a:pt x="203" y="71"/>
                  </a:lnTo>
                  <a:lnTo>
                    <a:pt x="203" y="75"/>
                  </a:lnTo>
                  <a:lnTo>
                    <a:pt x="204" y="75"/>
                  </a:lnTo>
                  <a:lnTo>
                    <a:pt x="204" y="84"/>
                  </a:lnTo>
                  <a:lnTo>
                    <a:pt x="204" y="75"/>
                  </a:lnTo>
                  <a:lnTo>
                    <a:pt x="204" y="84"/>
                  </a:lnTo>
                  <a:lnTo>
                    <a:pt x="206" y="85"/>
                  </a:lnTo>
                  <a:lnTo>
                    <a:pt x="206" y="85"/>
                  </a:lnTo>
                  <a:lnTo>
                    <a:pt x="206" y="85"/>
                  </a:lnTo>
                  <a:lnTo>
                    <a:pt x="206" y="85"/>
                  </a:lnTo>
                  <a:lnTo>
                    <a:pt x="207" y="85"/>
                  </a:lnTo>
                  <a:lnTo>
                    <a:pt x="207" y="87"/>
                  </a:lnTo>
                  <a:lnTo>
                    <a:pt x="207" y="85"/>
                  </a:lnTo>
                  <a:lnTo>
                    <a:pt x="207" y="87"/>
                  </a:lnTo>
                  <a:lnTo>
                    <a:pt x="208" y="88"/>
                  </a:lnTo>
                  <a:lnTo>
                    <a:pt x="208" y="92"/>
                  </a:lnTo>
                  <a:lnTo>
                    <a:pt x="208" y="88"/>
                  </a:lnTo>
                  <a:lnTo>
                    <a:pt x="208" y="92"/>
                  </a:lnTo>
                  <a:lnTo>
                    <a:pt x="210" y="92"/>
                  </a:lnTo>
                  <a:lnTo>
                    <a:pt x="210" y="92"/>
                  </a:lnTo>
                  <a:lnTo>
                    <a:pt x="210" y="90"/>
                  </a:lnTo>
                  <a:lnTo>
                    <a:pt x="211" y="92"/>
                  </a:lnTo>
                  <a:lnTo>
                    <a:pt x="211" y="94"/>
                  </a:lnTo>
                  <a:lnTo>
                    <a:pt x="211" y="91"/>
                  </a:lnTo>
                  <a:lnTo>
                    <a:pt x="213" y="91"/>
                  </a:lnTo>
                  <a:lnTo>
                    <a:pt x="213" y="87"/>
                  </a:lnTo>
                  <a:lnTo>
                    <a:pt x="214" y="85"/>
                  </a:lnTo>
                  <a:lnTo>
                    <a:pt x="214" y="81"/>
                  </a:lnTo>
                  <a:lnTo>
                    <a:pt x="216" y="81"/>
                  </a:lnTo>
                  <a:lnTo>
                    <a:pt x="216" y="77"/>
                  </a:lnTo>
                  <a:lnTo>
                    <a:pt x="217" y="77"/>
                  </a:lnTo>
                  <a:lnTo>
                    <a:pt x="217" y="79"/>
                  </a:lnTo>
                  <a:lnTo>
                    <a:pt x="217" y="77"/>
                  </a:lnTo>
                  <a:lnTo>
                    <a:pt x="217" y="79"/>
                  </a:lnTo>
                  <a:lnTo>
                    <a:pt x="218" y="78"/>
                  </a:lnTo>
                  <a:lnTo>
                    <a:pt x="218" y="79"/>
                  </a:lnTo>
                  <a:lnTo>
                    <a:pt x="218" y="77"/>
                  </a:lnTo>
                  <a:lnTo>
                    <a:pt x="220" y="78"/>
                  </a:lnTo>
                  <a:lnTo>
                    <a:pt x="220" y="78"/>
                  </a:lnTo>
                  <a:lnTo>
                    <a:pt x="220" y="77"/>
                  </a:lnTo>
                  <a:lnTo>
                    <a:pt x="220" y="78"/>
                  </a:lnTo>
                  <a:lnTo>
                    <a:pt x="221" y="77"/>
                  </a:lnTo>
                  <a:lnTo>
                    <a:pt x="221" y="78"/>
                  </a:lnTo>
                  <a:lnTo>
                    <a:pt x="221" y="77"/>
                  </a:lnTo>
                  <a:lnTo>
                    <a:pt x="221" y="77"/>
                  </a:lnTo>
                  <a:lnTo>
                    <a:pt x="223" y="77"/>
                  </a:lnTo>
                  <a:lnTo>
                    <a:pt x="223" y="78"/>
                  </a:lnTo>
                  <a:lnTo>
                    <a:pt x="223" y="77"/>
                  </a:lnTo>
                  <a:lnTo>
                    <a:pt x="223" y="77"/>
                  </a:lnTo>
                  <a:lnTo>
                    <a:pt x="224" y="77"/>
                  </a:lnTo>
                  <a:lnTo>
                    <a:pt x="224" y="78"/>
                  </a:lnTo>
                  <a:lnTo>
                    <a:pt x="224" y="75"/>
                  </a:lnTo>
                  <a:lnTo>
                    <a:pt x="224" y="78"/>
                  </a:lnTo>
                  <a:lnTo>
                    <a:pt x="226" y="79"/>
                  </a:lnTo>
                  <a:lnTo>
                    <a:pt x="226" y="84"/>
                  </a:lnTo>
                  <a:lnTo>
                    <a:pt x="226" y="79"/>
                  </a:lnTo>
                  <a:lnTo>
                    <a:pt x="226" y="84"/>
                  </a:lnTo>
                  <a:lnTo>
                    <a:pt x="227" y="84"/>
                  </a:lnTo>
                  <a:lnTo>
                    <a:pt x="227" y="81"/>
                  </a:lnTo>
                  <a:lnTo>
                    <a:pt x="229" y="81"/>
                  </a:lnTo>
                  <a:lnTo>
                    <a:pt x="229" y="77"/>
                  </a:lnTo>
                  <a:lnTo>
                    <a:pt x="230" y="78"/>
                  </a:lnTo>
                  <a:lnTo>
                    <a:pt x="230" y="78"/>
                  </a:lnTo>
                  <a:lnTo>
                    <a:pt x="230" y="75"/>
                  </a:lnTo>
                  <a:lnTo>
                    <a:pt x="231" y="77"/>
                  </a:lnTo>
                  <a:lnTo>
                    <a:pt x="231" y="78"/>
                  </a:lnTo>
                  <a:lnTo>
                    <a:pt x="231" y="77"/>
                  </a:lnTo>
                  <a:lnTo>
                    <a:pt x="231" y="78"/>
                  </a:lnTo>
                  <a:lnTo>
                    <a:pt x="233" y="79"/>
                  </a:lnTo>
                  <a:lnTo>
                    <a:pt x="233" y="77"/>
                  </a:lnTo>
                  <a:lnTo>
                    <a:pt x="233" y="79"/>
                  </a:lnTo>
                  <a:lnTo>
                    <a:pt x="234" y="81"/>
                  </a:lnTo>
                  <a:lnTo>
                    <a:pt x="234" y="81"/>
                  </a:lnTo>
                  <a:lnTo>
                    <a:pt x="234" y="81"/>
                  </a:lnTo>
                  <a:lnTo>
                    <a:pt x="236" y="82"/>
                  </a:lnTo>
                  <a:lnTo>
                    <a:pt x="236" y="87"/>
                  </a:lnTo>
                  <a:lnTo>
                    <a:pt x="236" y="82"/>
                  </a:lnTo>
                  <a:lnTo>
                    <a:pt x="236" y="87"/>
                  </a:lnTo>
                  <a:lnTo>
                    <a:pt x="237" y="85"/>
                  </a:lnTo>
                  <a:lnTo>
                    <a:pt x="237" y="87"/>
                  </a:lnTo>
                  <a:lnTo>
                    <a:pt x="237" y="84"/>
                  </a:lnTo>
                  <a:lnTo>
                    <a:pt x="237" y="87"/>
                  </a:lnTo>
                  <a:lnTo>
                    <a:pt x="239" y="85"/>
                  </a:lnTo>
                  <a:lnTo>
                    <a:pt x="239" y="88"/>
                  </a:lnTo>
                  <a:lnTo>
                    <a:pt x="239" y="85"/>
                  </a:lnTo>
                  <a:lnTo>
                    <a:pt x="239" y="88"/>
                  </a:lnTo>
                  <a:lnTo>
                    <a:pt x="240" y="90"/>
                  </a:lnTo>
                  <a:lnTo>
                    <a:pt x="240" y="85"/>
                  </a:lnTo>
                  <a:lnTo>
                    <a:pt x="242" y="85"/>
                  </a:lnTo>
                  <a:lnTo>
                    <a:pt x="242" y="90"/>
                  </a:lnTo>
                  <a:lnTo>
                    <a:pt x="242" y="85"/>
                  </a:lnTo>
                  <a:lnTo>
                    <a:pt x="242" y="88"/>
                  </a:lnTo>
                  <a:lnTo>
                    <a:pt x="243" y="88"/>
                  </a:lnTo>
                  <a:lnTo>
                    <a:pt x="243" y="87"/>
                  </a:lnTo>
                  <a:lnTo>
                    <a:pt x="243" y="87"/>
                  </a:lnTo>
                  <a:lnTo>
                    <a:pt x="244" y="87"/>
                  </a:lnTo>
                  <a:lnTo>
                    <a:pt x="244" y="84"/>
                  </a:lnTo>
                  <a:lnTo>
                    <a:pt x="246" y="82"/>
                  </a:lnTo>
                  <a:lnTo>
                    <a:pt x="246" y="84"/>
                  </a:lnTo>
                  <a:lnTo>
                    <a:pt x="246" y="82"/>
                  </a:lnTo>
                  <a:lnTo>
                    <a:pt x="246" y="84"/>
                  </a:lnTo>
                  <a:lnTo>
                    <a:pt x="247" y="85"/>
                  </a:lnTo>
                  <a:lnTo>
                    <a:pt x="247" y="85"/>
                  </a:lnTo>
                  <a:lnTo>
                    <a:pt x="247" y="82"/>
                  </a:lnTo>
                  <a:lnTo>
                    <a:pt x="249" y="85"/>
                  </a:lnTo>
                  <a:lnTo>
                    <a:pt x="249" y="84"/>
                  </a:lnTo>
                  <a:lnTo>
                    <a:pt x="250" y="82"/>
                  </a:lnTo>
                  <a:lnTo>
                    <a:pt x="250" y="84"/>
                  </a:lnTo>
                  <a:lnTo>
                    <a:pt x="250" y="82"/>
                  </a:lnTo>
                  <a:lnTo>
                    <a:pt x="252" y="82"/>
                  </a:lnTo>
                  <a:lnTo>
                    <a:pt x="252" y="85"/>
                  </a:lnTo>
                  <a:lnTo>
                    <a:pt x="252" y="82"/>
                  </a:lnTo>
                  <a:lnTo>
                    <a:pt x="252" y="84"/>
                  </a:lnTo>
                  <a:lnTo>
                    <a:pt x="253" y="88"/>
                  </a:lnTo>
                  <a:lnTo>
                    <a:pt x="253" y="84"/>
                  </a:lnTo>
                  <a:lnTo>
                    <a:pt x="254" y="84"/>
                  </a:lnTo>
                  <a:lnTo>
                    <a:pt x="254" y="85"/>
                  </a:lnTo>
                  <a:lnTo>
                    <a:pt x="254" y="84"/>
                  </a:lnTo>
                  <a:lnTo>
                    <a:pt x="254" y="85"/>
                  </a:lnTo>
                  <a:lnTo>
                    <a:pt x="256" y="84"/>
                  </a:lnTo>
                  <a:lnTo>
                    <a:pt x="256" y="82"/>
                  </a:lnTo>
                  <a:lnTo>
                    <a:pt x="257" y="82"/>
                  </a:lnTo>
                  <a:lnTo>
                    <a:pt x="257" y="84"/>
                  </a:lnTo>
                  <a:lnTo>
                    <a:pt x="257" y="81"/>
                  </a:lnTo>
                  <a:lnTo>
                    <a:pt x="257" y="84"/>
                  </a:lnTo>
                  <a:lnTo>
                    <a:pt x="259" y="81"/>
                  </a:lnTo>
                  <a:lnTo>
                    <a:pt x="259" y="78"/>
                  </a:lnTo>
                  <a:lnTo>
                    <a:pt x="260" y="79"/>
                  </a:lnTo>
                  <a:lnTo>
                    <a:pt x="260" y="81"/>
                  </a:lnTo>
                  <a:lnTo>
                    <a:pt x="260" y="78"/>
                  </a:lnTo>
                  <a:lnTo>
                    <a:pt x="262" y="78"/>
                  </a:lnTo>
                  <a:lnTo>
                    <a:pt x="262" y="77"/>
                  </a:lnTo>
                  <a:lnTo>
                    <a:pt x="262" y="78"/>
                  </a:lnTo>
                  <a:lnTo>
                    <a:pt x="263" y="77"/>
                  </a:lnTo>
                  <a:lnTo>
                    <a:pt x="263" y="79"/>
                  </a:lnTo>
                  <a:lnTo>
                    <a:pt x="263" y="77"/>
                  </a:lnTo>
                  <a:lnTo>
                    <a:pt x="263" y="79"/>
                  </a:lnTo>
                  <a:lnTo>
                    <a:pt x="265" y="79"/>
                  </a:lnTo>
                  <a:lnTo>
                    <a:pt x="265" y="82"/>
                  </a:lnTo>
                  <a:lnTo>
                    <a:pt x="265" y="79"/>
                  </a:lnTo>
                  <a:lnTo>
                    <a:pt x="265" y="82"/>
                  </a:lnTo>
                  <a:lnTo>
                    <a:pt x="266" y="84"/>
                  </a:lnTo>
                  <a:lnTo>
                    <a:pt x="266" y="81"/>
                  </a:lnTo>
                  <a:lnTo>
                    <a:pt x="266" y="81"/>
                  </a:lnTo>
                  <a:lnTo>
                    <a:pt x="267" y="84"/>
                  </a:lnTo>
                  <a:lnTo>
                    <a:pt x="267" y="81"/>
                  </a:lnTo>
                  <a:lnTo>
                    <a:pt x="269" y="81"/>
                  </a:lnTo>
                  <a:lnTo>
                    <a:pt x="269" y="85"/>
                  </a:lnTo>
                  <a:lnTo>
                    <a:pt x="269" y="81"/>
                  </a:lnTo>
                  <a:lnTo>
                    <a:pt x="269" y="85"/>
                  </a:lnTo>
                  <a:lnTo>
                    <a:pt x="270" y="84"/>
                  </a:lnTo>
                  <a:lnTo>
                    <a:pt x="270" y="85"/>
                  </a:lnTo>
                  <a:lnTo>
                    <a:pt x="270" y="82"/>
                  </a:lnTo>
                  <a:lnTo>
                    <a:pt x="272" y="81"/>
                  </a:lnTo>
                  <a:lnTo>
                    <a:pt x="272" y="82"/>
                  </a:lnTo>
                  <a:lnTo>
                    <a:pt x="272" y="79"/>
                  </a:lnTo>
                  <a:lnTo>
                    <a:pt x="273" y="78"/>
                  </a:lnTo>
                  <a:lnTo>
                    <a:pt x="273" y="78"/>
                  </a:lnTo>
                  <a:lnTo>
                    <a:pt x="273" y="77"/>
                  </a:lnTo>
                  <a:lnTo>
                    <a:pt x="273" y="78"/>
                  </a:lnTo>
                  <a:lnTo>
                    <a:pt x="275" y="78"/>
                  </a:lnTo>
                  <a:lnTo>
                    <a:pt x="275" y="74"/>
                  </a:lnTo>
                  <a:lnTo>
                    <a:pt x="276" y="75"/>
                  </a:lnTo>
                  <a:lnTo>
                    <a:pt x="276" y="78"/>
                  </a:lnTo>
                  <a:lnTo>
                    <a:pt x="276" y="75"/>
                  </a:lnTo>
                  <a:lnTo>
                    <a:pt x="276" y="78"/>
                  </a:lnTo>
                  <a:lnTo>
                    <a:pt x="278" y="77"/>
                  </a:lnTo>
                  <a:lnTo>
                    <a:pt x="278" y="78"/>
                  </a:lnTo>
                  <a:lnTo>
                    <a:pt x="278" y="75"/>
                  </a:lnTo>
                  <a:lnTo>
                    <a:pt x="278" y="78"/>
                  </a:lnTo>
                  <a:lnTo>
                    <a:pt x="279" y="79"/>
                  </a:lnTo>
                  <a:lnTo>
                    <a:pt x="279" y="82"/>
                  </a:lnTo>
                  <a:lnTo>
                    <a:pt x="279" y="79"/>
                  </a:lnTo>
                  <a:lnTo>
                    <a:pt x="279" y="82"/>
                  </a:lnTo>
                  <a:lnTo>
                    <a:pt x="280" y="82"/>
                  </a:lnTo>
                  <a:lnTo>
                    <a:pt x="280" y="77"/>
                  </a:lnTo>
                  <a:lnTo>
                    <a:pt x="282" y="75"/>
                  </a:lnTo>
                  <a:lnTo>
                    <a:pt x="282" y="77"/>
                  </a:lnTo>
                  <a:lnTo>
                    <a:pt x="282" y="75"/>
                  </a:lnTo>
                  <a:lnTo>
                    <a:pt x="282" y="77"/>
                  </a:lnTo>
                  <a:lnTo>
                    <a:pt x="283" y="78"/>
                  </a:lnTo>
                  <a:lnTo>
                    <a:pt x="283" y="79"/>
                  </a:lnTo>
                  <a:lnTo>
                    <a:pt x="283" y="75"/>
                  </a:lnTo>
                  <a:lnTo>
                    <a:pt x="283" y="79"/>
                  </a:lnTo>
                  <a:lnTo>
                    <a:pt x="285" y="79"/>
                  </a:lnTo>
                  <a:lnTo>
                    <a:pt x="285" y="81"/>
                  </a:lnTo>
                  <a:lnTo>
                    <a:pt x="285" y="79"/>
                  </a:lnTo>
                  <a:lnTo>
                    <a:pt x="285" y="81"/>
                  </a:lnTo>
                  <a:lnTo>
                    <a:pt x="286" y="82"/>
                  </a:lnTo>
                  <a:lnTo>
                    <a:pt x="286" y="77"/>
                  </a:lnTo>
                  <a:lnTo>
                    <a:pt x="288" y="77"/>
                  </a:lnTo>
                  <a:lnTo>
                    <a:pt x="288" y="72"/>
                  </a:lnTo>
                  <a:lnTo>
                    <a:pt x="288" y="74"/>
                  </a:lnTo>
                  <a:lnTo>
                    <a:pt x="289" y="71"/>
                  </a:lnTo>
                  <a:lnTo>
                    <a:pt x="289" y="65"/>
                  </a:lnTo>
                  <a:lnTo>
                    <a:pt x="290" y="62"/>
                  </a:lnTo>
                  <a:lnTo>
                    <a:pt x="290" y="64"/>
                  </a:lnTo>
                  <a:lnTo>
                    <a:pt x="290" y="62"/>
                  </a:lnTo>
                  <a:lnTo>
                    <a:pt x="290" y="62"/>
                  </a:lnTo>
                  <a:lnTo>
                    <a:pt x="292" y="61"/>
                  </a:lnTo>
                  <a:lnTo>
                    <a:pt x="292" y="55"/>
                  </a:lnTo>
                  <a:lnTo>
                    <a:pt x="292" y="56"/>
                  </a:lnTo>
                  <a:lnTo>
                    <a:pt x="293" y="55"/>
                  </a:lnTo>
                  <a:lnTo>
                    <a:pt x="293" y="55"/>
                  </a:lnTo>
                  <a:lnTo>
                    <a:pt x="293" y="54"/>
                  </a:lnTo>
                  <a:lnTo>
                    <a:pt x="293" y="55"/>
                  </a:lnTo>
                  <a:lnTo>
                    <a:pt x="295" y="58"/>
                  </a:lnTo>
                  <a:lnTo>
                    <a:pt x="295" y="59"/>
                  </a:lnTo>
                  <a:lnTo>
                    <a:pt x="295" y="58"/>
                  </a:lnTo>
                  <a:lnTo>
                    <a:pt x="295" y="58"/>
                  </a:lnTo>
                  <a:lnTo>
                    <a:pt x="296" y="61"/>
                  </a:lnTo>
                  <a:lnTo>
                    <a:pt x="296" y="62"/>
                  </a:lnTo>
                  <a:lnTo>
                    <a:pt x="296" y="61"/>
                  </a:lnTo>
                  <a:lnTo>
                    <a:pt x="296" y="62"/>
                  </a:lnTo>
                  <a:lnTo>
                    <a:pt x="298" y="64"/>
                  </a:lnTo>
                  <a:lnTo>
                    <a:pt x="298" y="66"/>
                  </a:lnTo>
                  <a:lnTo>
                    <a:pt x="298" y="64"/>
                  </a:lnTo>
                  <a:lnTo>
                    <a:pt x="298" y="66"/>
                  </a:lnTo>
                  <a:lnTo>
                    <a:pt x="299" y="68"/>
                  </a:lnTo>
                  <a:lnTo>
                    <a:pt x="299" y="68"/>
                  </a:lnTo>
                  <a:lnTo>
                    <a:pt x="299" y="68"/>
                  </a:lnTo>
                  <a:lnTo>
                    <a:pt x="301" y="66"/>
                  </a:lnTo>
                  <a:lnTo>
                    <a:pt x="301" y="74"/>
                  </a:lnTo>
                  <a:lnTo>
                    <a:pt x="301" y="66"/>
                  </a:lnTo>
                  <a:lnTo>
                    <a:pt x="301" y="74"/>
                  </a:lnTo>
                  <a:lnTo>
                    <a:pt x="302" y="77"/>
                  </a:lnTo>
                  <a:lnTo>
                    <a:pt x="302" y="79"/>
                  </a:lnTo>
                  <a:lnTo>
                    <a:pt x="302" y="77"/>
                  </a:lnTo>
                  <a:lnTo>
                    <a:pt x="302" y="79"/>
                  </a:lnTo>
                  <a:lnTo>
                    <a:pt x="303" y="81"/>
                  </a:lnTo>
                  <a:lnTo>
                    <a:pt x="303" y="85"/>
                  </a:lnTo>
                  <a:lnTo>
                    <a:pt x="303" y="81"/>
                  </a:lnTo>
                  <a:lnTo>
                    <a:pt x="303" y="85"/>
                  </a:lnTo>
                  <a:lnTo>
                    <a:pt x="305" y="85"/>
                  </a:lnTo>
                  <a:lnTo>
                    <a:pt x="305" y="85"/>
                  </a:lnTo>
                  <a:lnTo>
                    <a:pt x="305" y="82"/>
                  </a:lnTo>
                  <a:lnTo>
                    <a:pt x="306" y="85"/>
                  </a:lnTo>
                  <a:lnTo>
                    <a:pt x="306" y="85"/>
                  </a:lnTo>
                  <a:lnTo>
                    <a:pt x="306" y="85"/>
                  </a:lnTo>
                  <a:lnTo>
                    <a:pt x="308" y="82"/>
                  </a:lnTo>
                  <a:lnTo>
                    <a:pt x="308" y="78"/>
                  </a:lnTo>
                  <a:lnTo>
                    <a:pt x="308" y="79"/>
                  </a:lnTo>
                  <a:lnTo>
                    <a:pt x="309" y="78"/>
                  </a:lnTo>
                  <a:lnTo>
                    <a:pt x="309" y="82"/>
                  </a:lnTo>
                  <a:lnTo>
                    <a:pt x="309" y="78"/>
                  </a:lnTo>
                  <a:lnTo>
                    <a:pt x="309" y="82"/>
                  </a:lnTo>
                  <a:lnTo>
                    <a:pt x="311" y="79"/>
                  </a:lnTo>
                  <a:lnTo>
                    <a:pt x="311" y="71"/>
                  </a:lnTo>
                  <a:lnTo>
                    <a:pt x="312" y="72"/>
                  </a:lnTo>
                  <a:lnTo>
                    <a:pt x="312" y="74"/>
                  </a:lnTo>
                  <a:lnTo>
                    <a:pt x="312" y="72"/>
                  </a:lnTo>
                  <a:lnTo>
                    <a:pt x="312" y="74"/>
                  </a:lnTo>
                  <a:lnTo>
                    <a:pt x="314" y="77"/>
                  </a:lnTo>
                  <a:lnTo>
                    <a:pt x="314" y="69"/>
                  </a:lnTo>
                  <a:lnTo>
                    <a:pt x="315" y="68"/>
                  </a:lnTo>
                  <a:lnTo>
                    <a:pt x="315" y="64"/>
                  </a:lnTo>
                  <a:lnTo>
                    <a:pt x="316" y="64"/>
                  </a:lnTo>
                  <a:lnTo>
                    <a:pt x="316" y="66"/>
                  </a:lnTo>
                  <a:lnTo>
                    <a:pt x="316" y="64"/>
                  </a:lnTo>
                  <a:lnTo>
                    <a:pt x="316" y="66"/>
                  </a:lnTo>
                  <a:lnTo>
                    <a:pt x="318" y="66"/>
                  </a:lnTo>
                  <a:lnTo>
                    <a:pt x="318" y="61"/>
                  </a:lnTo>
                  <a:lnTo>
                    <a:pt x="319" y="59"/>
                  </a:lnTo>
                  <a:lnTo>
                    <a:pt x="319" y="58"/>
                  </a:lnTo>
                  <a:lnTo>
                    <a:pt x="319" y="58"/>
                  </a:lnTo>
                  <a:lnTo>
                    <a:pt x="321" y="59"/>
                  </a:lnTo>
                  <a:lnTo>
                    <a:pt x="321" y="61"/>
                  </a:lnTo>
                  <a:lnTo>
                    <a:pt x="321" y="59"/>
                  </a:lnTo>
                  <a:lnTo>
                    <a:pt x="321" y="61"/>
                  </a:lnTo>
                  <a:lnTo>
                    <a:pt x="322" y="59"/>
                  </a:lnTo>
                  <a:lnTo>
                    <a:pt x="322" y="64"/>
                  </a:lnTo>
                  <a:lnTo>
                    <a:pt x="322" y="59"/>
                  </a:lnTo>
                  <a:lnTo>
                    <a:pt x="322" y="64"/>
                  </a:lnTo>
                  <a:lnTo>
                    <a:pt x="324" y="64"/>
                  </a:lnTo>
                  <a:lnTo>
                    <a:pt x="324" y="66"/>
                  </a:lnTo>
                  <a:lnTo>
                    <a:pt x="324" y="64"/>
                  </a:lnTo>
                  <a:lnTo>
                    <a:pt x="324" y="66"/>
                  </a:lnTo>
                  <a:lnTo>
                    <a:pt x="325" y="68"/>
                  </a:lnTo>
                  <a:lnTo>
                    <a:pt x="325" y="65"/>
                  </a:lnTo>
                  <a:lnTo>
                    <a:pt x="326" y="65"/>
                  </a:lnTo>
                  <a:lnTo>
                    <a:pt x="326" y="62"/>
                  </a:lnTo>
                  <a:lnTo>
                    <a:pt x="326" y="62"/>
                  </a:lnTo>
                  <a:lnTo>
                    <a:pt x="328" y="64"/>
                  </a:lnTo>
                  <a:lnTo>
                    <a:pt x="328" y="66"/>
                  </a:lnTo>
                  <a:lnTo>
                    <a:pt x="328" y="64"/>
                  </a:lnTo>
                  <a:lnTo>
                    <a:pt x="328" y="66"/>
                  </a:lnTo>
                  <a:lnTo>
                    <a:pt x="329" y="65"/>
                  </a:lnTo>
                  <a:lnTo>
                    <a:pt x="329" y="64"/>
                  </a:lnTo>
                  <a:lnTo>
                    <a:pt x="329" y="65"/>
                  </a:lnTo>
                  <a:lnTo>
                    <a:pt x="331" y="65"/>
                  </a:lnTo>
                  <a:lnTo>
                    <a:pt x="331" y="69"/>
                  </a:lnTo>
                  <a:lnTo>
                    <a:pt x="331" y="65"/>
                  </a:lnTo>
                  <a:lnTo>
                    <a:pt x="331" y="69"/>
                  </a:lnTo>
                  <a:lnTo>
                    <a:pt x="332" y="71"/>
                  </a:lnTo>
                  <a:lnTo>
                    <a:pt x="332" y="75"/>
                  </a:lnTo>
                  <a:lnTo>
                    <a:pt x="332" y="71"/>
                  </a:lnTo>
                  <a:lnTo>
                    <a:pt x="332" y="72"/>
                  </a:lnTo>
                  <a:lnTo>
                    <a:pt x="334" y="72"/>
                  </a:lnTo>
                  <a:lnTo>
                    <a:pt x="334" y="77"/>
                  </a:lnTo>
                  <a:lnTo>
                    <a:pt x="334" y="72"/>
                  </a:lnTo>
                  <a:lnTo>
                    <a:pt x="334" y="77"/>
                  </a:lnTo>
                  <a:lnTo>
                    <a:pt x="335" y="78"/>
                  </a:lnTo>
                  <a:lnTo>
                    <a:pt x="335" y="81"/>
                  </a:lnTo>
                  <a:lnTo>
                    <a:pt x="335" y="78"/>
                  </a:lnTo>
                  <a:lnTo>
                    <a:pt x="335" y="81"/>
                  </a:lnTo>
                  <a:lnTo>
                    <a:pt x="337" y="81"/>
                  </a:lnTo>
                  <a:lnTo>
                    <a:pt x="337" y="79"/>
                  </a:lnTo>
                  <a:lnTo>
                    <a:pt x="338" y="79"/>
                  </a:lnTo>
                  <a:lnTo>
                    <a:pt x="338" y="88"/>
                  </a:lnTo>
                  <a:lnTo>
                    <a:pt x="338" y="79"/>
                  </a:lnTo>
                  <a:lnTo>
                    <a:pt x="338" y="88"/>
                  </a:lnTo>
                  <a:lnTo>
                    <a:pt x="339" y="90"/>
                  </a:lnTo>
                  <a:lnTo>
                    <a:pt x="339" y="91"/>
                  </a:lnTo>
                  <a:lnTo>
                    <a:pt x="339" y="90"/>
                  </a:lnTo>
                  <a:lnTo>
                    <a:pt x="339" y="91"/>
                  </a:lnTo>
                  <a:lnTo>
                    <a:pt x="341" y="90"/>
                  </a:lnTo>
                  <a:lnTo>
                    <a:pt x="341" y="91"/>
                  </a:lnTo>
                  <a:lnTo>
                    <a:pt x="341" y="90"/>
                  </a:lnTo>
                  <a:lnTo>
                    <a:pt x="341" y="90"/>
                  </a:lnTo>
                  <a:lnTo>
                    <a:pt x="342" y="90"/>
                  </a:lnTo>
                  <a:lnTo>
                    <a:pt x="342" y="90"/>
                  </a:lnTo>
                  <a:lnTo>
                    <a:pt x="342" y="88"/>
                  </a:lnTo>
                  <a:lnTo>
                    <a:pt x="342" y="90"/>
                  </a:lnTo>
                  <a:lnTo>
                    <a:pt x="344" y="91"/>
                  </a:lnTo>
                  <a:lnTo>
                    <a:pt x="344" y="91"/>
                  </a:lnTo>
                  <a:lnTo>
                    <a:pt x="344" y="88"/>
                  </a:lnTo>
                  <a:lnTo>
                    <a:pt x="345" y="85"/>
                  </a:lnTo>
                  <a:lnTo>
                    <a:pt x="345" y="84"/>
                  </a:lnTo>
                  <a:lnTo>
                    <a:pt x="347" y="82"/>
                  </a:lnTo>
                  <a:lnTo>
                    <a:pt x="347" y="84"/>
                  </a:lnTo>
                  <a:lnTo>
                    <a:pt x="347" y="82"/>
                  </a:lnTo>
                  <a:lnTo>
                    <a:pt x="347" y="84"/>
                  </a:lnTo>
                  <a:lnTo>
                    <a:pt x="348" y="84"/>
                  </a:lnTo>
                  <a:lnTo>
                    <a:pt x="348" y="85"/>
                  </a:lnTo>
                  <a:lnTo>
                    <a:pt x="348" y="84"/>
                  </a:lnTo>
                  <a:lnTo>
                    <a:pt x="348" y="84"/>
                  </a:lnTo>
                  <a:lnTo>
                    <a:pt x="350" y="82"/>
                  </a:lnTo>
                  <a:lnTo>
                    <a:pt x="350" y="82"/>
                  </a:lnTo>
                  <a:lnTo>
                    <a:pt x="350" y="79"/>
                  </a:lnTo>
                  <a:lnTo>
                    <a:pt x="350" y="79"/>
                  </a:lnTo>
                  <a:lnTo>
                    <a:pt x="351" y="78"/>
                  </a:lnTo>
                  <a:lnTo>
                    <a:pt x="351" y="78"/>
                  </a:lnTo>
                  <a:lnTo>
                    <a:pt x="351" y="78"/>
                  </a:lnTo>
                  <a:lnTo>
                    <a:pt x="352" y="78"/>
                  </a:lnTo>
                  <a:lnTo>
                    <a:pt x="352" y="79"/>
                  </a:lnTo>
                  <a:lnTo>
                    <a:pt x="352" y="77"/>
                  </a:lnTo>
                  <a:lnTo>
                    <a:pt x="352" y="79"/>
                  </a:lnTo>
                  <a:lnTo>
                    <a:pt x="354" y="79"/>
                  </a:lnTo>
                  <a:lnTo>
                    <a:pt x="354" y="77"/>
                  </a:lnTo>
                  <a:lnTo>
                    <a:pt x="355" y="78"/>
                  </a:lnTo>
                  <a:lnTo>
                    <a:pt x="355" y="78"/>
                  </a:lnTo>
                  <a:lnTo>
                    <a:pt x="355" y="77"/>
                  </a:lnTo>
                  <a:lnTo>
                    <a:pt x="355" y="78"/>
                  </a:lnTo>
                  <a:lnTo>
                    <a:pt x="357" y="79"/>
                  </a:lnTo>
                  <a:lnTo>
                    <a:pt x="357" y="81"/>
                  </a:lnTo>
                  <a:lnTo>
                    <a:pt x="357" y="79"/>
                  </a:lnTo>
                  <a:lnTo>
                    <a:pt x="357" y="81"/>
                  </a:lnTo>
                  <a:lnTo>
                    <a:pt x="358" y="82"/>
                  </a:lnTo>
                  <a:lnTo>
                    <a:pt x="358" y="78"/>
                  </a:lnTo>
                  <a:lnTo>
                    <a:pt x="360" y="77"/>
                  </a:lnTo>
                  <a:lnTo>
                    <a:pt x="360" y="79"/>
                  </a:lnTo>
                  <a:lnTo>
                    <a:pt x="360" y="77"/>
                  </a:lnTo>
                  <a:lnTo>
                    <a:pt x="360" y="78"/>
                  </a:lnTo>
                  <a:lnTo>
                    <a:pt x="361" y="77"/>
                  </a:lnTo>
                  <a:lnTo>
                    <a:pt x="361" y="79"/>
                  </a:lnTo>
                  <a:lnTo>
                    <a:pt x="361" y="77"/>
                  </a:lnTo>
                  <a:lnTo>
                    <a:pt x="361" y="79"/>
                  </a:lnTo>
                  <a:lnTo>
                    <a:pt x="362" y="81"/>
                  </a:lnTo>
                  <a:lnTo>
                    <a:pt x="362" y="84"/>
                  </a:lnTo>
                  <a:lnTo>
                    <a:pt x="362" y="81"/>
                  </a:lnTo>
                  <a:lnTo>
                    <a:pt x="362" y="82"/>
                  </a:lnTo>
                  <a:lnTo>
                    <a:pt x="364" y="81"/>
                  </a:lnTo>
                  <a:lnTo>
                    <a:pt x="364" y="85"/>
                  </a:lnTo>
                  <a:lnTo>
                    <a:pt x="364" y="81"/>
                  </a:lnTo>
                  <a:lnTo>
                    <a:pt x="364" y="85"/>
                  </a:lnTo>
                  <a:lnTo>
                    <a:pt x="365" y="87"/>
                  </a:lnTo>
                  <a:lnTo>
                    <a:pt x="365" y="87"/>
                  </a:lnTo>
                  <a:lnTo>
                    <a:pt x="365" y="85"/>
                  </a:lnTo>
                  <a:lnTo>
                    <a:pt x="365" y="87"/>
                  </a:lnTo>
                  <a:lnTo>
                    <a:pt x="367" y="85"/>
                  </a:lnTo>
                  <a:lnTo>
                    <a:pt x="367" y="87"/>
                  </a:lnTo>
                  <a:lnTo>
                    <a:pt x="367" y="85"/>
                  </a:lnTo>
                  <a:lnTo>
                    <a:pt x="367" y="87"/>
                  </a:lnTo>
                  <a:lnTo>
                    <a:pt x="368" y="85"/>
                  </a:lnTo>
                  <a:lnTo>
                    <a:pt x="368" y="85"/>
                  </a:lnTo>
                  <a:lnTo>
                    <a:pt x="368" y="82"/>
                  </a:lnTo>
                  <a:lnTo>
                    <a:pt x="370" y="82"/>
                  </a:lnTo>
                  <a:lnTo>
                    <a:pt x="370" y="82"/>
                  </a:lnTo>
                  <a:lnTo>
                    <a:pt x="370" y="79"/>
                  </a:lnTo>
                  <a:lnTo>
                    <a:pt x="370" y="82"/>
                  </a:lnTo>
                  <a:lnTo>
                    <a:pt x="371" y="82"/>
                  </a:lnTo>
                  <a:lnTo>
                    <a:pt x="371" y="85"/>
                  </a:lnTo>
                  <a:lnTo>
                    <a:pt x="371" y="82"/>
                  </a:lnTo>
                  <a:lnTo>
                    <a:pt x="371" y="85"/>
                  </a:lnTo>
                  <a:lnTo>
                    <a:pt x="373" y="84"/>
                  </a:lnTo>
                  <a:lnTo>
                    <a:pt x="373" y="78"/>
                  </a:lnTo>
                  <a:lnTo>
                    <a:pt x="374" y="77"/>
                  </a:lnTo>
                  <a:lnTo>
                    <a:pt x="374" y="72"/>
                  </a:lnTo>
                  <a:lnTo>
                    <a:pt x="375" y="72"/>
                  </a:lnTo>
                  <a:lnTo>
                    <a:pt x="375" y="65"/>
                  </a:lnTo>
                  <a:lnTo>
                    <a:pt x="377" y="64"/>
                  </a:lnTo>
                  <a:lnTo>
                    <a:pt x="377" y="55"/>
                  </a:lnTo>
                  <a:lnTo>
                    <a:pt x="378" y="54"/>
                  </a:lnTo>
                  <a:lnTo>
                    <a:pt x="378" y="55"/>
                  </a:lnTo>
                  <a:lnTo>
                    <a:pt x="378" y="51"/>
                  </a:lnTo>
                  <a:lnTo>
                    <a:pt x="378" y="55"/>
                  </a:lnTo>
                  <a:lnTo>
                    <a:pt x="380" y="55"/>
                  </a:lnTo>
                  <a:lnTo>
                    <a:pt x="380" y="51"/>
                  </a:lnTo>
                  <a:lnTo>
                    <a:pt x="380" y="51"/>
                  </a:lnTo>
                  <a:lnTo>
                    <a:pt x="381" y="51"/>
                  </a:lnTo>
                  <a:lnTo>
                    <a:pt x="381" y="51"/>
                  </a:lnTo>
                  <a:lnTo>
                    <a:pt x="381" y="49"/>
                  </a:lnTo>
                  <a:lnTo>
                    <a:pt x="381" y="51"/>
                  </a:lnTo>
                  <a:lnTo>
                    <a:pt x="383" y="49"/>
                  </a:lnTo>
                  <a:lnTo>
                    <a:pt x="383" y="52"/>
                  </a:lnTo>
                  <a:lnTo>
                    <a:pt x="383" y="49"/>
                  </a:lnTo>
                  <a:lnTo>
                    <a:pt x="383" y="52"/>
                  </a:lnTo>
                  <a:lnTo>
                    <a:pt x="384" y="55"/>
                  </a:lnTo>
                  <a:lnTo>
                    <a:pt x="384" y="55"/>
                  </a:lnTo>
                  <a:lnTo>
                    <a:pt x="384" y="54"/>
                  </a:lnTo>
                  <a:lnTo>
                    <a:pt x="386" y="55"/>
                  </a:lnTo>
                  <a:lnTo>
                    <a:pt x="386" y="61"/>
                  </a:lnTo>
                  <a:lnTo>
                    <a:pt x="386" y="55"/>
                  </a:lnTo>
                  <a:lnTo>
                    <a:pt x="386" y="61"/>
                  </a:lnTo>
                  <a:lnTo>
                    <a:pt x="387" y="62"/>
                  </a:lnTo>
                  <a:lnTo>
                    <a:pt x="387" y="64"/>
                  </a:lnTo>
                  <a:lnTo>
                    <a:pt x="387" y="62"/>
                  </a:lnTo>
                  <a:lnTo>
                    <a:pt x="387" y="62"/>
                  </a:lnTo>
                  <a:lnTo>
                    <a:pt x="388" y="64"/>
                  </a:lnTo>
                  <a:lnTo>
                    <a:pt x="388" y="71"/>
                  </a:lnTo>
                  <a:lnTo>
                    <a:pt x="388" y="64"/>
                  </a:lnTo>
                  <a:lnTo>
                    <a:pt x="388" y="71"/>
                  </a:lnTo>
                  <a:lnTo>
                    <a:pt x="390" y="74"/>
                  </a:lnTo>
                  <a:lnTo>
                    <a:pt x="390" y="75"/>
                  </a:lnTo>
                  <a:lnTo>
                    <a:pt x="390" y="72"/>
                  </a:lnTo>
                  <a:lnTo>
                    <a:pt x="390" y="74"/>
                  </a:lnTo>
                  <a:lnTo>
                    <a:pt x="391" y="74"/>
                  </a:lnTo>
                  <a:lnTo>
                    <a:pt x="391" y="77"/>
                  </a:lnTo>
                  <a:lnTo>
                    <a:pt x="391" y="72"/>
                  </a:lnTo>
                  <a:lnTo>
                    <a:pt x="391" y="75"/>
                  </a:lnTo>
                  <a:lnTo>
                    <a:pt x="393" y="74"/>
                  </a:lnTo>
                  <a:lnTo>
                    <a:pt x="393" y="77"/>
                  </a:lnTo>
                  <a:lnTo>
                    <a:pt x="393" y="74"/>
                  </a:lnTo>
                  <a:lnTo>
                    <a:pt x="393" y="75"/>
                  </a:lnTo>
                  <a:lnTo>
                    <a:pt x="394" y="78"/>
                  </a:lnTo>
                  <a:lnTo>
                    <a:pt x="394" y="78"/>
                  </a:lnTo>
                  <a:lnTo>
                    <a:pt x="394" y="75"/>
                  </a:lnTo>
                  <a:lnTo>
                    <a:pt x="396" y="77"/>
                  </a:lnTo>
                  <a:lnTo>
                    <a:pt x="396" y="77"/>
                  </a:lnTo>
                  <a:lnTo>
                    <a:pt x="396" y="75"/>
                  </a:lnTo>
                  <a:lnTo>
                    <a:pt x="396" y="77"/>
                  </a:lnTo>
                  <a:lnTo>
                    <a:pt x="397" y="75"/>
                  </a:lnTo>
                  <a:lnTo>
                    <a:pt x="397" y="77"/>
                  </a:lnTo>
                  <a:lnTo>
                    <a:pt x="397" y="75"/>
                  </a:lnTo>
                  <a:lnTo>
                    <a:pt x="397" y="77"/>
                  </a:lnTo>
                  <a:lnTo>
                    <a:pt x="398" y="79"/>
                  </a:lnTo>
                  <a:lnTo>
                    <a:pt x="398" y="81"/>
                  </a:lnTo>
                  <a:lnTo>
                    <a:pt x="398" y="77"/>
                  </a:lnTo>
                  <a:lnTo>
                    <a:pt x="400" y="75"/>
                  </a:lnTo>
                  <a:lnTo>
                    <a:pt x="400" y="77"/>
                  </a:lnTo>
                  <a:lnTo>
                    <a:pt x="400" y="75"/>
                  </a:lnTo>
                  <a:lnTo>
                    <a:pt x="400" y="77"/>
                  </a:lnTo>
                  <a:lnTo>
                    <a:pt x="401" y="77"/>
                  </a:lnTo>
                  <a:lnTo>
                    <a:pt x="401" y="78"/>
                  </a:lnTo>
                  <a:lnTo>
                    <a:pt x="401" y="77"/>
                  </a:lnTo>
                  <a:lnTo>
                    <a:pt x="401" y="78"/>
                  </a:lnTo>
                  <a:lnTo>
                    <a:pt x="403" y="78"/>
                  </a:lnTo>
                  <a:lnTo>
                    <a:pt x="403" y="79"/>
                  </a:lnTo>
                  <a:lnTo>
                    <a:pt x="403" y="78"/>
                  </a:lnTo>
                  <a:lnTo>
                    <a:pt x="403" y="78"/>
                  </a:lnTo>
                  <a:lnTo>
                    <a:pt x="404" y="78"/>
                  </a:lnTo>
                  <a:lnTo>
                    <a:pt x="404" y="74"/>
                  </a:lnTo>
                  <a:lnTo>
                    <a:pt x="404" y="75"/>
                  </a:lnTo>
                  <a:lnTo>
                    <a:pt x="406" y="77"/>
                  </a:lnTo>
                  <a:lnTo>
                    <a:pt x="406" y="78"/>
                  </a:lnTo>
                  <a:lnTo>
                    <a:pt x="406" y="75"/>
                  </a:lnTo>
                  <a:lnTo>
                    <a:pt x="407" y="74"/>
                  </a:lnTo>
                  <a:lnTo>
                    <a:pt x="407" y="75"/>
                  </a:lnTo>
                  <a:lnTo>
                    <a:pt x="407" y="74"/>
                  </a:lnTo>
                  <a:lnTo>
                    <a:pt x="407" y="74"/>
                  </a:lnTo>
                  <a:lnTo>
                    <a:pt x="409" y="72"/>
                  </a:lnTo>
                  <a:lnTo>
                    <a:pt x="409" y="75"/>
                  </a:lnTo>
                  <a:lnTo>
                    <a:pt x="409" y="72"/>
                  </a:lnTo>
                  <a:lnTo>
                    <a:pt x="409" y="75"/>
                  </a:lnTo>
                  <a:lnTo>
                    <a:pt x="410" y="72"/>
                  </a:lnTo>
                  <a:lnTo>
                    <a:pt x="410" y="74"/>
                  </a:lnTo>
                  <a:lnTo>
                    <a:pt x="410" y="72"/>
                  </a:lnTo>
                  <a:lnTo>
                    <a:pt x="410" y="74"/>
                  </a:lnTo>
                  <a:lnTo>
                    <a:pt x="411" y="75"/>
                  </a:lnTo>
                  <a:lnTo>
                    <a:pt x="411" y="75"/>
                  </a:lnTo>
                  <a:lnTo>
                    <a:pt x="411" y="72"/>
                  </a:lnTo>
                  <a:lnTo>
                    <a:pt x="413" y="72"/>
                  </a:lnTo>
                  <a:lnTo>
                    <a:pt x="413" y="75"/>
                  </a:lnTo>
                  <a:lnTo>
                    <a:pt x="413" y="72"/>
                  </a:lnTo>
                  <a:lnTo>
                    <a:pt x="413" y="75"/>
                  </a:lnTo>
                  <a:lnTo>
                    <a:pt x="414" y="74"/>
                  </a:lnTo>
                  <a:lnTo>
                    <a:pt x="414" y="72"/>
                  </a:lnTo>
                  <a:lnTo>
                    <a:pt x="414" y="72"/>
                  </a:lnTo>
                  <a:lnTo>
                    <a:pt x="416" y="72"/>
                  </a:lnTo>
                  <a:lnTo>
                    <a:pt x="416" y="77"/>
                  </a:lnTo>
                  <a:lnTo>
                    <a:pt x="416" y="72"/>
                  </a:lnTo>
                  <a:lnTo>
                    <a:pt x="416" y="77"/>
                  </a:lnTo>
                  <a:lnTo>
                    <a:pt x="417" y="77"/>
                  </a:lnTo>
                  <a:lnTo>
                    <a:pt x="417" y="75"/>
                  </a:lnTo>
                  <a:lnTo>
                    <a:pt x="419" y="74"/>
                  </a:lnTo>
                  <a:lnTo>
                    <a:pt x="419" y="75"/>
                  </a:lnTo>
                  <a:lnTo>
                    <a:pt x="419" y="72"/>
                  </a:lnTo>
                  <a:lnTo>
                    <a:pt x="420" y="74"/>
                  </a:lnTo>
                  <a:lnTo>
                    <a:pt x="420" y="68"/>
                  </a:lnTo>
                  <a:lnTo>
                    <a:pt x="420" y="68"/>
                  </a:lnTo>
                  <a:lnTo>
                    <a:pt x="422" y="68"/>
                  </a:lnTo>
                  <a:lnTo>
                    <a:pt x="422" y="68"/>
                  </a:lnTo>
                  <a:lnTo>
                    <a:pt x="422" y="66"/>
                  </a:lnTo>
                  <a:lnTo>
                    <a:pt x="422" y="68"/>
                  </a:lnTo>
                  <a:lnTo>
                    <a:pt x="423" y="68"/>
                  </a:lnTo>
                  <a:lnTo>
                    <a:pt x="423" y="61"/>
                  </a:lnTo>
                  <a:lnTo>
                    <a:pt x="424" y="61"/>
                  </a:lnTo>
                  <a:lnTo>
                    <a:pt x="424" y="65"/>
                  </a:lnTo>
                  <a:lnTo>
                    <a:pt x="424" y="61"/>
                  </a:lnTo>
                  <a:lnTo>
                    <a:pt x="424" y="65"/>
                  </a:lnTo>
                  <a:lnTo>
                    <a:pt x="426" y="64"/>
                  </a:lnTo>
                  <a:lnTo>
                    <a:pt x="426" y="61"/>
                  </a:lnTo>
                  <a:lnTo>
                    <a:pt x="426" y="62"/>
                  </a:lnTo>
                  <a:lnTo>
                    <a:pt x="427" y="64"/>
                  </a:lnTo>
                  <a:lnTo>
                    <a:pt x="427" y="64"/>
                  </a:lnTo>
                  <a:lnTo>
                    <a:pt x="427" y="62"/>
                  </a:lnTo>
                  <a:lnTo>
                    <a:pt x="427" y="64"/>
                  </a:lnTo>
                  <a:lnTo>
                    <a:pt x="429" y="64"/>
                  </a:lnTo>
                  <a:lnTo>
                    <a:pt x="429" y="62"/>
                  </a:lnTo>
                  <a:lnTo>
                    <a:pt x="429" y="62"/>
                  </a:lnTo>
                  <a:lnTo>
                    <a:pt x="430" y="62"/>
                  </a:lnTo>
                  <a:lnTo>
                    <a:pt x="430" y="66"/>
                  </a:lnTo>
                  <a:lnTo>
                    <a:pt x="430" y="62"/>
                  </a:lnTo>
                  <a:lnTo>
                    <a:pt x="430" y="66"/>
                  </a:lnTo>
                  <a:lnTo>
                    <a:pt x="432" y="64"/>
                  </a:lnTo>
                  <a:lnTo>
                    <a:pt x="432" y="66"/>
                  </a:lnTo>
                  <a:lnTo>
                    <a:pt x="432" y="64"/>
                  </a:lnTo>
                  <a:lnTo>
                    <a:pt x="432" y="66"/>
                  </a:lnTo>
                  <a:lnTo>
                    <a:pt x="433" y="68"/>
                  </a:lnTo>
                  <a:lnTo>
                    <a:pt x="433" y="69"/>
                  </a:lnTo>
                  <a:lnTo>
                    <a:pt x="433" y="68"/>
                  </a:lnTo>
                  <a:lnTo>
                    <a:pt x="433" y="68"/>
                  </a:lnTo>
                  <a:lnTo>
                    <a:pt x="434" y="69"/>
                  </a:lnTo>
                  <a:lnTo>
                    <a:pt x="434" y="74"/>
                  </a:lnTo>
                  <a:lnTo>
                    <a:pt x="434" y="69"/>
                  </a:lnTo>
                  <a:lnTo>
                    <a:pt x="434" y="74"/>
                  </a:lnTo>
                  <a:lnTo>
                    <a:pt x="436" y="72"/>
                  </a:lnTo>
                  <a:lnTo>
                    <a:pt x="436" y="77"/>
                  </a:lnTo>
                  <a:lnTo>
                    <a:pt x="436" y="72"/>
                  </a:lnTo>
                  <a:lnTo>
                    <a:pt x="436" y="75"/>
                  </a:lnTo>
                  <a:lnTo>
                    <a:pt x="437" y="75"/>
                  </a:lnTo>
                  <a:lnTo>
                    <a:pt x="437" y="77"/>
                  </a:lnTo>
                  <a:lnTo>
                    <a:pt x="437" y="75"/>
                  </a:lnTo>
                  <a:lnTo>
                    <a:pt x="437" y="75"/>
                  </a:lnTo>
                  <a:lnTo>
                    <a:pt x="439" y="74"/>
                  </a:lnTo>
                  <a:lnTo>
                    <a:pt x="439" y="74"/>
                  </a:lnTo>
                  <a:lnTo>
                    <a:pt x="439" y="72"/>
                  </a:lnTo>
                  <a:lnTo>
                    <a:pt x="440" y="69"/>
                  </a:lnTo>
                  <a:lnTo>
                    <a:pt x="440" y="68"/>
                  </a:lnTo>
                  <a:lnTo>
                    <a:pt x="440" y="68"/>
                  </a:lnTo>
                  <a:lnTo>
                    <a:pt x="442" y="68"/>
                  </a:lnTo>
                  <a:lnTo>
                    <a:pt x="442" y="62"/>
                  </a:lnTo>
                  <a:lnTo>
                    <a:pt x="443" y="61"/>
                  </a:lnTo>
                  <a:lnTo>
                    <a:pt x="443" y="62"/>
                  </a:lnTo>
                  <a:lnTo>
                    <a:pt x="443" y="61"/>
                  </a:lnTo>
                  <a:lnTo>
                    <a:pt x="443" y="62"/>
                  </a:lnTo>
                  <a:lnTo>
                    <a:pt x="445" y="64"/>
                  </a:lnTo>
                  <a:lnTo>
                    <a:pt x="445" y="58"/>
                  </a:lnTo>
                  <a:lnTo>
                    <a:pt x="446" y="59"/>
                  </a:lnTo>
                  <a:lnTo>
                    <a:pt x="446" y="62"/>
                  </a:lnTo>
                  <a:lnTo>
                    <a:pt x="446" y="59"/>
                  </a:lnTo>
                  <a:lnTo>
                    <a:pt x="446" y="61"/>
                  </a:lnTo>
                  <a:lnTo>
                    <a:pt x="447" y="59"/>
                  </a:lnTo>
                  <a:lnTo>
                    <a:pt x="447" y="58"/>
                  </a:lnTo>
                  <a:lnTo>
                    <a:pt x="447" y="59"/>
                  </a:lnTo>
                  <a:lnTo>
                    <a:pt x="449" y="59"/>
                  </a:lnTo>
                  <a:lnTo>
                    <a:pt x="449" y="64"/>
                  </a:lnTo>
                  <a:lnTo>
                    <a:pt x="449" y="59"/>
                  </a:lnTo>
                  <a:lnTo>
                    <a:pt x="449" y="61"/>
                  </a:lnTo>
                  <a:lnTo>
                    <a:pt x="450" y="61"/>
                  </a:lnTo>
                  <a:lnTo>
                    <a:pt x="450" y="58"/>
                  </a:lnTo>
                  <a:lnTo>
                    <a:pt x="452" y="59"/>
                  </a:lnTo>
                  <a:lnTo>
                    <a:pt x="452" y="61"/>
                  </a:lnTo>
                  <a:lnTo>
                    <a:pt x="452" y="59"/>
                  </a:lnTo>
                  <a:lnTo>
                    <a:pt x="452" y="61"/>
                  </a:lnTo>
                  <a:lnTo>
                    <a:pt x="453" y="62"/>
                  </a:lnTo>
                  <a:lnTo>
                    <a:pt x="453" y="65"/>
                  </a:lnTo>
                  <a:lnTo>
                    <a:pt x="453" y="62"/>
                  </a:lnTo>
                  <a:lnTo>
                    <a:pt x="453" y="65"/>
                  </a:lnTo>
                  <a:lnTo>
                    <a:pt x="455" y="62"/>
                  </a:lnTo>
                  <a:lnTo>
                    <a:pt x="455" y="64"/>
                  </a:lnTo>
                  <a:lnTo>
                    <a:pt x="455" y="61"/>
                  </a:lnTo>
                  <a:lnTo>
                    <a:pt x="455" y="64"/>
                  </a:lnTo>
                  <a:lnTo>
                    <a:pt x="456" y="65"/>
                  </a:lnTo>
                  <a:lnTo>
                    <a:pt x="456" y="65"/>
                  </a:lnTo>
                  <a:lnTo>
                    <a:pt x="456" y="62"/>
                  </a:lnTo>
                  <a:lnTo>
                    <a:pt x="458" y="61"/>
                  </a:lnTo>
                  <a:lnTo>
                    <a:pt x="458" y="55"/>
                  </a:lnTo>
                  <a:lnTo>
                    <a:pt x="459" y="56"/>
                  </a:lnTo>
                  <a:lnTo>
                    <a:pt x="459" y="58"/>
                  </a:lnTo>
                  <a:lnTo>
                    <a:pt x="459" y="55"/>
                  </a:lnTo>
                  <a:lnTo>
                    <a:pt x="460" y="54"/>
                  </a:lnTo>
                  <a:lnTo>
                    <a:pt x="460" y="49"/>
                  </a:lnTo>
                  <a:lnTo>
                    <a:pt x="462" y="49"/>
                  </a:lnTo>
                  <a:lnTo>
                    <a:pt x="462" y="54"/>
                  </a:lnTo>
                  <a:lnTo>
                    <a:pt x="462" y="49"/>
                  </a:lnTo>
                  <a:lnTo>
                    <a:pt x="462" y="51"/>
                  </a:lnTo>
                  <a:lnTo>
                    <a:pt x="463" y="51"/>
                  </a:lnTo>
                  <a:lnTo>
                    <a:pt x="463" y="49"/>
                  </a:lnTo>
                  <a:lnTo>
                    <a:pt x="465" y="49"/>
                  </a:lnTo>
                  <a:lnTo>
                    <a:pt x="465" y="54"/>
                  </a:lnTo>
                  <a:lnTo>
                    <a:pt x="465" y="49"/>
                  </a:lnTo>
                  <a:lnTo>
                    <a:pt x="465" y="54"/>
                  </a:lnTo>
                  <a:lnTo>
                    <a:pt x="466" y="54"/>
                  </a:lnTo>
                  <a:lnTo>
                    <a:pt x="466" y="58"/>
                  </a:lnTo>
                  <a:lnTo>
                    <a:pt x="466" y="54"/>
                  </a:lnTo>
                  <a:lnTo>
                    <a:pt x="466" y="58"/>
                  </a:lnTo>
                  <a:lnTo>
                    <a:pt x="468" y="59"/>
                  </a:lnTo>
                  <a:lnTo>
                    <a:pt x="468" y="56"/>
                  </a:lnTo>
                  <a:lnTo>
                    <a:pt x="469" y="55"/>
                  </a:lnTo>
                  <a:lnTo>
                    <a:pt x="469" y="51"/>
                  </a:lnTo>
                  <a:lnTo>
                    <a:pt x="470" y="51"/>
                  </a:lnTo>
                  <a:lnTo>
                    <a:pt x="470" y="55"/>
                  </a:lnTo>
                  <a:lnTo>
                    <a:pt x="470" y="51"/>
                  </a:lnTo>
                  <a:lnTo>
                    <a:pt x="470" y="55"/>
                  </a:lnTo>
                  <a:lnTo>
                    <a:pt x="472" y="54"/>
                  </a:lnTo>
                  <a:lnTo>
                    <a:pt x="472" y="56"/>
                  </a:lnTo>
                  <a:lnTo>
                    <a:pt x="472" y="54"/>
                  </a:lnTo>
                  <a:lnTo>
                    <a:pt x="472" y="55"/>
                  </a:lnTo>
                  <a:lnTo>
                    <a:pt x="473" y="54"/>
                  </a:lnTo>
                  <a:lnTo>
                    <a:pt x="473" y="52"/>
                  </a:lnTo>
                  <a:lnTo>
                    <a:pt x="473" y="54"/>
                  </a:lnTo>
                  <a:lnTo>
                    <a:pt x="475" y="52"/>
                  </a:lnTo>
                  <a:lnTo>
                    <a:pt x="475" y="54"/>
                  </a:lnTo>
                  <a:lnTo>
                    <a:pt x="475" y="51"/>
                  </a:lnTo>
                  <a:lnTo>
                    <a:pt x="476" y="48"/>
                  </a:lnTo>
                  <a:lnTo>
                    <a:pt x="476" y="51"/>
                  </a:lnTo>
                  <a:lnTo>
                    <a:pt x="476" y="48"/>
                  </a:lnTo>
                  <a:lnTo>
                    <a:pt x="476" y="51"/>
                  </a:lnTo>
                  <a:lnTo>
                    <a:pt x="478" y="49"/>
                  </a:lnTo>
                  <a:lnTo>
                    <a:pt x="478" y="52"/>
                  </a:lnTo>
                  <a:lnTo>
                    <a:pt x="478" y="49"/>
                  </a:lnTo>
                  <a:lnTo>
                    <a:pt x="478" y="51"/>
                  </a:lnTo>
                  <a:lnTo>
                    <a:pt x="479" y="52"/>
                  </a:lnTo>
                  <a:lnTo>
                    <a:pt x="479" y="45"/>
                  </a:lnTo>
                  <a:lnTo>
                    <a:pt x="481" y="48"/>
                  </a:lnTo>
                  <a:lnTo>
                    <a:pt x="481" y="54"/>
                  </a:lnTo>
                  <a:lnTo>
                    <a:pt x="481" y="48"/>
                  </a:lnTo>
                  <a:lnTo>
                    <a:pt x="481" y="54"/>
                  </a:lnTo>
                  <a:lnTo>
                    <a:pt x="482" y="54"/>
                  </a:lnTo>
                  <a:lnTo>
                    <a:pt x="482" y="49"/>
                  </a:lnTo>
                  <a:lnTo>
                    <a:pt x="482" y="52"/>
                  </a:lnTo>
                  <a:lnTo>
                    <a:pt x="483" y="52"/>
                  </a:lnTo>
                  <a:lnTo>
                    <a:pt x="483" y="58"/>
                  </a:lnTo>
                  <a:lnTo>
                    <a:pt x="483" y="52"/>
                  </a:lnTo>
                  <a:lnTo>
                    <a:pt x="483" y="58"/>
                  </a:lnTo>
                  <a:lnTo>
                    <a:pt x="485" y="56"/>
                  </a:lnTo>
                  <a:lnTo>
                    <a:pt x="485" y="64"/>
                  </a:lnTo>
                  <a:lnTo>
                    <a:pt x="485" y="56"/>
                  </a:lnTo>
                  <a:lnTo>
                    <a:pt x="485" y="64"/>
                  </a:lnTo>
                  <a:lnTo>
                    <a:pt x="486" y="66"/>
                  </a:lnTo>
                  <a:lnTo>
                    <a:pt x="486" y="58"/>
                  </a:lnTo>
                  <a:lnTo>
                    <a:pt x="488" y="59"/>
                  </a:lnTo>
                  <a:lnTo>
                    <a:pt x="488" y="56"/>
                  </a:lnTo>
                  <a:lnTo>
                    <a:pt x="489" y="59"/>
                  </a:lnTo>
                  <a:lnTo>
                    <a:pt x="489" y="65"/>
                  </a:lnTo>
                  <a:lnTo>
                    <a:pt x="489" y="59"/>
                  </a:lnTo>
                  <a:lnTo>
                    <a:pt x="489" y="65"/>
                  </a:lnTo>
                  <a:lnTo>
                    <a:pt x="491" y="68"/>
                  </a:lnTo>
                  <a:lnTo>
                    <a:pt x="491" y="71"/>
                  </a:lnTo>
                  <a:lnTo>
                    <a:pt x="491" y="68"/>
                  </a:lnTo>
                  <a:lnTo>
                    <a:pt x="491" y="71"/>
                  </a:lnTo>
                  <a:lnTo>
                    <a:pt x="492" y="71"/>
                  </a:lnTo>
                  <a:lnTo>
                    <a:pt x="492" y="72"/>
                  </a:lnTo>
                  <a:lnTo>
                    <a:pt x="492" y="69"/>
                  </a:lnTo>
                  <a:lnTo>
                    <a:pt x="494" y="66"/>
                  </a:lnTo>
                  <a:lnTo>
                    <a:pt x="494" y="68"/>
                  </a:lnTo>
                  <a:lnTo>
                    <a:pt x="494" y="66"/>
                  </a:lnTo>
                  <a:lnTo>
                    <a:pt x="494" y="68"/>
                  </a:lnTo>
                  <a:lnTo>
                    <a:pt x="495" y="66"/>
                  </a:lnTo>
                  <a:lnTo>
                    <a:pt x="495" y="65"/>
                  </a:lnTo>
                  <a:lnTo>
                    <a:pt x="495" y="65"/>
                  </a:lnTo>
                  <a:lnTo>
                    <a:pt x="496" y="65"/>
                  </a:lnTo>
                  <a:lnTo>
                    <a:pt x="496" y="65"/>
                  </a:lnTo>
                  <a:lnTo>
                    <a:pt x="496" y="62"/>
                  </a:lnTo>
                  <a:lnTo>
                    <a:pt x="498" y="62"/>
                  </a:lnTo>
                  <a:lnTo>
                    <a:pt x="498" y="62"/>
                  </a:lnTo>
                  <a:lnTo>
                    <a:pt x="498" y="61"/>
                  </a:lnTo>
                  <a:lnTo>
                    <a:pt x="498" y="62"/>
                  </a:lnTo>
                  <a:lnTo>
                    <a:pt x="499" y="62"/>
                  </a:lnTo>
                  <a:lnTo>
                    <a:pt x="499" y="64"/>
                  </a:lnTo>
                  <a:lnTo>
                    <a:pt x="499" y="62"/>
                  </a:lnTo>
                  <a:lnTo>
                    <a:pt x="499" y="64"/>
                  </a:lnTo>
                  <a:lnTo>
                    <a:pt x="501" y="65"/>
                  </a:lnTo>
                  <a:lnTo>
                    <a:pt x="501" y="66"/>
                  </a:lnTo>
                  <a:lnTo>
                    <a:pt x="501" y="65"/>
                  </a:lnTo>
                  <a:lnTo>
                    <a:pt x="501" y="65"/>
                  </a:lnTo>
                  <a:lnTo>
                    <a:pt x="502" y="64"/>
                  </a:lnTo>
                  <a:lnTo>
                    <a:pt x="502" y="68"/>
                  </a:lnTo>
                  <a:lnTo>
                    <a:pt x="502" y="64"/>
                  </a:lnTo>
                  <a:lnTo>
                    <a:pt x="502" y="65"/>
                  </a:lnTo>
                  <a:lnTo>
                    <a:pt x="504" y="69"/>
                  </a:lnTo>
                  <a:lnTo>
                    <a:pt x="504" y="71"/>
                  </a:lnTo>
                  <a:lnTo>
                    <a:pt x="504" y="69"/>
                  </a:lnTo>
                  <a:lnTo>
                    <a:pt x="504" y="71"/>
                  </a:lnTo>
                  <a:lnTo>
                    <a:pt x="505" y="72"/>
                  </a:lnTo>
                  <a:lnTo>
                    <a:pt x="505" y="75"/>
                  </a:lnTo>
                  <a:lnTo>
                    <a:pt x="505" y="72"/>
                  </a:lnTo>
                  <a:lnTo>
                    <a:pt x="505" y="75"/>
                  </a:lnTo>
                  <a:lnTo>
                    <a:pt x="506" y="72"/>
                  </a:lnTo>
                  <a:lnTo>
                    <a:pt x="506" y="69"/>
                  </a:lnTo>
                  <a:lnTo>
                    <a:pt x="506" y="71"/>
                  </a:lnTo>
                  <a:lnTo>
                    <a:pt x="508" y="69"/>
                  </a:lnTo>
                  <a:lnTo>
                    <a:pt x="508" y="66"/>
                  </a:lnTo>
                  <a:lnTo>
                    <a:pt x="508" y="68"/>
                  </a:lnTo>
                  <a:lnTo>
                    <a:pt x="509" y="69"/>
                  </a:lnTo>
                  <a:lnTo>
                    <a:pt x="509" y="68"/>
                  </a:lnTo>
                  <a:lnTo>
                    <a:pt x="511" y="66"/>
                  </a:lnTo>
                  <a:lnTo>
                    <a:pt x="511" y="59"/>
                  </a:lnTo>
                  <a:lnTo>
                    <a:pt x="512" y="56"/>
                  </a:lnTo>
                  <a:lnTo>
                    <a:pt x="512" y="51"/>
                  </a:lnTo>
                  <a:lnTo>
                    <a:pt x="514" y="51"/>
                  </a:lnTo>
                  <a:lnTo>
                    <a:pt x="514" y="52"/>
                  </a:lnTo>
                  <a:lnTo>
                    <a:pt x="514" y="51"/>
                  </a:lnTo>
                  <a:lnTo>
                    <a:pt x="514" y="52"/>
                  </a:lnTo>
                  <a:lnTo>
                    <a:pt x="515" y="49"/>
                  </a:lnTo>
                  <a:lnTo>
                    <a:pt x="515" y="48"/>
                  </a:lnTo>
                  <a:lnTo>
                    <a:pt x="517" y="45"/>
                  </a:lnTo>
                  <a:lnTo>
                    <a:pt x="517" y="46"/>
                  </a:lnTo>
                  <a:lnTo>
                    <a:pt x="517" y="45"/>
                  </a:lnTo>
                  <a:lnTo>
                    <a:pt x="517" y="45"/>
                  </a:lnTo>
                  <a:lnTo>
                    <a:pt x="518" y="45"/>
                  </a:lnTo>
                  <a:lnTo>
                    <a:pt x="518" y="49"/>
                  </a:lnTo>
                  <a:lnTo>
                    <a:pt x="518" y="45"/>
                  </a:lnTo>
                  <a:lnTo>
                    <a:pt x="518" y="49"/>
                  </a:lnTo>
                  <a:lnTo>
                    <a:pt x="519" y="51"/>
                  </a:lnTo>
                  <a:lnTo>
                    <a:pt x="519" y="55"/>
                  </a:lnTo>
                  <a:lnTo>
                    <a:pt x="519" y="51"/>
                  </a:lnTo>
                  <a:lnTo>
                    <a:pt x="519" y="55"/>
                  </a:lnTo>
                  <a:lnTo>
                    <a:pt x="521" y="58"/>
                  </a:lnTo>
                  <a:lnTo>
                    <a:pt x="521" y="59"/>
                  </a:lnTo>
                  <a:lnTo>
                    <a:pt x="521" y="58"/>
                  </a:lnTo>
                  <a:lnTo>
                    <a:pt x="521" y="59"/>
                  </a:lnTo>
                  <a:lnTo>
                    <a:pt x="522" y="61"/>
                  </a:lnTo>
                  <a:lnTo>
                    <a:pt x="522" y="68"/>
                  </a:lnTo>
                  <a:lnTo>
                    <a:pt x="522" y="61"/>
                  </a:lnTo>
                  <a:lnTo>
                    <a:pt x="522" y="68"/>
                  </a:lnTo>
                  <a:lnTo>
                    <a:pt x="524" y="68"/>
                  </a:lnTo>
                  <a:lnTo>
                    <a:pt x="524" y="65"/>
                  </a:lnTo>
                  <a:lnTo>
                    <a:pt x="525" y="66"/>
                  </a:lnTo>
                  <a:lnTo>
                    <a:pt x="525" y="66"/>
                  </a:lnTo>
                  <a:lnTo>
                    <a:pt x="525" y="64"/>
                  </a:lnTo>
                  <a:lnTo>
                    <a:pt x="525" y="66"/>
                  </a:lnTo>
                  <a:lnTo>
                    <a:pt x="527" y="66"/>
                  </a:lnTo>
                  <a:lnTo>
                    <a:pt x="527" y="62"/>
                  </a:lnTo>
                  <a:lnTo>
                    <a:pt x="528" y="62"/>
                  </a:lnTo>
                  <a:lnTo>
                    <a:pt x="528" y="65"/>
                  </a:lnTo>
                  <a:lnTo>
                    <a:pt x="528" y="62"/>
                  </a:lnTo>
                  <a:lnTo>
                    <a:pt x="528" y="65"/>
                  </a:lnTo>
                  <a:lnTo>
                    <a:pt x="530" y="64"/>
                  </a:lnTo>
                  <a:lnTo>
                    <a:pt x="530" y="61"/>
                  </a:lnTo>
                  <a:lnTo>
                    <a:pt x="530" y="61"/>
                  </a:lnTo>
                  <a:lnTo>
                    <a:pt x="531" y="59"/>
                  </a:lnTo>
                  <a:lnTo>
                    <a:pt x="531" y="58"/>
                  </a:lnTo>
                  <a:lnTo>
                    <a:pt x="531" y="58"/>
                  </a:lnTo>
                  <a:lnTo>
                    <a:pt x="532" y="56"/>
                  </a:lnTo>
                  <a:lnTo>
                    <a:pt x="532" y="56"/>
                  </a:lnTo>
                  <a:lnTo>
                    <a:pt x="532" y="56"/>
                  </a:lnTo>
                  <a:lnTo>
                    <a:pt x="532" y="56"/>
                  </a:lnTo>
                  <a:lnTo>
                    <a:pt x="534" y="58"/>
                  </a:lnTo>
                  <a:lnTo>
                    <a:pt x="534" y="61"/>
                  </a:lnTo>
                  <a:lnTo>
                    <a:pt x="534" y="58"/>
                  </a:lnTo>
                  <a:lnTo>
                    <a:pt x="534" y="61"/>
                  </a:lnTo>
                  <a:lnTo>
                    <a:pt x="535" y="58"/>
                  </a:lnTo>
                  <a:lnTo>
                    <a:pt x="535" y="61"/>
                  </a:lnTo>
                  <a:lnTo>
                    <a:pt x="535" y="58"/>
                  </a:lnTo>
                  <a:lnTo>
                    <a:pt x="535" y="59"/>
                  </a:lnTo>
                  <a:lnTo>
                    <a:pt x="537" y="59"/>
                  </a:lnTo>
                  <a:lnTo>
                    <a:pt x="537" y="64"/>
                  </a:lnTo>
                  <a:lnTo>
                    <a:pt x="537" y="59"/>
                  </a:lnTo>
                  <a:lnTo>
                    <a:pt x="537" y="64"/>
                  </a:lnTo>
                  <a:lnTo>
                    <a:pt x="538" y="66"/>
                  </a:lnTo>
                  <a:lnTo>
                    <a:pt x="538" y="68"/>
                  </a:lnTo>
                  <a:lnTo>
                    <a:pt x="538" y="66"/>
                  </a:lnTo>
                  <a:lnTo>
                    <a:pt x="538" y="68"/>
                  </a:lnTo>
                  <a:lnTo>
                    <a:pt x="540" y="68"/>
                  </a:lnTo>
                  <a:lnTo>
                    <a:pt x="540" y="66"/>
                  </a:lnTo>
                  <a:lnTo>
                    <a:pt x="540" y="66"/>
                  </a:lnTo>
                  <a:lnTo>
                    <a:pt x="541" y="68"/>
                  </a:lnTo>
                  <a:lnTo>
                    <a:pt x="541" y="68"/>
                  </a:lnTo>
                  <a:lnTo>
                    <a:pt x="541" y="66"/>
                  </a:lnTo>
                  <a:lnTo>
                    <a:pt x="541" y="68"/>
                  </a:lnTo>
                  <a:lnTo>
                    <a:pt x="542" y="68"/>
                  </a:lnTo>
                  <a:lnTo>
                    <a:pt x="542" y="68"/>
                  </a:lnTo>
                  <a:lnTo>
                    <a:pt x="542" y="65"/>
                  </a:lnTo>
                  <a:lnTo>
                    <a:pt x="544" y="64"/>
                  </a:lnTo>
                  <a:lnTo>
                    <a:pt x="544" y="66"/>
                  </a:lnTo>
                  <a:lnTo>
                    <a:pt x="544" y="64"/>
                  </a:lnTo>
                  <a:lnTo>
                    <a:pt x="544" y="66"/>
                  </a:lnTo>
                  <a:lnTo>
                    <a:pt x="545" y="66"/>
                  </a:lnTo>
                  <a:lnTo>
                    <a:pt x="545" y="65"/>
                  </a:lnTo>
                  <a:lnTo>
                    <a:pt x="545" y="65"/>
                  </a:lnTo>
                  <a:lnTo>
                    <a:pt x="547" y="62"/>
                  </a:lnTo>
                  <a:lnTo>
                    <a:pt x="547" y="64"/>
                  </a:lnTo>
                  <a:lnTo>
                    <a:pt x="547" y="62"/>
                  </a:lnTo>
                  <a:lnTo>
                    <a:pt x="547" y="62"/>
                  </a:lnTo>
                  <a:lnTo>
                    <a:pt x="548" y="62"/>
                  </a:lnTo>
                  <a:lnTo>
                    <a:pt x="548" y="58"/>
                  </a:lnTo>
                  <a:lnTo>
                    <a:pt x="548" y="59"/>
                  </a:lnTo>
                  <a:lnTo>
                    <a:pt x="550" y="58"/>
                  </a:lnTo>
                  <a:lnTo>
                    <a:pt x="550" y="55"/>
                  </a:lnTo>
                  <a:lnTo>
                    <a:pt x="550" y="55"/>
                  </a:lnTo>
                  <a:lnTo>
                    <a:pt x="551" y="55"/>
                  </a:lnTo>
                  <a:lnTo>
                    <a:pt x="551" y="56"/>
                  </a:lnTo>
                  <a:lnTo>
                    <a:pt x="551" y="54"/>
                  </a:lnTo>
                  <a:lnTo>
                    <a:pt x="551" y="56"/>
                  </a:lnTo>
                  <a:lnTo>
                    <a:pt x="553" y="56"/>
                  </a:lnTo>
                  <a:lnTo>
                    <a:pt x="553" y="58"/>
                  </a:lnTo>
                  <a:lnTo>
                    <a:pt x="553" y="55"/>
                  </a:lnTo>
                  <a:lnTo>
                    <a:pt x="553" y="58"/>
                  </a:lnTo>
                  <a:lnTo>
                    <a:pt x="554" y="62"/>
                  </a:lnTo>
                  <a:lnTo>
                    <a:pt x="554" y="62"/>
                  </a:lnTo>
                  <a:lnTo>
                    <a:pt x="554" y="62"/>
                  </a:lnTo>
                  <a:lnTo>
                    <a:pt x="554" y="62"/>
                  </a:lnTo>
                  <a:lnTo>
                    <a:pt x="555" y="64"/>
                  </a:lnTo>
                  <a:lnTo>
                    <a:pt x="555" y="65"/>
                  </a:lnTo>
                  <a:lnTo>
                    <a:pt x="555" y="59"/>
                  </a:lnTo>
                  <a:lnTo>
                    <a:pt x="557" y="59"/>
                  </a:lnTo>
                  <a:lnTo>
                    <a:pt x="557" y="62"/>
                  </a:lnTo>
                  <a:lnTo>
                    <a:pt x="557" y="58"/>
                  </a:lnTo>
                  <a:lnTo>
                    <a:pt x="558" y="59"/>
                  </a:lnTo>
                  <a:lnTo>
                    <a:pt x="558" y="55"/>
                  </a:lnTo>
                  <a:lnTo>
                    <a:pt x="558" y="58"/>
                  </a:lnTo>
                  <a:lnTo>
                    <a:pt x="560" y="56"/>
                  </a:lnTo>
                  <a:lnTo>
                    <a:pt x="560" y="58"/>
                  </a:lnTo>
                  <a:lnTo>
                    <a:pt x="560" y="55"/>
                  </a:lnTo>
                  <a:lnTo>
                    <a:pt x="560" y="58"/>
                  </a:lnTo>
                  <a:lnTo>
                    <a:pt x="561" y="56"/>
                  </a:lnTo>
                  <a:lnTo>
                    <a:pt x="561" y="54"/>
                  </a:lnTo>
                  <a:lnTo>
                    <a:pt x="563" y="51"/>
                  </a:lnTo>
                  <a:lnTo>
                    <a:pt x="563" y="56"/>
                  </a:lnTo>
                  <a:lnTo>
                    <a:pt x="563" y="51"/>
                  </a:lnTo>
                  <a:lnTo>
                    <a:pt x="563" y="56"/>
                  </a:lnTo>
                  <a:lnTo>
                    <a:pt x="564" y="54"/>
                  </a:lnTo>
                  <a:lnTo>
                    <a:pt x="564" y="51"/>
                  </a:lnTo>
                  <a:lnTo>
                    <a:pt x="566" y="48"/>
                  </a:lnTo>
                  <a:lnTo>
                    <a:pt x="566" y="46"/>
                  </a:lnTo>
                  <a:lnTo>
                    <a:pt x="567" y="46"/>
                  </a:lnTo>
                  <a:lnTo>
                    <a:pt x="567" y="48"/>
                  </a:lnTo>
                  <a:lnTo>
                    <a:pt x="567" y="43"/>
                  </a:lnTo>
                  <a:lnTo>
                    <a:pt x="568" y="45"/>
                  </a:lnTo>
                  <a:lnTo>
                    <a:pt x="568" y="46"/>
                  </a:lnTo>
                  <a:lnTo>
                    <a:pt x="568" y="45"/>
                  </a:lnTo>
                  <a:lnTo>
                    <a:pt x="568" y="45"/>
                  </a:lnTo>
                  <a:lnTo>
                    <a:pt x="570" y="43"/>
                  </a:lnTo>
                  <a:lnTo>
                    <a:pt x="570" y="45"/>
                  </a:lnTo>
                  <a:lnTo>
                    <a:pt x="570" y="42"/>
                  </a:lnTo>
                  <a:lnTo>
                    <a:pt x="570" y="45"/>
                  </a:lnTo>
                  <a:lnTo>
                    <a:pt x="571" y="45"/>
                  </a:lnTo>
                  <a:lnTo>
                    <a:pt x="571" y="48"/>
                  </a:lnTo>
                  <a:lnTo>
                    <a:pt x="571" y="45"/>
                  </a:lnTo>
                  <a:lnTo>
                    <a:pt x="571" y="48"/>
                  </a:lnTo>
                  <a:lnTo>
                    <a:pt x="573" y="48"/>
                  </a:lnTo>
                  <a:lnTo>
                    <a:pt x="573" y="54"/>
                  </a:lnTo>
                  <a:lnTo>
                    <a:pt x="573" y="48"/>
                  </a:lnTo>
                  <a:lnTo>
                    <a:pt x="573" y="54"/>
                  </a:lnTo>
                  <a:lnTo>
                    <a:pt x="574" y="52"/>
                  </a:lnTo>
                  <a:lnTo>
                    <a:pt x="574" y="49"/>
                  </a:lnTo>
                  <a:lnTo>
                    <a:pt x="576" y="51"/>
                  </a:lnTo>
                  <a:lnTo>
                    <a:pt x="576" y="46"/>
                  </a:lnTo>
                  <a:lnTo>
                    <a:pt x="576" y="48"/>
                  </a:lnTo>
                  <a:lnTo>
                    <a:pt x="577" y="51"/>
                  </a:lnTo>
                  <a:lnTo>
                    <a:pt x="577" y="43"/>
                  </a:lnTo>
                  <a:lnTo>
                    <a:pt x="578" y="43"/>
                  </a:lnTo>
                  <a:lnTo>
                    <a:pt x="578" y="45"/>
                  </a:lnTo>
                  <a:lnTo>
                    <a:pt x="578" y="43"/>
                  </a:lnTo>
                  <a:lnTo>
                    <a:pt x="580" y="42"/>
                  </a:lnTo>
                  <a:lnTo>
                    <a:pt x="580" y="43"/>
                  </a:lnTo>
                  <a:lnTo>
                    <a:pt x="580" y="41"/>
                  </a:lnTo>
                  <a:lnTo>
                    <a:pt x="580" y="43"/>
                  </a:lnTo>
                  <a:lnTo>
                    <a:pt x="581" y="41"/>
                  </a:lnTo>
                  <a:lnTo>
                    <a:pt x="581" y="36"/>
                  </a:lnTo>
                  <a:lnTo>
                    <a:pt x="583" y="36"/>
                  </a:lnTo>
                  <a:lnTo>
                    <a:pt x="583" y="41"/>
                  </a:lnTo>
                  <a:lnTo>
                    <a:pt x="583" y="36"/>
                  </a:lnTo>
                  <a:lnTo>
                    <a:pt x="584" y="35"/>
                  </a:lnTo>
                  <a:lnTo>
                    <a:pt x="584" y="38"/>
                  </a:lnTo>
                  <a:lnTo>
                    <a:pt x="584" y="33"/>
                  </a:lnTo>
                  <a:lnTo>
                    <a:pt x="584" y="38"/>
                  </a:lnTo>
                  <a:lnTo>
                    <a:pt x="586" y="38"/>
                  </a:lnTo>
                  <a:lnTo>
                    <a:pt x="586" y="41"/>
                  </a:lnTo>
                  <a:lnTo>
                    <a:pt x="586" y="38"/>
                  </a:lnTo>
                  <a:lnTo>
                    <a:pt x="586" y="39"/>
                  </a:lnTo>
                  <a:lnTo>
                    <a:pt x="587" y="42"/>
                  </a:lnTo>
                  <a:lnTo>
                    <a:pt x="587" y="38"/>
                  </a:lnTo>
                  <a:lnTo>
                    <a:pt x="589" y="39"/>
                  </a:lnTo>
                  <a:lnTo>
                    <a:pt x="589" y="36"/>
                  </a:lnTo>
                  <a:lnTo>
                    <a:pt x="589" y="38"/>
                  </a:lnTo>
                  <a:lnTo>
                    <a:pt x="590" y="38"/>
                  </a:lnTo>
                  <a:lnTo>
                    <a:pt x="590" y="38"/>
                  </a:lnTo>
                  <a:lnTo>
                    <a:pt x="590" y="36"/>
                  </a:lnTo>
                  <a:lnTo>
                    <a:pt x="591" y="36"/>
                  </a:lnTo>
                  <a:lnTo>
                    <a:pt x="591" y="32"/>
                  </a:lnTo>
                  <a:lnTo>
                    <a:pt x="593" y="33"/>
                  </a:lnTo>
                  <a:lnTo>
                    <a:pt x="593" y="31"/>
                  </a:lnTo>
                  <a:lnTo>
                    <a:pt x="593" y="32"/>
                  </a:lnTo>
                  <a:lnTo>
                    <a:pt x="594" y="29"/>
                  </a:lnTo>
                  <a:lnTo>
                    <a:pt x="594" y="33"/>
                  </a:lnTo>
                  <a:lnTo>
                    <a:pt x="594" y="29"/>
                  </a:lnTo>
                  <a:lnTo>
                    <a:pt x="594" y="32"/>
                  </a:lnTo>
                  <a:lnTo>
                    <a:pt x="596" y="32"/>
                  </a:lnTo>
                  <a:lnTo>
                    <a:pt x="596" y="35"/>
                  </a:lnTo>
                  <a:lnTo>
                    <a:pt x="596" y="32"/>
                  </a:lnTo>
                  <a:lnTo>
                    <a:pt x="596" y="32"/>
                  </a:lnTo>
                  <a:lnTo>
                    <a:pt x="597" y="33"/>
                  </a:lnTo>
                  <a:lnTo>
                    <a:pt x="597" y="29"/>
                  </a:lnTo>
                  <a:lnTo>
                    <a:pt x="597" y="32"/>
                  </a:lnTo>
                  <a:lnTo>
                    <a:pt x="599" y="35"/>
                  </a:lnTo>
                  <a:lnTo>
                    <a:pt x="599" y="38"/>
                  </a:lnTo>
                  <a:lnTo>
                    <a:pt x="599" y="35"/>
                  </a:lnTo>
                  <a:lnTo>
                    <a:pt x="599" y="38"/>
                  </a:lnTo>
                  <a:lnTo>
                    <a:pt x="600" y="42"/>
                  </a:lnTo>
                  <a:lnTo>
                    <a:pt x="600" y="48"/>
                  </a:lnTo>
                  <a:lnTo>
                    <a:pt x="600" y="42"/>
                  </a:lnTo>
                  <a:lnTo>
                    <a:pt x="600" y="48"/>
                  </a:lnTo>
                  <a:lnTo>
                    <a:pt x="602" y="48"/>
                  </a:lnTo>
                  <a:lnTo>
                    <a:pt x="602" y="54"/>
                  </a:lnTo>
                  <a:lnTo>
                    <a:pt x="602" y="48"/>
                  </a:lnTo>
                  <a:lnTo>
                    <a:pt x="602" y="54"/>
                  </a:lnTo>
                  <a:lnTo>
                    <a:pt x="603" y="55"/>
                  </a:lnTo>
                  <a:lnTo>
                    <a:pt x="603" y="59"/>
                  </a:lnTo>
                  <a:lnTo>
                    <a:pt x="603" y="55"/>
                  </a:lnTo>
                  <a:lnTo>
                    <a:pt x="603" y="59"/>
                  </a:lnTo>
                  <a:lnTo>
                    <a:pt x="604" y="59"/>
                  </a:lnTo>
                  <a:lnTo>
                    <a:pt x="604" y="68"/>
                  </a:lnTo>
                  <a:lnTo>
                    <a:pt x="604" y="59"/>
                  </a:lnTo>
                  <a:lnTo>
                    <a:pt x="604" y="68"/>
                  </a:lnTo>
                  <a:lnTo>
                    <a:pt x="606" y="69"/>
                  </a:lnTo>
                  <a:lnTo>
                    <a:pt x="606" y="65"/>
                  </a:lnTo>
                  <a:lnTo>
                    <a:pt x="607" y="65"/>
                  </a:lnTo>
                  <a:lnTo>
                    <a:pt x="607" y="68"/>
                  </a:lnTo>
                  <a:lnTo>
                    <a:pt x="607" y="65"/>
                  </a:lnTo>
                  <a:lnTo>
                    <a:pt x="607" y="65"/>
                  </a:lnTo>
                  <a:lnTo>
                    <a:pt x="609" y="66"/>
                  </a:lnTo>
                  <a:lnTo>
                    <a:pt x="609" y="66"/>
                  </a:lnTo>
                  <a:lnTo>
                    <a:pt x="609" y="62"/>
                  </a:lnTo>
                  <a:lnTo>
                    <a:pt x="610" y="62"/>
                  </a:lnTo>
                  <a:lnTo>
                    <a:pt x="610" y="54"/>
                  </a:lnTo>
                  <a:lnTo>
                    <a:pt x="612" y="52"/>
                  </a:lnTo>
                  <a:lnTo>
                    <a:pt x="612" y="48"/>
                  </a:lnTo>
                  <a:lnTo>
                    <a:pt x="613" y="46"/>
                  </a:lnTo>
                  <a:lnTo>
                    <a:pt x="613" y="49"/>
                  </a:lnTo>
                  <a:lnTo>
                    <a:pt x="613" y="45"/>
                  </a:lnTo>
                  <a:lnTo>
                    <a:pt x="613" y="49"/>
                  </a:lnTo>
                  <a:lnTo>
                    <a:pt x="614" y="51"/>
                  </a:lnTo>
                  <a:lnTo>
                    <a:pt x="614" y="48"/>
                  </a:lnTo>
                  <a:lnTo>
                    <a:pt x="616" y="46"/>
                  </a:lnTo>
                  <a:lnTo>
                    <a:pt x="616" y="49"/>
                  </a:lnTo>
                  <a:lnTo>
                    <a:pt x="616" y="46"/>
                  </a:lnTo>
                  <a:lnTo>
                    <a:pt x="616" y="49"/>
                  </a:lnTo>
                  <a:lnTo>
                    <a:pt x="617" y="52"/>
                  </a:lnTo>
                  <a:lnTo>
                    <a:pt x="617" y="55"/>
                  </a:lnTo>
                  <a:lnTo>
                    <a:pt x="617" y="52"/>
                  </a:lnTo>
                  <a:lnTo>
                    <a:pt x="617" y="55"/>
                  </a:lnTo>
                  <a:lnTo>
                    <a:pt x="619" y="58"/>
                  </a:lnTo>
                  <a:lnTo>
                    <a:pt x="619" y="58"/>
                  </a:lnTo>
                  <a:lnTo>
                    <a:pt x="619" y="58"/>
                  </a:lnTo>
                  <a:lnTo>
                    <a:pt x="619" y="58"/>
                  </a:lnTo>
                  <a:lnTo>
                    <a:pt x="620" y="58"/>
                  </a:lnTo>
                  <a:lnTo>
                    <a:pt x="620" y="61"/>
                  </a:lnTo>
                  <a:lnTo>
                    <a:pt x="620" y="58"/>
                  </a:lnTo>
                  <a:lnTo>
                    <a:pt x="620" y="61"/>
                  </a:lnTo>
                  <a:lnTo>
                    <a:pt x="622" y="59"/>
                  </a:lnTo>
                  <a:lnTo>
                    <a:pt x="622" y="61"/>
                  </a:lnTo>
                  <a:lnTo>
                    <a:pt x="622" y="59"/>
                  </a:lnTo>
                  <a:lnTo>
                    <a:pt x="622" y="61"/>
                  </a:lnTo>
                  <a:lnTo>
                    <a:pt x="623" y="59"/>
                  </a:lnTo>
                  <a:lnTo>
                    <a:pt x="623" y="61"/>
                  </a:lnTo>
                  <a:lnTo>
                    <a:pt x="623" y="56"/>
                  </a:lnTo>
                  <a:lnTo>
                    <a:pt x="623" y="61"/>
                  </a:lnTo>
                  <a:lnTo>
                    <a:pt x="625" y="59"/>
                  </a:lnTo>
                  <a:lnTo>
                    <a:pt x="625" y="64"/>
                  </a:lnTo>
                  <a:lnTo>
                    <a:pt x="625" y="59"/>
                  </a:lnTo>
                  <a:lnTo>
                    <a:pt x="625" y="64"/>
                  </a:lnTo>
                  <a:lnTo>
                    <a:pt x="626" y="62"/>
                  </a:lnTo>
                  <a:lnTo>
                    <a:pt x="626" y="61"/>
                  </a:lnTo>
                  <a:lnTo>
                    <a:pt x="627" y="62"/>
                  </a:lnTo>
                  <a:lnTo>
                    <a:pt x="627" y="64"/>
                  </a:lnTo>
                  <a:lnTo>
                    <a:pt x="627" y="58"/>
                  </a:lnTo>
                  <a:lnTo>
                    <a:pt x="629" y="56"/>
                  </a:lnTo>
                  <a:lnTo>
                    <a:pt x="629" y="56"/>
                  </a:lnTo>
                  <a:lnTo>
                    <a:pt x="629" y="54"/>
                  </a:lnTo>
                  <a:lnTo>
                    <a:pt x="630" y="52"/>
                  </a:lnTo>
                  <a:lnTo>
                    <a:pt x="630" y="49"/>
                  </a:lnTo>
                  <a:lnTo>
                    <a:pt x="630" y="49"/>
                  </a:lnTo>
                  <a:lnTo>
                    <a:pt x="632" y="51"/>
                  </a:lnTo>
                  <a:lnTo>
                    <a:pt x="632" y="51"/>
                  </a:lnTo>
                  <a:lnTo>
                    <a:pt x="632" y="48"/>
                  </a:lnTo>
                  <a:lnTo>
                    <a:pt x="633" y="48"/>
                  </a:lnTo>
                  <a:lnTo>
                    <a:pt x="633" y="45"/>
                  </a:lnTo>
                  <a:lnTo>
                    <a:pt x="635" y="43"/>
                  </a:lnTo>
                  <a:lnTo>
                    <a:pt x="635" y="39"/>
                  </a:lnTo>
                  <a:lnTo>
                    <a:pt x="635" y="41"/>
                  </a:lnTo>
                  <a:lnTo>
                    <a:pt x="636" y="41"/>
                  </a:lnTo>
                  <a:lnTo>
                    <a:pt x="636" y="45"/>
                  </a:lnTo>
                  <a:lnTo>
                    <a:pt x="636" y="41"/>
                  </a:lnTo>
                  <a:lnTo>
                    <a:pt x="636" y="43"/>
                  </a:lnTo>
                  <a:lnTo>
                    <a:pt x="638" y="43"/>
                  </a:lnTo>
                  <a:lnTo>
                    <a:pt x="638" y="43"/>
                  </a:lnTo>
                  <a:lnTo>
                    <a:pt x="638" y="42"/>
                  </a:lnTo>
                  <a:lnTo>
                    <a:pt x="638" y="43"/>
                  </a:lnTo>
                  <a:lnTo>
                    <a:pt x="639" y="45"/>
                  </a:lnTo>
                  <a:lnTo>
                    <a:pt x="639" y="46"/>
                  </a:lnTo>
                  <a:lnTo>
                    <a:pt x="639" y="43"/>
                  </a:lnTo>
                  <a:lnTo>
                    <a:pt x="639" y="46"/>
                  </a:lnTo>
                  <a:lnTo>
                    <a:pt x="640" y="49"/>
                  </a:lnTo>
                  <a:lnTo>
                    <a:pt x="640" y="52"/>
                  </a:lnTo>
                  <a:lnTo>
                    <a:pt x="640" y="49"/>
                  </a:lnTo>
                  <a:lnTo>
                    <a:pt x="640" y="51"/>
                  </a:lnTo>
                  <a:lnTo>
                    <a:pt x="642" y="52"/>
                  </a:lnTo>
                  <a:lnTo>
                    <a:pt x="642" y="52"/>
                  </a:lnTo>
                  <a:lnTo>
                    <a:pt x="642" y="49"/>
                  </a:lnTo>
                  <a:lnTo>
                    <a:pt x="643" y="51"/>
                  </a:lnTo>
                  <a:lnTo>
                    <a:pt x="643" y="55"/>
                  </a:lnTo>
                  <a:lnTo>
                    <a:pt x="643" y="51"/>
                  </a:lnTo>
                  <a:lnTo>
                    <a:pt x="643" y="55"/>
                  </a:lnTo>
                  <a:lnTo>
                    <a:pt x="645" y="54"/>
                  </a:lnTo>
                  <a:lnTo>
                    <a:pt x="645" y="52"/>
                  </a:lnTo>
                  <a:lnTo>
                    <a:pt x="645" y="54"/>
                  </a:lnTo>
                  <a:lnTo>
                    <a:pt x="646" y="54"/>
                  </a:lnTo>
                  <a:lnTo>
                    <a:pt x="646" y="49"/>
                  </a:lnTo>
                  <a:lnTo>
                    <a:pt x="648" y="48"/>
                  </a:lnTo>
                  <a:lnTo>
                    <a:pt x="648" y="45"/>
                  </a:lnTo>
                  <a:lnTo>
                    <a:pt x="648" y="46"/>
                  </a:lnTo>
                  <a:lnTo>
                    <a:pt x="649" y="43"/>
                  </a:lnTo>
                  <a:lnTo>
                    <a:pt x="649" y="49"/>
                  </a:lnTo>
                  <a:lnTo>
                    <a:pt x="649" y="43"/>
                  </a:lnTo>
                  <a:lnTo>
                    <a:pt x="649" y="48"/>
                  </a:lnTo>
                  <a:lnTo>
                    <a:pt x="650" y="46"/>
                  </a:lnTo>
                  <a:lnTo>
                    <a:pt x="650" y="48"/>
                  </a:lnTo>
                  <a:lnTo>
                    <a:pt x="650" y="46"/>
                  </a:lnTo>
                  <a:lnTo>
                    <a:pt x="650" y="48"/>
                  </a:lnTo>
                  <a:lnTo>
                    <a:pt x="652" y="46"/>
                  </a:lnTo>
                  <a:lnTo>
                    <a:pt x="652" y="41"/>
                  </a:lnTo>
                  <a:lnTo>
                    <a:pt x="653" y="39"/>
                  </a:lnTo>
                  <a:lnTo>
                    <a:pt x="653" y="41"/>
                  </a:lnTo>
                  <a:lnTo>
                    <a:pt x="653" y="38"/>
                  </a:lnTo>
                  <a:lnTo>
                    <a:pt x="655" y="39"/>
                  </a:lnTo>
                  <a:lnTo>
                    <a:pt x="655" y="42"/>
                  </a:lnTo>
                  <a:lnTo>
                    <a:pt x="655" y="39"/>
                  </a:lnTo>
                  <a:lnTo>
                    <a:pt x="655" y="42"/>
                  </a:lnTo>
                  <a:lnTo>
                    <a:pt x="656" y="45"/>
                  </a:lnTo>
                  <a:lnTo>
                    <a:pt x="656" y="48"/>
                  </a:lnTo>
                  <a:lnTo>
                    <a:pt x="656" y="45"/>
                  </a:lnTo>
                  <a:lnTo>
                    <a:pt x="656" y="46"/>
                  </a:lnTo>
                  <a:lnTo>
                    <a:pt x="658" y="48"/>
                  </a:lnTo>
                  <a:lnTo>
                    <a:pt x="658" y="56"/>
                  </a:lnTo>
                  <a:lnTo>
                    <a:pt x="658" y="48"/>
                  </a:lnTo>
                  <a:lnTo>
                    <a:pt x="658" y="56"/>
                  </a:lnTo>
                  <a:lnTo>
                    <a:pt x="659" y="56"/>
                  </a:lnTo>
                  <a:lnTo>
                    <a:pt x="659" y="58"/>
                  </a:lnTo>
                  <a:lnTo>
                    <a:pt x="659" y="56"/>
                  </a:lnTo>
                  <a:lnTo>
                    <a:pt x="661" y="56"/>
                  </a:lnTo>
                  <a:lnTo>
                    <a:pt x="661" y="51"/>
                  </a:lnTo>
                  <a:lnTo>
                    <a:pt x="662" y="51"/>
                  </a:lnTo>
                  <a:lnTo>
                    <a:pt x="662" y="51"/>
                  </a:lnTo>
                  <a:lnTo>
                    <a:pt x="662" y="49"/>
                  </a:lnTo>
                  <a:lnTo>
                    <a:pt x="663" y="48"/>
                  </a:lnTo>
                  <a:lnTo>
                    <a:pt x="663" y="54"/>
                  </a:lnTo>
                  <a:lnTo>
                    <a:pt x="663" y="48"/>
                  </a:lnTo>
                  <a:lnTo>
                    <a:pt x="663" y="54"/>
                  </a:lnTo>
                  <a:lnTo>
                    <a:pt x="665" y="51"/>
                  </a:lnTo>
                  <a:lnTo>
                    <a:pt x="665" y="48"/>
                  </a:lnTo>
                  <a:lnTo>
                    <a:pt x="666" y="46"/>
                  </a:lnTo>
                  <a:lnTo>
                    <a:pt x="666" y="48"/>
                  </a:lnTo>
                  <a:lnTo>
                    <a:pt x="666" y="45"/>
                  </a:lnTo>
                  <a:lnTo>
                    <a:pt x="668" y="46"/>
                  </a:lnTo>
                  <a:lnTo>
                    <a:pt x="668" y="48"/>
                  </a:lnTo>
                  <a:lnTo>
                    <a:pt x="668" y="45"/>
                  </a:lnTo>
                  <a:lnTo>
                    <a:pt x="668" y="48"/>
                  </a:lnTo>
                  <a:lnTo>
                    <a:pt x="669" y="51"/>
                  </a:lnTo>
                  <a:lnTo>
                    <a:pt x="669" y="48"/>
                  </a:lnTo>
                  <a:lnTo>
                    <a:pt x="669" y="49"/>
                  </a:lnTo>
                  <a:lnTo>
                    <a:pt x="671" y="46"/>
                  </a:lnTo>
                  <a:lnTo>
                    <a:pt x="671" y="49"/>
                  </a:lnTo>
                  <a:lnTo>
                    <a:pt x="671" y="46"/>
                  </a:lnTo>
                  <a:lnTo>
                    <a:pt x="671" y="49"/>
                  </a:lnTo>
                  <a:lnTo>
                    <a:pt x="672" y="51"/>
                  </a:lnTo>
                  <a:lnTo>
                    <a:pt x="672" y="51"/>
                  </a:lnTo>
                  <a:lnTo>
                    <a:pt x="672" y="46"/>
                  </a:lnTo>
                  <a:lnTo>
                    <a:pt x="672" y="51"/>
                  </a:lnTo>
                  <a:lnTo>
                    <a:pt x="674" y="48"/>
                  </a:lnTo>
                  <a:lnTo>
                    <a:pt x="674" y="49"/>
                  </a:lnTo>
                  <a:lnTo>
                    <a:pt x="674" y="45"/>
                  </a:lnTo>
                  <a:lnTo>
                    <a:pt x="675" y="46"/>
                  </a:lnTo>
                  <a:lnTo>
                    <a:pt x="675" y="49"/>
                  </a:lnTo>
                  <a:lnTo>
                    <a:pt x="675" y="46"/>
                  </a:lnTo>
                  <a:lnTo>
                    <a:pt x="675" y="49"/>
                  </a:lnTo>
                  <a:lnTo>
                    <a:pt x="676" y="51"/>
                  </a:lnTo>
                  <a:lnTo>
                    <a:pt x="676" y="39"/>
                  </a:lnTo>
                  <a:lnTo>
                    <a:pt x="678" y="41"/>
                  </a:lnTo>
                  <a:lnTo>
                    <a:pt x="678" y="38"/>
                  </a:lnTo>
                  <a:lnTo>
                    <a:pt x="679" y="38"/>
                  </a:lnTo>
                  <a:lnTo>
                    <a:pt x="679" y="32"/>
                  </a:lnTo>
                  <a:lnTo>
                    <a:pt x="681" y="29"/>
                  </a:lnTo>
                  <a:lnTo>
                    <a:pt x="681" y="33"/>
                  </a:lnTo>
                  <a:lnTo>
                    <a:pt x="681" y="29"/>
                  </a:lnTo>
                  <a:lnTo>
                    <a:pt x="681" y="33"/>
                  </a:lnTo>
                  <a:lnTo>
                    <a:pt x="682" y="36"/>
                  </a:lnTo>
                  <a:lnTo>
                    <a:pt x="682" y="36"/>
                  </a:lnTo>
                  <a:lnTo>
                    <a:pt x="682" y="35"/>
                  </a:lnTo>
                  <a:lnTo>
                    <a:pt x="682" y="36"/>
                  </a:lnTo>
                  <a:lnTo>
                    <a:pt x="684" y="36"/>
                  </a:lnTo>
                  <a:lnTo>
                    <a:pt x="684" y="41"/>
                  </a:lnTo>
                  <a:lnTo>
                    <a:pt x="684" y="36"/>
                  </a:lnTo>
                  <a:lnTo>
                    <a:pt x="684" y="41"/>
                  </a:lnTo>
                  <a:lnTo>
                    <a:pt x="685" y="41"/>
                  </a:lnTo>
                  <a:lnTo>
                    <a:pt x="685" y="42"/>
                  </a:lnTo>
                  <a:lnTo>
                    <a:pt x="685" y="38"/>
                  </a:lnTo>
                  <a:lnTo>
                    <a:pt x="686" y="42"/>
                  </a:lnTo>
                  <a:lnTo>
                    <a:pt x="686" y="48"/>
                  </a:lnTo>
                  <a:lnTo>
                    <a:pt x="686" y="42"/>
                  </a:lnTo>
                  <a:lnTo>
                    <a:pt x="686" y="48"/>
                  </a:lnTo>
                  <a:lnTo>
                    <a:pt x="688" y="48"/>
                  </a:lnTo>
                  <a:lnTo>
                    <a:pt x="688" y="52"/>
                  </a:lnTo>
                  <a:lnTo>
                    <a:pt x="688" y="48"/>
                  </a:lnTo>
                  <a:lnTo>
                    <a:pt x="688" y="51"/>
                  </a:lnTo>
                  <a:lnTo>
                    <a:pt x="689" y="55"/>
                  </a:lnTo>
                  <a:lnTo>
                    <a:pt x="689" y="56"/>
                  </a:lnTo>
                  <a:lnTo>
                    <a:pt x="689" y="54"/>
                  </a:lnTo>
                  <a:lnTo>
                    <a:pt x="689" y="56"/>
                  </a:lnTo>
                  <a:lnTo>
                    <a:pt x="691" y="56"/>
                  </a:lnTo>
                  <a:lnTo>
                    <a:pt x="691" y="55"/>
                  </a:lnTo>
                  <a:lnTo>
                    <a:pt x="691" y="56"/>
                  </a:lnTo>
                  <a:lnTo>
                    <a:pt x="692" y="55"/>
                  </a:lnTo>
                  <a:lnTo>
                    <a:pt x="692" y="51"/>
                  </a:lnTo>
                  <a:lnTo>
                    <a:pt x="694" y="52"/>
                  </a:lnTo>
                  <a:lnTo>
                    <a:pt x="694" y="51"/>
                  </a:lnTo>
                  <a:lnTo>
                    <a:pt x="694" y="52"/>
                  </a:lnTo>
                  <a:lnTo>
                    <a:pt x="695" y="49"/>
                  </a:lnTo>
                  <a:lnTo>
                    <a:pt x="695" y="48"/>
                  </a:lnTo>
                  <a:lnTo>
                    <a:pt x="697" y="45"/>
                  </a:lnTo>
                  <a:lnTo>
                    <a:pt x="697" y="39"/>
                  </a:lnTo>
                  <a:lnTo>
                    <a:pt x="697" y="39"/>
                  </a:lnTo>
                  <a:lnTo>
                    <a:pt x="698" y="41"/>
                  </a:lnTo>
                  <a:lnTo>
                    <a:pt x="698" y="42"/>
                  </a:lnTo>
                  <a:lnTo>
                    <a:pt x="698" y="36"/>
                  </a:lnTo>
                  <a:lnTo>
                    <a:pt x="699" y="36"/>
                  </a:lnTo>
                  <a:lnTo>
                    <a:pt x="699" y="39"/>
                  </a:lnTo>
                  <a:lnTo>
                    <a:pt x="699" y="35"/>
                  </a:lnTo>
                  <a:lnTo>
                    <a:pt x="701" y="35"/>
                  </a:lnTo>
                  <a:lnTo>
                    <a:pt x="701" y="35"/>
                  </a:lnTo>
                  <a:lnTo>
                    <a:pt x="701" y="32"/>
                  </a:lnTo>
                  <a:lnTo>
                    <a:pt x="701" y="35"/>
                  </a:lnTo>
                  <a:lnTo>
                    <a:pt x="702" y="33"/>
                  </a:lnTo>
                  <a:lnTo>
                    <a:pt x="702" y="29"/>
                  </a:lnTo>
                  <a:lnTo>
                    <a:pt x="702" y="29"/>
                  </a:lnTo>
                  <a:lnTo>
                    <a:pt x="704" y="33"/>
                  </a:lnTo>
                  <a:lnTo>
                    <a:pt x="704" y="32"/>
                  </a:lnTo>
                  <a:lnTo>
                    <a:pt x="704" y="33"/>
                  </a:lnTo>
                  <a:lnTo>
                    <a:pt x="705" y="32"/>
                  </a:lnTo>
                  <a:lnTo>
                    <a:pt x="705" y="35"/>
                  </a:lnTo>
                  <a:lnTo>
                    <a:pt x="705" y="32"/>
                  </a:lnTo>
                  <a:lnTo>
                    <a:pt x="705" y="35"/>
                  </a:lnTo>
                  <a:lnTo>
                    <a:pt x="707" y="33"/>
                  </a:lnTo>
                  <a:lnTo>
                    <a:pt x="707" y="36"/>
                  </a:lnTo>
                  <a:lnTo>
                    <a:pt x="707" y="33"/>
                  </a:lnTo>
                  <a:lnTo>
                    <a:pt x="707" y="36"/>
                  </a:lnTo>
                  <a:lnTo>
                    <a:pt x="708" y="36"/>
                  </a:lnTo>
                  <a:lnTo>
                    <a:pt x="708" y="41"/>
                  </a:lnTo>
                  <a:lnTo>
                    <a:pt x="708" y="36"/>
                  </a:lnTo>
                  <a:lnTo>
                    <a:pt x="708" y="41"/>
                  </a:lnTo>
                  <a:lnTo>
                    <a:pt x="710" y="41"/>
                  </a:lnTo>
                  <a:lnTo>
                    <a:pt x="710" y="41"/>
                  </a:lnTo>
                  <a:lnTo>
                    <a:pt x="710" y="36"/>
                  </a:lnTo>
                  <a:lnTo>
                    <a:pt x="711" y="35"/>
                  </a:lnTo>
                  <a:lnTo>
                    <a:pt x="711" y="31"/>
                  </a:lnTo>
                  <a:lnTo>
                    <a:pt x="711" y="31"/>
                  </a:lnTo>
                  <a:lnTo>
                    <a:pt x="712" y="32"/>
                  </a:lnTo>
                  <a:lnTo>
                    <a:pt x="712" y="36"/>
                  </a:lnTo>
                  <a:lnTo>
                    <a:pt x="712" y="32"/>
                  </a:lnTo>
                  <a:lnTo>
                    <a:pt x="712" y="36"/>
                  </a:lnTo>
                  <a:lnTo>
                    <a:pt x="714" y="39"/>
                  </a:lnTo>
                  <a:lnTo>
                    <a:pt x="714" y="41"/>
                  </a:lnTo>
                  <a:lnTo>
                    <a:pt x="714" y="39"/>
                  </a:lnTo>
                  <a:lnTo>
                    <a:pt x="714" y="41"/>
                  </a:lnTo>
                  <a:lnTo>
                    <a:pt x="715" y="41"/>
                  </a:lnTo>
                  <a:lnTo>
                    <a:pt x="715" y="42"/>
                  </a:lnTo>
                  <a:lnTo>
                    <a:pt x="715" y="41"/>
                  </a:lnTo>
                  <a:lnTo>
                    <a:pt x="715" y="42"/>
                  </a:lnTo>
                  <a:lnTo>
                    <a:pt x="717" y="43"/>
                  </a:lnTo>
                  <a:lnTo>
                    <a:pt x="717" y="43"/>
                  </a:lnTo>
                  <a:lnTo>
                    <a:pt x="717" y="41"/>
                  </a:lnTo>
                  <a:lnTo>
                    <a:pt x="718" y="41"/>
                  </a:lnTo>
                  <a:lnTo>
                    <a:pt x="718" y="41"/>
                  </a:lnTo>
                  <a:lnTo>
                    <a:pt x="718" y="38"/>
                  </a:lnTo>
                  <a:lnTo>
                    <a:pt x="720" y="36"/>
                  </a:lnTo>
                  <a:lnTo>
                    <a:pt x="720" y="38"/>
                  </a:lnTo>
                  <a:lnTo>
                    <a:pt x="720" y="36"/>
                  </a:lnTo>
                  <a:lnTo>
                    <a:pt x="720" y="38"/>
                  </a:lnTo>
                  <a:lnTo>
                    <a:pt x="721" y="36"/>
                  </a:lnTo>
                  <a:lnTo>
                    <a:pt x="721" y="39"/>
                  </a:lnTo>
                  <a:lnTo>
                    <a:pt x="721" y="36"/>
                  </a:lnTo>
                  <a:lnTo>
                    <a:pt x="721" y="39"/>
                  </a:lnTo>
                  <a:lnTo>
                    <a:pt x="722" y="39"/>
                  </a:lnTo>
                  <a:lnTo>
                    <a:pt x="722" y="43"/>
                  </a:lnTo>
                  <a:lnTo>
                    <a:pt x="722" y="39"/>
                  </a:lnTo>
                  <a:lnTo>
                    <a:pt x="722" y="43"/>
                  </a:lnTo>
                  <a:lnTo>
                    <a:pt x="724" y="45"/>
                  </a:lnTo>
                  <a:lnTo>
                    <a:pt x="724" y="48"/>
                  </a:lnTo>
                  <a:lnTo>
                    <a:pt x="724" y="45"/>
                  </a:lnTo>
                  <a:lnTo>
                    <a:pt x="724" y="45"/>
                  </a:lnTo>
                  <a:lnTo>
                    <a:pt x="725" y="48"/>
                  </a:lnTo>
                  <a:lnTo>
                    <a:pt x="725" y="51"/>
                  </a:lnTo>
                  <a:lnTo>
                    <a:pt x="725" y="48"/>
                  </a:lnTo>
                  <a:lnTo>
                    <a:pt x="725" y="48"/>
                  </a:lnTo>
                  <a:lnTo>
                    <a:pt x="727" y="46"/>
                  </a:lnTo>
                  <a:lnTo>
                    <a:pt x="727" y="42"/>
                  </a:lnTo>
                  <a:lnTo>
                    <a:pt x="727" y="43"/>
                  </a:lnTo>
                  <a:lnTo>
                    <a:pt x="728" y="43"/>
                  </a:lnTo>
                  <a:lnTo>
                    <a:pt x="728" y="46"/>
                  </a:lnTo>
                  <a:lnTo>
                    <a:pt x="728" y="43"/>
                  </a:lnTo>
                  <a:lnTo>
                    <a:pt x="728" y="45"/>
                  </a:lnTo>
                  <a:lnTo>
                    <a:pt x="730" y="43"/>
                  </a:lnTo>
                  <a:lnTo>
                    <a:pt x="730" y="42"/>
                  </a:lnTo>
                  <a:lnTo>
                    <a:pt x="730" y="43"/>
                  </a:lnTo>
                  <a:lnTo>
                    <a:pt x="731" y="41"/>
                  </a:lnTo>
                  <a:lnTo>
                    <a:pt x="731" y="42"/>
                  </a:lnTo>
                  <a:lnTo>
                    <a:pt x="731" y="38"/>
                  </a:lnTo>
                  <a:lnTo>
                    <a:pt x="733" y="39"/>
                  </a:lnTo>
                  <a:lnTo>
                    <a:pt x="733" y="41"/>
                  </a:lnTo>
                  <a:lnTo>
                    <a:pt x="733" y="39"/>
                  </a:lnTo>
                  <a:lnTo>
                    <a:pt x="733" y="41"/>
                  </a:lnTo>
                  <a:lnTo>
                    <a:pt x="734" y="39"/>
                  </a:lnTo>
                  <a:lnTo>
                    <a:pt x="734" y="42"/>
                  </a:lnTo>
                  <a:lnTo>
                    <a:pt x="734" y="39"/>
                  </a:lnTo>
                  <a:lnTo>
                    <a:pt x="734" y="39"/>
                  </a:lnTo>
                  <a:lnTo>
                    <a:pt x="735" y="42"/>
                  </a:lnTo>
                  <a:lnTo>
                    <a:pt x="735" y="43"/>
                  </a:lnTo>
                  <a:lnTo>
                    <a:pt x="735" y="42"/>
                  </a:lnTo>
                  <a:lnTo>
                    <a:pt x="735" y="42"/>
                  </a:lnTo>
                  <a:lnTo>
                    <a:pt x="737" y="42"/>
                  </a:lnTo>
                  <a:lnTo>
                    <a:pt x="737" y="42"/>
                  </a:lnTo>
                  <a:lnTo>
                    <a:pt x="737" y="41"/>
                  </a:lnTo>
                  <a:lnTo>
                    <a:pt x="737" y="42"/>
                  </a:lnTo>
                  <a:lnTo>
                    <a:pt x="738" y="41"/>
                  </a:lnTo>
                  <a:lnTo>
                    <a:pt x="738" y="45"/>
                  </a:lnTo>
                  <a:lnTo>
                    <a:pt x="738" y="41"/>
                  </a:lnTo>
                  <a:lnTo>
                    <a:pt x="738" y="45"/>
                  </a:lnTo>
                  <a:lnTo>
                    <a:pt x="740" y="48"/>
                  </a:lnTo>
                  <a:lnTo>
                    <a:pt x="740" y="55"/>
                  </a:lnTo>
                  <a:lnTo>
                    <a:pt x="740" y="48"/>
                  </a:lnTo>
                  <a:lnTo>
                    <a:pt x="740" y="55"/>
                  </a:lnTo>
                  <a:lnTo>
                    <a:pt x="741" y="52"/>
                  </a:lnTo>
                  <a:lnTo>
                    <a:pt x="741" y="55"/>
                  </a:lnTo>
                  <a:lnTo>
                    <a:pt x="741" y="52"/>
                  </a:lnTo>
                  <a:lnTo>
                    <a:pt x="741" y="55"/>
                  </a:lnTo>
                  <a:lnTo>
                    <a:pt x="743" y="56"/>
                  </a:lnTo>
                  <a:lnTo>
                    <a:pt x="743" y="52"/>
                  </a:lnTo>
                  <a:lnTo>
                    <a:pt x="744" y="51"/>
                  </a:lnTo>
                  <a:lnTo>
                    <a:pt x="744" y="52"/>
                  </a:lnTo>
                  <a:lnTo>
                    <a:pt x="744" y="49"/>
                  </a:lnTo>
                  <a:lnTo>
                    <a:pt x="744" y="52"/>
                  </a:lnTo>
                  <a:lnTo>
                    <a:pt x="746" y="52"/>
                  </a:lnTo>
                  <a:lnTo>
                    <a:pt x="746" y="54"/>
                  </a:lnTo>
                  <a:lnTo>
                    <a:pt x="746" y="48"/>
                  </a:lnTo>
                  <a:lnTo>
                    <a:pt x="747" y="45"/>
                  </a:lnTo>
                  <a:lnTo>
                    <a:pt x="747" y="38"/>
                  </a:lnTo>
                  <a:lnTo>
                    <a:pt x="748" y="36"/>
                  </a:lnTo>
                  <a:lnTo>
                    <a:pt x="748" y="39"/>
                  </a:lnTo>
                  <a:lnTo>
                    <a:pt x="748" y="36"/>
                  </a:lnTo>
                  <a:lnTo>
                    <a:pt x="748" y="38"/>
                  </a:lnTo>
                  <a:lnTo>
                    <a:pt x="750" y="33"/>
                  </a:lnTo>
                  <a:lnTo>
                    <a:pt x="750" y="29"/>
                  </a:lnTo>
                  <a:lnTo>
                    <a:pt x="751" y="26"/>
                  </a:lnTo>
                  <a:lnTo>
                    <a:pt x="751" y="26"/>
                  </a:lnTo>
                  <a:lnTo>
                    <a:pt x="751" y="25"/>
                  </a:lnTo>
                  <a:lnTo>
                    <a:pt x="753" y="23"/>
                  </a:lnTo>
                  <a:lnTo>
                    <a:pt x="753" y="23"/>
                  </a:lnTo>
                  <a:lnTo>
                    <a:pt x="753" y="20"/>
                  </a:lnTo>
                  <a:lnTo>
                    <a:pt x="754" y="22"/>
                  </a:lnTo>
                  <a:lnTo>
                    <a:pt x="754" y="22"/>
                  </a:lnTo>
                  <a:lnTo>
                    <a:pt x="754" y="19"/>
                  </a:lnTo>
                  <a:lnTo>
                    <a:pt x="754" y="22"/>
                  </a:lnTo>
                  <a:lnTo>
                    <a:pt x="756" y="23"/>
                  </a:lnTo>
                  <a:lnTo>
                    <a:pt x="756" y="18"/>
                  </a:lnTo>
                  <a:lnTo>
                    <a:pt x="757" y="22"/>
                  </a:lnTo>
                  <a:lnTo>
                    <a:pt x="757" y="26"/>
                  </a:lnTo>
                  <a:lnTo>
                    <a:pt x="757" y="22"/>
                  </a:lnTo>
                  <a:lnTo>
                    <a:pt x="757" y="26"/>
                  </a:lnTo>
                  <a:lnTo>
                    <a:pt x="758" y="29"/>
                  </a:lnTo>
                  <a:lnTo>
                    <a:pt x="758" y="32"/>
                  </a:lnTo>
                  <a:lnTo>
                    <a:pt x="758" y="29"/>
                  </a:lnTo>
                  <a:lnTo>
                    <a:pt x="758" y="31"/>
                  </a:lnTo>
                  <a:lnTo>
                    <a:pt x="760" y="31"/>
                  </a:lnTo>
                  <a:lnTo>
                    <a:pt x="760" y="32"/>
                  </a:lnTo>
                  <a:lnTo>
                    <a:pt x="760" y="29"/>
                  </a:lnTo>
                  <a:lnTo>
                    <a:pt x="761" y="26"/>
                  </a:lnTo>
                  <a:lnTo>
                    <a:pt x="761" y="19"/>
                  </a:lnTo>
                  <a:lnTo>
                    <a:pt x="761" y="20"/>
                  </a:lnTo>
                  <a:lnTo>
                    <a:pt x="763" y="20"/>
                  </a:lnTo>
                  <a:lnTo>
                    <a:pt x="763" y="25"/>
                  </a:lnTo>
                  <a:lnTo>
                    <a:pt x="763" y="20"/>
                  </a:lnTo>
                  <a:lnTo>
                    <a:pt x="763" y="25"/>
                  </a:lnTo>
                  <a:lnTo>
                    <a:pt x="764" y="26"/>
                  </a:lnTo>
                  <a:lnTo>
                    <a:pt x="764" y="28"/>
                  </a:lnTo>
                  <a:lnTo>
                    <a:pt x="764" y="26"/>
                  </a:lnTo>
                  <a:lnTo>
                    <a:pt x="764" y="28"/>
                  </a:lnTo>
                  <a:lnTo>
                    <a:pt x="766" y="31"/>
                  </a:lnTo>
                  <a:lnTo>
                    <a:pt x="766" y="23"/>
                  </a:lnTo>
                  <a:lnTo>
                    <a:pt x="767" y="20"/>
                  </a:lnTo>
                  <a:lnTo>
                    <a:pt x="767" y="15"/>
                  </a:lnTo>
                  <a:lnTo>
                    <a:pt x="767" y="15"/>
                  </a:lnTo>
                  <a:lnTo>
                    <a:pt x="769" y="13"/>
                  </a:lnTo>
                  <a:lnTo>
                    <a:pt x="769" y="19"/>
                  </a:lnTo>
                  <a:lnTo>
                    <a:pt x="769" y="13"/>
                  </a:lnTo>
                  <a:lnTo>
                    <a:pt x="769" y="19"/>
                  </a:lnTo>
                  <a:lnTo>
                    <a:pt x="770" y="19"/>
                  </a:lnTo>
                  <a:lnTo>
                    <a:pt x="770" y="20"/>
                  </a:lnTo>
                  <a:lnTo>
                    <a:pt x="770" y="18"/>
                  </a:lnTo>
                  <a:lnTo>
                    <a:pt x="770" y="20"/>
                  </a:lnTo>
                  <a:lnTo>
                    <a:pt x="771" y="26"/>
                  </a:lnTo>
                  <a:lnTo>
                    <a:pt x="771" y="28"/>
                  </a:lnTo>
                  <a:lnTo>
                    <a:pt x="771" y="26"/>
                  </a:lnTo>
                  <a:lnTo>
                    <a:pt x="771" y="28"/>
                  </a:lnTo>
                  <a:lnTo>
                    <a:pt x="773" y="29"/>
                  </a:lnTo>
                  <a:lnTo>
                    <a:pt x="773" y="31"/>
                  </a:lnTo>
                  <a:lnTo>
                    <a:pt x="773" y="29"/>
                  </a:lnTo>
                  <a:lnTo>
                    <a:pt x="773" y="31"/>
                  </a:lnTo>
                  <a:lnTo>
                    <a:pt x="774" y="31"/>
                  </a:lnTo>
                  <a:lnTo>
                    <a:pt x="774" y="38"/>
                  </a:lnTo>
                  <a:lnTo>
                    <a:pt x="774" y="31"/>
                  </a:lnTo>
                  <a:lnTo>
                    <a:pt x="774" y="38"/>
                  </a:lnTo>
                  <a:lnTo>
                    <a:pt x="776" y="43"/>
                  </a:lnTo>
                  <a:lnTo>
                    <a:pt x="776" y="42"/>
                  </a:lnTo>
                  <a:lnTo>
                    <a:pt x="776" y="42"/>
                  </a:lnTo>
                  <a:lnTo>
                    <a:pt x="777" y="43"/>
                  </a:lnTo>
                  <a:lnTo>
                    <a:pt x="777" y="51"/>
                  </a:lnTo>
                  <a:lnTo>
                    <a:pt x="777" y="43"/>
                  </a:lnTo>
                  <a:lnTo>
                    <a:pt x="777" y="49"/>
                  </a:lnTo>
                  <a:lnTo>
                    <a:pt x="779" y="48"/>
                  </a:lnTo>
                  <a:lnTo>
                    <a:pt x="779" y="54"/>
                  </a:lnTo>
                  <a:lnTo>
                    <a:pt x="779" y="48"/>
                  </a:lnTo>
                  <a:lnTo>
                    <a:pt x="779" y="54"/>
                  </a:lnTo>
                  <a:lnTo>
                    <a:pt x="780" y="54"/>
                  </a:lnTo>
                  <a:lnTo>
                    <a:pt x="780" y="46"/>
                  </a:lnTo>
                  <a:lnTo>
                    <a:pt x="782" y="45"/>
                  </a:lnTo>
                  <a:lnTo>
                    <a:pt x="782" y="42"/>
                  </a:lnTo>
                  <a:lnTo>
                    <a:pt x="782" y="42"/>
                  </a:lnTo>
                  <a:lnTo>
                    <a:pt x="783" y="45"/>
                  </a:lnTo>
                  <a:lnTo>
                    <a:pt x="783" y="41"/>
                  </a:lnTo>
                  <a:lnTo>
                    <a:pt x="783" y="43"/>
                  </a:lnTo>
                  <a:lnTo>
                    <a:pt x="784" y="45"/>
                  </a:lnTo>
                  <a:lnTo>
                    <a:pt x="784" y="35"/>
                  </a:lnTo>
                  <a:lnTo>
                    <a:pt x="786" y="35"/>
                  </a:lnTo>
                  <a:lnTo>
                    <a:pt x="786" y="31"/>
                  </a:lnTo>
                  <a:lnTo>
                    <a:pt x="786" y="31"/>
                  </a:lnTo>
                  <a:lnTo>
                    <a:pt x="787" y="31"/>
                  </a:lnTo>
                  <a:lnTo>
                    <a:pt x="787" y="20"/>
                  </a:lnTo>
                  <a:lnTo>
                    <a:pt x="789" y="22"/>
                  </a:lnTo>
                  <a:lnTo>
                    <a:pt x="789" y="23"/>
                  </a:lnTo>
                  <a:lnTo>
                    <a:pt x="789" y="20"/>
                  </a:lnTo>
                  <a:lnTo>
                    <a:pt x="790" y="19"/>
                  </a:lnTo>
                  <a:lnTo>
                    <a:pt x="790" y="16"/>
                  </a:lnTo>
                  <a:lnTo>
                    <a:pt x="790" y="18"/>
                  </a:lnTo>
                  <a:lnTo>
                    <a:pt x="792" y="20"/>
                  </a:lnTo>
                  <a:lnTo>
                    <a:pt x="792" y="25"/>
                  </a:lnTo>
                  <a:lnTo>
                    <a:pt x="792" y="20"/>
                  </a:lnTo>
                  <a:lnTo>
                    <a:pt x="792" y="25"/>
                  </a:lnTo>
                  <a:lnTo>
                    <a:pt x="793" y="25"/>
                  </a:lnTo>
                  <a:lnTo>
                    <a:pt x="793" y="32"/>
                  </a:lnTo>
                  <a:lnTo>
                    <a:pt x="793" y="25"/>
                  </a:lnTo>
                  <a:lnTo>
                    <a:pt x="793" y="32"/>
                  </a:lnTo>
                  <a:lnTo>
                    <a:pt x="794" y="32"/>
                  </a:lnTo>
                  <a:lnTo>
                    <a:pt x="794" y="35"/>
                  </a:lnTo>
                  <a:lnTo>
                    <a:pt x="794" y="32"/>
                  </a:lnTo>
                  <a:lnTo>
                    <a:pt x="794" y="35"/>
                  </a:lnTo>
                  <a:lnTo>
                    <a:pt x="796" y="36"/>
                  </a:lnTo>
                  <a:lnTo>
                    <a:pt x="796" y="28"/>
                  </a:lnTo>
                  <a:lnTo>
                    <a:pt x="797" y="28"/>
                  </a:lnTo>
                  <a:lnTo>
                    <a:pt x="797" y="22"/>
                  </a:lnTo>
                  <a:lnTo>
                    <a:pt x="797" y="23"/>
                  </a:lnTo>
                  <a:lnTo>
                    <a:pt x="799" y="25"/>
                  </a:lnTo>
                  <a:lnTo>
                    <a:pt x="799" y="28"/>
                  </a:lnTo>
                  <a:lnTo>
                    <a:pt x="799" y="25"/>
                  </a:lnTo>
                  <a:lnTo>
                    <a:pt x="799" y="28"/>
                  </a:lnTo>
                  <a:lnTo>
                    <a:pt x="800" y="26"/>
                  </a:lnTo>
                  <a:lnTo>
                    <a:pt x="800" y="29"/>
                  </a:lnTo>
                  <a:lnTo>
                    <a:pt x="800" y="20"/>
                  </a:lnTo>
                  <a:lnTo>
                    <a:pt x="802" y="22"/>
                  </a:lnTo>
                  <a:lnTo>
                    <a:pt x="802" y="22"/>
                  </a:lnTo>
                  <a:lnTo>
                    <a:pt x="802" y="22"/>
                  </a:lnTo>
                  <a:lnTo>
                    <a:pt x="802" y="22"/>
                  </a:lnTo>
                  <a:lnTo>
                    <a:pt x="803" y="25"/>
                  </a:lnTo>
                  <a:lnTo>
                    <a:pt x="803" y="29"/>
                  </a:lnTo>
                  <a:lnTo>
                    <a:pt x="803" y="25"/>
                  </a:lnTo>
                  <a:lnTo>
                    <a:pt x="803" y="26"/>
                  </a:lnTo>
                  <a:lnTo>
                    <a:pt x="805" y="26"/>
                  </a:lnTo>
                  <a:lnTo>
                    <a:pt x="805" y="16"/>
                  </a:lnTo>
                  <a:lnTo>
                    <a:pt x="806" y="18"/>
                  </a:lnTo>
                  <a:lnTo>
                    <a:pt x="806" y="10"/>
                  </a:lnTo>
                  <a:lnTo>
                    <a:pt x="807" y="10"/>
                  </a:lnTo>
                  <a:lnTo>
                    <a:pt x="807" y="10"/>
                  </a:lnTo>
                  <a:lnTo>
                    <a:pt x="807" y="8"/>
                  </a:lnTo>
                  <a:lnTo>
                    <a:pt x="809" y="10"/>
                  </a:lnTo>
                  <a:lnTo>
                    <a:pt x="809" y="6"/>
                  </a:lnTo>
                  <a:lnTo>
                    <a:pt x="810" y="5"/>
                  </a:lnTo>
                  <a:lnTo>
                    <a:pt x="810" y="8"/>
                  </a:lnTo>
                  <a:lnTo>
                    <a:pt x="810" y="3"/>
                  </a:lnTo>
                  <a:lnTo>
                    <a:pt x="810" y="8"/>
                  </a:lnTo>
                  <a:lnTo>
                    <a:pt x="812" y="10"/>
                  </a:lnTo>
                  <a:lnTo>
                    <a:pt x="812" y="18"/>
                  </a:lnTo>
                  <a:lnTo>
                    <a:pt x="812" y="10"/>
                  </a:lnTo>
                  <a:lnTo>
                    <a:pt x="812" y="18"/>
                  </a:lnTo>
                  <a:lnTo>
                    <a:pt x="813" y="23"/>
                  </a:lnTo>
                  <a:lnTo>
                    <a:pt x="813" y="23"/>
                  </a:lnTo>
                  <a:lnTo>
                    <a:pt x="813" y="20"/>
                  </a:lnTo>
                  <a:lnTo>
                    <a:pt x="813" y="20"/>
                  </a:lnTo>
                  <a:lnTo>
                    <a:pt x="815" y="19"/>
                  </a:lnTo>
                  <a:lnTo>
                    <a:pt x="815" y="10"/>
                  </a:lnTo>
                  <a:lnTo>
                    <a:pt x="816" y="6"/>
                  </a:lnTo>
                  <a:lnTo>
                    <a:pt x="816" y="0"/>
                  </a:lnTo>
                  <a:lnTo>
                    <a:pt x="818" y="5"/>
                  </a:lnTo>
                  <a:lnTo>
                    <a:pt x="818" y="8"/>
                  </a:lnTo>
                  <a:lnTo>
                    <a:pt x="818" y="3"/>
                  </a:lnTo>
                  <a:lnTo>
                    <a:pt x="818" y="5"/>
                  </a:lnTo>
                  <a:lnTo>
                    <a:pt x="819" y="5"/>
                  </a:lnTo>
                  <a:lnTo>
                    <a:pt x="819" y="12"/>
                  </a:lnTo>
                  <a:lnTo>
                    <a:pt x="819" y="5"/>
                  </a:lnTo>
                  <a:lnTo>
                    <a:pt x="819" y="12"/>
                  </a:lnTo>
                  <a:lnTo>
                    <a:pt x="820" y="15"/>
                  </a:lnTo>
                  <a:lnTo>
                    <a:pt x="820" y="22"/>
                  </a:lnTo>
                  <a:lnTo>
                    <a:pt x="820" y="13"/>
                  </a:lnTo>
                  <a:lnTo>
                    <a:pt x="820" y="22"/>
                  </a:lnTo>
                  <a:lnTo>
                    <a:pt x="822" y="19"/>
                  </a:lnTo>
                  <a:lnTo>
                    <a:pt x="822" y="13"/>
                  </a:lnTo>
                  <a:lnTo>
                    <a:pt x="822" y="15"/>
                  </a:lnTo>
                  <a:lnTo>
                    <a:pt x="823" y="18"/>
                  </a:lnTo>
                  <a:lnTo>
                    <a:pt x="823" y="19"/>
                  </a:lnTo>
                  <a:lnTo>
                    <a:pt x="823" y="18"/>
                  </a:lnTo>
                  <a:lnTo>
                    <a:pt x="823" y="18"/>
                  </a:lnTo>
                  <a:lnTo>
                    <a:pt x="825" y="13"/>
                  </a:lnTo>
                  <a:lnTo>
                    <a:pt x="825" y="6"/>
                  </a:lnTo>
                  <a:lnTo>
                    <a:pt x="826" y="2"/>
                  </a:lnTo>
                  <a:lnTo>
                    <a:pt x="826" y="5"/>
                  </a:lnTo>
                  <a:lnTo>
                    <a:pt x="826" y="2"/>
                  </a:lnTo>
                  <a:lnTo>
                    <a:pt x="826" y="2"/>
                  </a:lnTo>
                  <a:lnTo>
                    <a:pt x="828" y="2"/>
                  </a:lnTo>
                  <a:lnTo>
                    <a:pt x="828" y="6"/>
                  </a:lnTo>
                  <a:lnTo>
                    <a:pt x="828" y="2"/>
                  </a:lnTo>
                  <a:lnTo>
                    <a:pt x="828" y="6"/>
                  </a:lnTo>
                  <a:lnTo>
                    <a:pt x="829" y="6"/>
                  </a:lnTo>
                  <a:lnTo>
                    <a:pt x="829" y="2"/>
                  </a:lnTo>
                  <a:lnTo>
                    <a:pt x="829" y="3"/>
                  </a:lnTo>
                  <a:lnTo>
                    <a:pt x="830" y="3"/>
                  </a:lnTo>
                  <a:lnTo>
                    <a:pt x="830" y="6"/>
                  </a:lnTo>
                  <a:lnTo>
                    <a:pt x="830" y="3"/>
                  </a:lnTo>
                  <a:lnTo>
                    <a:pt x="830" y="6"/>
                  </a:lnTo>
                  <a:lnTo>
                    <a:pt x="832" y="8"/>
                  </a:lnTo>
                  <a:lnTo>
                    <a:pt x="832" y="12"/>
                  </a:lnTo>
                  <a:lnTo>
                    <a:pt x="832" y="8"/>
                  </a:lnTo>
                  <a:lnTo>
                    <a:pt x="832" y="12"/>
                  </a:lnTo>
                  <a:lnTo>
                    <a:pt x="833" y="13"/>
                  </a:lnTo>
                  <a:lnTo>
                    <a:pt x="833" y="18"/>
                  </a:lnTo>
                  <a:lnTo>
                    <a:pt x="833" y="13"/>
                  </a:lnTo>
                  <a:lnTo>
                    <a:pt x="833" y="13"/>
                  </a:lnTo>
                  <a:lnTo>
                    <a:pt x="835" y="18"/>
                  </a:lnTo>
                  <a:lnTo>
                    <a:pt x="835" y="13"/>
                  </a:lnTo>
                  <a:lnTo>
                    <a:pt x="836" y="16"/>
                  </a:lnTo>
                  <a:lnTo>
                    <a:pt x="836" y="19"/>
                  </a:lnTo>
                  <a:lnTo>
                    <a:pt x="836" y="16"/>
                  </a:lnTo>
                  <a:lnTo>
                    <a:pt x="836" y="18"/>
                  </a:lnTo>
                  <a:lnTo>
                    <a:pt x="838" y="18"/>
                  </a:lnTo>
                  <a:lnTo>
                    <a:pt x="838" y="22"/>
                  </a:lnTo>
                  <a:lnTo>
                    <a:pt x="838" y="18"/>
                  </a:lnTo>
                  <a:lnTo>
                    <a:pt x="838" y="22"/>
                  </a:lnTo>
                  <a:lnTo>
                    <a:pt x="839" y="20"/>
                  </a:lnTo>
                  <a:lnTo>
                    <a:pt x="839" y="26"/>
                  </a:lnTo>
                  <a:lnTo>
                    <a:pt x="839" y="19"/>
                  </a:lnTo>
                  <a:lnTo>
                    <a:pt x="839" y="25"/>
                  </a:lnTo>
                  <a:lnTo>
                    <a:pt x="841" y="28"/>
                  </a:lnTo>
                  <a:lnTo>
                    <a:pt x="841" y="32"/>
                  </a:lnTo>
                  <a:lnTo>
                    <a:pt x="841" y="28"/>
                  </a:lnTo>
                  <a:lnTo>
                    <a:pt x="841" y="32"/>
                  </a:lnTo>
                  <a:lnTo>
                    <a:pt x="842" y="39"/>
                  </a:lnTo>
                  <a:lnTo>
                    <a:pt x="842" y="41"/>
                  </a:lnTo>
                  <a:lnTo>
                    <a:pt x="842" y="35"/>
                  </a:lnTo>
                  <a:lnTo>
                    <a:pt x="842" y="38"/>
                  </a:lnTo>
                  <a:lnTo>
                    <a:pt x="843" y="35"/>
                  </a:lnTo>
                  <a:lnTo>
                    <a:pt x="843" y="39"/>
                  </a:lnTo>
                  <a:lnTo>
                    <a:pt x="843" y="35"/>
                  </a:lnTo>
                  <a:lnTo>
                    <a:pt x="843" y="36"/>
                  </a:lnTo>
                  <a:lnTo>
                    <a:pt x="845" y="33"/>
                  </a:lnTo>
                  <a:lnTo>
                    <a:pt x="845" y="29"/>
                  </a:lnTo>
                  <a:lnTo>
                    <a:pt x="845" y="31"/>
                  </a:lnTo>
                  <a:lnTo>
                    <a:pt x="846" y="32"/>
                  </a:lnTo>
                  <a:lnTo>
                    <a:pt x="846" y="29"/>
                  </a:lnTo>
                  <a:lnTo>
                    <a:pt x="846" y="29"/>
                  </a:lnTo>
                  <a:lnTo>
                    <a:pt x="848" y="29"/>
                  </a:lnTo>
                  <a:lnTo>
                    <a:pt x="848" y="23"/>
                  </a:lnTo>
                  <a:lnTo>
                    <a:pt x="848" y="25"/>
                  </a:lnTo>
                  <a:lnTo>
                    <a:pt x="849" y="25"/>
                  </a:lnTo>
                  <a:lnTo>
                    <a:pt x="849" y="25"/>
                  </a:lnTo>
                  <a:lnTo>
                    <a:pt x="849" y="23"/>
                  </a:lnTo>
                  <a:lnTo>
                    <a:pt x="849" y="25"/>
                  </a:lnTo>
                  <a:lnTo>
                    <a:pt x="851" y="25"/>
                  </a:lnTo>
                  <a:lnTo>
                    <a:pt x="851" y="26"/>
                  </a:lnTo>
                  <a:lnTo>
                    <a:pt x="851" y="23"/>
                  </a:lnTo>
                  <a:lnTo>
                    <a:pt x="852" y="20"/>
                  </a:lnTo>
                  <a:lnTo>
                    <a:pt x="852" y="22"/>
                  </a:lnTo>
                  <a:lnTo>
                    <a:pt x="852" y="19"/>
                  </a:lnTo>
                  <a:lnTo>
                    <a:pt x="852" y="22"/>
                  </a:lnTo>
                  <a:lnTo>
                    <a:pt x="854" y="23"/>
                  </a:lnTo>
                  <a:lnTo>
                    <a:pt x="854" y="28"/>
                  </a:lnTo>
                  <a:lnTo>
                    <a:pt x="854" y="23"/>
                  </a:lnTo>
                  <a:lnTo>
                    <a:pt x="854" y="28"/>
                  </a:lnTo>
                  <a:lnTo>
                    <a:pt x="855" y="26"/>
                  </a:lnTo>
                  <a:lnTo>
                    <a:pt x="855" y="20"/>
                  </a:lnTo>
                  <a:lnTo>
                    <a:pt x="856" y="13"/>
                  </a:lnTo>
                  <a:lnTo>
                    <a:pt x="856" y="8"/>
                  </a:lnTo>
                  <a:lnTo>
                    <a:pt x="858" y="8"/>
                  </a:lnTo>
                  <a:lnTo>
                    <a:pt x="858" y="9"/>
                  </a:lnTo>
                  <a:lnTo>
                    <a:pt x="858" y="8"/>
                  </a:lnTo>
                  <a:lnTo>
                    <a:pt x="858" y="8"/>
                  </a:lnTo>
                  <a:lnTo>
                    <a:pt x="859" y="8"/>
                  </a:lnTo>
                  <a:lnTo>
                    <a:pt x="859" y="10"/>
                  </a:lnTo>
                  <a:lnTo>
                    <a:pt x="859" y="8"/>
                  </a:lnTo>
                  <a:lnTo>
                    <a:pt x="859" y="10"/>
                  </a:lnTo>
                  <a:lnTo>
                    <a:pt x="861" y="9"/>
                  </a:lnTo>
                  <a:lnTo>
                    <a:pt x="861" y="8"/>
                  </a:lnTo>
                  <a:lnTo>
                    <a:pt x="861" y="9"/>
                  </a:lnTo>
                  <a:lnTo>
                    <a:pt x="862" y="8"/>
                  </a:lnTo>
                  <a:lnTo>
                    <a:pt x="862" y="8"/>
                  </a:lnTo>
                  <a:lnTo>
                    <a:pt x="862" y="6"/>
                  </a:lnTo>
                  <a:lnTo>
                    <a:pt x="862" y="8"/>
                  </a:lnTo>
                  <a:lnTo>
                    <a:pt x="864" y="5"/>
                  </a:lnTo>
                  <a:lnTo>
                    <a:pt x="864" y="0"/>
                  </a:lnTo>
                  <a:lnTo>
                    <a:pt x="865" y="3"/>
                  </a:lnTo>
                  <a:lnTo>
                    <a:pt x="865" y="5"/>
                  </a:lnTo>
                  <a:lnTo>
                    <a:pt x="865" y="3"/>
                  </a:lnTo>
                  <a:lnTo>
                    <a:pt x="865" y="5"/>
                  </a:lnTo>
                  <a:lnTo>
                    <a:pt x="866" y="6"/>
                  </a:lnTo>
                  <a:lnTo>
                    <a:pt x="866" y="9"/>
                  </a:lnTo>
                  <a:lnTo>
                    <a:pt x="866" y="6"/>
                  </a:lnTo>
                  <a:lnTo>
                    <a:pt x="866" y="9"/>
                  </a:lnTo>
                  <a:lnTo>
                    <a:pt x="868" y="9"/>
                  </a:lnTo>
                  <a:lnTo>
                    <a:pt x="868" y="12"/>
                  </a:lnTo>
                  <a:lnTo>
                    <a:pt x="868" y="9"/>
                  </a:lnTo>
                  <a:lnTo>
                    <a:pt x="868" y="12"/>
                  </a:lnTo>
                  <a:lnTo>
                    <a:pt x="869" y="13"/>
                  </a:lnTo>
                  <a:lnTo>
                    <a:pt x="869" y="22"/>
                  </a:lnTo>
                  <a:lnTo>
                    <a:pt x="869" y="13"/>
                  </a:lnTo>
                  <a:lnTo>
                    <a:pt x="869" y="22"/>
                  </a:lnTo>
                  <a:lnTo>
                    <a:pt x="871" y="23"/>
                  </a:lnTo>
                  <a:lnTo>
                    <a:pt x="871" y="29"/>
                  </a:lnTo>
                  <a:lnTo>
                    <a:pt x="871" y="23"/>
                  </a:lnTo>
                  <a:lnTo>
                    <a:pt x="871" y="29"/>
                  </a:lnTo>
                  <a:lnTo>
                    <a:pt x="872" y="29"/>
                  </a:lnTo>
                  <a:lnTo>
                    <a:pt x="872" y="22"/>
                  </a:lnTo>
                  <a:lnTo>
                    <a:pt x="872" y="23"/>
                  </a:lnTo>
                  <a:lnTo>
                    <a:pt x="874" y="23"/>
                  </a:lnTo>
                  <a:lnTo>
                    <a:pt x="874" y="23"/>
                  </a:lnTo>
                  <a:lnTo>
                    <a:pt x="874" y="19"/>
                  </a:lnTo>
                  <a:lnTo>
                    <a:pt x="875" y="22"/>
                  </a:lnTo>
                  <a:lnTo>
                    <a:pt x="875" y="12"/>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4" name="Freeform 1138"/>
            <p:cNvSpPr>
              <a:spLocks/>
            </p:cNvSpPr>
            <p:nvPr/>
          </p:nvSpPr>
          <p:spPr bwMode="auto">
            <a:xfrm>
              <a:off x="2255" y="1100"/>
              <a:ext cx="444" cy="2690"/>
            </a:xfrm>
            <a:custGeom>
              <a:avLst/>
              <a:gdLst>
                <a:gd name="T0" fmla="*/ 13 w 889"/>
                <a:gd name="T1" fmla="*/ 5378 h 5380"/>
                <a:gd name="T2" fmla="*/ 27 w 889"/>
                <a:gd name="T3" fmla="*/ 5366 h 5380"/>
                <a:gd name="T4" fmla="*/ 43 w 889"/>
                <a:gd name="T5" fmla="*/ 5327 h 5380"/>
                <a:gd name="T6" fmla="*/ 58 w 889"/>
                <a:gd name="T7" fmla="*/ 5339 h 5380"/>
                <a:gd name="T8" fmla="*/ 72 w 889"/>
                <a:gd name="T9" fmla="*/ 5337 h 5380"/>
                <a:gd name="T10" fmla="*/ 87 w 889"/>
                <a:gd name="T11" fmla="*/ 5334 h 5380"/>
                <a:gd name="T12" fmla="*/ 99 w 889"/>
                <a:gd name="T13" fmla="*/ 5357 h 5380"/>
                <a:gd name="T14" fmla="*/ 115 w 889"/>
                <a:gd name="T15" fmla="*/ 5293 h 5380"/>
                <a:gd name="T16" fmla="*/ 130 w 889"/>
                <a:gd name="T17" fmla="*/ 5314 h 5380"/>
                <a:gd name="T18" fmla="*/ 143 w 889"/>
                <a:gd name="T19" fmla="*/ 5304 h 5380"/>
                <a:gd name="T20" fmla="*/ 157 w 889"/>
                <a:gd name="T21" fmla="*/ 5300 h 5380"/>
                <a:gd name="T22" fmla="*/ 170 w 889"/>
                <a:gd name="T23" fmla="*/ 5309 h 5380"/>
                <a:gd name="T24" fmla="*/ 183 w 889"/>
                <a:gd name="T25" fmla="*/ 5304 h 5380"/>
                <a:gd name="T26" fmla="*/ 202 w 889"/>
                <a:gd name="T27" fmla="*/ 5247 h 5380"/>
                <a:gd name="T28" fmla="*/ 215 w 889"/>
                <a:gd name="T29" fmla="*/ 5260 h 5380"/>
                <a:gd name="T30" fmla="*/ 229 w 889"/>
                <a:gd name="T31" fmla="*/ 5241 h 5380"/>
                <a:gd name="T32" fmla="*/ 242 w 889"/>
                <a:gd name="T33" fmla="*/ 5234 h 5380"/>
                <a:gd name="T34" fmla="*/ 258 w 889"/>
                <a:gd name="T35" fmla="*/ 5172 h 5380"/>
                <a:gd name="T36" fmla="*/ 274 w 889"/>
                <a:gd name="T37" fmla="*/ 5100 h 5380"/>
                <a:gd name="T38" fmla="*/ 290 w 889"/>
                <a:gd name="T39" fmla="*/ 5065 h 5380"/>
                <a:gd name="T40" fmla="*/ 307 w 889"/>
                <a:gd name="T41" fmla="*/ 5004 h 5380"/>
                <a:gd name="T42" fmla="*/ 324 w 889"/>
                <a:gd name="T43" fmla="*/ 4852 h 5380"/>
                <a:gd name="T44" fmla="*/ 346 w 889"/>
                <a:gd name="T45" fmla="*/ 4463 h 5380"/>
                <a:gd name="T46" fmla="*/ 369 w 889"/>
                <a:gd name="T47" fmla="*/ 2717 h 5380"/>
                <a:gd name="T48" fmla="*/ 392 w 889"/>
                <a:gd name="T49" fmla="*/ 0 h 5380"/>
                <a:gd name="T50" fmla="*/ 403 w 889"/>
                <a:gd name="T51" fmla="*/ 1174 h 5380"/>
                <a:gd name="T52" fmla="*/ 416 w 889"/>
                <a:gd name="T53" fmla="*/ 2739 h 5380"/>
                <a:gd name="T54" fmla="*/ 428 w 889"/>
                <a:gd name="T55" fmla="*/ 3611 h 5380"/>
                <a:gd name="T56" fmla="*/ 439 w 889"/>
                <a:gd name="T57" fmla="*/ 3880 h 5380"/>
                <a:gd name="T58" fmla="*/ 451 w 889"/>
                <a:gd name="T59" fmla="*/ 4117 h 5380"/>
                <a:gd name="T60" fmla="*/ 467 w 889"/>
                <a:gd name="T61" fmla="*/ 4081 h 5380"/>
                <a:gd name="T62" fmla="*/ 481 w 889"/>
                <a:gd name="T63" fmla="*/ 4155 h 5380"/>
                <a:gd name="T64" fmla="*/ 493 w 889"/>
                <a:gd name="T65" fmla="*/ 4312 h 5380"/>
                <a:gd name="T66" fmla="*/ 507 w 889"/>
                <a:gd name="T67" fmla="*/ 4346 h 5380"/>
                <a:gd name="T68" fmla="*/ 519 w 889"/>
                <a:gd name="T69" fmla="*/ 4491 h 5380"/>
                <a:gd name="T70" fmla="*/ 533 w 889"/>
                <a:gd name="T71" fmla="*/ 4535 h 5380"/>
                <a:gd name="T72" fmla="*/ 546 w 889"/>
                <a:gd name="T73" fmla="*/ 4658 h 5380"/>
                <a:gd name="T74" fmla="*/ 559 w 889"/>
                <a:gd name="T75" fmla="*/ 4729 h 5380"/>
                <a:gd name="T76" fmla="*/ 572 w 889"/>
                <a:gd name="T77" fmla="*/ 4837 h 5380"/>
                <a:gd name="T78" fmla="*/ 585 w 889"/>
                <a:gd name="T79" fmla="*/ 4855 h 5380"/>
                <a:gd name="T80" fmla="*/ 598 w 889"/>
                <a:gd name="T81" fmla="*/ 4923 h 5380"/>
                <a:gd name="T82" fmla="*/ 611 w 889"/>
                <a:gd name="T83" fmla="*/ 4976 h 5380"/>
                <a:gd name="T84" fmla="*/ 624 w 889"/>
                <a:gd name="T85" fmla="*/ 5018 h 5380"/>
                <a:gd name="T86" fmla="*/ 637 w 889"/>
                <a:gd name="T87" fmla="*/ 5045 h 5380"/>
                <a:gd name="T88" fmla="*/ 650 w 889"/>
                <a:gd name="T89" fmla="*/ 5106 h 5380"/>
                <a:gd name="T90" fmla="*/ 665 w 889"/>
                <a:gd name="T91" fmla="*/ 5084 h 5380"/>
                <a:gd name="T92" fmla="*/ 678 w 889"/>
                <a:gd name="T93" fmla="*/ 5116 h 5380"/>
                <a:gd name="T94" fmla="*/ 693 w 889"/>
                <a:gd name="T95" fmla="*/ 5137 h 5380"/>
                <a:gd name="T96" fmla="*/ 704 w 889"/>
                <a:gd name="T97" fmla="*/ 5191 h 5380"/>
                <a:gd name="T98" fmla="*/ 720 w 889"/>
                <a:gd name="T99" fmla="*/ 5185 h 5380"/>
                <a:gd name="T100" fmla="*/ 732 w 889"/>
                <a:gd name="T101" fmla="*/ 5219 h 5380"/>
                <a:gd name="T102" fmla="*/ 745 w 889"/>
                <a:gd name="T103" fmla="*/ 5238 h 5380"/>
                <a:gd name="T104" fmla="*/ 760 w 889"/>
                <a:gd name="T105" fmla="*/ 5228 h 5380"/>
                <a:gd name="T106" fmla="*/ 772 w 889"/>
                <a:gd name="T107" fmla="*/ 5274 h 5380"/>
                <a:gd name="T108" fmla="*/ 786 w 889"/>
                <a:gd name="T109" fmla="*/ 5281 h 5380"/>
                <a:gd name="T110" fmla="*/ 801 w 889"/>
                <a:gd name="T111" fmla="*/ 5268 h 5380"/>
                <a:gd name="T112" fmla="*/ 814 w 889"/>
                <a:gd name="T113" fmla="*/ 5311 h 5380"/>
                <a:gd name="T114" fmla="*/ 830 w 889"/>
                <a:gd name="T115" fmla="*/ 5283 h 5380"/>
                <a:gd name="T116" fmla="*/ 844 w 889"/>
                <a:gd name="T117" fmla="*/ 5314 h 5380"/>
                <a:gd name="T118" fmla="*/ 857 w 889"/>
                <a:gd name="T119" fmla="*/ 5340 h 5380"/>
                <a:gd name="T120" fmla="*/ 871 w 889"/>
                <a:gd name="T121" fmla="*/ 5304 h 5380"/>
                <a:gd name="T122" fmla="*/ 887 w 889"/>
                <a:gd name="T123" fmla="*/ 5313 h 5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9" h="5380">
                  <a:moveTo>
                    <a:pt x="0" y="5349"/>
                  </a:moveTo>
                  <a:lnTo>
                    <a:pt x="2" y="5346"/>
                  </a:lnTo>
                  <a:lnTo>
                    <a:pt x="2" y="5345"/>
                  </a:lnTo>
                  <a:lnTo>
                    <a:pt x="2" y="5345"/>
                  </a:lnTo>
                  <a:lnTo>
                    <a:pt x="3" y="5347"/>
                  </a:lnTo>
                  <a:lnTo>
                    <a:pt x="3" y="5350"/>
                  </a:lnTo>
                  <a:lnTo>
                    <a:pt x="3" y="5347"/>
                  </a:lnTo>
                  <a:lnTo>
                    <a:pt x="3" y="5350"/>
                  </a:lnTo>
                  <a:lnTo>
                    <a:pt x="4" y="5352"/>
                  </a:lnTo>
                  <a:lnTo>
                    <a:pt x="4" y="5352"/>
                  </a:lnTo>
                  <a:lnTo>
                    <a:pt x="4" y="5350"/>
                  </a:lnTo>
                  <a:lnTo>
                    <a:pt x="4" y="5352"/>
                  </a:lnTo>
                  <a:lnTo>
                    <a:pt x="6" y="5350"/>
                  </a:lnTo>
                  <a:lnTo>
                    <a:pt x="6" y="5353"/>
                  </a:lnTo>
                  <a:lnTo>
                    <a:pt x="6" y="5350"/>
                  </a:lnTo>
                  <a:lnTo>
                    <a:pt x="6" y="5353"/>
                  </a:lnTo>
                  <a:lnTo>
                    <a:pt x="7" y="5359"/>
                  </a:lnTo>
                  <a:lnTo>
                    <a:pt x="7" y="5362"/>
                  </a:lnTo>
                  <a:lnTo>
                    <a:pt x="7" y="5359"/>
                  </a:lnTo>
                  <a:lnTo>
                    <a:pt x="7" y="5360"/>
                  </a:lnTo>
                  <a:lnTo>
                    <a:pt x="9" y="5360"/>
                  </a:lnTo>
                  <a:lnTo>
                    <a:pt x="9" y="5366"/>
                  </a:lnTo>
                  <a:lnTo>
                    <a:pt x="9" y="5360"/>
                  </a:lnTo>
                  <a:lnTo>
                    <a:pt x="9" y="5366"/>
                  </a:lnTo>
                  <a:lnTo>
                    <a:pt x="10" y="5372"/>
                  </a:lnTo>
                  <a:lnTo>
                    <a:pt x="10" y="5376"/>
                  </a:lnTo>
                  <a:lnTo>
                    <a:pt x="10" y="5372"/>
                  </a:lnTo>
                  <a:lnTo>
                    <a:pt x="10" y="5376"/>
                  </a:lnTo>
                  <a:lnTo>
                    <a:pt x="12" y="5375"/>
                  </a:lnTo>
                  <a:lnTo>
                    <a:pt x="12" y="5376"/>
                  </a:lnTo>
                  <a:lnTo>
                    <a:pt x="12" y="5373"/>
                  </a:lnTo>
                  <a:lnTo>
                    <a:pt x="12" y="5376"/>
                  </a:lnTo>
                  <a:lnTo>
                    <a:pt x="13" y="5378"/>
                  </a:lnTo>
                  <a:lnTo>
                    <a:pt x="13" y="5380"/>
                  </a:lnTo>
                  <a:lnTo>
                    <a:pt x="13" y="5378"/>
                  </a:lnTo>
                  <a:lnTo>
                    <a:pt x="13" y="5380"/>
                  </a:lnTo>
                  <a:lnTo>
                    <a:pt x="15" y="5379"/>
                  </a:lnTo>
                  <a:lnTo>
                    <a:pt x="15" y="5378"/>
                  </a:lnTo>
                  <a:lnTo>
                    <a:pt x="15" y="5379"/>
                  </a:lnTo>
                  <a:lnTo>
                    <a:pt x="16" y="5379"/>
                  </a:lnTo>
                  <a:lnTo>
                    <a:pt x="16" y="5378"/>
                  </a:lnTo>
                  <a:lnTo>
                    <a:pt x="16" y="5379"/>
                  </a:lnTo>
                  <a:lnTo>
                    <a:pt x="17" y="5375"/>
                  </a:lnTo>
                  <a:lnTo>
                    <a:pt x="17" y="5363"/>
                  </a:lnTo>
                  <a:lnTo>
                    <a:pt x="19" y="5360"/>
                  </a:lnTo>
                  <a:lnTo>
                    <a:pt x="19" y="5360"/>
                  </a:lnTo>
                  <a:lnTo>
                    <a:pt x="19" y="5357"/>
                  </a:lnTo>
                  <a:lnTo>
                    <a:pt x="20" y="5357"/>
                  </a:lnTo>
                  <a:lnTo>
                    <a:pt x="20" y="5355"/>
                  </a:lnTo>
                  <a:lnTo>
                    <a:pt x="22" y="5352"/>
                  </a:lnTo>
                  <a:lnTo>
                    <a:pt x="22" y="5345"/>
                  </a:lnTo>
                  <a:lnTo>
                    <a:pt x="22" y="5346"/>
                  </a:lnTo>
                  <a:lnTo>
                    <a:pt x="23" y="5346"/>
                  </a:lnTo>
                  <a:lnTo>
                    <a:pt x="23" y="5352"/>
                  </a:lnTo>
                  <a:lnTo>
                    <a:pt x="23" y="5346"/>
                  </a:lnTo>
                  <a:lnTo>
                    <a:pt x="23" y="5352"/>
                  </a:lnTo>
                  <a:lnTo>
                    <a:pt x="25" y="5350"/>
                  </a:lnTo>
                  <a:lnTo>
                    <a:pt x="25" y="5357"/>
                  </a:lnTo>
                  <a:lnTo>
                    <a:pt x="25" y="5350"/>
                  </a:lnTo>
                  <a:lnTo>
                    <a:pt x="25" y="5357"/>
                  </a:lnTo>
                  <a:lnTo>
                    <a:pt x="26" y="5356"/>
                  </a:lnTo>
                  <a:lnTo>
                    <a:pt x="26" y="5363"/>
                  </a:lnTo>
                  <a:lnTo>
                    <a:pt x="26" y="5356"/>
                  </a:lnTo>
                  <a:lnTo>
                    <a:pt x="26" y="5363"/>
                  </a:lnTo>
                  <a:lnTo>
                    <a:pt x="27" y="5365"/>
                  </a:lnTo>
                  <a:lnTo>
                    <a:pt x="27" y="5366"/>
                  </a:lnTo>
                  <a:lnTo>
                    <a:pt x="27" y="5365"/>
                  </a:lnTo>
                  <a:lnTo>
                    <a:pt x="27" y="5366"/>
                  </a:lnTo>
                  <a:lnTo>
                    <a:pt x="29" y="5360"/>
                  </a:lnTo>
                  <a:lnTo>
                    <a:pt x="29" y="5365"/>
                  </a:lnTo>
                  <a:lnTo>
                    <a:pt x="29" y="5360"/>
                  </a:lnTo>
                  <a:lnTo>
                    <a:pt x="29" y="5365"/>
                  </a:lnTo>
                  <a:lnTo>
                    <a:pt x="30" y="5365"/>
                  </a:lnTo>
                  <a:lnTo>
                    <a:pt x="30" y="5362"/>
                  </a:lnTo>
                  <a:lnTo>
                    <a:pt x="32" y="5353"/>
                  </a:lnTo>
                  <a:lnTo>
                    <a:pt x="32" y="5346"/>
                  </a:lnTo>
                  <a:lnTo>
                    <a:pt x="33" y="5346"/>
                  </a:lnTo>
                  <a:lnTo>
                    <a:pt x="33" y="5347"/>
                  </a:lnTo>
                  <a:lnTo>
                    <a:pt x="33" y="5345"/>
                  </a:lnTo>
                  <a:lnTo>
                    <a:pt x="35" y="5343"/>
                  </a:lnTo>
                  <a:lnTo>
                    <a:pt x="35" y="5336"/>
                  </a:lnTo>
                  <a:lnTo>
                    <a:pt x="36" y="5337"/>
                  </a:lnTo>
                  <a:lnTo>
                    <a:pt x="36" y="5334"/>
                  </a:lnTo>
                  <a:lnTo>
                    <a:pt x="38" y="5332"/>
                  </a:lnTo>
                  <a:lnTo>
                    <a:pt x="38" y="5329"/>
                  </a:lnTo>
                  <a:lnTo>
                    <a:pt x="39" y="5332"/>
                  </a:lnTo>
                  <a:lnTo>
                    <a:pt x="39" y="5334"/>
                  </a:lnTo>
                  <a:lnTo>
                    <a:pt x="39" y="5332"/>
                  </a:lnTo>
                  <a:lnTo>
                    <a:pt x="39" y="5334"/>
                  </a:lnTo>
                  <a:lnTo>
                    <a:pt x="40" y="5332"/>
                  </a:lnTo>
                  <a:lnTo>
                    <a:pt x="40" y="5334"/>
                  </a:lnTo>
                  <a:lnTo>
                    <a:pt x="40" y="5330"/>
                  </a:lnTo>
                  <a:lnTo>
                    <a:pt x="40" y="5332"/>
                  </a:lnTo>
                  <a:lnTo>
                    <a:pt x="42" y="5330"/>
                  </a:lnTo>
                  <a:lnTo>
                    <a:pt x="42" y="5326"/>
                  </a:lnTo>
                  <a:lnTo>
                    <a:pt x="42" y="5326"/>
                  </a:lnTo>
                  <a:lnTo>
                    <a:pt x="43" y="5327"/>
                  </a:lnTo>
                  <a:lnTo>
                    <a:pt x="43" y="5340"/>
                  </a:lnTo>
                  <a:lnTo>
                    <a:pt x="43" y="5327"/>
                  </a:lnTo>
                  <a:lnTo>
                    <a:pt x="43" y="5340"/>
                  </a:lnTo>
                  <a:lnTo>
                    <a:pt x="45" y="5342"/>
                  </a:lnTo>
                  <a:lnTo>
                    <a:pt x="45" y="5345"/>
                  </a:lnTo>
                  <a:lnTo>
                    <a:pt x="45" y="5342"/>
                  </a:lnTo>
                  <a:lnTo>
                    <a:pt x="45" y="5345"/>
                  </a:lnTo>
                  <a:lnTo>
                    <a:pt x="46" y="5343"/>
                  </a:lnTo>
                  <a:lnTo>
                    <a:pt x="46" y="5346"/>
                  </a:lnTo>
                  <a:lnTo>
                    <a:pt x="46" y="5343"/>
                  </a:lnTo>
                  <a:lnTo>
                    <a:pt x="46" y="5343"/>
                  </a:lnTo>
                  <a:lnTo>
                    <a:pt x="48" y="5345"/>
                  </a:lnTo>
                  <a:lnTo>
                    <a:pt x="48" y="5345"/>
                  </a:lnTo>
                  <a:lnTo>
                    <a:pt x="48" y="5340"/>
                  </a:lnTo>
                  <a:lnTo>
                    <a:pt x="49" y="5339"/>
                  </a:lnTo>
                  <a:lnTo>
                    <a:pt x="49" y="5340"/>
                  </a:lnTo>
                  <a:lnTo>
                    <a:pt x="49" y="5339"/>
                  </a:lnTo>
                  <a:lnTo>
                    <a:pt x="51" y="5339"/>
                  </a:lnTo>
                  <a:lnTo>
                    <a:pt x="51" y="5332"/>
                  </a:lnTo>
                  <a:lnTo>
                    <a:pt x="52" y="5337"/>
                  </a:lnTo>
                  <a:lnTo>
                    <a:pt x="52" y="5339"/>
                  </a:lnTo>
                  <a:lnTo>
                    <a:pt x="52" y="5337"/>
                  </a:lnTo>
                  <a:lnTo>
                    <a:pt x="52" y="5339"/>
                  </a:lnTo>
                  <a:lnTo>
                    <a:pt x="53" y="5340"/>
                  </a:lnTo>
                  <a:lnTo>
                    <a:pt x="53" y="5339"/>
                  </a:lnTo>
                  <a:lnTo>
                    <a:pt x="53" y="5339"/>
                  </a:lnTo>
                  <a:lnTo>
                    <a:pt x="55" y="5336"/>
                  </a:lnTo>
                  <a:lnTo>
                    <a:pt x="55" y="5334"/>
                  </a:lnTo>
                  <a:lnTo>
                    <a:pt x="55" y="5334"/>
                  </a:lnTo>
                  <a:lnTo>
                    <a:pt x="56" y="5332"/>
                  </a:lnTo>
                  <a:lnTo>
                    <a:pt x="56" y="5332"/>
                  </a:lnTo>
                  <a:lnTo>
                    <a:pt x="56" y="5327"/>
                  </a:lnTo>
                  <a:lnTo>
                    <a:pt x="56" y="5332"/>
                  </a:lnTo>
                  <a:lnTo>
                    <a:pt x="58" y="5334"/>
                  </a:lnTo>
                  <a:lnTo>
                    <a:pt x="58" y="5339"/>
                  </a:lnTo>
                  <a:lnTo>
                    <a:pt x="58" y="5334"/>
                  </a:lnTo>
                  <a:lnTo>
                    <a:pt x="58" y="5336"/>
                  </a:lnTo>
                  <a:lnTo>
                    <a:pt x="59" y="5337"/>
                  </a:lnTo>
                  <a:lnTo>
                    <a:pt x="59" y="5342"/>
                  </a:lnTo>
                  <a:lnTo>
                    <a:pt x="59" y="5337"/>
                  </a:lnTo>
                  <a:lnTo>
                    <a:pt x="59" y="5337"/>
                  </a:lnTo>
                  <a:lnTo>
                    <a:pt x="61" y="5334"/>
                  </a:lnTo>
                  <a:lnTo>
                    <a:pt x="61" y="5336"/>
                  </a:lnTo>
                  <a:lnTo>
                    <a:pt x="61" y="5334"/>
                  </a:lnTo>
                  <a:lnTo>
                    <a:pt x="61" y="5334"/>
                  </a:lnTo>
                  <a:lnTo>
                    <a:pt x="62" y="5337"/>
                  </a:lnTo>
                  <a:lnTo>
                    <a:pt x="62" y="5339"/>
                  </a:lnTo>
                  <a:lnTo>
                    <a:pt x="62" y="5337"/>
                  </a:lnTo>
                  <a:lnTo>
                    <a:pt x="62" y="5337"/>
                  </a:lnTo>
                  <a:lnTo>
                    <a:pt x="63" y="5339"/>
                  </a:lnTo>
                  <a:lnTo>
                    <a:pt x="63" y="5346"/>
                  </a:lnTo>
                  <a:lnTo>
                    <a:pt x="63" y="5339"/>
                  </a:lnTo>
                  <a:lnTo>
                    <a:pt x="63" y="5346"/>
                  </a:lnTo>
                  <a:lnTo>
                    <a:pt x="65" y="5347"/>
                  </a:lnTo>
                  <a:lnTo>
                    <a:pt x="65" y="5349"/>
                  </a:lnTo>
                  <a:lnTo>
                    <a:pt x="65" y="5347"/>
                  </a:lnTo>
                  <a:lnTo>
                    <a:pt x="66" y="5346"/>
                  </a:lnTo>
                  <a:lnTo>
                    <a:pt x="66" y="5342"/>
                  </a:lnTo>
                  <a:lnTo>
                    <a:pt x="68" y="5340"/>
                  </a:lnTo>
                  <a:lnTo>
                    <a:pt x="68" y="5334"/>
                  </a:lnTo>
                  <a:lnTo>
                    <a:pt x="69" y="5333"/>
                  </a:lnTo>
                  <a:lnTo>
                    <a:pt x="69" y="5329"/>
                  </a:lnTo>
                  <a:lnTo>
                    <a:pt x="71" y="5332"/>
                  </a:lnTo>
                  <a:lnTo>
                    <a:pt x="71" y="5336"/>
                  </a:lnTo>
                  <a:lnTo>
                    <a:pt x="71" y="5332"/>
                  </a:lnTo>
                  <a:lnTo>
                    <a:pt x="71" y="5336"/>
                  </a:lnTo>
                  <a:lnTo>
                    <a:pt x="72" y="5334"/>
                  </a:lnTo>
                  <a:lnTo>
                    <a:pt x="72" y="5337"/>
                  </a:lnTo>
                  <a:lnTo>
                    <a:pt x="72" y="5334"/>
                  </a:lnTo>
                  <a:lnTo>
                    <a:pt x="72" y="5337"/>
                  </a:lnTo>
                  <a:lnTo>
                    <a:pt x="74" y="5342"/>
                  </a:lnTo>
                  <a:lnTo>
                    <a:pt x="74" y="5337"/>
                  </a:lnTo>
                  <a:lnTo>
                    <a:pt x="74" y="5339"/>
                  </a:lnTo>
                  <a:lnTo>
                    <a:pt x="75" y="5337"/>
                  </a:lnTo>
                  <a:lnTo>
                    <a:pt x="75" y="5329"/>
                  </a:lnTo>
                  <a:lnTo>
                    <a:pt x="76" y="5329"/>
                  </a:lnTo>
                  <a:lnTo>
                    <a:pt x="76" y="5332"/>
                  </a:lnTo>
                  <a:lnTo>
                    <a:pt x="76" y="5329"/>
                  </a:lnTo>
                  <a:lnTo>
                    <a:pt x="78" y="5329"/>
                  </a:lnTo>
                  <a:lnTo>
                    <a:pt x="78" y="5334"/>
                  </a:lnTo>
                  <a:lnTo>
                    <a:pt x="78" y="5329"/>
                  </a:lnTo>
                  <a:lnTo>
                    <a:pt x="78" y="5334"/>
                  </a:lnTo>
                  <a:lnTo>
                    <a:pt x="79" y="5332"/>
                  </a:lnTo>
                  <a:lnTo>
                    <a:pt x="79" y="5323"/>
                  </a:lnTo>
                  <a:lnTo>
                    <a:pt x="79" y="5324"/>
                  </a:lnTo>
                  <a:lnTo>
                    <a:pt x="81" y="5330"/>
                  </a:lnTo>
                  <a:lnTo>
                    <a:pt x="81" y="5324"/>
                  </a:lnTo>
                  <a:lnTo>
                    <a:pt x="82" y="5326"/>
                  </a:lnTo>
                  <a:lnTo>
                    <a:pt x="82" y="5327"/>
                  </a:lnTo>
                  <a:lnTo>
                    <a:pt x="82" y="5326"/>
                  </a:lnTo>
                  <a:lnTo>
                    <a:pt x="82" y="5327"/>
                  </a:lnTo>
                  <a:lnTo>
                    <a:pt x="84" y="5329"/>
                  </a:lnTo>
                  <a:lnTo>
                    <a:pt x="84" y="5326"/>
                  </a:lnTo>
                  <a:lnTo>
                    <a:pt x="84" y="5327"/>
                  </a:lnTo>
                  <a:lnTo>
                    <a:pt x="85" y="5330"/>
                  </a:lnTo>
                  <a:lnTo>
                    <a:pt x="85" y="5332"/>
                  </a:lnTo>
                  <a:lnTo>
                    <a:pt x="85" y="5329"/>
                  </a:lnTo>
                  <a:lnTo>
                    <a:pt x="85" y="5332"/>
                  </a:lnTo>
                  <a:lnTo>
                    <a:pt x="87" y="5334"/>
                  </a:lnTo>
                  <a:lnTo>
                    <a:pt x="87" y="5334"/>
                  </a:lnTo>
                  <a:lnTo>
                    <a:pt x="87" y="5334"/>
                  </a:lnTo>
                  <a:lnTo>
                    <a:pt x="88" y="5336"/>
                  </a:lnTo>
                  <a:lnTo>
                    <a:pt x="88" y="5340"/>
                  </a:lnTo>
                  <a:lnTo>
                    <a:pt x="88" y="5336"/>
                  </a:lnTo>
                  <a:lnTo>
                    <a:pt x="88" y="5337"/>
                  </a:lnTo>
                  <a:lnTo>
                    <a:pt x="89" y="5342"/>
                  </a:lnTo>
                  <a:lnTo>
                    <a:pt x="89" y="5343"/>
                  </a:lnTo>
                  <a:lnTo>
                    <a:pt x="89" y="5342"/>
                  </a:lnTo>
                  <a:lnTo>
                    <a:pt x="89" y="5343"/>
                  </a:lnTo>
                  <a:lnTo>
                    <a:pt x="91" y="5343"/>
                  </a:lnTo>
                  <a:lnTo>
                    <a:pt x="91" y="5347"/>
                  </a:lnTo>
                  <a:lnTo>
                    <a:pt x="91" y="5343"/>
                  </a:lnTo>
                  <a:lnTo>
                    <a:pt x="91" y="5347"/>
                  </a:lnTo>
                  <a:lnTo>
                    <a:pt x="92" y="5343"/>
                  </a:lnTo>
                  <a:lnTo>
                    <a:pt x="92" y="5347"/>
                  </a:lnTo>
                  <a:lnTo>
                    <a:pt x="92" y="5343"/>
                  </a:lnTo>
                  <a:lnTo>
                    <a:pt x="92" y="5347"/>
                  </a:lnTo>
                  <a:lnTo>
                    <a:pt x="94" y="5349"/>
                  </a:lnTo>
                  <a:lnTo>
                    <a:pt x="94" y="5357"/>
                  </a:lnTo>
                  <a:lnTo>
                    <a:pt x="94" y="5349"/>
                  </a:lnTo>
                  <a:lnTo>
                    <a:pt x="94" y="5357"/>
                  </a:lnTo>
                  <a:lnTo>
                    <a:pt x="95" y="5356"/>
                  </a:lnTo>
                  <a:lnTo>
                    <a:pt x="95" y="5357"/>
                  </a:lnTo>
                  <a:lnTo>
                    <a:pt x="95" y="5355"/>
                  </a:lnTo>
                  <a:lnTo>
                    <a:pt x="95" y="5356"/>
                  </a:lnTo>
                  <a:lnTo>
                    <a:pt x="97" y="5356"/>
                  </a:lnTo>
                  <a:lnTo>
                    <a:pt x="97" y="5357"/>
                  </a:lnTo>
                  <a:lnTo>
                    <a:pt x="97" y="5356"/>
                  </a:lnTo>
                  <a:lnTo>
                    <a:pt x="97" y="5357"/>
                  </a:lnTo>
                  <a:lnTo>
                    <a:pt x="98" y="5360"/>
                  </a:lnTo>
                  <a:lnTo>
                    <a:pt x="98" y="5357"/>
                  </a:lnTo>
                  <a:lnTo>
                    <a:pt x="99" y="5357"/>
                  </a:lnTo>
                  <a:lnTo>
                    <a:pt x="99" y="5366"/>
                  </a:lnTo>
                  <a:lnTo>
                    <a:pt x="99" y="5357"/>
                  </a:lnTo>
                  <a:lnTo>
                    <a:pt x="99" y="5363"/>
                  </a:lnTo>
                  <a:lnTo>
                    <a:pt x="101" y="5365"/>
                  </a:lnTo>
                  <a:lnTo>
                    <a:pt x="101" y="5369"/>
                  </a:lnTo>
                  <a:lnTo>
                    <a:pt x="101" y="5365"/>
                  </a:lnTo>
                  <a:lnTo>
                    <a:pt x="101" y="5366"/>
                  </a:lnTo>
                  <a:lnTo>
                    <a:pt x="102" y="5363"/>
                  </a:lnTo>
                  <a:lnTo>
                    <a:pt x="102" y="5365"/>
                  </a:lnTo>
                  <a:lnTo>
                    <a:pt x="102" y="5362"/>
                  </a:lnTo>
                  <a:lnTo>
                    <a:pt x="102" y="5363"/>
                  </a:lnTo>
                  <a:lnTo>
                    <a:pt x="104" y="5360"/>
                  </a:lnTo>
                  <a:lnTo>
                    <a:pt x="104" y="5353"/>
                  </a:lnTo>
                  <a:lnTo>
                    <a:pt x="105" y="5350"/>
                  </a:lnTo>
                  <a:lnTo>
                    <a:pt x="105" y="5352"/>
                  </a:lnTo>
                  <a:lnTo>
                    <a:pt x="105" y="5350"/>
                  </a:lnTo>
                  <a:lnTo>
                    <a:pt x="105" y="5350"/>
                  </a:lnTo>
                  <a:lnTo>
                    <a:pt x="107" y="5347"/>
                  </a:lnTo>
                  <a:lnTo>
                    <a:pt x="107" y="5350"/>
                  </a:lnTo>
                  <a:lnTo>
                    <a:pt x="107" y="5347"/>
                  </a:lnTo>
                  <a:lnTo>
                    <a:pt x="107" y="5347"/>
                  </a:lnTo>
                  <a:lnTo>
                    <a:pt x="108" y="5346"/>
                  </a:lnTo>
                  <a:lnTo>
                    <a:pt x="108" y="5342"/>
                  </a:lnTo>
                  <a:lnTo>
                    <a:pt x="108" y="5345"/>
                  </a:lnTo>
                  <a:lnTo>
                    <a:pt x="110" y="5340"/>
                  </a:lnTo>
                  <a:lnTo>
                    <a:pt x="110" y="5330"/>
                  </a:lnTo>
                  <a:lnTo>
                    <a:pt x="111" y="5324"/>
                  </a:lnTo>
                  <a:lnTo>
                    <a:pt x="111" y="5313"/>
                  </a:lnTo>
                  <a:lnTo>
                    <a:pt x="112" y="5311"/>
                  </a:lnTo>
                  <a:lnTo>
                    <a:pt x="112" y="5307"/>
                  </a:lnTo>
                  <a:lnTo>
                    <a:pt x="112" y="5309"/>
                  </a:lnTo>
                  <a:lnTo>
                    <a:pt x="114" y="5306"/>
                  </a:lnTo>
                  <a:lnTo>
                    <a:pt x="114" y="5300"/>
                  </a:lnTo>
                  <a:lnTo>
                    <a:pt x="115" y="5303"/>
                  </a:lnTo>
                  <a:lnTo>
                    <a:pt x="115" y="5293"/>
                  </a:lnTo>
                  <a:lnTo>
                    <a:pt x="117" y="5291"/>
                  </a:lnTo>
                  <a:lnTo>
                    <a:pt x="117" y="5293"/>
                  </a:lnTo>
                  <a:lnTo>
                    <a:pt x="117" y="5290"/>
                  </a:lnTo>
                  <a:lnTo>
                    <a:pt x="117" y="5293"/>
                  </a:lnTo>
                  <a:lnTo>
                    <a:pt x="118" y="5288"/>
                  </a:lnTo>
                  <a:lnTo>
                    <a:pt x="118" y="5297"/>
                  </a:lnTo>
                  <a:lnTo>
                    <a:pt x="118" y="5288"/>
                  </a:lnTo>
                  <a:lnTo>
                    <a:pt x="118" y="5297"/>
                  </a:lnTo>
                  <a:lnTo>
                    <a:pt x="120" y="5297"/>
                  </a:lnTo>
                  <a:lnTo>
                    <a:pt x="120" y="5294"/>
                  </a:lnTo>
                  <a:lnTo>
                    <a:pt x="121" y="5300"/>
                  </a:lnTo>
                  <a:lnTo>
                    <a:pt x="121" y="5303"/>
                  </a:lnTo>
                  <a:lnTo>
                    <a:pt x="121" y="5300"/>
                  </a:lnTo>
                  <a:lnTo>
                    <a:pt x="121" y="5301"/>
                  </a:lnTo>
                  <a:lnTo>
                    <a:pt x="123" y="5306"/>
                  </a:lnTo>
                  <a:lnTo>
                    <a:pt x="123" y="5309"/>
                  </a:lnTo>
                  <a:lnTo>
                    <a:pt x="123" y="5306"/>
                  </a:lnTo>
                  <a:lnTo>
                    <a:pt x="123" y="5307"/>
                  </a:lnTo>
                  <a:lnTo>
                    <a:pt x="124" y="5307"/>
                  </a:lnTo>
                  <a:lnTo>
                    <a:pt x="124" y="5298"/>
                  </a:lnTo>
                  <a:lnTo>
                    <a:pt x="125" y="5297"/>
                  </a:lnTo>
                  <a:lnTo>
                    <a:pt x="125" y="5309"/>
                  </a:lnTo>
                  <a:lnTo>
                    <a:pt x="125" y="5297"/>
                  </a:lnTo>
                  <a:lnTo>
                    <a:pt x="125" y="5309"/>
                  </a:lnTo>
                  <a:lnTo>
                    <a:pt x="127" y="5309"/>
                  </a:lnTo>
                  <a:lnTo>
                    <a:pt x="127" y="5313"/>
                  </a:lnTo>
                  <a:lnTo>
                    <a:pt x="127" y="5309"/>
                  </a:lnTo>
                  <a:lnTo>
                    <a:pt x="127" y="5311"/>
                  </a:lnTo>
                  <a:lnTo>
                    <a:pt x="128" y="5313"/>
                  </a:lnTo>
                  <a:lnTo>
                    <a:pt x="128" y="5316"/>
                  </a:lnTo>
                  <a:lnTo>
                    <a:pt x="128" y="5313"/>
                  </a:lnTo>
                  <a:lnTo>
                    <a:pt x="128" y="5313"/>
                  </a:lnTo>
                  <a:lnTo>
                    <a:pt x="130" y="5314"/>
                  </a:lnTo>
                  <a:lnTo>
                    <a:pt x="130" y="5319"/>
                  </a:lnTo>
                  <a:lnTo>
                    <a:pt x="130" y="5314"/>
                  </a:lnTo>
                  <a:lnTo>
                    <a:pt x="130" y="5319"/>
                  </a:lnTo>
                  <a:lnTo>
                    <a:pt x="131" y="5313"/>
                  </a:lnTo>
                  <a:lnTo>
                    <a:pt x="131" y="5317"/>
                  </a:lnTo>
                  <a:lnTo>
                    <a:pt x="131" y="5313"/>
                  </a:lnTo>
                  <a:lnTo>
                    <a:pt x="131" y="5317"/>
                  </a:lnTo>
                  <a:lnTo>
                    <a:pt x="133" y="5319"/>
                  </a:lnTo>
                  <a:lnTo>
                    <a:pt x="133" y="5324"/>
                  </a:lnTo>
                  <a:lnTo>
                    <a:pt x="133" y="5319"/>
                  </a:lnTo>
                  <a:lnTo>
                    <a:pt x="133" y="5324"/>
                  </a:lnTo>
                  <a:lnTo>
                    <a:pt x="134" y="5324"/>
                  </a:lnTo>
                  <a:lnTo>
                    <a:pt x="134" y="5332"/>
                  </a:lnTo>
                  <a:lnTo>
                    <a:pt x="134" y="5324"/>
                  </a:lnTo>
                  <a:lnTo>
                    <a:pt x="134" y="5332"/>
                  </a:lnTo>
                  <a:lnTo>
                    <a:pt x="135" y="5332"/>
                  </a:lnTo>
                  <a:lnTo>
                    <a:pt x="135" y="5333"/>
                  </a:lnTo>
                  <a:lnTo>
                    <a:pt x="135" y="5327"/>
                  </a:lnTo>
                  <a:lnTo>
                    <a:pt x="137" y="5327"/>
                  </a:lnTo>
                  <a:lnTo>
                    <a:pt x="137" y="5319"/>
                  </a:lnTo>
                  <a:lnTo>
                    <a:pt x="137" y="5320"/>
                  </a:lnTo>
                  <a:lnTo>
                    <a:pt x="138" y="5319"/>
                  </a:lnTo>
                  <a:lnTo>
                    <a:pt x="138" y="5317"/>
                  </a:lnTo>
                  <a:lnTo>
                    <a:pt x="138" y="5319"/>
                  </a:lnTo>
                  <a:lnTo>
                    <a:pt x="140" y="5317"/>
                  </a:lnTo>
                  <a:lnTo>
                    <a:pt x="140" y="5317"/>
                  </a:lnTo>
                  <a:lnTo>
                    <a:pt x="140" y="5316"/>
                  </a:lnTo>
                  <a:lnTo>
                    <a:pt x="141" y="5311"/>
                  </a:lnTo>
                  <a:lnTo>
                    <a:pt x="141" y="5313"/>
                  </a:lnTo>
                  <a:lnTo>
                    <a:pt x="141" y="5311"/>
                  </a:lnTo>
                  <a:lnTo>
                    <a:pt x="141" y="5313"/>
                  </a:lnTo>
                  <a:lnTo>
                    <a:pt x="143" y="5313"/>
                  </a:lnTo>
                  <a:lnTo>
                    <a:pt x="143" y="5304"/>
                  </a:lnTo>
                  <a:lnTo>
                    <a:pt x="144" y="5301"/>
                  </a:lnTo>
                  <a:lnTo>
                    <a:pt x="144" y="5288"/>
                  </a:lnTo>
                  <a:lnTo>
                    <a:pt x="146" y="5286"/>
                  </a:lnTo>
                  <a:lnTo>
                    <a:pt x="146" y="5280"/>
                  </a:lnTo>
                  <a:lnTo>
                    <a:pt x="147" y="5286"/>
                  </a:lnTo>
                  <a:lnTo>
                    <a:pt x="147" y="5280"/>
                  </a:lnTo>
                  <a:lnTo>
                    <a:pt x="148" y="5278"/>
                  </a:lnTo>
                  <a:lnTo>
                    <a:pt x="148" y="5281"/>
                  </a:lnTo>
                  <a:lnTo>
                    <a:pt x="148" y="5277"/>
                  </a:lnTo>
                  <a:lnTo>
                    <a:pt x="148" y="5281"/>
                  </a:lnTo>
                  <a:lnTo>
                    <a:pt x="150" y="5280"/>
                  </a:lnTo>
                  <a:lnTo>
                    <a:pt x="150" y="5288"/>
                  </a:lnTo>
                  <a:lnTo>
                    <a:pt x="150" y="5280"/>
                  </a:lnTo>
                  <a:lnTo>
                    <a:pt x="150" y="5288"/>
                  </a:lnTo>
                  <a:lnTo>
                    <a:pt x="151" y="5291"/>
                  </a:lnTo>
                  <a:lnTo>
                    <a:pt x="151" y="5297"/>
                  </a:lnTo>
                  <a:lnTo>
                    <a:pt x="151" y="5291"/>
                  </a:lnTo>
                  <a:lnTo>
                    <a:pt x="151" y="5297"/>
                  </a:lnTo>
                  <a:lnTo>
                    <a:pt x="153" y="5297"/>
                  </a:lnTo>
                  <a:lnTo>
                    <a:pt x="153" y="5304"/>
                  </a:lnTo>
                  <a:lnTo>
                    <a:pt x="153" y="5297"/>
                  </a:lnTo>
                  <a:lnTo>
                    <a:pt x="153" y="5304"/>
                  </a:lnTo>
                  <a:lnTo>
                    <a:pt x="154" y="5306"/>
                  </a:lnTo>
                  <a:lnTo>
                    <a:pt x="154" y="5309"/>
                  </a:lnTo>
                  <a:lnTo>
                    <a:pt x="154" y="5306"/>
                  </a:lnTo>
                  <a:lnTo>
                    <a:pt x="154" y="5309"/>
                  </a:lnTo>
                  <a:lnTo>
                    <a:pt x="156" y="5311"/>
                  </a:lnTo>
                  <a:lnTo>
                    <a:pt x="156" y="5311"/>
                  </a:lnTo>
                  <a:lnTo>
                    <a:pt x="156" y="5310"/>
                  </a:lnTo>
                  <a:lnTo>
                    <a:pt x="156" y="5311"/>
                  </a:lnTo>
                  <a:lnTo>
                    <a:pt x="157" y="5304"/>
                  </a:lnTo>
                  <a:lnTo>
                    <a:pt x="157" y="5297"/>
                  </a:lnTo>
                  <a:lnTo>
                    <a:pt x="157" y="5300"/>
                  </a:lnTo>
                  <a:lnTo>
                    <a:pt x="159" y="5300"/>
                  </a:lnTo>
                  <a:lnTo>
                    <a:pt x="159" y="5303"/>
                  </a:lnTo>
                  <a:lnTo>
                    <a:pt x="159" y="5300"/>
                  </a:lnTo>
                  <a:lnTo>
                    <a:pt x="160" y="5301"/>
                  </a:lnTo>
                  <a:lnTo>
                    <a:pt x="160" y="5310"/>
                  </a:lnTo>
                  <a:lnTo>
                    <a:pt x="160" y="5301"/>
                  </a:lnTo>
                  <a:lnTo>
                    <a:pt x="160" y="5310"/>
                  </a:lnTo>
                  <a:lnTo>
                    <a:pt x="161" y="5313"/>
                  </a:lnTo>
                  <a:lnTo>
                    <a:pt x="161" y="5316"/>
                  </a:lnTo>
                  <a:lnTo>
                    <a:pt x="161" y="5313"/>
                  </a:lnTo>
                  <a:lnTo>
                    <a:pt x="161" y="5316"/>
                  </a:lnTo>
                  <a:lnTo>
                    <a:pt x="163" y="5316"/>
                  </a:lnTo>
                  <a:lnTo>
                    <a:pt x="163" y="5316"/>
                  </a:lnTo>
                  <a:lnTo>
                    <a:pt x="163" y="5310"/>
                  </a:lnTo>
                  <a:lnTo>
                    <a:pt x="164" y="5306"/>
                  </a:lnTo>
                  <a:lnTo>
                    <a:pt x="164" y="5309"/>
                  </a:lnTo>
                  <a:lnTo>
                    <a:pt x="164" y="5306"/>
                  </a:lnTo>
                  <a:lnTo>
                    <a:pt x="164" y="5309"/>
                  </a:lnTo>
                  <a:lnTo>
                    <a:pt x="166" y="5307"/>
                  </a:lnTo>
                  <a:lnTo>
                    <a:pt x="166" y="5311"/>
                  </a:lnTo>
                  <a:lnTo>
                    <a:pt x="166" y="5307"/>
                  </a:lnTo>
                  <a:lnTo>
                    <a:pt x="166" y="5309"/>
                  </a:lnTo>
                  <a:lnTo>
                    <a:pt x="167" y="5306"/>
                  </a:lnTo>
                  <a:lnTo>
                    <a:pt x="167" y="5310"/>
                  </a:lnTo>
                  <a:lnTo>
                    <a:pt x="167" y="5306"/>
                  </a:lnTo>
                  <a:lnTo>
                    <a:pt x="167" y="5310"/>
                  </a:lnTo>
                  <a:lnTo>
                    <a:pt x="169" y="5309"/>
                  </a:lnTo>
                  <a:lnTo>
                    <a:pt x="169" y="5311"/>
                  </a:lnTo>
                  <a:lnTo>
                    <a:pt x="169" y="5306"/>
                  </a:lnTo>
                  <a:lnTo>
                    <a:pt x="169" y="5311"/>
                  </a:lnTo>
                  <a:lnTo>
                    <a:pt x="170" y="5309"/>
                  </a:lnTo>
                  <a:lnTo>
                    <a:pt x="170" y="5313"/>
                  </a:lnTo>
                  <a:lnTo>
                    <a:pt x="170" y="5309"/>
                  </a:lnTo>
                  <a:lnTo>
                    <a:pt x="170" y="5313"/>
                  </a:lnTo>
                  <a:lnTo>
                    <a:pt x="171" y="5311"/>
                  </a:lnTo>
                  <a:lnTo>
                    <a:pt x="171" y="5317"/>
                  </a:lnTo>
                  <a:lnTo>
                    <a:pt x="171" y="5311"/>
                  </a:lnTo>
                  <a:lnTo>
                    <a:pt x="171" y="5317"/>
                  </a:lnTo>
                  <a:lnTo>
                    <a:pt x="173" y="5317"/>
                  </a:lnTo>
                  <a:lnTo>
                    <a:pt x="173" y="5314"/>
                  </a:lnTo>
                  <a:lnTo>
                    <a:pt x="173" y="5314"/>
                  </a:lnTo>
                  <a:lnTo>
                    <a:pt x="174" y="5314"/>
                  </a:lnTo>
                  <a:lnTo>
                    <a:pt x="174" y="5319"/>
                  </a:lnTo>
                  <a:lnTo>
                    <a:pt x="174" y="5314"/>
                  </a:lnTo>
                  <a:lnTo>
                    <a:pt x="174" y="5319"/>
                  </a:lnTo>
                  <a:lnTo>
                    <a:pt x="176" y="5313"/>
                  </a:lnTo>
                  <a:lnTo>
                    <a:pt x="176" y="5307"/>
                  </a:lnTo>
                  <a:lnTo>
                    <a:pt x="176" y="5307"/>
                  </a:lnTo>
                  <a:lnTo>
                    <a:pt x="177" y="5309"/>
                  </a:lnTo>
                  <a:lnTo>
                    <a:pt x="177" y="5304"/>
                  </a:lnTo>
                  <a:lnTo>
                    <a:pt x="177" y="5306"/>
                  </a:lnTo>
                  <a:lnTo>
                    <a:pt x="179" y="5303"/>
                  </a:lnTo>
                  <a:lnTo>
                    <a:pt x="179" y="5306"/>
                  </a:lnTo>
                  <a:lnTo>
                    <a:pt x="179" y="5303"/>
                  </a:lnTo>
                  <a:lnTo>
                    <a:pt x="179" y="5306"/>
                  </a:lnTo>
                  <a:lnTo>
                    <a:pt x="180" y="5303"/>
                  </a:lnTo>
                  <a:lnTo>
                    <a:pt x="180" y="5300"/>
                  </a:lnTo>
                  <a:lnTo>
                    <a:pt x="180" y="5301"/>
                  </a:lnTo>
                  <a:lnTo>
                    <a:pt x="182" y="5304"/>
                  </a:lnTo>
                  <a:lnTo>
                    <a:pt x="182" y="5307"/>
                  </a:lnTo>
                  <a:lnTo>
                    <a:pt x="182" y="5303"/>
                  </a:lnTo>
                  <a:lnTo>
                    <a:pt x="182" y="5307"/>
                  </a:lnTo>
                  <a:lnTo>
                    <a:pt x="183" y="5304"/>
                  </a:lnTo>
                  <a:lnTo>
                    <a:pt x="183" y="5306"/>
                  </a:lnTo>
                  <a:lnTo>
                    <a:pt x="183" y="5301"/>
                  </a:lnTo>
                  <a:lnTo>
                    <a:pt x="183" y="5304"/>
                  </a:lnTo>
                  <a:lnTo>
                    <a:pt x="184" y="5303"/>
                  </a:lnTo>
                  <a:lnTo>
                    <a:pt x="184" y="5303"/>
                  </a:lnTo>
                  <a:lnTo>
                    <a:pt x="184" y="5298"/>
                  </a:lnTo>
                  <a:lnTo>
                    <a:pt x="184" y="5303"/>
                  </a:lnTo>
                  <a:lnTo>
                    <a:pt x="186" y="5298"/>
                  </a:lnTo>
                  <a:lnTo>
                    <a:pt x="186" y="5290"/>
                  </a:lnTo>
                  <a:lnTo>
                    <a:pt x="187" y="5287"/>
                  </a:lnTo>
                  <a:lnTo>
                    <a:pt x="187" y="5278"/>
                  </a:lnTo>
                  <a:lnTo>
                    <a:pt x="189" y="5283"/>
                  </a:lnTo>
                  <a:lnTo>
                    <a:pt x="189" y="5280"/>
                  </a:lnTo>
                  <a:lnTo>
                    <a:pt x="190" y="5277"/>
                  </a:lnTo>
                  <a:lnTo>
                    <a:pt x="190" y="5273"/>
                  </a:lnTo>
                  <a:lnTo>
                    <a:pt x="190" y="5275"/>
                  </a:lnTo>
                  <a:lnTo>
                    <a:pt x="192" y="5274"/>
                  </a:lnTo>
                  <a:lnTo>
                    <a:pt x="192" y="5274"/>
                  </a:lnTo>
                  <a:lnTo>
                    <a:pt x="192" y="5273"/>
                  </a:lnTo>
                  <a:lnTo>
                    <a:pt x="192" y="5273"/>
                  </a:lnTo>
                  <a:lnTo>
                    <a:pt x="193" y="5273"/>
                  </a:lnTo>
                  <a:lnTo>
                    <a:pt x="193" y="5267"/>
                  </a:lnTo>
                  <a:lnTo>
                    <a:pt x="195" y="5268"/>
                  </a:lnTo>
                  <a:lnTo>
                    <a:pt x="195" y="5267"/>
                  </a:lnTo>
                  <a:lnTo>
                    <a:pt x="196" y="5270"/>
                  </a:lnTo>
                  <a:lnTo>
                    <a:pt x="196" y="5261"/>
                  </a:lnTo>
                  <a:lnTo>
                    <a:pt x="197" y="5260"/>
                  </a:lnTo>
                  <a:lnTo>
                    <a:pt x="197" y="5257"/>
                  </a:lnTo>
                  <a:lnTo>
                    <a:pt x="199" y="5257"/>
                  </a:lnTo>
                  <a:lnTo>
                    <a:pt x="199" y="5251"/>
                  </a:lnTo>
                  <a:lnTo>
                    <a:pt x="200" y="5250"/>
                  </a:lnTo>
                  <a:lnTo>
                    <a:pt x="200" y="5250"/>
                  </a:lnTo>
                  <a:lnTo>
                    <a:pt x="200" y="5247"/>
                  </a:lnTo>
                  <a:lnTo>
                    <a:pt x="202" y="5247"/>
                  </a:lnTo>
                  <a:lnTo>
                    <a:pt x="202" y="5254"/>
                  </a:lnTo>
                  <a:lnTo>
                    <a:pt x="202" y="5247"/>
                  </a:lnTo>
                  <a:lnTo>
                    <a:pt x="202" y="5254"/>
                  </a:lnTo>
                  <a:lnTo>
                    <a:pt x="203" y="5250"/>
                  </a:lnTo>
                  <a:lnTo>
                    <a:pt x="203" y="5248"/>
                  </a:lnTo>
                  <a:lnTo>
                    <a:pt x="203" y="5248"/>
                  </a:lnTo>
                  <a:lnTo>
                    <a:pt x="205" y="5247"/>
                  </a:lnTo>
                  <a:lnTo>
                    <a:pt x="205" y="5257"/>
                  </a:lnTo>
                  <a:lnTo>
                    <a:pt x="205" y="5247"/>
                  </a:lnTo>
                  <a:lnTo>
                    <a:pt x="205" y="5257"/>
                  </a:lnTo>
                  <a:lnTo>
                    <a:pt x="206" y="5254"/>
                  </a:lnTo>
                  <a:lnTo>
                    <a:pt x="206" y="5257"/>
                  </a:lnTo>
                  <a:lnTo>
                    <a:pt x="206" y="5250"/>
                  </a:lnTo>
                  <a:lnTo>
                    <a:pt x="207" y="5250"/>
                  </a:lnTo>
                  <a:lnTo>
                    <a:pt x="207" y="5254"/>
                  </a:lnTo>
                  <a:lnTo>
                    <a:pt x="207" y="5247"/>
                  </a:lnTo>
                  <a:lnTo>
                    <a:pt x="207" y="5254"/>
                  </a:lnTo>
                  <a:lnTo>
                    <a:pt x="209" y="5252"/>
                  </a:lnTo>
                  <a:lnTo>
                    <a:pt x="209" y="5262"/>
                  </a:lnTo>
                  <a:lnTo>
                    <a:pt x="209" y="5252"/>
                  </a:lnTo>
                  <a:lnTo>
                    <a:pt x="209" y="5262"/>
                  </a:lnTo>
                  <a:lnTo>
                    <a:pt x="210" y="5258"/>
                  </a:lnTo>
                  <a:lnTo>
                    <a:pt x="210" y="5264"/>
                  </a:lnTo>
                  <a:lnTo>
                    <a:pt x="210" y="5258"/>
                  </a:lnTo>
                  <a:lnTo>
                    <a:pt x="210" y="5262"/>
                  </a:lnTo>
                  <a:lnTo>
                    <a:pt x="212" y="5261"/>
                  </a:lnTo>
                  <a:lnTo>
                    <a:pt x="212" y="5262"/>
                  </a:lnTo>
                  <a:lnTo>
                    <a:pt x="212" y="5257"/>
                  </a:lnTo>
                  <a:lnTo>
                    <a:pt x="212" y="5262"/>
                  </a:lnTo>
                  <a:lnTo>
                    <a:pt x="213" y="5255"/>
                  </a:lnTo>
                  <a:lnTo>
                    <a:pt x="213" y="5257"/>
                  </a:lnTo>
                  <a:lnTo>
                    <a:pt x="213" y="5252"/>
                  </a:lnTo>
                  <a:lnTo>
                    <a:pt x="213" y="5252"/>
                  </a:lnTo>
                  <a:lnTo>
                    <a:pt x="215" y="5254"/>
                  </a:lnTo>
                  <a:lnTo>
                    <a:pt x="215" y="5260"/>
                  </a:lnTo>
                  <a:lnTo>
                    <a:pt x="215" y="5254"/>
                  </a:lnTo>
                  <a:lnTo>
                    <a:pt x="215" y="5260"/>
                  </a:lnTo>
                  <a:lnTo>
                    <a:pt x="216" y="5261"/>
                  </a:lnTo>
                  <a:lnTo>
                    <a:pt x="216" y="5261"/>
                  </a:lnTo>
                  <a:lnTo>
                    <a:pt x="216" y="5257"/>
                  </a:lnTo>
                  <a:lnTo>
                    <a:pt x="218" y="5257"/>
                  </a:lnTo>
                  <a:lnTo>
                    <a:pt x="218" y="5248"/>
                  </a:lnTo>
                  <a:lnTo>
                    <a:pt x="219" y="5248"/>
                  </a:lnTo>
                  <a:lnTo>
                    <a:pt x="219" y="5244"/>
                  </a:lnTo>
                  <a:lnTo>
                    <a:pt x="219" y="5244"/>
                  </a:lnTo>
                  <a:lnTo>
                    <a:pt x="220" y="5242"/>
                  </a:lnTo>
                  <a:lnTo>
                    <a:pt x="220" y="5247"/>
                  </a:lnTo>
                  <a:lnTo>
                    <a:pt x="220" y="5242"/>
                  </a:lnTo>
                  <a:lnTo>
                    <a:pt x="220" y="5245"/>
                  </a:lnTo>
                  <a:lnTo>
                    <a:pt x="222" y="5250"/>
                  </a:lnTo>
                  <a:lnTo>
                    <a:pt x="222" y="5251"/>
                  </a:lnTo>
                  <a:lnTo>
                    <a:pt x="222" y="5250"/>
                  </a:lnTo>
                  <a:lnTo>
                    <a:pt x="222" y="5251"/>
                  </a:lnTo>
                  <a:lnTo>
                    <a:pt x="223" y="5248"/>
                  </a:lnTo>
                  <a:lnTo>
                    <a:pt x="223" y="5244"/>
                  </a:lnTo>
                  <a:lnTo>
                    <a:pt x="223" y="5245"/>
                  </a:lnTo>
                  <a:lnTo>
                    <a:pt x="225" y="5241"/>
                  </a:lnTo>
                  <a:lnTo>
                    <a:pt x="225" y="5245"/>
                  </a:lnTo>
                  <a:lnTo>
                    <a:pt x="225" y="5241"/>
                  </a:lnTo>
                  <a:lnTo>
                    <a:pt x="225" y="5245"/>
                  </a:lnTo>
                  <a:lnTo>
                    <a:pt x="226" y="5248"/>
                  </a:lnTo>
                  <a:lnTo>
                    <a:pt x="226" y="5248"/>
                  </a:lnTo>
                  <a:lnTo>
                    <a:pt x="226" y="5248"/>
                  </a:lnTo>
                  <a:lnTo>
                    <a:pt x="226" y="5248"/>
                  </a:lnTo>
                  <a:lnTo>
                    <a:pt x="228" y="5247"/>
                  </a:lnTo>
                  <a:lnTo>
                    <a:pt x="228" y="5247"/>
                  </a:lnTo>
                  <a:lnTo>
                    <a:pt x="228" y="5241"/>
                  </a:lnTo>
                  <a:lnTo>
                    <a:pt x="229" y="5241"/>
                  </a:lnTo>
                  <a:lnTo>
                    <a:pt x="229" y="5242"/>
                  </a:lnTo>
                  <a:lnTo>
                    <a:pt x="229" y="5241"/>
                  </a:lnTo>
                  <a:lnTo>
                    <a:pt x="229" y="5241"/>
                  </a:lnTo>
                  <a:lnTo>
                    <a:pt x="231" y="5238"/>
                  </a:lnTo>
                  <a:lnTo>
                    <a:pt x="231" y="5239"/>
                  </a:lnTo>
                  <a:lnTo>
                    <a:pt x="231" y="5231"/>
                  </a:lnTo>
                  <a:lnTo>
                    <a:pt x="232" y="5228"/>
                  </a:lnTo>
                  <a:lnTo>
                    <a:pt x="232" y="5224"/>
                  </a:lnTo>
                  <a:lnTo>
                    <a:pt x="233" y="5221"/>
                  </a:lnTo>
                  <a:lnTo>
                    <a:pt x="233" y="5215"/>
                  </a:lnTo>
                  <a:lnTo>
                    <a:pt x="233" y="5219"/>
                  </a:lnTo>
                  <a:lnTo>
                    <a:pt x="235" y="5225"/>
                  </a:lnTo>
                  <a:lnTo>
                    <a:pt x="235" y="5227"/>
                  </a:lnTo>
                  <a:lnTo>
                    <a:pt x="235" y="5222"/>
                  </a:lnTo>
                  <a:lnTo>
                    <a:pt x="235" y="5227"/>
                  </a:lnTo>
                  <a:lnTo>
                    <a:pt x="236" y="5229"/>
                  </a:lnTo>
                  <a:lnTo>
                    <a:pt x="236" y="5234"/>
                  </a:lnTo>
                  <a:lnTo>
                    <a:pt x="236" y="5225"/>
                  </a:lnTo>
                  <a:lnTo>
                    <a:pt x="238" y="5225"/>
                  </a:lnTo>
                  <a:lnTo>
                    <a:pt x="238" y="5228"/>
                  </a:lnTo>
                  <a:lnTo>
                    <a:pt x="238" y="5221"/>
                  </a:lnTo>
                  <a:lnTo>
                    <a:pt x="239" y="5218"/>
                  </a:lnTo>
                  <a:lnTo>
                    <a:pt x="239" y="5222"/>
                  </a:lnTo>
                  <a:lnTo>
                    <a:pt x="239" y="5216"/>
                  </a:lnTo>
                  <a:lnTo>
                    <a:pt x="239" y="5222"/>
                  </a:lnTo>
                  <a:lnTo>
                    <a:pt x="241" y="5222"/>
                  </a:lnTo>
                  <a:lnTo>
                    <a:pt x="241" y="5228"/>
                  </a:lnTo>
                  <a:lnTo>
                    <a:pt x="241" y="5222"/>
                  </a:lnTo>
                  <a:lnTo>
                    <a:pt x="241" y="5228"/>
                  </a:lnTo>
                  <a:lnTo>
                    <a:pt x="242" y="5228"/>
                  </a:lnTo>
                  <a:lnTo>
                    <a:pt x="242" y="5235"/>
                  </a:lnTo>
                  <a:lnTo>
                    <a:pt x="242" y="5228"/>
                  </a:lnTo>
                  <a:lnTo>
                    <a:pt x="242" y="5234"/>
                  </a:lnTo>
                  <a:lnTo>
                    <a:pt x="243" y="5231"/>
                  </a:lnTo>
                  <a:lnTo>
                    <a:pt x="243" y="5234"/>
                  </a:lnTo>
                  <a:lnTo>
                    <a:pt x="243" y="5229"/>
                  </a:lnTo>
                  <a:lnTo>
                    <a:pt x="245" y="5229"/>
                  </a:lnTo>
                  <a:lnTo>
                    <a:pt x="245" y="5222"/>
                  </a:lnTo>
                  <a:lnTo>
                    <a:pt x="245" y="5224"/>
                  </a:lnTo>
                  <a:lnTo>
                    <a:pt x="246" y="5222"/>
                  </a:lnTo>
                  <a:lnTo>
                    <a:pt x="246" y="5214"/>
                  </a:lnTo>
                  <a:lnTo>
                    <a:pt x="246" y="5214"/>
                  </a:lnTo>
                  <a:lnTo>
                    <a:pt x="248" y="5215"/>
                  </a:lnTo>
                  <a:lnTo>
                    <a:pt x="248" y="5209"/>
                  </a:lnTo>
                  <a:lnTo>
                    <a:pt x="248" y="5211"/>
                  </a:lnTo>
                  <a:lnTo>
                    <a:pt x="249" y="5205"/>
                  </a:lnTo>
                  <a:lnTo>
                    <a:pt x="249" y="5191"/>
                  </a:lnTo>
                  <a:lnTo>
                    <a:pt x="251" y="5186"/>
                  </a:lnTo>
                  <a:lnTo>
                    <a:pt x="251" y="5180"/>
                  </a:lnTo>
                  <a:lnTo>
                    <a:pt x="251" y="5183"/>
                  </a:lnTo>
                  <a:lnTo>
                    <a:pt x="252" y="5176"/>
                  </a:lnTo>
                  <a:lnTo>
                    <a:pt x="252" y="5168"/>
                  </a:lnTo>
                  <a:lnTo>
                    <a:pt x="254" y="5169"/>
                  </a:lnTo>
                  <a:lnTo>
                    <a:pt x="254" y="5175"/>
                  </a:lnTo>
                  <a:lnTo>
                    <a:pt x="254" y="5169"/>
                  </a:lnTo>
                  <a:lnTo>
                    <a:pt x="254" y="5175"/>
                  </a:lnTo>
                  <a:lnTo>
                    <a:pt x="255" y="5172"/>
                  </a:lnTo>
                  <a:lnTo>
                    <a:pt x="255" y="5178"/>
                  </a:lnTo>
                  <a:lnTo>
                    <a:pt x="255" y="5172"/>
                  </a:lnTo>
                  <a:lnTo>
                    <a:pt x="255" y="5178"/>
                  </a:lnTo>
                  <a:lnTo>
                    <a:pt x="256" y="5179"/>
                  </a:lnTo>
                  <a:lnTo>
                    <a:pt x="256" y="5179"/>
                  </a:lnTo>
                  <a:lnTo>
                    <a:pt x="256" y="5170"/>
                  </a:lnTo>
                  <a:lnTo>
                    <a:pt x="258" y="5172"/>
                  </a:lnTo>
                  <a:lnTo>
                    <a:pt x="258" y="5180"/>
                  </a:lnTo>
                  <a:lnTo>
                    <a:pt x="258" y="5172"/>
                  </a:lnTo>
                  <a:lnTo>
                    <a:pt x="258" y="5179"/>
                  </a:lnTo>
                  <a:lnTo>
                    <a:pt x="259" y="5182"/>
                  </a:lnTo>
                  <a:lnTo>
                    <a:pt x="259" y="5188"/>
                  </a:lnTo>
                  <a:lnTo>
                    <a:pt x="259" y="5182"/>
                  </a:lnTo>
                  <a:lnTo>
                    <a:pt x="259" y="5185"/>
                  </a:lnTo>
                  <a:lnTo>
                    <a:pt x="261" y="5186"/>
                  </a:lnTo>
                  <a:lnTo>
                    <a:pt x="261" y="5188"/>
                  </a:lnTo>
                  <a:lnTo>
                    <a:pt x="261" y="5185"/>
                  </a:lnTo>
                  <a:lnTo>
                    <a:pt x="261" y="5186"/>
                  </a:lnTo>
                  <a:lnTo>
                    <a:pt x="262" y="5188"/>
                  </a:lnTo>
                  <a:lnTo>
                    <a:pt x="262" y="5170"/>
                  </a:lnTo>
                  <a:lnTo>
                    <a:pt x="264" y="5169"/>
                  </a:lnTo>
                  <a:lnTo>
                    <a:pt x="264" y="5172"/>
                  </a:lnTo>
                  <a:lnTo>
                    <a:pt x="264" y="5168"/>
                  </a:lnTo>
                  <a:lnTo>
                    <a:pt x="265" y="5169"/>
                  </a:lnTo>
                  <a:lnTo>
                    <a:pt x="265" y="5159"/>
                  </a:lnTo>
                  <a:lnTo>
                    <a:pt x="267" y="5153"/>
                  </a:lnTo>
                  <a:lnTo>
                    <a:pt x="267" y="5140"/>
                  </a:lnTo>
                  <a:lnTo>
                    <a:pt x="267" y="5142"/>
                  </a:lnTo>
                  <a:lnTo>
                    <a:pt x="268" y="5132"/>
                  </a:lnTo>
                  <a:lnTo>
                    <a:pt x="268" y="5117"/>
                  </a:lnTo>
                  <a:lnTo>
                    <a:pt x="269" y="5119"/>
                  </a:lnTo>
                  <a:lnTo>
                    <a:pt x="269" y="5113"/>
                  </a:lnTo>
                  <a:lnTo>
                    <a:pt x="271" y="5109"/>
                  </a:lnTo>
                  <a:lnTo>
                    <a:pt x="271" y="5098"/>
                  </a:lnTo>
                  <a:lnTo>
                    <a:pt x="272" y="5091"/>
                  </a:lnTo>
                  <a:lnTo>
                    <a:pt x="272" y="5093"/>
                  </a:lnTo>
                  <a:lnTo>
                    <a:pt x="272" y="5087"/>
                  </a:lnTo>
                  <a:lnTo>
                    <a:pt x="272" y="5093"/>
                  </a:lnTo>
                  <a:lnTo>
                    <a:pt x="274" y="5094"/>
                  </a:lnTo>
                  <a:lnTo>
                    <a:pt x="274" y="5100"/>
                  </a:lnTo>
                  <a:lnTo>
                    <a:pt x="274" y="5091"/>
                  </a:lnTo>
                  <a:lnTo>
                    <a:pt x="274" y="5100"/>
                  </a:lnTo>
                  <a:lnTo>
                    <a:pt x="275" y="5104"/>
                  </a:lnTo>
                  <a:lnTo>
                    <a:pt x="275" y="5109"/>
                  </a:lnTo>
                  <a:lnTo>
                    <a:pt x="275" y="5104"/>
                  </a:lnTo>
                  <a:lnTo>
                    <a:pt x="275" y="5109"/>
                  </a:lnTo>
                  <a:lnTo>
                    <a:pt x="277" y="5110"/>
                  </a:lnTo>
                  <a:lnTo>
                    <a:pt x="277" y="5104"/>
                  </a:lnTo>
                  <a:lnTo>
                    <a:pt x="278" y="5106"/>
                  </a:lnTo>
                  <a:lnTo>
                    <a:pt x="278" y="5127"/>
                  </a:lnTo>
                  <a:lnTo>
                    <a:pt x="278" y="5106"/>
                  </a:lnTo>
                  <a:lnTo>
                    <a:pt x="278" y="5127"/>
                  </a:lnTo>
                  <a:lnTo>
                    <a:pt x="279" y="5133"/>
                  </a:lnTo>
                  <a:lnTo>
                    <a:pt x="279" y="5136"/>
                  </a:lnTo>
                  <a:lnTo>
                    <a:pt x="279" y="5133"/>
                  </a:lnTo>
                  <a:lnTo>
                    <a:pt x="279" y="5136"/>
                  </a:lnTo>
                  <a:lnTo>
                    <a:pt x="281" y="5133"/>
                  </a:lnTo>
                  <a:lnTo>
                    <a:pt x="281" y="5120"/>
                  </a:lnTo>
                  <a:lnTo>
                    <a:pt x="282" y="5122"/>
                  </a:lnTo>
                  <a:lnTo>
                    <a:pt x="282" y="5122"/>
                  </a:lnTo>
                  <a:lnTo>
                    <a:pt x="282" y="5117"/>
                  </a:lnTo>
                  <a:lnTo>
                    <a:pt x="284" y="5114"/>
                  </a:lnTo>
                  <a:lnTo>
                    <a:pt x="284" y="5116"/>
                  </a:lnTo>
                  <a:lnTo>
                    <a:pt x="284" y="5109"/>
                  </a:lnTo>
                  <a:lnTo>
                    <a:pt x="284" y="5111"/>
                  </a:lnTo>
                  <a:lnTo>
                    <a:pt x="285" y="5111"/>
                  </a:lnTo>
                  <a:lnTo>
                    <a:pt x="285" y="5119"/>
                  </a:lnTo>
                  <a:lnTo>
                    <a:pt x="285" y="5111"/>
                  </a:lnTo>
                  <a:lnTo>
                    <a:pt x="285" y="5113"/>
                  </a:lnTo>
                  <a:lnTo>
                    <a:pt x="287" y="5111"/>
                  </a:lnTo>
                  <a:lnTo>
                    <a:pt x="287" y="5094"/>
                  </a:lnTo>
                  <a:lnTo>
                    <a:pt x="288" y="5093"/>
                  </a:lnTo>
                  <a:lnTo>
                    <a:pt x="288" y="5078"/>
                  </a:lnTo>
                  <a:lnTo>
                    <a:pt x="290" y="5073"/>
                  </a:lnTo>
                  <a:lnTo>
                    <a:pt x="290" y="5065"/>
                  </a:lnTo>
                  <a:lnTo>
                    <a:pt x="290" y="5065"/>
                  </a:lnTo>
                  <a:lnTo>
                    <a:pt x="291" y="5067"/>
                  </a:lnTo>
                  <a:lnTo>
                    <a:pt x="291" y="5068"/>
                  </a:lnTo>
                  <a:lnTo>
                    <a:pt x="291" y="5060"/>
                  </a:lnTo>
                  <a:lnTo>
                    <a:pt x="292" y="5054"/>
                  </a:lnTo>
                  <a:lnTo>
                    <a:pt x="292" y="5050"/>
                  </a:lnTo>
                  <a:lnTo>
                    <a:pt x="294" y="5052"/>
                  </a:lnTo>
                  <a:lnTo>
                    <a:pt x="294" y="5058"/>
                  </a:lnTo>
                  <a:lnTo>
                    <a:pt x="294" y="5051"/>
                  </a:lnTo>
                  <a:lnTo>
                    <a:pt x="294" y="5058"/>
                  </a:lnTo>
                  <a:lnTo>
                    <a:pt x="295" y="5061"/>
                  </a:lnTo>
                  <a:lnTo>
                    <a:pt x="295" y="5058"/>
                  </a:lnTo>
                  <a:lnTo>
                    <a:pt x="295" y="5061"/>
                  </a:lnTo>
                  <a:lnTo>
                    <a:pt x="297" y="5063"/>
                  </a:lnTo>
                  <a:lnTo>
                    <a:pt x="297" y="5047"/>
                  </a:lnTo>
                  <a:lnTo>
                    <a:pt x="298" y="5044"/>
                  </a:lnTo>
                  <a:lnTo>
                    <a:pt x="298" y="5044"/>
                  </a:lnTo>
                  <a:lnTo>
                    <a:pt x="298" y="5041"/>
                  </a:lnTo>
                  <a:lnTo>
                    <a:pt x="298" y="5044"/>
                  </a:lnTo>
                  <a:lnTo>
                    <a:pt x="300" y="5047"/>
                  </a:lnTo>
                  <a:lnTo>
                    <a:pt x="300" y="5037"/>
                  </a:lnTo>
                  <a:lnTo>
                    <a:pt x="301" y="5034"/>
                  </a:lnTo>
                  <a:lnTo>
                    <a:pt x="301" y="5024"/>
                  </a:lnTo>
                  <a:lnTo>
                    <a:pt x="301" y="5025"/>
                  </a:lnTo>
                  <a:lnTo>
                    <a:pt x="303" y="5024"/>
                  </a:lnTo>
                  <a:lnTo>
                    <a:pt x="303" y="5019"/>
                  </a:lnTo>
                  <a:lnTo>
                    <a:pt x="303" y="5019"/>
                  </a:lnTo>
                  <a:lnTo>
                    <a:pt x="304" y="5019"/>
                  </a:lnTo>
                  <a:lnTo>
                    <a:pt x="304" y="5004"/>
                  </a:lnTo>
                  <a:lnTo>
                    <a:pt x="305" y="5001"/>
                  </a:lnTo>
                  <a:lnTo>
                    <a:pt x="305" y="5002"/>
                  </a:lnTo>
                  <a:lnTo>
                    <a:pt x="305" y="5001"/>
                  </a:lnTo>
                  <a:lnTo>
                    <a:pt x="307" y="5004"/>
                  </a:lnTo>
                  <a:lnTo>
                    <a:pt x="307" y="4993"/>
                  </a:lnTo>
                  <a:lnTo>
                    <a:pt x="308" y="4989"/>
                  </a:lnTo>
                  <a:lnTo>
                    <a:pt x="308" y="4976"/>
                  </a:lnTo>
                  <a:lnTo>
                    <a:pt x="310" y="4970"/>
                  </a:lnTo>
                  <a:lnTo>
                    <a:pt x="310" y="4950"/>
                  </a:lnTo>
                  <a:lnTo>
                    <a:pt x="311" y="4946"/>
                  </a:lnTo>
                  <a:lnTo>
                    <a:pt x="311" y="4947"/>
                  </a:lnTo>
                  <a:lnTo>
                    <a:pt x="311" y="4945"/>
                  </a:lnTo>
                  <a:lnTo>
                    <a:pt x="311" y="4947"/>
                  </a:lnTo>
                  <a:lnTo>
                    <a:pt x="313" y="4945"/>
                  </a:lnTo>
                  <a:lnTo>
                    <a:pt x="313" y="4946"/>
                  </a:lnTo>
                  <a:lnTo>
                    <a:pt x="313" y="4943"/>
                  </a:lnTo>
                  <a:lnTo>
                    <a:pt x="314" y="4945"/>
                  </a:lnTo>
                  <a:lnTo>
                    <a:pt x="314" y="4946"/>
                  </a:lnTo>
                  <a:lnTo>
                    <a:pt x="314" y="4945"/>
                  </a:lnTo>
                  <a:lnTo>
                    <a:pt x="314" y="4946"/>
                  </a:lnTo>
                  <a:lnTo>
                    <a:pt x="315" y="4942"/>
                  </a:lnTo>
                  <a:lnTo>
                    <a:pt x="315" y="4929"/>
                  </a:lnTo>
                  <a:lnTo>
                    <a:pt x="317" y="4932"/>
                  </a:lnTo>
                  <a:lnTo>
                    <a:pt x="317" y="4913"/>
                  </a:lnTo>
                  <a:lnTo>
                    <a:pt x="318" y="4904"/>
                  </a:lnTo>
                  <a:lnTo>
                    <a:pt x="318" y="4890"/>
                  </a:lnTo>
                  <a:lnTo>
                    <a:pt x="320" y="4891"/>
                  </a:lnTo>
                  <a:lnTo>
                    <a:pt x="320" y="4891"/>
                  </a:lnTo>
                  <a:lnTo>
                    <a:pt x="320" y="4884"/>
                  </a:lnTo>
                  <a:lnTo>
                    <a:pt x="321" y="4883"/>
                  </a:lnTo>
                  <a:lnTo>
                    <a:pt x="321" y="4871"/>
                  </a:lnTo>
                  <a:lnTo>
                    <a:pt x="323" y="4873"/>
                  </a:lnTo>
                  <a:lnTo>
                    <a:pt x="323" y="4873"/>
                  </a:lnTo>
                  <a:lnTo>
                    <a:pt x="323" y="4863"/>
                  </a:lnTo>
                  <a:lnTo>
                    <a:pt x="324" y="4857"/>
                  </a:lnTo>
                  <a:lnTo>
                    <a:pt x="324" y="4858"/>
                  </a:lnTo>
                  <a:lnTo>
                    <a:pt x="324" y="4852"/>
                  </a:lnTo>
                  <a:lnTo>
                    <a:pt x="326" y="4848"/>
                  </a:lnTo>
                  <a:lnTo>
                    <a:pt x="326" y="4832"/>
                  </a:lnTo>
                  <a:lnTo>
                    <a:pt x="327" y="4831"/>
                  </a:lnTo>
                  <a:lnTo>
                    <a:pt x="327" y="4822"/>
                  </a:lnTo>
                  <a:lnTo>
                    <a:pt x="328" y="4821"/>
                  </a:lnTo>
                  <a:lnTo>
                    <a:pt x="328" y="4824"/>
                  </a:lnTo>
                  <a:lnTo>
                    <a:pt x="328" y="4817"/>
                  </a:lnTo>
                  <a:lnTo>
                    <a:pt x="328" y="4818"/>
                  </a:lnTo>
                  <a:lnTo>
                    <a:pt x="330" y="4815"/>
                  </a:lnTo>
                  <a:lnTo>
                    <a:pt x="330" y="4802"/>
                  </a:lnTo>
                  <a:lnTo>
                    <a:pt x="331" y="4801"/>
                  </a:lnTo>
                  <a:lnTo>
                    <a:pt x="331" y="4783"/>
                  </a:lnTo>
                  <a:lnTo>
                    <a:pt x="333" y="4779"/>
                  </a:lnTo>
                  <a:lnTo>
                    <a:pt x="333" y="4786"/>
                  </a:lnTo>
                  <a:lnTo>
                    <a:pt x="333" y="4779"/>
                  </a:lnTo>
                  <a:lnTo>
                    <a:pt x="333" y="4779"/>
                  </a:lnTo>
                  <a:lnTo>
                    <a:pt x="334" y="4773"/>
                  </a:lnTo>
                  <a:lnTo>
                    <a:pt x="334" y="4759"/>
                  </a:lnTo>
                  <a:lnTo>
                    <a:pt x="336" y="4749"/>
                  </a:lnTo>
                  <a:lnTo>
                    <a:pt x="336" y="4723"/>
                  </a:lnTo>
                  <a:lnTo>
                    <a:pt x="337" y="4716"/>
                  </a:lnTo>
                  <a:lnTo>
                    <a:pt x="337" y="4704"/>
                  </a:lnTo>
                  <a:lnTo>
                    <a:pt x="339" y="4701"/>
                  </a:lnTo>
                  <a:lnTo>
                    <a:pt x="339" y="4667"/>
                  </a:lnTo>
                  <a:lnTo>
                    <a:pt x="340" y="4654"/>
                  </a:lnTo>
                  <a:lnTo>
                    <a:pt x="340" y="4638"/>
                  </a:lnTo>
                  <a:lnTo>
                    <a:pt x="341" y="4624"/>
                  </a:lnTo>
                  <a:lnTo>
                    <a:pt x="341" y="4599"/>
                  </a:lnTo>
                  <a:lnTo>
                    <a:pt x="343" y="4583"/>
                  </a:lnTo>
                  <a:lnTo>
                    <a:pt x="343" y="4539"/>
                  </a:lnTo>
                  <a:lnTo>
                    <a:pt x="344" y="4529"/>
                  </a:lnTo>
                  <a:lnTo>
                    <a:pt x="344" y="4481"/>
                  </a:lnTo>
                  <a:lnTo>
                    <a:pt x="346" y="4463"/>
                  </a:lnTo>
                  <a:lnTo>
                    <a:pt x="346" y="4414"/>
                  </a:lnTo>
                  <a:lnTo>
                    <a:pt x="347" y="4398"/>
                  </a:lnTo>
                  <a:lnTo>
                    <a:pt x="347" y="4359"/>
                  </a:lnTo>
                  <a:lnTo>
                    <a:pt x="349" y="4346"/>
                  </a:lnTo>
                  <a:lnTo>
                    <a:pt x="349" y="4307"/>
                  </a:lnTo>
                  <a:lnTo>
                    <a:pt x="350" y="4304"/>
                  </a:lnTo>
                  <a:lnTo>
                    <a:pt x="350" y="4276"/>
                  </a:lnTo>
                  <a:lnTo>
                    <a:pt x="351" y="4261"/>
                  </a:lnTo>
                  <a:lnTo>
                    <a:pt x="351" y="4195"/>
                  </a:lnTo>
                  <a:lnTo>
                    <a:pt x="353" y="4183"/>
                  </a:lnTo>
                  <a:lnTo>
                    <a:pt x="353" y="4136"/>
                  </a:lnTo>
                  <a:lnTo>
                    <a:pt x="354" y="4123"/>
                  </a:lnTo>
                  <a:lnTo>
                    <a:pt x="354" y="4093"/>
                  </a:lnTo>
                  <a:lnTo>
                    <a:pt x="356" y="4071"/>
                  </a:lnTo>
                  <a:lnTo>
                    <a:pt x="356" y="3998"/>
                  </a:lnTo>
                  <a:lnTo>
                    <a:pt x="357" y="3971"/>
                  </a:lnTo>
                  <a:lnTo>
                    <a:pt x="357" y="3899"/>
                  </a:lnTo>
                  <a:lnTo>
                    <a:pt x="359" y="3878"/>
                  </a:lnTo>
                  <a:lnTo>
                    <a:pt x="359" y="3799"/>
                  </a:lnTo>
                  <a:lnTo>
                    <a:pt x="360" y="3766"/>
                  </a:lnTo>
                  <a:lnTo>
                    <a:pt x="360" y="3661"/>
                  </a:lnTo>
                  <a:lnTo>
                    <a:pt x="362" y="3632"/>
                  </a:lnTo>
                  <a:lnTo>
                    <a:pt x="362" y="3540"/>
                  </a:lnTo>
                  <a:lnTo>
                    <a:pt x="363" y="3506"/>
                  </a:lnTo>
                  <a:lnTo>
                    <a:pt x="363" y="3402"/>
                  </a:lnTo>
                  <a:lnTo>
                    <a:pt x="364" y="3363"/>
                  </a:lnTo>
                  <a:lnTo>
                    <a:pt x="364" y="3237"/>
                  </a:lnTo>
                  <a:lnTo>
                    <a:pt x="366" y="3181"/>
                  </a:lnTo>
                  <a:lnTo>
                    <a:pt x="366" y="3081"/>
                  </a:lnTo>
                  <a:lnTo>
                    <a:pt x="367" y="3031"/>
                  </a:lnTo>
                  <a:lnTo>
                    <a:pt x="367" y="2905"/>
                  </a:lnTo>
                  <a:lnTo>
                    <a:pt x="369" y="2863"/>
                  </a:lnTo>
                  <a:lnTo>
                    <a:pt x="369" y="2717"/>
                  </a:lnTo>
                  <a:lnTo>
                    <a:pt x="370" y="2664"/>
                  </a:lnTo>
                  <a:lnTo>
                    <a:pt x="370" y="2505"/>
                  </a:lnTo>
                  <a:lnTo>
                    <a:pt x="372" y="2463"/>
                  </a:lnTo>
                  <a:lnTo>
                    <a:pt x="372" y="2310"/>
                  </a:lnTo>
                  <a:lnTo>
                    <a:pt x="373" y="2253"/>
                  </a:lnTo>
                  <a:lnTo>
                    <a:pt x="373" y="2064"/>
                  </a:lnTo>
                  <a:lnTo>
                    <a:pt x="375" y="2013"/>
                  </a:lnTo>
                  <a:lnTo>
                    <a:pt x="375" y="1860"/>
                  </a:lnTo>
                  <a:lnTo>
                    <a:pt x="376" y="1803"/>
                  </a:lnTo>
                  <a:lnTo>
                    <a:pt x="376" y="1615"/>
                  </a:lnTo>
                  <a:lnTo>
                    <a:pt x="377" y="1555"/>
                  </a:lnTo>
                  <a:lnTo>
                    <a:pt x="377" y="1346"/>
                  </a:lnTo>
                  <a:lnTo>
                    <a:pt x="379" y="1285"/>
                  </a:lnTo>
                  <a:lnTo>
                    <a:pt x="379" y="1171"/>
                  </a:lnTo>
                  <a:lnTo>
                    <a:pt x="380" y="1123"/>
                  </a:lnTo>
                  <a:lnTo>
                    <a:pt x="380" y="970"/>
                  </a:lnTo>
                  <a:lnTo>
                    <a:pt x="382" y="919"/>
                  </a:lnTo>
                  <a:lnTo>
                    <a:pt x="382" y="772"/>
                  </a:lnTo>
                  <a:lnTo>
                    <a:pt x="383" y="731"/>
                  </a:lnTo>
                  <a:lnTo>
                    <a:pt x="383" y="604"/>
                  </a:lnTo>
                  <a:lnTo>
                    <a:pt x="385" y="549"/>
                  </a:lnTo>
                  <a:lnTo>
                    <a:pt x="385" y="424"/>
                  </a:lnTo>
                  <a:lnTo>
                    <a:pt x="386" y="388"/>
                  </a:lnTo>
                  <a:lnTo>
                    <a:pt x="386" y="256"/>
                  </a:lnTo>
                  <a:lnTo>
                    <a:pt x="387" y="217"/>
                  </a:lnTo>
                  <a:lnTo>
                    <a:pt x="387" y="126"/>
                  </a:lnTo>
                  <a:lnTo>
                    <a:pt x="389" y="105"/>
                  </a:lnTo>
                  <a:lnTo>
                    <a:pt x="389" y="69"/>
                  </a:lnTo>
                  <a:lnTo>
                    <a:pt x="390" y="59"/>
                  </a:lnTo>
                  <a:lnTo>
                    <a:pt x="390" y="17"/>
                  </a:lnTo>
                  <a:lnTo>
                    <a:pt x="392" y="0"/>
                  </a:lnTo>
                  <a:lnTo>
                    <a:pt x="392" y="8"/>
                  </a:lnTo>
                  <a:lnTo>
                    <a:pt x="392" y="0"/>
                  </a:lnTo>
                  <a:lnTo>
                    <a:pt x="392" y="8"/>
                  </a:lnTo>
                  <a:lnTo>
                    <a:pt x="393" y="17"/>
                  </a:lnTo>
                  <a:lnTo>
                    <a:pt x="393" y="43"/>
                  </a:lnTo>
                  <a:lnTo>
                    <a:pt x="393" y="17"/>
                  </a:lnTo>
                  <a:lnTo>
                    <a:pt x="393" y="43"/>
                  </a:lnTo>
                  <a:lnTo>
                    <a:pt x="395" y="67"/>
                  </a:lnTo>
                  <a:lnTo>
                    <a:pt x="395" y="112"/>
                  </a:lnTo>
                  <a:lnTo>
                    <a:pt x="395" y="67"/>
                  </a:lnTo>
                  <a:lnTo>
                    <a:pt x="395" y="112"/>
                  </a:lnTo>
                  <a:lnTo>
                    <a:pt x="396" y="141"/>
                  </a:lnTo>
                  <a:lnTo>
                    <a:pt x="396" y="242"/>
                  </a:lnTo>
                  <a:lnTo>
                    <a:pt x="396" y="141"/>
                  </a:lnTo>
                  <a:lnTo>
                    <a:pt x="396" y="242"/>
                  </a:lnTo>
                  <a:lnTo>
                    <a:pt x="398" y="269"/>
                  </a:lnTo>
                  <a:lnTo>
                    <a:pt x="398" y="394"/>
                  </a:lnTo>
                  <a:lnTo>
                    <a:pt x="398" y="269"/>
                  </a:lnTo>
                  <a:lnTo>
                    <a:pt x="398" y="394"/>
                  </a:lnTo>
                  <a:lnTo>
                    <a:pt x="399" y="429"/>
                  </a:lnTo>
                  <a:lnTo>
                    <a:pt x="399" y="562"/>
                  </a:lnTo>
                  <a:lnTo>
                    <a:pt x="399" y="429"/>
                  </a:lnTo>
                  <a:lnTo>
                    <a:pt x="399" y="562"/>
                  </a:lnTo>
                  <a:lnTo>
                    <a:pt x="400" y="604"/>
                  </a:lnTo>
                  <a:lnTo>
                    <a:pt x="400" y="721"/>
                  </a:lnTo>
                  <a:lnTo>
                    <a:pt x="400" y="604"/>
                  </a:lnTo>
                  <a:lnTo>
                    <a:pt x="400" y="721"/>
                  </a:lnTo>
                  <a:lnTo>
                    <a:pt x="402" y="777"/>
                  </a:lnTo>
                  <a:lnTo>
                    <a:pt x="402" y="942"/>
                  </a:lnTo>
                  <a:lnTo>
                    <a:pt x="402" y="777"/>
                  </a:lnTo>
                  <a:lnTo>
                    <a:pt x="402" y="942"/>
                  </a:lnTo>
                  <a:lnTo>
                    <a:pt x="403" y="994"/>
                  </a:lnTo>
                  <a:lnTo>
                    <a:pt x="403" y="1174"/>
                  </a:lnTo>
                  <a:lnTo>
                    <a:pt x="403" y="994"/>
                  </a:lnTo>
                  <a:lnTo>
                    <a:pt x="403" y="1174"/>
                  </a:lnTo>
                  <a:lnTo>
                    <a:pt x="405" y="1231"/>
                  </a:lnTo>
                  <a:lnTo>
                    <a:pt x="405" y="1397"/>
                  </a:lnTo>
                  <a:lnTo>
                    <a:pt x="405" y="1231"/>
                  </a:lnTo>
                  <a:lnTo>
                    <a:pt x="405" y="1397"/>
                  </a:lnTo>
                  <a:lnTo>
                    <a:pt x="406" y="1463"/>
                  </a:lnTo>
                  <a:lnTo>
                    <a:pt x="406" y="1631"/>
                  </a:lnTo>
                  <a:lnTo>
                    <a:pt x="406" y="1463"/>
                  </a:lnTo>
                  <a:lnTo>
                    <a:pt x="406" y="1631"/>
                  </a:lnTo>
                  <a:lnTo>
                    <a:pt x="408" y="1680"/>
                  </a:lnTo>
                  <a:lnTo>
                    <a:pt x="408" y="1834"/>
                  </a:lnTo>
                  <a:lnTo>
                    <a:pt x="408" y="1680"/>
                  </a:lnTo>
                  <a:lnTo>
                    <a:pt x="408" y="1834"/>
                  </a:lnTo>
                  <a:lnTo>
                    <a:pt x="409" y="1879"/>
                  </a:lnTo>
                  <a:lnTo>
                    <a:pt x="409" y="2037"/>
                  </a:lnTo>
                  <a:lnTo>
                    <a:pt x="409" y="1879"/>
                  </a:lnTo>
                  <a:lnTo>
                    <a:pt x="409" y="2037"/>
                  </a:lnTo>
                  <a:lnTo>
                    <a:pt x="411" y="2086"/>
                  </a:lnTo>
                  <a:lnTo>
                    <a:pt x="411" y="2188"/>
                  </a:lnTo>
                  <a:lnTo>
                    <a:pt x="411" y="2086"/>
                  </a:lnTo>
                  <a:lnTo>
                    <a:pt x="411" y="2188"/>
                  </a:lnTo>
                  <a:lnTo>
                    <a:pt x="412" y="2237"/>
                  </a:lnTo>
                  <a:lnTo>
                    <a:pt x="412" y="2359"/>
                  </a:lnTo>
                  <a:lnTo>
                    <a:pt x="412" y="2237"/>
                  </a:lnTo>
                  <a:lnTo>
                    <a:pt x="412" y="2359"/>
                  </a:lnTo>
                  <a:lnTo>
                    <a:pt x="413" y="2397"/>
                  </a:lnTo>
                  <a:lnTo>
                    <a:pt x="413" y="2546"/>
                  </a:lnTo>
                  <a:lnTo>
                    <a:pt x="413" y="2397"/>
                  </a:lnTo>
                  <a:lnTo>
                    <a:pt x="413" y="2546"/>
                  </a:lnTo>
                  <a:lnTo>
                    <a:pt x="415" y="2589"/>
                  </a:lnTo>
                  <a:lnTo>
                    <a:pt x="415" y="2703"/>
                  </a:lnTo>
                  <a:lnTo>
                    <a:pt x="415" y="2589"/>
                  </a:lnTo>
                  <a:lnTo>
                    <a:pt x="415" y="2703"/>
                  </a:lnTo>
                  <a:lnTo>
                    <a:pt x="416" y="2739"/>
                  </a:lnTo>
                  <a:lnTo>
                    <a:pt x="416" y="2835"/>
                  </a:lnTo>
                  <a:lnTo>
                    <a:pt x="416" y="2739"/>
                  </a:lnTo>
                  <a:lnTo>
                    <a:pt x="416" y="2835"/>
                  </a:lnTo>
                  <a:lnTo>
                    <a:pt x="418" y="2874"/>
                  </a:lnTo>
                  <a:lnTo>
                    <a:pt x="418" y="2987"/>
                  </a:lnTo>
                  <a:lnTo>
                    <a:pt x="418" y="2874"/>
                  </a:lnTo>
                  <a:lnTo>
                    <a:pt x="418" y="2987"/>
                  </a:lnTo>
                  <a:lnTo>
                    <a:pt x="419" y="3022"/>
                  </a:lnTo>
                  <a:lnTo>
                    <a:pt x="419" y="3107"/>
                  </a:lnTo>
                  <a:lnTo>
                    <a:pt x="419" y="3022"/>
                  </a:lnTo>
                  <a:lnTo>
                    <a:pt x="419" y="3107"/>
                  </a:lnTo>
                  <a:lnTo>
                    <a:pt x="421" y="3138"/>
                  </a:lnTo>
                  <a:lnTo>
                    <a:pt x="421" y="3208"/>
                  </a:lnTo>
                  <a:lnTo>
                    <a:pt x="421" y="3138"/>
                  </a:lnTo>
                  <a:lnTo>
                    <a:pt x="421" y="3208"/>
                  </a:lnTo>
                  <a:lnTo>
                    <a:pt x="422" y="3234"/>
                  </a:lnTo>
                  <a:lnTo>
                    <a:pt x="422" y="3274"/>
                  </a:lnTo>
                  <a:lnTo>
                    <a:pt x="422" y="3234"/>
                  </a:lnTo>
                  <a:lnTo>
                    <a:pt x="422" y="3274"/>
                  </a:lnTo>
                  <a:lnTo>
                    <a:pt x="423" y="3304"/>
                  </a:lnTo>
                  <a:lnTo>
                    <a:pt x="423" y="3376"/>
                  </a:lnTo>
                  <a:lnTo>
                    <a:pt x="423" y="3304"/>
                  </a:lnTo>
                  <a:lnTo>
                    <a:pt x="423" y="3376"/>
                  </a:lnTo>
                  <a:lnTo>
                    <a:pt x="425" y="3409"/>
                  </a:lnTo>
                  <a:lnTo>
                    <a:pt x="425" y="3477"/>
                  </a:lnTo>
                  <a:lnTo>
                    <a:pt x="425" y="3409"/>
                  </a:lnTo>
                  <a:lnTo>
                    <a:pt x="425" y="3477"/>
                  </a:lnTo>
                  <a:lnTo>
                    <a:pt x="426" y="3499"/>
                  </a:lnTo>
                  <a:lnTo>
                    <a:pt x="426" y="3540"/>
                  </a:lnTo>
                  <a:lnTo>
                    <a:pt x="426" y="3499"/>
                  </a:lnTo>
                  <a:lnTo>
                    <a:pt x="426" y="3540"/>
                  </a:lnTo>
                  <a:lnTo>
                    <a:pt x="428" y="3558"/>
                  </a:lnTo>
                  <a:lnTo>
                    <a:pt x="428" y="3611"/>
                  </a:lnTo>
                  <a:lnTo>
                    <a:pt x="428" y="3558"/>
                  </a:lnTo>
                  <a:lnTo>
                    <a:pt x="428" y="3611"/>
                  </a:lnTo>
                  <a:lnTo>
                    <a:pt x="429" y="3618"/>
                  </a:lnTo>
                  <a:lnTo>
                    <a:pt x="429" y="3656"/>
                  </a:lnTo>
                  <a:lnTo>
                    <a:pt x="429" y="3618"/>
                  </a:lnTo>
                  <a:lnTo>
                    <a:pt x="429" y="3656"/>
                  </a:lnTo>
                  <a:lnTo>
                    <a:pt x="431" y="3664"/>
                  </a:lnTo>
                  <a:lnTo>
                    <a:pt x="431" y="3677"/>
                  </a:lnTo>
                  <a:lnTo>
                    <a:pt x="431" y="3664"/>
                  </a:lnTo>
                  <a:lnTo>
                    <a:pt x="431" y="3677"/>
                  </a:lnTo>
                  <a:lnTo>
                    <a:pt x="432" y="3687"/>
                  </a:lnTo>
                  <a:lnTo>
                    <a:pt x="432" y="3704"/>
                  </a:lnTo>
                  <a:lnTo>
                    <a:pt x="432" y="3687"/>
                  </a:lnTo>
                  <a:lnTo>
                    <a:pt x="432" y="3704"/>
                  </a:lnTo>
                  <a:lnTo>
                    <a:pt x="434" y="3714"/>
                  </a:lnTo>
                  <a:lnTo>
                    <a:pt x="434" y="3752"/>
                  </a:lnTo>
                  <a:lnTo>
                    <a:pt x="434" y="3714"/>
                  </a:lnTo>
                  <a:lnTo>
                    <a:pt x="434" y="3752"/>
                  </a:lnTo>
                  <a:lnTo>
                    <a:pt x="435" y="3769"/>
                  </a:lnTo>
                  <a:lnTo>
                    <a:pt x="435" y="3801"/>
                  </a:lnTo>
                  <a:lnTo>
                    <a:pt x="435" y="3769"/>
                  </a:lnTo>
                  <a:lnTo>
                    <a:pt x="435" y="3801"/>
                  </a:lnTo>
                  <a:lnTo>
                    <a:pt x="436" y="3809"/>
                  </a:lnTo>
                  <a:lnTo>
                    <a:pt x="436" y="3824"/>
                  </a:lnTo>
                  <a:lnTo>
                    <a:pt x="436" y="3809"/>
                  </a:lnTo>
                  <a:lnTo>
                    <a:pt x="436" y="3824"/>
                  </a:lnTo>
                  <a:lnTo>
                    <a:pt x="438" y="3837"/>
                  </a:lnTo>
                  <a:lnTo>
                    <a:pt x="438" y="3874"/>
                  </a:lnTo>
                  <a:lnTo>
                    <a:pt x="438" y="3837"/>
                  </a:lnTo>
                  <a:lnTo>
                    <a:pt x="438" y="3874"/>
                  </a:lnTo>
                  <a:lnTo>
                    <a:pt x="439" y="3880"/>
                  </a:lnTo>
                  <a:lnTo>
                    <a:pt x="439" y="3925"/>
                  </a:lnTo>
                  <a:lnTo>
                    <a:pt x="439" y="3880"/>
                  </a:lnTo>
                  <a:lnTo>
                    <a:pt x="439" y="3925"/>
                  </a:lnTo>
                  <a:lnTo>
                    <a:pt x="441" y="3937"/>
                  </a:lnTo>
                  <a:lnTo>
                    <a:pt x="441" y="3959"/>
                  </a:lnTo>
                  <a:lnTo>
                    <a:pt x="441" y="3937"/>
                  </a:lnTo>
                  <a:lnTo>
                    <a:pt x="441" y="3959"/>
                  </a:lnTo>
                  <a:lnTo>
                    <a:pt x="442" y="3965"/>
                  </a:lnTo>
                  <a:lnTo>
                    <a:pt x="442" y="3995"/>
                  </a:lnTo>
                  <a:lnTo>
                    <a:pt x="442" y="3965"/>
                  </a:lnTo>
                  <a:lnTo>
                    <a:pt x="442" y="3995"/>
                  </a:lnTo>
                  <a:lnTo>
                    <a:pt x="444" y="3999"/>
                  </a:lnTo>
                  <a:lnTo>
                    <a:pt x="444" y="4011"/>
                  </a:lnTo>
                  <a:lnTo>
                    <a:pt x="444" y="3999"/>
                  </a:lnTo>
                  <a:lnTo>
                    <a:pt x="444" y="4011"/>
                  </a:lnTo>
                  <a:lnTo>
                    <a:pt x="445" y="4012"/>
                  </a:lnTo>
                  <a:lnTo>
                    <a:pt x="445" y="4047"/>
                  </a:lnTo>
                  <a:lnTo>
                    <a:pt x="445" y="4012"/>
                  </a:lnTo>
                  <a:lnTo>
                    <a:pt x="445" y="4047"/>
                  </a:lnTo>
                  <a:lnTo>
                    <a:pt x="447" y="4057"/>
                  </a:lnTo>
                  <a:lnTo>
                    <a:pt x="447" y="4071"/>
                  </a:lnTo>
                  <a:lnTo>
                    <a:pt x="447" y="4057"/>
                  </a:lnTo>
                  <a:lnTo>
                    <a:pt x="447" y="4071"/>
                  </a:lnTo>
                  <a:lnTo>
                    <a:pt x="448" y="4074"/>
                  </a:lnTo>
                  <a:lnTo>
                    <a:pt x="448" y="4090"/>
                  </a:lnTo>
                  <a:lnTo>
                    <a:pt x="448" y="4074"/>
                  </a:lnTo>
                  <a:lnTo>
                    <a:pt x="448" y="4090"/>
                  </a:lnTo>
                  <a:lnTo>
                    <a:pt x="449" y="4093"/>
                  </a:lnTo>
                  <a:lnTo>
                    <a:pt x="449" y="4103"/>
                  </a:lnTo>
                  <a:lnTo>
                    <a:pt x="449" y="4093"/>
                  </a:lnTo>
                  <a:lnTo>
                    <a:pt x="449" y="4103"/>
                  </a:lnTo>
                  <a:lnTo>
                    <a:pt x="451" y="4099"/>
                  </a:lnTo>
                  <a:lnTo>
                    <a:pt x="451" y="4119"/>
                  </a:lnTo>
                  <a:lnTo>
                    <a:pt x="451" y="4099"/>
                  </a:lnTo>
                  <a:lnTo>
                    <a:pt x="451" y="4117"/>
                  </a:lnTo>
                  <a:lnTo>
                    <a:pt x="452" y="4113"/>
                  </a:lnTo>
                  <a:lnTo>
                    <a:pt x="452" y="4100"/>
                  </a:lnTo>
                  <a:lnTo>
                    <a:pt x="454" y="4093"/>
                  </a:lnTo>
                  <a:lnTo>
                    <a:pt x="454" y="4061"/>
                  </a:lnTo>
                  <a:lnTo>
                    <a:pt x="455" y="4071"/>
                  </a:lnTo>
                  <a:lnTo>
                    <a:pt x="455" y="4060"/>
                  </a:lnTo>
                  <a:lnTo>
                    <a:pt x="457" y="4058"/>
                  </a:lnTo>
                  <a:lnTo>
                    <a:pt x="457" y="4045"/>
                  </a:lnTo>
                  <a:lnTo>
                    <a:pt x="458" y="4047"/>
                  </a:lnTo>
                  <a:lnTo>
                    <a:pt x="458" y="4027"/>
                  </a:lnTo>
                  <a:lnTo>
                    <a:pt x="459" y="4024"/>
                  </a:lnTo>
                  <a:lnTo>
                    <a:pt x="459" y="4045"/>
                  </a:lnTo>
                  <a:lnTo>
                    <a:pt x="459" y="4024"/>
                  </a:lnTo>
                  <a:lnTo>
                    <a:pt x="459" y="4045"/>
                  </a:lnTo>
                  <a:lnTo>
                    <a:pt x="461" y="4048"/>
                  </a:lnTo>
                  <a:lnTo>
                    <a:pt x="461" y="4068"/>
                  </a:lnTo>
                  <a:lnTo>
                    <a:pt x="461" y="4048"/>
                  </a:lnTo>
                  <a:lnTo>
                    <a:pt x="461" y="4068"/>
                  </a:lnTo>
                  <a:lnTo>
                    <a:pt x="462" y="4073"/>
                  </a:lnTo>
                  <a:lnTo>
                    <a:pt x="462" y="4076"/>
                  </a:lnTo>
                  <a:lnTo>
                    <a:pt x="462" y="4073"/>
                  </a:lnTo>
                  <a:lnTo>
                    <a:pt x="462" y="4074"/>
                  </a:lnTo>
                  <a:lnTo>
                    <a:pt x="464" y="4071"/>
                  </a:lnTo>
                  <a:lnTo>
                    <a:pt x="464" y="4074"/>
                  </a:lnTo>
                  <a:lnTo>
                    <a:pt x="464" y="4067"/>
                  </a:lnTo>
                  <a:lnTo>
                    <a:pt x="464" y="4074"/>
                  </a:lnTo>
                  <a:lnTo>
                    <a:pt x="465" y="4071"/>
                  </a:lnTo>
                  <a:lnTo>
                    <a:pt x="465" y="4078"/>
                  </a:lnTo>
                  <a:lnTo>
                    <a:pt x="465" y="4067"/>
                  </a:lnTo>
                  <a:lnTo>
                    <a:pt x="465" y="4078"/>
                  </a:lnTo>
                  <a:lnTo>
                    <a:pt x="467" y="4081"/>
                  </a:lnTo>
                  <a:lnTo>
                    <a:pt x="467" y="4110"/>
                  </a:lnTo>
                  <a:lnTo>
                    <a:pt x="467" y="4081"/>
                  </a:lnTo>
                  <a:lnTo>
                    <a:pt x="467" y="4110"/>
                  </a:lnTo>
                  <a:lnTo>
                    <a:pt x="468" y="4117"/>
                  </a:lnTo>
                  <a:lnTo>
                    <a:pt x="468" y="4119"/>
                  </a:lnTo>
                  <a:lnTo>
                    <a:pt x="468" y="4116"/>
                  </a:lnTo>
                  <a:lnTo>
                    <a:pt x="468" y="4119"/>
                  </a:lnTo>
                  <a:lnTo>
                    <a:pt x="470" y="4129"/>
                  </a:lnTo>
                  <a:lnTo>
                    <a:pt x="470" y="4149"/>
                  </a:lnTo>
                  <a:lnTo>
                    <a:pt x="470" y="4129"/>
                  </a:lnTo>
                  <a:lnTo>
                    <a:pt x="470" y="4149"/>
                  </a:lnTo>
                  <a:lnTo>
                    <a:pt x="471" y="4159"/>
                  </a:lnTo>
                  <a:lnTo>
                    <a:pt x="471" y="4172"/>
                  </a:lnTo>
                  <a:lnTo>
                    <a:pt x="471" y="4159"/>
                  </a:lnTo>
                  <a:lnTo>
                    <a:pt x="471" y="4172"/>
                  </a:lnTo>
                  <a:lnTo>
                    <a:pt x="472" y="4169"/>
                  </a:lnTo>
                  <a:lnTo>
                    <a:pt x="472" y="4204"/>
                  </a:lnTo>
                  <a:lnTo>
                    <a:pt x="472" y="4169"/>
                  </a:lnTo>
                  <a:lnTo>
                    <a:pt x="472" y="4204"/>
                  </a:lnTo>
                  <a:lnTo>
                    <a:pt x="474" y="4196"/>
                  </a:lnTo>
                  <a:lnTo>
                    <a:pt x="474" y="4189"/>
                  </a:lnTo>
                  <a:lnTo>
                    <a:pt x="474" y="4189"/>
                  </a:lnTo>
                  <a:lnTo>
                    <a:pt x="475" y="4181"/>
                  </a:lnTo>
                  <a:lnTo>
                    <a:pt x="475" y="4166"/>
                  </a:lnTo>
                  <a:lnTo>
                    <a:pt x="477" y="4166"/>
                  </a:lnTo>
                  <a:lnTo>
                    <a:pt x="477" y="4171"/>
                  </a:lnTo>
                  <a:lnTo>
                    <a:pt x="477" y="4166"/>
                  </a:lnTo>
                  <a:lnTo>
                    <a:pt x="477" y="4171"/>
                  </a:lnTo>
                  <a:lnTo>
                    <a:pt x="478" y="4159"/>
                  </a:lnTo>
                  <a:lnTo>
                    <a:pt x="478" y="4143"/>
                  </a:lnTo>
                  <a:lnTo>
                    <a:pt x="480" y="4146"/>
                  </a:lnTo>
                  <a:lnTo>
                    <a:pt x="480" y="4155"/>
                  </a:lnTo>
                  <a:lnTo>
                    <a:pt x="480" y="4146"/>
                  </a:lnTo>
                  <a:lnTo>
                    <a:pt x="480" y="4155"/>
                  </a:lnTo>
                  <a:lnTo>
                    <a:pt x="481" y="4155"/>
                  </a:lnTo>
                  <a:lnTo>
                    <a:pt x="481" y="4189"/>
                  </a:lnTo>
                  <a:lnTo>
                    <a:pt x="481" y="4155"/>
                  </a:lnTo>
                  <a:lnTo>
                    <a:pt x="481" y="4189"/>
                  </a:lnTo>
                  <a:lnTo>
                    <a:pt x="483" y="4205"/>
                  </a:lnTo>
                  <a:lnTo>
                    <a:pt x="483" y="4218"/>
                  </a:lnTo>
                  <a:lnTo>
                    <a:pt x="483" y="4205"/>
                  </a:lnTo>
                  <a:lnTo>
                    <a:pt x="483" y="4218"/>
                  </a:lnTo>
                  <a:lnTo>
                    <a:pt x="484" y="4219"/>
                  </a:lnTo>
                  <a:lnTo>
                    <a:pt x="484" y="4212"/>
                  </a:lnTo>
                  <a:lnTo>
                    <a:pt x="485" y="4217"/>
                  </a:lnTo>
                  <a:lnTo>
                    <a:pt x="485" y="4234"/>
                  </a:lnTo>
                  <a:lnTo>
                    <a:pt x="485" y="4217"/>
                  </a:lnTo>
                  <a:lnTo>
                    <a:pt x="485" y="4234"/>
                  </a:lnTo>
                  <a:lnTo>
                    <a:pt x="487" y="4241"/>
                  </a:lnTo>
                  <a:lnTo>
                    <a:pt x="487" y="4244"/>
                  </a:lnTo>
                  <a:lnTo>
                    <a:pt x="487" y="4234"/>
                  </a:lnTo>
                  <a:lnTo>
                    <a:pt x="487" y="4240"/>
                  </a:lnTo>
                  <a:lnTo>
                    <a:pt x="488" y="4241"/>
                  </a:lnTo>
                  <a:lnTo>
                    <a:pt x="488" y="4257"/>
                  </a:lnTo>
                  <a:lnTo>
                    <a:pt x="488" y="4241"/>
                  </a:lnTo>
                  <a:lnTo>
                    <a:pt x="488" y="4257"/>
                  </a:lnTo>
                  <a:lnTo>
                    <a:pt x="490" y="4254"/>
                  </a:lnTo>
                  <a:lnTo>
                    <a:pt x="490" y="4267"/>
                  </a:lnTo>
                  <a:lnTo>
                    <a:pt x="490" y="4254"/>
                  </a:lnTo>
                  <a:lnTo>
                    <a:pt x="490" y="4267"/>
                  </a:lnTo>
                  <a:lnTo>
                    <a:pt x="491" y="4270"/>
                  </a:lnTo>
                  <a:lnTo>
                    <a:pt x="491" y="4293"/>
                  </a:lnTo>
                  <a:lnTo>
                    <a:pt x="491" y="4270"/>
                  </a:lnTo>
                  <a:lnTo>
                    <a:pt x="491" y="4293"/>
                  </a:lnTo>
                  <a:lnTo>
                    <a:pt x="493" y="4301"/>
                  </a:lnTo>
                  <a:lnTo>
                    <a:pt x="493" y="4312"/>
                  </a:lnTo>
                  <a:lnTo>
                    <a:pt x="493" y="4301"/>
                  </a:lnTo>
                  <a:lnTo>
                    <a:pt x="493" y="4312"/>
                  </a:lnTo>
                  <a:lnTo>
                    <a:pt x="494" y="4312"/>
                  </a:lnTo>
                  <a:lnTo>
                    <a:pt x="494" y="4324"/>
                  </a:lnTo>
                  <a:lnTo>
                    <a:pt x="494" y="4312"/>
                  </a:lnTo>
                  <a:lnTo>
                    <a:pt x="494" y="4324"/>
                  </a:lnTo>
                  <a:lnTo>
                    <a:pt x="495" y="4330"/>
                  </a:lnTo>
                  <a:lnTo>
                    <a:pt x="495" y="4336"/>
                  </a:lnTo>
                  <a:lnTo>
                    <a:pt x="495" y="4324"/>
                  </a:lnTo>
                  <a:lnTo>
                    <a:pt x="497" y="4326"/>
                  </a:lnTo>
                  <a:lnTo>
                    <a:pt x="497" y="4330"/>
                  </a:lnTo>
                  <a:lnTo>
                    <a:pt x="497" y="4326"/>
                  </a:lnTo>
                  <a:lnTo>
                    <a:pt x="497" y="4330"/>
                  </a:lnTo>
                  <a:lnTo>
                    <a:pt x="498" y="4327"/>
                  </a:lnTo>
                  <a:lnTo>
                    <a:pt x="498" y="4330"/>
                  </a:lnTo>
                  <a:lnTo>
                    <a:pt x="498" y="4326"/>
                  </a:lnTo>
                  <a:lnTo>
                    <a:pt x="500" y="4322"/>
                  </a:lnTo>
                  <a:lnTo>
                    <a:pt x="500" y="4306"/>
                  </a:lnTo>
                  <a:lnTo>
                    <a:pt x="501" y="4303"/>
                  </a:lnTo>
                  <a:lnTo>
                    <a:pt x="501" y="4320"/>
                  </a:lnTo>
                  <a:lnTo>
                    <a:pt x="501" y="4303"/>
                  </a:lnTo>
                  <a:lnTo>
                    <a:pt x="501" y="4320"/>
                  </a:lnTo>
                  <a:lnTo>
                    <a:pt x="503" y="4319"/>
                  </a:lnTo>
                  <a:lnTo>
                    <a:pt x="503" y="4323"/>
                  </a:lnTo>
                  <a:lnTo>
                    <a:pt x="503" y="4317"/>
                  </a:lnTo>
                  <a:lnTo>
                    <a:pt x="503" y="4319"/>
                  </a:lnTo>
                  <a:lnTo>
                    <a:pt x="504" y="4324"/>
                  </a:lnTo>
                  <a:lnTo>
                    <a:pt x="504" y="4335"/>
                  </a:lnTo>
                  <a:lnTo>
                    <a:pt x="504" y="4324"/>
                  </a:lnTo>
                  <a:lnTo>
                    <a:pt x="504" y="4335"/>
                  </a:lnTo>
                  <a:lnTo>
                    <a:pt x="506" y="4336"/>
                  </a:lnTo>
                  <a:lnTo>
                    <a:pt x="506" y="4342"/>
                  </a:lnTo>
                  <a:lnTo>
                    <a:pt x="506" y="4336"/>
                  </a:lnTo>
                  <a:lnTo>
                    <a:pt x="506" y="4342"/>
                  </a:lnTo>
                  <a:lnTo>
                    <a:pt x="507" y="4346"/>
                  </a:lnTo>
                  <a:lnTo>
                    <a:pt x="507" y="4355"/>
                  </a:lnTo>
                  <a:lnTo>
                    <a:pt x="507" y="4346"/>
                  </a:lnTo>
                  <a:lnTo>
                    <a:pt x="507" y="4355"/>
                  </a:lnTo>
                  <a:lnTo>
                    <a:pt x="508" y="4359"/>
                  </a:lnTo>
                  <a:lnTo>
                    <a:pt x="508" y="4352"/>
                  </a:lnTo>
                  <a:lnTo>
                    <a:pt x="510" y="4350"/>
                  </a:lnTo>
                  <a:lnTo>
                    <a:pt x="510" y="4359"/>
                  </a:lnTo>
                  <a:lnTo>
                    <a:pt x="510" y="4350"/>
                  </a:lnTo>
                  <a:lnTo>
                    <a:pt x="510" y="4359"/>
                  </a:lnTo>
                  <a:lnTo>
                    <a:pt x="511" y="4362"/>
                  </a:lnTo>
                  <a:lnTo>
                    <a:pt x="511" y="4368"/>
                  </a:lnTo>
                  <a:lnTo>
                    <a:pt x="511" y="4362"/>
                  </a:lnTo>
                  <a:lnTo>
                    <a:pt x="511" y="4368"/>
                  </a:lnTo>
                  <a:lnTo>
                    <a:pt x="513" y="4381"/>
                  </a:lnTo>
                  <a:lnTo>
                    <a:pt x="513" y="4405"/>
                  </a:lnTo>
                  <a:lnTo>
                    <a:pt x="513" y="4381"/>
                  </a:lnTo>
                  <a:lnTo>
                    <a:pt x="513" y="4405"/>
                  </a:lnTo>
                  <a:lnTo>
                    <a:pt x="514" y="4412"/>
                  </a:lnTo>
                  <a:lnTo>
                    <a:pt x="514" y="4437"/>
                  </a:lnTo>
                  <a:lnTo>
                    <a:pt x="514" y="4412"/>
                  </a:lnTo>
                  <a:lnTo>
                    <a:pt x="514" y="4437"/>
                  </a:lnTo>
                  <a:lnTo>
                    <a:pt x="516" y="4438"/>
                  </a:lnTo>
                  <a:lnTo>
                    <a:pt x="516" y="4448"/>
                  </a:lnTo>
                  <a:lnTo>
                    <a:pt x="516" y="4438"/>
                  </a:lnTo>
                  <a:lnTo>
                    <a:pt x="516" y="4448"/>
                  </a:lnTo>
                  <a:lnTo>
                    <a:pt x="517" y="4453"/>
                  </a:lnTo>
                  <a:lnTo>
                    <a:pt x="517" y="4470"/>
                  </a:lnTo>
                  <a:lnTo>
                    <a:pt x="517" y="4453"/>
                  </a:lnTo>
                  <a:lnTo>
                    <a:pt x="517" y="4470"/>
                  </a:lnTo>
                  <a:lnTo>
                    <a:pt x="519" y="4477"/>
                  </a:lnTo>
                  <a:lnTo>
                    <a:pt x="519" y="4491"/>
                  </a:lnTo>
                  <a:lnTo>
                    <a:pt x="519" y="4477"/>
                  </a:lnTo>
                  <a:lnTo>
                    <a:pt x="519" y="4491"/>
                  </a:lnTo>
                  <a:lnTo>
                    <a:pt x="520" y="4493"/>
                  </a:lnTo>
                  <a:lnTo>
                    <a:pt x="520" y="4509"/>
                  </a:lnTo>
                  <a:lnTo>
                    <a:pt x="520" y="4493"/>
                  </a:lnTo>
                  <a:lnTo>
                    <a:pt x="520" y="4509"/>
                  </a:lnTo>
                  <a:lnTo>
                    <a:pt x="521" y="4517"/>
                  </a:lnTo>
                  <a:lnTo>
                    <a:pt x="521" y="4503"/>
                  </a:lnTo>
                  <a:lnTo>
                    <a:pt x="523" y="4500"/>
                  </a:lnTo>
                  <a:lnTo>
                    <a:pt x="523" y="4503"/>
                  </a:lnTo>
                  <a:lnTo>
                    <a:pt x="523" y="4499"/>
                  </a:lnTo>
                  <a:lnTo>
                    <a:pt x="524" y="4504"/>
                  </a:lnTo>
                  <a:lnTo>
                    <a:pt x="524" y="4509"/>
                  </a:lnTo>
                  <a:lnTo>
                    <a:pt x="524" y="4504"/>
                  </a:lnTo>
                  <a:lnTo>
                    <a:pt x="526" y="4509"/>
                  </a:lnTo>
                  <a:lnTo>
                    <a:pt x="526" y="4519"/>
                  </a:lnTo>
                  <a:lnTo>
                    <a:pt x="526" y="4509"/>
                  </a:lnTo>
                  <a:lnTo>
                    <a:pt x="526" y="4519"/>
                  </a:lnTo>
                  <a:lnTo>
                    <a:pt x="527" y="4519"/>
                  </a:lnTo>
                  <a:lnTo>
                    <a:pt x="527" y="4517"/>
                  </a:lnTo>
                  <a:lnTo>
                    <a:pt x="527" y="4517"/>
                  </a:lnTo>
                  <a:lnTo>
                    <a:pt x="529" y="4520"/>
                  </a:lnTo>
                  <a:lnTo>
                    <a:pt x="529" y="4524"/>
                  </a:lnTo>
                  <a:lnTo>
                    <a:pt x="529" y="4520"/>
                  </a:lnTo>
                  <a:lnTo>
                    <a:pt x="529" y="4524"/>
                  </a:lnTo>
                  <a:lnTo>
                    <a:pt x="530" y="4530"/>
                  </a:lnTo>
                  <a:lnTo>
                    <a:pt x="530" y="4523"/>
                  </a:lnTo>
                  <a:lnTo>
                    <a:pt x="530" y="4523"/>
                  </a:lnTo>
                  <a:lnTo>
                    <a:pt x="531" y="4520"/>
                  </a:lnTo>
                  <a:lnTo>
                    <a:pt x="531" y="4529"/>
                  </a:lnTo>
                  <a:lnTo>
                    <a:pt x="531" y="4520"/>
                  </a:lnTo>
                  <a:lnTo>
                    <a:pt x="531" y="4527"/>
                  </a:lnTo>
                  <a:lnTo>
                    <a:pt x="533" y="4535"/>
                  </a:lnTo>
                  <a:lnTo>
                    <a:pt x="533" y="4552"/>
                  </a:lnTo>
                  <a:lnTo>
                    <a:pt x="533" y="4535"/>
                  </a:lnTo>
                  <a:lnTo>
                    <a:pt x="533" y="4550"/>
                  </a:lnTo>
                  <a:lnTo>
                    <a:pt x="534" y="4559"/>
                  </a:lnTo>
                  <a:lnTo>
                    <a:pt x="534" y="4575"/>
                  </a:lnTo>
                  <a:lnTo>
                    <a:pt x="534" y="4559"/>
                  </a:lnTo>
                  <a:lnTo>
                    <a:pt x="534" y="4575"/>
                  </a:lnTo>
                  <a:lnTo>
                    <a:pt x="536" y="4582"/>
                  </a:lnTo>
                  <a:lnTo>
                    <a:pt x="536" y="4594"/>
                  </a:lnTo>
                  <a:lnTo>
                    <a:pt x="536" y="4582"/>
                  </a:lnTo>
                  <a:lnTo>
                    <a:pt x="536" y="4594"/>
                  </a:lnTo>
                  <a:lnTo>
                    <a:pt x="537" y="4602"/>
                  </a:lnTo>
                  <a:lnTo>
                    <a:pt x="537" y="4617"/>
                  </a:lnTo>
                  <a:lnTo>
                    <a:pt x="537" y="4602"/>
                  </a:lnTo>
                  <a:lnTo>
                    <a:pt x="537" y="4609"/>
                  </a:lnTo>
                  <a:lnTo>
                    <a:pt x="539" y="4609"/>
                  </a:lnTo>
                  <a:lnTo>
                    <a:pt x="539" y="4615"/>
                  </a:lnTo>
                  <a:lnTo>
                    <a:pt x="539" y="4609"/>
                  </a:lnTo>
                  <a:lnTo>
                    <a:pt x="539" y="4615"/>
                  </a:lnTo>
                  <a:lnTo>
                    <a:pt x="540" y="4621"/>
                  </a:lnTo>
                  <a:lnTo>
                    <a:pt x="540" y="4631"/>
                  </a:lnTo>
                  <a:lnTo>
                    <a:pt x="540" y="4621"/>
                  </a:lnTo>
                  <a:lnTo>
                    <a:pt x="540" y="4631"/>
                  </a:lnTo>
                  <a:lnTo>
                    <a:pt x="542" y="4638"/>
                  </a:lnTo>
                  <a:lnTo>
                    <a:pt x="542" y="4660"/>
                  </a:lnTo>
                  <a:lnTo>
                    <a:pt x="542" y="4638"/>
                  </a:lnTo>
                  <a:lnTo>
                    <a:pt x="542" y="4660"/>
                  </a:lnTo>
                  <a:lnTo>
                    <a:pt x="543" y="4667"/>
                  </a:lnTo>
                  <a:lnTo>
                    <a:pt x="543" y="4676"/>
                  </a:lnTo>
                  <a:lnTo>
                    <a:pt x="543" y="4667"/>
                  </a:lnTo>
                  <a:lnTo>
                    <a:pt x="543" y="4676"/>
                  </a:lnTo>
                  <a:lnTo>
                    <a:pt x="544" y="4673"/>
                  </a:lnTo>
                  <a:lnTo>
                    <a:pt x="544" y="4663"/>
                  </a:lnTo>
                  <a:lnTo>
                    <a:pt x="546" y="4665"/>
                  </a:lnTo>
                  <a:lnTo>
                    <a:pt x="546" y="4658"/>
                  </a:lnTo>
                  <a:lnTo>
                    <a:pt x="547" y="4664"/>
                  </a:lnTo>
                  <a:lnTo>
                    <a:pt x="547" y="4668"/>
                  </a:lnTo>
                  <a:lnTo>
                    <a:pt x="547" y="4664"/>
                  </a:lnTo>
                  <a:lnTo>
                    <a:pt x="547" y="4668"/>
                  </a:lnTo>
                  <a:lnTo>
                    <a:pt x="549" y="4670"/>
                  </a:lnTo>
                  <a:lnTo>
                    <a:pt x="549" y="4674"/>
                  </a:lnTo>
                  <a:lnTo>
                    <a:pt x="549" y="4667"/>
                  </a:lnTo>
                  <a:lnTo>
                    <a:pt x="549" y="4674"/>
                  </a:lnTo>
                  <a:lnTo>
                    <a:pt x="550" y="4677"/>
                  </a:lnTo>
                  <a:lnTo>
                    <a:pt x="550" y="4693"/>
                  </a:lnTo>
                  <a:lnTo>
                    <a:pt x="550" y="4677"/>
                  </a:lnTo>
                  <a:lnTo>
                    <a:pt x="550" y="4693"/>
                  </a:lnTo>
                  <a:lnTo>
                    <a:pt x="552" y="4694"/>
                  </a:lnTo>
                  <a:lnTo>
                    <a:pt x="552" y="4700"/>
                  </a:lnTo>
                  <a:lnTo>
                    <a:pt x="552" y="4694"/>
                  </a:lnTo>
                  <a:lnTo>
                    <a:pt x="552" y="4697"/>
                  </a:lnTo>
                  <a:lnTo>
                    <a:pt x="553" y="4694"/>
                  </a:lnTo>
                  <a:lnTo>
                    <a:pt x="553" y="4701"/>
                  </a:lnTo>
                  <a:lnTo>
                    <a:pt x="553" y="4694"/>
                  </a:lnTo>
                  <a:lnTo>
                    <a:pt x="553" y="4701"/>
                  </a:lnTo>
                  <a:lnTo>
                    <a:pt x="555" y="4703"/>
                  </a:lnTo>
                  <a:lnTo>
                    <a:pt x="555" y="4706"/>
                  </a:lnTo>
                  <a:lnTo>
                    <a:pt x="555" y="4703"/>
                  </a:lnTo>
                  <a:lnTo>
                    <a:pt x="555" y="4706"/>
                  </a:lnTo>
                  <a:lnTo>
                    <a:pt x="556" y="4704"/>
                  </a:lnTo>
                  <a:lnTo>
                    <a:pt x="556" y="4722"/>
                  </a:lnTo>
                  <a:lnTo>
                    <a:pt x="556" y="4704"/>
                  </a:lnTo>
                  <a:lnTo>
                    <a:pt x="556" y="4722"/>
                  </a:lnTo>
                  <a:lnTo>
                    <a:pt x="557" y="4726"/>
                  </a:lnTo>
                  <a:lnTo>
                    <a:pt x="557" y="4735"/>
                  </a:lnTo>
                  <a:lnTo>
                    <a:pt x="557" y="4723"/>
                  </a:lnTo>
                  <a:lnTo>
                    <a:pt x="557" y="4735"/>
                  </a:lnTo>
                  <a:lnTo>
                    <a:pt x="559" y="4729"/>
                  </a:lnTo>
                  <a:lnTo>
                    <a:pt x="559" y="4732"/>
                  </a:lnTo>
                  <a:lnTo>
                    <a:pt x="559" y="4726"/>
                  </a:lnTo>
                  <a:lnTo>
                    <a:pt x="559" y="4732"/>
                  </a:lnTo>
                  <a:lnTo>
                    <a:pt x="560" y="4727"/>
                  </a:lnTo>
                  <a:lnTo>
                    <a:pt x="560" y="4730"/>
                  </a:lnTo>
                  <a:lnTo>
                    <a:pt x="560" y="4723"/>
                  </a:lnTo>
                  <a:lnTo>
                    <a:pt x="562" y="4735"/>
                  </a:lnTo>
                  <a:lnTo>
                    <a:pt x="562" y="4753"/>
                  </a:lnTo>
                  <a:lnTo>
                    <a:pt x="562" y="4735"/>
                  </a:lnTo>
                  <a:lnTo>
                    <a:pt x="562" y="4753"/>
                  </a:lnTo>
                  <a:lnTo>
                    <a:pt x="563" y="4759"/>
                  </a:lnTo>
                  <a:lnTo>
                    <a:pt x="563" y="4775"/>
                  </a:lnTo>
                  <a:lnTo>
                    <a:pt x="563" y="4759"/>
                  </a:lnTo>
                  <a:lnTo>
                    <a:pt x="563" y="4775"/>
                  </a:lnTo>
                  <a:lnTo>
                    <a:pt x="565" y="4782"/>
                  </a:lnTo>
                  <a:lnTo>
                    <a:pt x="565" y="4806"/>
                  </a:lnTo>
                  <a:lnTo>
                    <a:pt x="565" y="4782"/>
                  </a:lnTo>
                  <a:lnTo>
                    <a:pt x="565" y="4806"/>
                  </a:lnTo>
                  <a:lnTo>
                    <a:pt x="566" y="4808"/>
                  </a:lnTo>
                  <a:lnTo>
                    <a:pt x="566" y="4804"/>
                  </a:lnTo>
                  <a:lnTo>
                    <a:pt x="567" y="4798"/>
                  </a:lnTo>
                  <a:lnTo>
                    <a:pt x="567" y="4809"/>
                  </a:lnTo>
                  <a:lnTo>
                    <a:pt x="567" y="4798"/>
                  </a:lnTo>
                  <a:lnTo>
                    <a:pt x="567" y="4809"/>
                  </a:lnTo>
                  <a:lnTo>
                    <a:pt x="569" y="4817"/>
                  </a:lnTo>
                  <a:lnTo>
                    <a:pt x="569" y="4827"/>
                  </a:lnTo>
                  <a:lnTo>
                    <a:pt x="569" y="4817"/>
                  </a:lnTo>
                  <a:lnTo>
                    <a:pt x="569" y="4827"/>
                  </a:lnTo>
                  <a:lnTo>
                    <a:pt x="570" y="4829"/>
                  </a:lnTo>
                  <a:lnTo>
                    <a:pt x="570" y="4840"/>
                  </a:lnTo>
                  <a:lnTo>
                    <a:pt x="570" y="4829"/>
                  </a:lnTo>
                  <a:lnTo>
                    <a:pt x="570" y="4840"/>
                  </a:lnTo>
                  <a:lnTo>
                    <a:pt x="572" y="4837"/>
                  </a:lnTo>
                  <a:lnTo>
                    <a:pt x="572" y="4841"/>
                  </a:lnTo>
                  <a:lnTo>
                    <a:pt x="572" y="4837"/>
                  </a:lnTo>
                  <a:lnTo>
                    <a:pt x="572" y="4838"/>
                  </a:lnTo>
                  <a:lnTo>
                    <a:pt x="573" y="4838"/>
                  </a:lnTo>
                  <a:lnTo>
                    <a:pt x="573" y="4838"/>
                  </a:lnTo>
                  <a:lnTo>
                    <a:pt x="573" y="4837"/>
                  </a:lnTo>
                  <a:lnTo>
                    <a:pt x="575" y="4835"/>
                  </a:lnTo>
                  <a:lnTo>
                    <a:pt x="575" y="4840"/>
                  </a:lnTo>
                  <a:lnTo>
                    <a:pt x="575" y="4834"/>
                  </a:lnTo>
                  <a:lnTo>
                    <a:pt x="575" y="4840"/>
                  </a:lnTo>
                  <a:lnTo>
                    <a:pt x="576" y="4848"/>
                  </a:lnTo>
                  <a:lnTo>
                    <a:pt x="576" y="4850"/>
                  </a:lnTo>
                  <a:lnTo>
                    <a:pt x="576" y="4838"/>
                  </a:lnTo>
                  <a:lnTo>
                    <a:pt x="578" y="4842"/>
                  </a:lnTo>
                  <a:lnTo>
                    <a:pt x="578" y="4850"/>
                  </a:lnTo>
                  <a:lnTo>
                    <a:pt x="578" y="4842"/>
                  </a:lnTo>
                  <a:lnTo>
                    <a:pt x="578" y="4850"/>
                  </a:lnTo>
                  <a:lnTo>
                    <a:pt x="579" y="4861"/>
                  </a:lnTo>
                  <a:lnTo>
                    <a:pt x="579" y="4854"/>
                  </a:lnTo>
                  <a:lnTo>
                    <a:pt x="580" y="4847"/>
                  </a:lnTo>
                  <a:lnTo>
                    <a:pt x="580" y="4844"/>
                  </a:lnTo>
                  <a:lnTo>
                    <a:pt x="582" y="4841"/>
                  </a:lnTo>
                  <a:lnTo>
                    <a:pt x="582" y="4851"/>
                  </a:lnTo>
                  <a:lnTo>
                    <a:pt x="582" y="4841"/>
                  </a:lnTo>
                  <a:lnTo>
                    <a:pt x="582" y="4848"/>
                  </a:lnTo>
                  <a:lnTo>
                    <a:pt x="583" y="4847"/>
                  </a:lnTo>
                  <a:lnTo>
                    <a:pt x="583" y="4848"/>
                  </a:lnTo>
                  <a:lnTo>
                    <a:pt x="583" y="4845"/>
                  </a:lnTo>
                  <a:lnTo>
                    <a:pt x="583" y="4848"/>
                  </a:lnTo>
                  <a:lnTo>
                    <a:pt x="585" y="4850"/>
                  </a:lnTo>
                  <a:lnTo>
                    <a:pt x="585" y="4855"/>
                  </a:lnTo>
                  <a:lnTo>
                    <a:pt x="585" y="4850"/>
                  </a:lnTo>
                  <a:lnTo>
                    <a:pt x="585" y="4855"/>
                  </a:lnTo>
                  <a:lnTo>
                    <a:pt x="586" y="4857"/>
                  </a:lnTo>
                  <a:lnTo>
                    <a:pt x="586" y="4864"/>
                  </a:lnTo>
                  <a:lnTo>
                    <a:pt x="586" y="4857"/>
                  </a:lnTo>
                  <a:lnTo>
                    <a:pt x="586" y="4863"/>
                  </a:lnTo>
                  <a:lnTo>
                    <a:pt x="588" y="4860"/>
                  </a:lnTo>
                  <a:lnTo>
                    <a:pt x="588" y="4861"/>
                  </a:lnTo>
                  <a:lnTo>
                    <a:pt x="588" y="4860"/>
                  </a:lnTo>
                  <a:lnTo>
                    <a:pt x="588" y="4861"/>
                  </a:lnTo>
                  <a:lnTo>
                    <a:pt x="589" y="4861"/>
                  </a:lnTo>
                  <a:lnTo>
                    <a:pt x="589" y="4877"/>
                  </a:lnTo>
                  <a:lnTo>
                    <a:pt x="589" y="4861"/>
                  </a:lnTo>
                  <a:lnTo>
                    <a:pt x="589" y="4877"/>
                  </a:lnTo>
                  <a:lnTo>
                    <a:pt x="591" y="4884"/>
                  </a:lnTo>
                  <a:lnTo>
                    <a:pt x="591" y="4896"/>
                  </a:lnTo>
                  <a:lnTo>
                    <a:pt x="591" y="4884"/>
                  </a:lnTo>
                  <a:lnTo>
                    <a:pt x="591" y="4896"/>
                  </a:lnTo>
                  <a:lnTo>
                    <a:pt x="592" y="4899"/>
                  </a:lnTo>
                  <a:lnTo>
                    <a:pt x="592" y="4909"/>
                  </a:lnTo>
                  <a:lnTo>
                    <a:pt x="592" y="4899"/>
                  </a:lnTo>
                  <a:lnTo>
                    <a:pt x="592" y="4909"/>
                  </a:lnTo>
                  <a:lnTo>
                    <a:pt x="593" y="4910"/>
                  </a:lnTo>
                  <a:lnTo>
                    <a:pt x="593" y="4901"/>
                  </a:lnTo>
                  <a:lnTo>
                    <a:pt x="595" y="4897"/>
                  </a:lnTo>
                  <a:lnTo>
                    <a:pt x="595" y="4901"/>
                  </a:lnTo>
                  <a:lnTo>
                    <a:pt x="595" y="4897"/>
                  </a:lnTo>
                  <a:lnTo>
                    <a:pt x="595" y="4901"/>
                  </a:lnTo>
                  <a:lnTo>
                    <a:pt x="596" y="4907"/>
                  </a:lnTo>
                  <a:lnTo>
                    <a:pt x="596" y="4920"/>
                  </a:lnTo>
                  <a:lnTo>
                    <a:pt x="596" y="4907"/>
                  </a:lnTo>
                  <a:lnTo>
                    <a:pt x="596" y="4920"/>
                  </a:lnTo>
                  <a:lnTo>
                    <a:pt x="598" y="4923"/>
                  </a:lnTo>
                  <a:lnTo>
                    <a:pt x="598" y="4936"/>
                  </a:lnTo>
                  <a:lnTo>
                    <a:pt x="598" y="4923"/>
                  </a:lnTo>
                  <a:lnTo>
                    <a:pt x="598" y="4933"/>
                  </a:lnTo>
                  <a:lnTo>
                    <a:pt x="599" y="4926"/>
                  </a:lnTo>
                  <a:lnTo>
                    <a:pt x="599" y="4927"/>
                  </a:lnTo>
                  <a:lnTo>
                    <a:pt x="599" y="4920"/>
                  </a:lnTo>
                  <a:lnTo>
                    <a:pt x="599" y="4926"/>
                  </a:lnTo>
                  <a:lnTo>
                    <a:pt x="601" y="4929"/>
                  </a:lnTo>
                  <a:lnTo>
                    <a:pt x="601" y="4943"/>
                  </a:lnTo>
                  <a:lnTo>
                    <a:pt x="601" y="4929"/>
                  </a:lnTo>
                  <a:lnTo>
                    <a:pt x="601" y="4943"/>
                  </a:lnTo>
                  <a:lnTo>
                    <a:pt x="602" y="4943"/>
                  </a:lnTo>
                  <a:lnTo>
                    <a:pt x="602" y="4943"/>
                  </a:lnTo>
                  <a:lnTo>
                    <a:pt x="602" y="4934"/>
                  </a:lnTo>
                  <a:lnTo>
                    <a:pt x="602" y="4943"/>
                  </a:lnTo>
                  <a:lnTo>
                    <a:pt x="603" y="4946"/>
                  </a:lnTo>
                  <a:lnTo>
                    <a:pt x="603" y="4952"/>
                  </a:lnTo>
                  <a:lnTo>
                    <a:pt x="603" y="4946"/>
                  </a:lnTo>
                  <a:lnTo>
                    <a:pt x="603" y="4952"/>
                  </a:lnTo>
                  <a:lnTo>
                    <a:pt x="605" y="4952"/>
                  </a:lnTo>
                  <a:lnTo>
                    <a:pt x="605" y="4956"/>
                  </a:lnTo>
                  <a:lnTo>
                    <a:pt x="605" y="4949"/>
                  </a:lnTo>
                  <a:lnTo>
                    <a:pt x="605" y="4956"/>
                  </a:lnTo>
                  <a:lnTo>
                    <a:pt x="606" y="4957"/>
                  </a:lnTo>
                  <a:lnTo>
                    <a:pt x="606" y="4960"/>
                  </a:lnTo>
                  <a:lnTo>
                    <a:pt x="606" y="4957"/>
                  </a:lnTo>
                  <a:lnTo>
                    <a:pt x="608" y="4962"/>
                  </a:lnTo>
                  <a:lnTo>
                    <a:pt x="608" y="4969"/>
                  </a:lnTo>
                  <a:lnTo>
                    <a:pt x="608" y="4962"/>
                  </a:lnTo>
                  <a:lnTo>
                    <a:pt x="608" y="4966"/>
                  </a:lnTo>
                  <a:lnTo>
                    <a:pt x="609" y="4968"/>
                  </a:lnTo>
                  <a:lnTo>
                    <a:pt x="609" y="4972"/>
                  </a:lnTo>
                  <a:lnTo>
                    <a:pt x="609" y="4968"/>
                  </a:lnTo>
                  <a:lnTo>
                    <a:pt x="609" y="4972"/>
                  </a:lnTo>
                  <a:lnTo>
                    <a:pt x="611" y="4976"/>
                  </a:lnTo>
                  <a:lnTo>
                    <a:pt x="611" y="4996"/>
                  </a:lnTo>
                  <a:lnTo>
                    <a:pt x="611" y="4976"/>
                  </a:lnTo>
                  <a:lnTo>
                    <a:pt x="611" y="4996"/>
                  </a:lnTo>
                  <a:lnTo>
                    <a:pt x="612" y="4995"/>
                  </a:lnTo>
                  <a:lnTo>
                    <a:pt x="612" y="5005"/>
                  </a:lnTo>
                  <a:lnTo>
                    <a:pt x="612" y="4995"/>
                  </a:lnTo>
                  <a:lnTo>
                    <a:pt x="612" y="5005"/>
                  </a:lnTo>
                  <a:lnTo>
                    <a:pt x="614" y="5004"/>
                  </a:lnTo>
                  <a:lnTo>
                    <a:pt x="614" y="5012"/>
                  </a:lnTo>
                  <a:lnTo>
                    <a:pt x="614" y="5004"/>
                  </a:lnTo>
                  <a:lnTo>
                    <a:pt x="614" y="5012"/>
                  </a:lnTo>
                  <a:lnTo>
                    <a:pt x="615" y="5011"/>
                  </a:lnTo>
                  <a:lnTo>
                    <a:pt x="615" y="5004"/>
                  </a:lnTo>
                  <a:lnTo>
                    <a:pt x="615" y="5005"/>
                  </a:lnTo>
                  <a:lnTo>
                    <a:pt x="616" y="4998"/>
                  </a:lnTo>
                  <a:lnTo>
                    <a:pt x="616" y="5009"/>
                  </a:lnTo>
                  <a:lnTo>
                    <a:pt x="616" y="4996"/>
                  </a:lnTo>
                  <a:lnTo>
                    <a:pt x="616" y="5009"/>
                  </a:lnTo>
                  <a:lnTo>
                    <a:pt x="618" y="5014"/>
                  </a:lnTo>
                  <a:lnTo>
                    <a:pt x="618" y="5022"/>
                  </a:lnTo>
                  <a:lnTo>
                    <a:pt x="618" y="5014"/>
                  </a:lnTo>
                  <a:lnTo>
                    <a:pt x="618" y="5018"/>
                  </a:lnTo>
                  <a:lnTo>
                    <a:pt x="619" y="5014"/>
                  </a:lnTo>
                  <a:lnTo>
                    <a:pt x="619" y="5009"/>
                  </a:lnTo>
                  <a:lnTo>
                    <a:pt x="619" y="5011"/>
                  </a:lnTo>
                  <a:lnTo>
                    <a:pt x="621" y="5011"/>
                  </a:lnTo>
                  <a:lnTo>
                    <a:pt x="621" y="5001"/>
                  </a:lnTo>
                  <a:lnTo>
                    <a:pt x="622" y="5004"/>
                  </a:lnTo>
                  <a:lnTo>
                    <a:pt x="622" y="5012"/>
                  </a:lnTo>
                  <a:lnTo>
                    <a:pt x="622" y="5004"/>
                  </a:lnTo>
                  <a:lnTo>
                    <a:pt x="622" y="5011"/>
                  </a:lnTo>
                  <a:lnTo>
                    <a:pt x="624" y="5015"/>
                  </a:lnTo>
                  <a:lnTo>
                    <a:pt x="624" y="5018"/>
                  </a:lnTo>
                  <a:lnTo>
                    <a:pt x="624" y="5012"/>
                  </a:lnTo>
                  <a:lnTo>
                    <a:pt x="625" y="5016"/>
                  </a:lnTo>
                  <a:lnTo>
                    <a:pt x="625" y="5024"/>
                  </a:lnTo>
                  <a:lnTo>
                    <a:pt x="625" y="5016"/>
                  </a:lnTo>
                  <a:lnTo>
                    <a:pt x="625" y="5024"/>
                  </a:lnTo>
                  <a:lnTo>
                    <a:pt x="627" y="5021"/>
                  </a:lnTo>
                  <a:lnTo>
                    <a:pt x="627" y="5025"/>
                  </a:lnTo>
                  <a:lnTo>
                    <a:pt x="627" y="5015"/>
                  </a:lnTo>
                  <a:lnTo>
                    <a:pt x="627" y="5025"/>
                  </a:lnTo>
                  <a:lnTo>
                    <a:pt x="628" y="5027"/>
                  </a:lnTo>
                  <a:lnTo>
                    <a:pt x="628" y="5027"/>
                  </a:lnTo>
                  <a:lnTo>
                    <a:pt x="628" y="5025"/>
                  </a:lnTo>
                  <a:lnTo>
                    <a:pt x="628" y="5027"/>
                  </a:lnTo>
                  <a:lnTo>
                    <a:pt x="629" y="5025"/>
                  </a:lnTo>
                  <a:lnTo>
                    <a:pt x="629" y="5029"/>
                  </a:lnTo>
                  <a:lnTo>
                    <a:pt x="629" y="5024"/>
                  </a:lnTo>
                  <a:lnTo>
                    <a:pt x="629" y="5029"/>
                  </a:lnTo>
                  <a:lnTo>
                    <a:pt x="631" y="5034"/>
                  </a:lnTo>
                  <a:lnTo>
                    <a:pt x="631" y="5031"/>
                  </a:lnTo>
                  <a:lnTo>
                    <a:pt x="631" y="5032"/>
                  </a:lnTo>
                  <a:lnTo>
                    <a:pt x="632" y="5041"/>
                  </a:lnTo>
                  <a:lnTo>
                    <a:pt x="632" y="5040"/>
                  </a:lnTo>
                  <a:lnTo>
                    <a:pt x="634" y="5041"/>
                  </a:lnTo>
                  <a:lnTo>
                    <a:pt x="634" y="5044"/>
                  </a:lnTo>
                  <a:lnTo>
                    <a:pt x="634" y="5041"/>
                  </a:lnTo>
                  <a:lnTo>
                    <a:pt x="634" y="5042"/>
                  </a:lnTo>
                  <a:lnTo>
                    <a:pt x="635" y="5042"/>
                  </a:lnTo>
                  <a:lnTo>
                    <a:pt x="635" y="5042"/>
                  </a:lnTo>
                  <a:lnTo>
                    <a:pt x="635" y="5038"/>
                  </a:lnTo>
                  <a:lnTo>
                    <a:pt x="635" y="5042"/>
                  </a:lnTo>
                  <a:lnTo>
                    <a:pt x="637" y="5045"/>
                  </a:lnTo>
                  <a:lnTo>
                    <a:pt x="637" y="5050"/>
                  </a:lnTo>
                  <a:lnTo>
                    <a:pt x="637" y="5045"/>
                  </a:lnTo>
                  <a:lnTo>
                    <a:pt x="637" y="5050"/>
                  </a:lnTo>
                  <a:lnTo>
                    <a:pt x="638" y="5052"/>
                  </a:lnTo>
                  <a:lnTo>
                    <a:pt x="638" y="5060"/>
                  </a:lnTo>
                  <a:lnTo>
                    <a:pt x="638" y="5052"/>
                  </a:lnTo>
                  <a:lnTo>
                    <a:pt x="638" y="5058"/>
                  </a:lnTo>
                  <a:lnTo>
                    <a:pt x="639" y="5063"/>
                  </a:lnTo>
                  <a:lnTo>
                    <a:pt x="639" y="5071"/>
                  </a:lnTo>
                  <a:lnTo>
                    <a:pt x="639" y="5063"/>
                  </a:lnTo>
                  <a:lnTo>
                    <a:pt x="639" y="5063"/>
                  </a:lnTo>
                  <a:lnTo>
                    <a:pt x="641" y="5065"/>
                  </a:lnTo>
                  <a:lnTo>
                    <a:pt x="641" y="5061"/>
                  </a:lnTo>
                  <a:lnTo>
                    <a:pt x="641" y="5063"/>
                  </a:lnTo>
                  <a:lnTo>
                    <a:pt x="642" y="5067"/>
                  </a:lnTo>
                  <a:lnTo>
                    <a:pt x="642" y="5073"/>
                  </a:lnTo>
                  <a:lnTo>
                    <a:pt x="642" y="5067"/>
                  </a:lnTo>
                  <a:lnTo>
                    <a:pt x="642" y="5073"/>
                  </a:lnTo>
                  <a:lnTo>
                    <a:pt x="644" y="5070"/>
                  </a:lnTo>
                  <a:lnTo>
                    <a:pt x="644" y="5075"/>
                  </a:lnTo>
                  <a:lnTo>
                    <a:pt x="644" y="5068"/>
                  </a:lnTo>
                  <a:lnTo>
                    <a:pt x="644" y="5075"/>
                  </a:lnTo>
                  <a:lnTo>
                    <a:pt x="645" y="5078"/>
                  </a:lnTo>
                  <a:lnTo>
                    <a:pt x="645" y="5086"/>
                  </a:lnTo>
                  <a:lnTo>
                    <a:pt x="645" y="5078"/>
                  </a:lnTo>
                  <a:lnTo>
                    <a:pt x="645" y="5086"/>
                  </a:lnTo>
                  <a:lnTo>
                    <a:pt x="647" y="5088"/>
                  </a:lnTo>
                  <a:lnTo>
                    <a:pt x="647" y="5106"/>
                  </a:lnTo>
                  <a:lnTo>
                    <a:pt x="647" y="5088"/>
                  </a:lnTo>
                  <a:lnTo>
                    <a:pt x="647" y="5106"/>
                  </a:lnTo>
                  <a:lnTo>
                    <a:pt x="648" y="5111"/>
                  </a:lnTo>
                  <a:lnTo>
                    <a:pt x="648" y="5104"/>
                  </a:lnTo>
                  <a:lnTo>
                    <a:pt x="650" y="5106"/>
                  </a:lnTo>
                  <a:lnTo>
                    <a:pt x="650" y="5114"/>
                  </a:lnTo>
                  <a:lnTo>
                    <a:pt x="650" y="5106"/>
                  </a:lnTo>
                  <a:lnTo>
                    <a:pt x="650" y="5113"/>
                  </a:lnTo>
                  <a:lnTo>
                    <a:pt x="651" y="5107"/>
                  </a:lnTo>
                  <a:lnTo>
                    <a:pt x="651" y="5113"/>
                  </a:lnTo>
                  <a:lnTo>
                    <a:pt x="651" y="5107"/>
                  </a:lnTo>
                  <a:lnTo>
                    <a:pt x="651" y="5113"/>
                  </a:lnTo>
                  <a:lnTo>
                    <a:pt x="652" y="5116"/>
                  </a:lnTo>
                  <a:lnTo>
                    <a:pt x="652" y="5123"/>
                  </a:lnTo>
                  <a:lnTo>
                    <a:pt x="652" y="5116"/>
                  </a:lnTo>
                  <a:lnTo>
                    <a:pt x="652" y="5120"/>
                  </a:lnTo>
                  <a:lnTo>
                    <a:pt x="654" y="5124"/>
                  </a:lnTo>
                  <a:lnTo>
                    <a:pt x="654" y="5120"/>
                  </a:lnTo>
                  <a:lnTo>
                    <a:pt x="655" y="5114"/>
                  </a:lnTo>
                  <a:lnTo>
                    <a:pt x="655" y="5096"/>
                  </a:lnTo>
                  <a:lnTo>
                    <a:pt x="657" y="5093"/>
                  </a:lnTo>
                  <a:lnTo>
                    <a:pt x="657" y="5093"/>
                  </a:lnTo>
                  <a:lnTo>
                    <a:pt x="657" y="5088"/>
                  </a:lnTo>
                  <a:lnTo>
                    <a:pt x="658" y="5086"/>
                  </a:lnTo>
                  <a:lnTo>
                    <a:pt x="658" y="5090"/>
                  </a:lnTo>
                  <a:lnTo>
                    <a:pt x="658" y="5083"/>
                  </a:lnTo>
                  <a:lnTo>
                    <a:pt x="658" y="5090"/>
                  </a:lnTo>
                  <a:lnTo>
                    <a:pt x="660" y="5091"/>
                  </a:lnTo>
                  <a:lnTo>
                    <a:pt x="660" y="5088"/>
                  </a:lnTo>
                  <a:lnTo>
                    <a:pt x="661" y="5084"/>
                  </a:lnTo>
                  <a:lnTo>
                    <a:pt x="661" y="5086"/>
                  </a:lnTo>
                  <a:lnTo>
                    <a:pt x="661" y="5081"/>
                  </a:lnTo>
                  <a:lnTo>
                    <a:pt x="663" y="5083"/>
                  </a:lnTo>
                  <a:lnTo>
                    <a:pt x="663" y="5080"/>
                  </a:lnTo>
                  <a:lnTo>
                    <a:pt x="663" y="5081"/>
                  </a:lnTo>
                  <a:lnTo>
                    <a:pt x="664" y="5083"/>
                  </a:lnTo>
                  <a:lnTo>
                    <a:pt x="664" y="5084"/>
                  </a:lnTo>
                  <a:lnTo>
                    <a:pt x="664" y="5081"/>
                  </a:lnTo>
                  <a:lnTo>
                    <a:pt x="665" y="5083"/>
                  </a:lnTo>
                  <a:lnTo>
                    <a:pt x="665" y="5084"/>
                  </a:lnTo>
                  <a:lnTo>
                    <a:pt x="665" y="5083"/>
                  </a:lnTo>
                  <a:lnTo>
                    <a:pt x="665" y="5084"/>
                  </a:lnTo>
                  <a:lnTo>
                    <a:pt x="667" y="5087"/>
                  </a:lnTo>
                  <a:lnTo>
                    <a:pt x="667" y="5093"/>
                  </a:lnTo>
                  <a:lnTo>
                    <a:pt x="667" y="5086"/>
                  </a:lnTo>
                  <a:lnTo>
                    <a:pt x="667" y="5093"/>
                  </a:lnTo>
                  <a:lnTo>
                    <a:pt x="668" y="5094"/>
                  </a:lnTo>
                  <a:lnTo>
                    <a:pt x="668" y="5111"/>
                  </a:lnTo>
                  <a:lnTo>
                    <a:pt x="668" y="5094"/>
                  </a:lnTo>
                  <a:lnTo>
                    <a:pt x="668" y="5111"/>
                  </a:lnTo>
                  <a:lnTo>
                    <a:pt x="670" y="5116"/>
                  </a:lnTo>
                  <a:lnTo>
                    <a:pt x="670" y="5124"/>
                  </a:lnTo>
                  <a:lnTo>
                    <a:pt x="670" y="5116"/>
                  </a:lnTo>
                  <a:lnTo>
                    <a:pt x="670" y="5123"/>
                  </a:lnTo>
                  <a:lnTo>
                    <a:pt x="671" y="5124"/>
                  </a:lnTo>
                  <a:lnTo>
                    <a:pt x="671" y="5129"/>
                  </a:lnTo>
                  <a:lnTo>
                    <a:pt x="671" y="5124"/>
                  </a:lnTo>
                  <a:lnTo>
                    <a:pt x="671" y="5129"/>
                  </a:lnTo>
                  <a:lnTo>
                    <a:pt x="673" y="5133"/>
                  </a:lnTo>
                  <a:lnTo>
                    <a:pt x="673" y="5134"/>
                  </a:lnTo>
                  <a:lnTo>
                    <a:pt x="673" y="5130"/>
                  </a:lnTo>
                  <a:lnTo>
                    <a:pt x="674" y="5133"/>
                  </a:lnTo>
                  <a:lnTo>
                    <a:pt x="674" y="5140"/>
                  </a:lnTo>
                  <a:lnTo>
                    <a:pt x="674" y="5133"/>
                  </a:lnTo>
                  <a:lnTo>
                    <a:pt x="674" y="5140"/>
                  </a:lnTo>
                  <a:lnTo>
                    <a:pt x="675" y="5136"/>
                  </a:lnTo>
                  <a:lnTo>
                    <a:pt x="675" y="5130"/>
                  </a:lnTo>
                  <a:lnTo>
                    <a:pt x="677" y="5126"/>
                  </a:lnTo>
                  <a:lnTo>
                    <a:pt x="677" y="5120"/>
                  </a:lnTo>
                  <a:lnTo>
                    <a:pt x="678" y="5116"/>
                  </a:lnTo>
                  <a:lnTo>
                    <a:pt x="678" y="5116"/>
                  </a:lnTo>
                  <a:lnTo>
                    <a:pt x="678" y="5114"/>
                  </a:lnTo>
                  <a:lnTo>
                    <a:pt x="678" y="5116"/>
                  </a:lnTo>
                  <a:lnTo>
                    <a:pt x="680" y="5119"/>
                  </a:lnTo>
                  <a:lnTo>
                    <a:pt x="680" y="5124"/>
                  </a:lnTo>
                  <a:lnTo>
                    <a:pt x="680" y="5119"/>
                  </a:lnTo>
                  <a:lnTo>
                    <a:pt x="680" y="5123"/>
                  </a:lnTo>
                  <a:lnTo>
                    <a:pt x="681" y="5120"/>
                  </a:lnTo>
                  <a:lnTo>
                    <a:pt x="681" y="5127"/>
                  </a:lnTo>
                  <a:lnTo>
                    <a:pt x="681" y="5120"/>
                  </a:lnTo>
                  <a:lnTo>
                    <a:pt x="681" y="5124"/>
                  </a:lnTo>
                  <a:lnTo>
                    <a:pt x="683" y="5129"/>
                  </a:lnTo>
                  <a:lnTo>
                    <a:pt x="683" y="5122"/>
                  </a:lnTo>
                  <a:lnTo>
                    <a:pt x="684" y="5124"/>
                  </a:lnTo>
                  <a:lnTo>
                    <a:pt x="684" y="5127"/>
                  </a:lnTo>
                  <a:lnTo>
                    <a:pt x="684" y="5124"/>
                  </a:lnTo>
                  <a:lnTo>
                    <a:pt x="686" y="5130"/>
                  </a:lnTo>
                  <a:lnTo>
                    <a:pt x="686" y="5132"/>
                  </a:lnTo>
                  <a:lnTo>
                    <a:pt x="686" y="5127"/>
                  </a:lnTo>
                  <a:lnTo>
                    <a:pt x="686" y="5130"/>
                  </a:lnTo>
                  <a:lnTo>
                    <a:pt x="687" y="5127"/>
                  </a:lnTo>
                  <a:lnTo>
                    <a:pt x="687" y="5129"/>
                  </a:lnTo>
                  <a:lnTo>
                    <a:pt x="687" y="5127"/>
                  </a:lnTo>
                  <a:lnTo>
                    <a:pt x="687" y="5129"/>
                  </a:lnTo>
                  <a:lnTo>
                    <a:pt x="688" y="5132"/>
                  </a:lnTo>
                  <a:lnTo>
                    <a:pt x="688" y="5126"/>
                  </a:lnTo>
                  <a:lnTo>
                    <a:pt x="690" y="5122"/>
                  </a:lnTo>
                  <a:lnTo>
                    <a:pt x="690" y="5132"/>
                  </a:lnTo>
                  <a:lnTo>
                    <a:pt x="690" y="5122"/>
                  </a:lnTo>
                  <a:lnTo>
                    <a:pt x="690" y="5132"/>
                  </a:lnTo>
                  <a:lnTo>
                    <a:pt x="691" y="5134"/>
                  </a:lnTo>
                  <a:lnTo>
                    <a:pt x="691" y="5137"/>
                  </a:lnTo>
                  <a:lnTo>
                    <a:pt x="691" y="5134"/>
                  </a:lnTo>
                  <a:lnTo>
                    <a:pt x="691" y="5136"/>
                  </a:lnTo>
                  <a:lnTo>
                    <a:pt x="693" y="5136"/>
                  </a:lnTo>
                  <a:lnTo>
                    <a:pt x="693" y="5137"/>
                  </a:lnTo>
                  <a:lnTo>
                    <a:pt x="693" y="5133"/>
                  </a:lnTo>
                  <a:lnTo>
                    <a:pt x="693" y="5137"/>
                  </a:lnTo>
                  <a:lnTo>
                    <a:pt x="694" y="5137"/>
                  </a:lnTo>
                  <a:lnTo>
                    <a:pt x="694" y="5132"/>
                  </a:lnTo>
                  <a:lnTo>
                    <a:pt x="694" y="5134"/>
                  </a:lnTo>
                  <a:lnTo>
                    <a:pt x="696" y="5132"/>
                  </a:lnTo>
                  <a:lnTo>
                    <a:pt x="696" y="5136"/>
                  </a:lnTo>
                  <a:lnTo>
                    <a:pt x="696" y="5130"/>
                  </a:lnTo>
                  <a:lnTo>
                    <a:pt x="696" y="5136"/>
                  </a:lnTo>
                  <a:lnTo>
                    <a:pt x="697" y="5139"/>
                  </a:lnTo>
                  <a:lnTo>
                    <a:pt x="697" y="5146"/>
                  </a:lnTo>
                  <a:lnTo>
                    <a:pt x="697" y="5137"/>
                  </a:lnTo>
                  <a:lnTo>
                    <a:pt x="697" y="5146"/>
                  </a:lnTo>
                  <a:lnTo>
                    <a:pt x="699" y="5142"/>
                  </a:lnTo>
                  <a:lnTo>
                    <a:pt x="699" y="5145"/>
                  </a:lnTo>
                  <a:lnTo>
                    <a:pt x="699" y="5142"/>
                  </a:lnTo>
                  <a:lnTo>
                    <a:pt x="699" y="5145"/>
                  </a:lnTo>
                  <a:lnTo>
                    <a:pt x="700" y="5142"/>
                  </a:lnTo>
                  <a:lnTo>
                    <a:pt x="700" y="5156"/>
                  </a:lnTo>
                  <a:lnTo>
                    <a:pt x="700" y="5142"/>
                  </a:lnTo>
                  <a:lnTo>
                    <a:pt x="700" y="5156"/>
                  </a:lnTo>
                  <a:lnTo>
                    <a:pt x="701" y="5160"/>
                  </a:lnTo>
                  <a:lnTo>
                    <a:pt x="701" y="5173"/>
                  </a:lnTo>
                  <a:lnTo>
                    <a:pt x="701" y="5160"/>
                  </a:lnTo>
                  <a:lnTo>
                    <a:pt x="701" y="5173"/>
                  </a:lnTo>
                  <a:lnTo>
                    <a:pt x="703" y="5176"/>
                  </a:lnTo>
                  <a:lnTo>
                    <a:pt x="703" y="5182"/>
                  </a:lnTo>
                  <a:lnTo>
                    <a:pt x="703" y="5176"/>
                  </a:lnTo>
                  <a:lnTo>
                    <a:pt x="703" y="5180"/>
                  </a:lnTo>
                  <a:lnTo>
                    <a:pt x="704" y="5183"/>
                  </a:lnTo>
                  <a:lnTo>
                    <a:pt x="704" y="5191"/>
                  </a:lnTo>
                  <a:lnTo>
                    <a:pt x="704" y="5183"/>
                  </a:lnTo>
                  <a:lnTo>
                    <a:pt x="704" y="5191"/>
                  </a:lnTo>
                  <a:lnTo>
                    <a:pt x="706" y="5195"/>
                  </a:lnTo>
                  <a:lnTo>
                    <a:pt x="706" y="5195"/>
                  </a:lnTo>
                  <a:lnTo>
                    <a:pt x="706" y="5193"/>
                  </a:lnTo>
                  <a:lnTo>
                    <a:pt x="706" y="5193"/>
                  </a:lnTo>
                  <a:lnTo>
                    <a:pt x="707" y="5201"/>
                  </a:lnTo>
                  <a:lnTo>
                    <a:pt x="707" y="5202"/>
                  </a:lnTo>
                  <a:lnTo>
                    <a:pt x="707" y="5201"/>
                  </a:lnTo>
                  <a:lnTo>
                    <a:pt x="709" y="5205"/>
                  </a:lnTo>
                  <a:lnTo>
                    <a:pt x="709" y="5201"/>
                  </a:lnTo>
                  <a:lnTo>
                    <a:pt x="710" y="5198"/>
                  </a:lnTo>
                  <a:lnTo>
                    <a:pt x="710" y="5199"/>
                  </a:lnTo>
                  <a:lnTo>
                    <a:pt x="710" y="5198"/>
                  </a:lnTo>
                  <a:lnTo>
                    <a:pt x="710" y="5199"/>
                  </a:lnTo>
                  <a:lnTo>
                    <a:pt x="711" y="5198"/>
                  </a:lnTo>
                  <a:lnTo>
                    <a:pt x="711" y="5186"/>
                  </a:lnTo>
                  <a:lnTo>
                    <a:pt x="713" y="5189"/>
                  </a:lnTo>
                  <a:lnTo>
                    <a:pt x="713" y="5188"/>
                  </a:lnTo>
                  <a:lnTo>
                    <a:pt x="713" y="5188"/>
                  </a:lnTo>
                  <a:lnTo>
                    <a:pt x="714" y="5188"/>
                  </a:lnTo>
                  <a:lnTo>
                    <a:pt x="714" y="5186"/>
                  </a:lnTo>
                  <a:lnTo>
                    <a:pt x="716" y="5185"/>
                  </a:lnTo>
                  <a:lnTo>
                    <a:pt x="716" y="5188"/>
                  </a:lnTo>
                  <a:lnTo>
                    <a:pt x="716" y="5185"/>
                  </a:lnTo>
                  <a:lnTo>
                    <a:pt x="716" y="5188"/>
                  </a:lnTo>
                  <a:lnTo>
                    <a:pt x="717" y="5183"/>
                  </a:lnTo>
                  <a:lnTo>
                    <a:pt x="717" y="5189"/>
                  </a:lnTo>
                  <a:lnTo>
                    <a:pt x="717" y="5183"/>
                  </a:lnTo>
                  <a:lnTo>
                    <a:pt x="717" y="5186"/>
                  </a:lnTo>
                  <a:lnTo>
                    <a:pt x="719" y="5182"/>
                  </a:lnTo>
                  <a:lnTo>
                    <a:pt x="719" y="5186"/>
                  </a:lnTo>
                  <a:lnTo>
                    <a:pt x="719" y="5182"/>
                  </a:lnTo>
                  <a:lnTo>
                    <a:pt x="719" y="5185"/>
                  </a:lnTo>
                  <a:lnTo>
                    <a:pt x="720" y="5185"/>
                  </a:lnTo>
                  <a:lnTo>
                    <a:pt x="720" y="5180"/>
                  </a:lnTo>
                  <a:lnTo>
                    <a:pt x="720" y="5180"/>
                  </a:lnTo>
                  <a:lnTo>
                    <a:pt x="722" y="5179"/>
                  </a:lnTo>
                  <a:lnTo>
                    <a:pt x="722" y="5188"/>
                  </a:lnTo>
                  <a:lnTo>
                    <a:pt x="722" y="5178"/>
                  </a:lnTo>
                  <a:lnTo>
                    <a:pt x="722" y="5188"/>
                  </a:lnTo>
                  <a:lnTo>
                    <a:pt x="723" y="5183"/>
                  </a:lnTo>
                  <a:lnTo>
                    <a:pt x="723" y="5192"/>
                  </a:lnTo>
                  <a:lnTo>
                    <a:pt x="723" y="5183"/>
                  </a:lnTo>
                  <a:lnTo>
                    <a:pt x="723" y="5185"/>
                  </a:lnTo>
                  <a:lnTo>
                    <a:pt x="724" y="5185"/>
                  </a:lnTo>
                  <a:lnTo>
                    <a:pt x="724" y="5180"/>
                  </a:lnTo>
                  <a:lnTo>
                    <a:pt x="724" y="5182"/>
                  </a:lnTo>
                  <a:lnTo>
                    <a:pt x="726" y="5179"/>
                  </a:lnTo>
                  <a:lnTo>
                    <a:pt x="726" y="5183"/>
                  </a:lnTo>
                  <a:lnTo>
                    <a:pt x="726" y="5179"/>
                  </a:lnTo>
                  <a:lnTo>
                    <a:pt x="726" y="5180"/>
                  </a:lnTo>
                  <a:lnTo>
                    <a:pt x="727" y="5186"/>
                  </a:lnTo>
                  <a:lnTo>
                    <a:pt x="727" y="5202"/>
                  </a:lnTo>
                  <a:lnTo>
                    <a:pt x="727" y="5186"/>
                  </a:lnTo>
                  <a:lnTo>
                    <a:pt x="727" y="5202"/>
                  </a:lnTo>
                  <a:lnTo>
                    <a:pt x="729" y="5206"/>
                  </a:lnTo>
                  <a:lnTo>
                    <a:pt x="729" y="5211"/>
                  </a:lnTo>
                  <a:lnTo>
                    <a:pt x="729" y="5206"/>
                  </a:lnTo>
                  <a:lnTo>
                    <a:pt x="729" y="5211"/>
                  </a:lnTo>
                  <a:lnTo>
                    <a:pt x="730" y="5215"/>
                  </a:lnTo>
                  <a:lnTo>
                    <a:pt x="730" y="5221"/>
                  </a:lnTo>
                  <a:lnTo>
                    <a:pt x="730" y="5215"/>
                  </a:lnTo>
                  <a:lnTo>
                    <a:pt x="730" y="5221"/>
                  </a:lnTo>
                  <a:lnTo>
                    <a:pt x="732" y="5218"/>
                  </a:lnTo>
                  <a:lnTo>
                    <a:pt x="732" y="5219"/>
                  </a:lnTo>
                  <a:lnTo>
                    <a:pt x="732" y="5218"/>
                  </a:lnTo>
                  <a:lnTo>
                    <a:pt x="732" y="5219"/>
                  </a:lnTo>
                  <a:lnTo>
                    <a:pt x="733" y="5222"/>
                  </a:lnTo>
                  <a:lnTo>
                    <a:pt x="733" y="5225"/>
                  </a:lnTo>
                  <a:lnTo>
                    <a:pt x="733" y="5222"/>
                  </a:lnTo>
                  <a:lnTo>
                    <a:pt x="733" y="5224"/>
                  </a:lnTo>
                  <a:lnTo>
                    <a:pt x="735" y="5221"/>
                  </a:lnTo>
                  <a:lnTo>
                    <a:pt x="735" y="5222"/>
                  </a:lnTo>
                  <a:lnTo>
                    <a:pt x="735" y="5221"/>
                  </a:lnTo>
                  <a:lnTo>
                    <a:pt x="735" y="5222"/>
                  </a:lnTo>
                  <a:lnTo>
                    <a:pt x="736" y="5225"/>
                  </a:lnTo>
                  <a:lnTo>
                    <a:pt x="736" y="5234"/>
                  </a:lnTo>
                  <a:lnTo>
                    <a:pt x="736" y="5225"/>
                  </a:lnTo>
                  <a:lnTo>
                    <a:pt x="736" y="5234"/>
                  </a:lnTo>
                  <a:lnTo>
                    <a:pt x="737" y="5234"/>
                  </a:lnTo>
                  <a:lnTo>
                    <a:pt x="737" y="5238"/>
                  </a:lnTo>
                  <a:lnTo>
                    <a:pt x="737" y="5234"/>
                  </a:lnTo>
                  <a:lnTo>
                    <a:pt x="737" y="5238"/>
                  </a:lnTo>
                  <a:lnTo>
                    <a:pt x="739" y="5239"/>
                  </a:lnTo>
                  <a:lnTo>
                    <a:pt x="739" y="5234"/>
                  </a:lnTo>
                  <a:lnTo>
                    <a:pt x="739" y="5237"/>
                  </a:lnTo>
                  <a:lnTo>
                    <a:pt x="740" y="5238"/>
                  </a:lnTo>
                  <a:lnTo>
                    <a:pt x="740" y="5241"/>
                  </a:lnTo>
                  <a:lnTo>
                    <a:pt x="740" y="5238"/>
                  </a:lnTo>
                  <a:lnTo>
                    <a:pt x="740" y="5241"/>
                  </a:lnTo>
                  <a:lnTo>
                    <a:pt x="742" y="5241"/>
                  </a:lnTo>
                  <a:lnTo>
                    <a:pt x="742" y="5241"/>
                  </a:lnTo>
                  <a:lnTo>
                    <a:pt x="742" y="5238"/>
                  </a:lnTo>
                  <a:lnTo>
                    <a:pt x="742" y="5241"/>
                  </a:lnTo>
                  <a:lnTo>
                    <a:pt x="743" y="5235"/>
                  </a:lnTo>
                  <a:lnTo>
                    <a:pt x="743" y="5238"/>
                  </a:lnTo>
                  <a:lnTo>
                    <a:pt x="743" y="5234"/>
                  </a:lnTo>
                  <a:lnTo>
                    <a:pt x="743" y="5238"/>
                  </a:lnTo>
                  <a:lnTo>
                    <a:pt x="745" y="5238"/>
                  </a:lnTo>
                  <a:lnTo>
                    <a:pt x="745" y="5238"/>
                  </a:lnTo>
                  <a:lnTo>
                    <a:pt x="745" y="5237"/>
                  </a:lnTo>
                  <a:lnTo>
                    <a:pt x="746" y="5237"/>
                  </a:lnTo>
                  <a:lnTo>
                    <a:pt x="746" y="5241"/>
                  </a:lnTo>
                  <a:lnTo>
                    <a:pt x="746" y="5235"/>
                  </a:lnTo>
                  <a:lnTo>
                    <a:pt x="747" y="5237"/>
                  </a:lnTo>
                  <a:lnTo>
                    <a:pt x="747" y="5242"/>
                  </a:lnTo>
                  <a:lnTo>
                    <a:pt x="747" y="5237"/>
                  </a:lnTo>
                  <a:lnTo>
                    <a:pt x="747" y="5242"/>
                  </a:lnTo>
                  <a:lnTo>
                    <a:pt x="749" y="5245"/>
                  </a:lnTo>
                  <a:lnTo>
                    <a:pt x="749" y="5250"/>
                  </a:lnTo>
                  <a:lnTo>
                    <a:pt x="749" y="5245"/>
                  </a:lnTo>
                  <a:lnTo>
                    <a:pt x="749" y="5250"/>
                  </a:lnTo>
                  <a:lnTo>
                    <a:pt x="750" y="5251"/>
                  </a:lnTo>
                  <a:lnTo>
                    <a:pt x="750" y="5248"/>
                  </a:lnTo>
                  <a:lnTo>
                    <a:pt x="752" y="5251"/>
                  </a:lnTo>
                  <a:lnTo>
                    <a:pt x="752" y="5242"/>
                  </a:lnTo>
                  <a:lnTo>
                    <a:pt x="753" y="5239"/>
                  </a:lnTo>
                  <a:lnTo>
                    <a:pt x="753" y="5227"/>
                  </a:lnTo>
                  <a:lnTo>
                    <a:pt x="755" y="5224"/>
                  </a:lnTo>
                  <a:lnTo>
                    <a:pt x="755" y="5228"/>
                  </a:lnTo>
                  <a:lnTo>
                    <a:pt x="755" y="5224"/>
                  </a:lnTo>
                  <a:lnTo>
                    <a:pt x="755" y="5225"/>
                  </a:lnTo>
                  <a:lnTo>
                    <a:pt x="756" y="5227"/>
                  </a:lnTo>
                  <a:lnTo>
                    <a:pt x="756" y="5222"/>
                  </a:lnTo>
                  <a:lnTo>
                    <a:pt x="758" y="5218"/>
                  </a:lnTo>
                  <a:lnTo>
                    <a:pt x="758" y="5222"/>
                  </a:lnTo>
                  <a:lnTo>
                    <a:pt x="758" y="5215"/>
                  </a:lnTo>
                  <a:lnTo>
                    <a:pt x="758" y="5222"/>
                  </a:lnTo>
                  <a:lnTo>
                    <a:pt x="759" y="5222"/>
                  </a:lnTo>
                  <a:lnTo>
                    <a:pt x="759" y="5229"/>
                  </a:lnTo>
                  <a:lnTo>
                    <a:pt x="759" y="5222"/>
                  </a:lnTo>
                  <a:lnTo>
                    <a:pt x="759" y="5229"/>
                  </a:lnTo>
                  <a:lnTo>
                    <a:pt x="760" y="5228"/>
                  </a:lnTo>
                  <a:lnTo>
                    <a:pt x="760" y="5234"/>
                  </a:lnTo>
                  <a:lnTo>
                    <a:pt x="760" y="5228"/>
                  </a:lnTo>
                  <a:lnTo>
                    <a:pt x="760" y="5234"/>
                  </a:lnTo>
                  <a:lnTo>
                    <a:pt x="762" y="5232"/>
                  </a:lnTo>
                  <a:lnTo>
                    <a:pt x="762" y="5238"/>
                  </a:lnTo>
                  <a:lnTo>
                    <a:pt x="762" y="5232"/>
                  </a:lnTo>
                  <a:lnTo>
                    <a:pt x="762" y="5238"/>
                  </a:lnTo>
                  <a:lnTo>
                    <a:pt x="763" y="5242"/>
                  </a:lnTo>
                  <a:lnTo>
                    <a:pt x="763" y="5242"/>
                  </a:lnTo>
                  <a:lnTo>
                    <a:pt x="763" y="5241"/>
                  </a:lnTo>
                  <a:lnTo>
                    <a:pt x="763" y="5241"/>
                  </a:lnTo>
                  <a:lnTo>
                    <a:pt x="765" y="5238"/>
                  </a:lnTo>
                  <a:lnTo>
                    <a:pt x="765" y="5237"/>
                  </a:lnTo>
                  <a:lnTo>
                    <a:pt x="765" y="5238"/>
                  </a:lnTo>
                  <a:lnTo>
                    <a:pt x="766" y="5238"/>
                  </a:lnTo>
                  <a:lnTo>
                    <a:pt x="766" y="5250"/>
                  </a:lnTo>
                  <a:lnTo>
                    <a:pt x="766" y="5238"/>
                  </a:lnTo>
                  <a:lnTo>
                    <a:pt x="766" y="5250"/>
                  </a:lnTo>
                  <a:lnTo>
                    <a:pt x="768" y="5248"/>
                  </a:lnTo>
                  <a:lnTo>
                    <a:pt x="768" y="5257"/>
                  </a:lnTo>
                  <a:lnTo>
                    <a:pt x="768" y="5248"/>
                  </a:lnTo>
                  <a:lnTo>
                    <a:pt x="768" y="5257"/>
                  </a:lnTo>
                  <a:lnTo>
                    <a:pt x="769" y="5260"/>
                  </a:lnTo>
                  <a:lnTo>
                    <a:pt x="769" y="5264"/>
                  </a:lnTo>
                  <a:lnTo>
                    <a:pt x="769" y="5260"/>
                  </a:lnTo>
                  <a:lnTo>
                    <a:pt x="769" y="5264"/>
                  </a:lnTo>
                  <a:lnTo>
                    <a:pt x="771" y="5267"/>
                  </a:lnTo>
                  <a:lnTo>
                    <a:pt x="771" y="5273"/>
                  </a:lnTo>
                  <a:lnTo>
                    <a:pt x="771" y="5267"/>
                  </a:lnTo>
                  <a:lnTo>
                    <a:pt x="771" y="5273"/>
                  </a:lnTo>
                  <a:lnTo>
                    <a:pt x="772" y="5274"/>
                  </a:lnTo>
                  <a:lnTo>
                    <a:pt x="772" y="5280"/>
                  </a:lnTo>
                  <a:lnTo>
                    <a:pt x="772" y="5274"/>
                  </a:lnTo>
                  <a:lnTo>
                    <a:pt x="772" y="5280"/>
                  </a:lnTo>
                  <a:lnTo>
                    <a:pt x="773" y="5281"/>
                  </a:lnTo>
                  <a:lnTo>
                    <a:pt x="773" y="5283"/>
                  </a:lnTo>
                  <a:lnTo>
                    <a:pt x="773" y="5281"/>
                  </a:lnTo>
                  <a:lnTo>
                    <a:pt x="773" y="5283"/>
                  </a:lnTo>
                  <a:lnTo>
                    <a:pt x="775" y="5283"/>
                  </a:lnTo>
                  <a:lnTo>
                    <a:pt x="775" y="5278"/>
                  </a:lnTo>
                  <a:lnTo>
                    <a:pt x="775" y="5281"/>
                  </a:lnTo>
                  <a:lnTo>
                    <a:pt x="776" y="5278"/>
                  </a:lnTo>
                  <a:lnTo>
                    <a:pt x="776" y="5284"/>
                  </a:lnTo>
                  <a:lnTo>
                    <a:pt x="776" y="5277"/>
                  </a:lnTo>
                  <a:lnTo>
                    <a:pt x="776" y="5284"/>
                  </a:lnTo>
                  <a:lnTo>
                    <a:pt x="778" y="5286"/>
                  </a:lnTo>
                  <a:lnTo>
                    <a:pt x="778" y="5288"/>
                  </a:lnTo>
                  <a:lnTo>
                    <a:pt x="778" y="5286"/>
                  </a:lnTo>
                  <a:lnTo>
                    <a:pt x="778" y="5287"/>
                  </a:lnTo>
                  <a:lnTo>
                    <a:pt x="779" y="5291"/>
                  </a:lnTo>
                  <a:lnTo>
                    <a:pt x="779" y="5286"/>
                  </a:lnTo>
                  <a:lnTo>
                    <a:pt x="779" y="5287"/>
                  </a:lnTo>
                  <a:lnTo>
                    <a:pt x="781" y="5286"/>
                  </a:lnTo>
                  <a:lnTo>
                    <a:pt x="781" y="5291"/>
                  </a:lnTo>
                  <a:lnTo>
                    <a:pt x="781" y="5286"/>
                  </a:lnTo>
                  <a:lnTo>
                    <a:pt x="781" y="5291"/>
                  </a:lnTo>
                  <a:lnTo>
                    <a:pt x="782" y="5293"/>
                  </a:lnTo>
                  <a:lnTo>
                    <a:pt x="782" y="5287"/>
                  </a:lnTo>
                  <a:lnTo>
                    <a:pt x="783" y="5286"/>
                  </a:lnTo>
                  <a:lnTo>
                    <a:pt x="783" y="5283"/>
                  </a:lnTo>
                  <a:lnTo>
                    <a:pt x="783" y="5284"/>
                  </a:lnTo>
                  <a:lnTo>
                    <a:pt x="785" y="5280"/>
                  </a:lnTo>
                  <a:lnTo>
                    <a:pt x="785" y="5284"/>
                  </a:lnTo>
                  <a:lnTo>
                    <a:pt x="785" y="5280"/>
                  </a:lnTo>
                  <a:lnTo>
                    <a:pt x="785" y="5284"/>
                  </a:lnTo>
                  <a:lnTo>
                    <a:pt x="786" y="5281"/>
                  </a:lnTo>
                  <a:lnTo>
                    <a:pt x="786" y="5274"/>
                  </a:lnTo>
                  <a:lnTo>
                    <a:pt x="788" y="5270"/>
                  </a:lnTo>
                  <a:lnTo>
                    <a:pt x="788" y="5271"/>
                  </a:lnTo>
                  <a:lnTo>
                    <a:pt x="788" y="5268"/>
                  </a:lnTo>
                  <a:lnTo>
                    <a:pt x="788" y="5271"/>
                  </a:lnTo>
                  <a:lnTo>
                    <a:pt x="789" y="5271"/>
                  </a:lnTo>
                  <a:lnTo>
                    <a:pt x="789" y="5274"/>
                  </a:lnTo>
                  <a:lnTo>
                    <a:pt x="789" y="5271"/>
                  </a:lnTo>
                  <a:lnTo>
                    <a:pt x="789" y="5271"/>
                  </a:lnTo>
                  <a:lnTo>
                    <a:pt x="791" y="5270"/>
                  </a:lnTo>
                  <a:lnTo>
                    <a:pt x="791" y="5271"/>
                  </a:lnTo>
                  <a:lnTo>
                    <a:pt x="791" y="5270"/>
                  </a:lnTo>
                  <a:lnTo>
                    <a:pt x="792" y="5267"/>
                  </a:lnTo>
                  <a:lnTo>
                    <a:pt x="792" y="5267"/>
                  </a:lnTo>
                  <a:lnTo>
                    <a:pt x="792" y="5264"/>
                  </a:lnTo>
                  <a:lnTo>
                    <a:pt x="794" y="5270"/>
                  </a:lnTo>
                  <a:lnTo>
                    <a:pt x="794" y="5271"/>
                  </a:lnTo>
                  <a:lnTo>
                    <a:pt x="794" y="5267"/>
                  </a:lnTo>
                  <a:lnTo>
                    <a:pt x="794" y="5271"/>
                  </a:lnTo>
                  <a:lnTo>
                    <a:pt x="795" y="5274"/>
                  </a:lnTo>
                  <a:lnTo>
                    <a:pt x="795" y="5265"/>
                  </a:lnTo>
                  <a:lnTo>
                    <a:pt x="796" y="5261"/>
                  </a:lnTo>
                  <a:lnTo>
                    <a:pt x="796" y="5262"/>
                  </a:lnTo>
                  <a:lnTo>
                    <a:pt x="796" y="5260"/>
                  </a:lnTo>
                  <a:lnTo>
                    <a:pt x="798" y="5261"/>
                  </a:lnTo>
                  <a:lnTo>
                    <a:pt x="798" y="5264"/>
                  </a:lnTo>
                  <a:lnTo>
                    <a:pt x="798" y="5261"/>
                  </a:lnTo>
                  <a:lnTo>
                    <a:pt x="798" y="5264"/>
                  </a:lnTo>
                  <a:lnTo>
                    <a:pt x="799" y="5267"/>
                  </a:lnTo>
                  <a:lnTo>
                    <a:pt x="799" y="5268"/>
                  </a:lnTo>
                  <a:lnTo>
                    <a:pt x="799" y="5264"/>
                  </a:lnTo>
                  <a:lnTo>
                    <a:pt x="799" y="5268"/>
                  </a:lnTo>
                  <a:lnTo>
                    <a:pt x="801" y="5268"/>
                  </a:lnTo>
                  <a:lnTo>
                    <a:pt x="801" y="5271"/>
                  </a:lnTo>
                  <a:lnTo>
                    <a:pt x="801" y="5268"/>
                  </a:lnTo>
                  <a:lnTo>
                    <a:pt x="801" y="5271"/>
                  </a:lnTo>
                  <a:lnTo>
                    <a:pt x="802" y="5274"/>
                  </a:lnTo>
                  <a:lnTo>
                    <a:pt x="802" y="5270"/>
                  </a:lnTo>
                  <a:lnTo>
                    <a:pt x="804" y="5271"/>
                  </a:lnTo>
                  <a:lnTo>
                    <a:pt x="804" y="5267"/>
                  </a:lnTo>
                  <a:lnTo>
                    <a:pt x="804" y="5268"/>
                  </a:lnTo>
                  <a:lnTo>
                    <a:pt x="805" y="5270"/>
                  </a:lnTo>
                  <a:lnTo>
                    <a:pt x="805" y="5268"/>
                  </a:lnTo>
                  <a:lnTo>
                    <a:pt x="807" y="5268"/>
                  </a:lnTo>
                  <a:lnTo>
                    <a:pt x="807" y="5271"/>
                  </a:lnTo>
                  <a:lnTo>
                    <a:pt x="807" y="5268"/>
                  </a:lnTo>
                  <a:lnTo>
                    <a:pt x="807" y="5271"/>
                  </a:lnTo>
                  <a:lnTo>
                    <a:pt x="808" y="5275"/>
                  </a:lnTo>
                  <a:lnTo>
                    <a:pt x="808" y="5281"/>
                  </a:lnTo>
                  <a:lnTo>
                    <a:pt x="808" y="5275"/>
                  </a:lnTo>
                  <a:lnTo>
                    <a:pt x="808" y="5280"/>
                  </a:lnTo>
                  <a:lnTo>
                    <a:pt x="809" y="5280"/>
                  </a:lnTo>
                  <a:lnTo>
                    <a:pt x="809" y="5286"/>
                  </a:lnTo>
                  <a:lnTo>
                    <a:pt x="809" y="5280"/>
                  </a:lnTo>
                  <a:lnTo>
                    <a:pt x="809" y="5286"/>
                  </a:lnTo>
                  <a:lnTo>
                    <a:pt x="811" y="5288"/>
                  </a:lnTo>
                  <a:lnTo>
                    <a:pt x="811" y="5300"/>
                  </a:lnTo>
                  <a:lnTo>
                    <a:pt x="811" y="5288"/>
                  </a:lnTo>
                  <a:lnTo>
                    <a:pt x="811" y="5300"/>
                  </a:lnTo>
                  <a:lnTo>
                    <a:pt x="812" y="5313"/>
                  </a:lnTo>
                  <a:lnTo>
                    <a:pt x="812" y="5313"/>
                  </a:lnTo>
                  <a:lnTo>
                    <a:pt x="812" y="5309"/>
                  </a:lnTo>
                  <a:lnTo>
                    <a:pt x="812" y="5311"/>
                  </a:lnTo>
                  <a:lnTo>
                    <a:pt x="814" y="5313"/>
                  </a:lnTo>
                  <a:lnTo>
                    <a:pt x="814" y="5317"/>
                  </a:lnTo>
                  <a:lnTo>
                    <a:pt x="814" y="5311"/>
                  </a:lnTo>
                  <a:lnTo>
                    <a:pt x="815" y="5316"/>
                  </a:lnTo>
                  <a:lnTo>
                    <a:pt x="815" y="5320"/>
                  </a:lnTo>
                  <a:lnTo>
                    <a:pt x="815" y="5316"/>
                  </a:lnTo>
                  <a:lnTo>
                    <a:pt x="815" y="5320"/>
                  </a:lnTo>
                  <a:lnTo>
                    <a:pt x="817" y="5317"/>
                  </a:lnTo>
                  <a:lnTo>
                    <a:pt x="817" y="5321"/>
                  </a:lnTo>
                  <a:lnTo>
                    <a:pt x="817" y="5314"/>
                  </a:lnTo>
                  <a:lnTo>
                    <a:pt x="818" y="5313"/>
                  </a:lnTo>
                  <a:lnTo>
                    <a:pt x="818" y="5303"/>
                  </a:lnTo>
                  <a:lnTo>
                    <a:pt x="819" y="5300"/>
                  </a:lnTo>
                  <a:lnTo>
                    <a:pt x="819" y="5304"/>
                  </a:lnTo>
                  <a:lnTo>
                    <a:pt x="819" y="5298"/>
                  </a:lnTo>
                  <a:lnTo>
                    <a:pt x="819" y="5303"/>
                  </a:lnTo>
                  <a:lnTo>
                    <a:pt x="821" y="5298"/>
                  </a:lnTo>
                  <a:lnTo>
                    <a:pt x="821" y="5300"/>
                  </a:lnTo>
                  <a:lnTo>
                    <a:pt x="821" y="5298"/>
                  </a:lnTo>
                  <a:lnTo>
                    <a:pt x="822" y="5297"/>
                  </a:lnTo>
                  <a:lnTo>
                    <a:pt x="822" y="5296"/>
                  </a:lnTo>
                  <a:lnTo>
                    <a:pt x="822" y="5296"/>
                  </a:lnTo>
                  <a:lnTo>
                    <a:pt x="824" y="5297"/>
                  </a:lnTo>
                  <a:lnTo>
                    <a:pt x="824" y="5291"/>
                  </a:lnTo>
                  <a:lnTo>
                    <a:pt x="825" y="5288"/>
                  </a:lnTo>
                  <a:lnTo>
                    <a:pt x="825" y="5284"/>
                  </a:lnTo>
                  <a:lnTo>
                    <a:pt x="827" y="5281"/>
                  </a:lnTo>
                  <a:lnTo>
                    <a:pt x="827" y="5283"/>
                  </a:lnTo>
                  <a:lnTo>
                    <a:pt x="827" y="5278"/>
                  </a:lnTo>
                  <a:lnTo>
                    <a:pt x="827" y="5283"/>
                  </a:lnTo>
                  <a:lnTo>
                    <a:pt x="828" y="5286"/>
                  </a:lnTo>
                  <a:lnTo>
                    <a:pt x="828" y="5280"/>
                  </a:lnTo>
                  <a:lnTo>
                    <a:pt x="828" y="5281"/>
                  </a:lnTo>
                  <a:lnTo>
                    <a:pt x="830" y="5283"/>
                  </a:lnTo>
                  <a:lnTo>
                    <a:pt x="830" y="5294"/>
                  </a:lnTo>
                  <a:lnTo>
                    <a:pt x="830" y="5283"/>
                  </a:lnTo>
                  <a:lnTo>
                    <a:pt x="830" y="5294"/>
                  </a:lnTo>
                  <a:lnTo>
                    <a:pt x="831" y="5301"/>
                  </a:lnTo>
                  <a:lnTo>
                    <a:pt x="831" y="5303"/>
                  </a:lnTo>
                  <a:lnTo>
                    <a:pt x="831" y="5301"/>
                  </a:lnTo>
                  <a:lnTo>
                    <a:pt x="831" y="5303"/>
                  </a:lnTo>
                  <a:lnTo>
                    <a:pt x="832" y="5301"/>
                  </a:lnTo>
                  <a:lnTo>
                    <a:pt x="832" y="5311"/>
                  </a:lnTo>
                  <a:lnTo>
                    <a:pt x="832" y="5301"/>
                  </a:lnTo>
                  <a:lnTo>
                    <a:pt x="832" y="5311"/>
                  </a:lnTo>
                  <a:lnTo>
                    <a:pt x="834" y="5317"/>
                  </a:lnTo>
                  <a:lnTo>
                    <a:pt x="834" y="5319"/>
                  </a:lnTo>
                  <a:lnTo>
                    <a:pt x="834" y="5316"/>
                  </a:lnTo>
                  <a:lnTo>
                    <a:pt x="834" y="5319"/>
                  </a:lnTo>
                  <a:lnTo>
                    <a:pt x="835" y="5326"/>
                  </a:lnTo>
                  <a:lnTo>
                    <a:pt x="835" y="5317"/>
                  </a:lnTo>
                  <a:lnTo>
                    <a:pt x="835" y="5320"/>
                  </a:lnTo>
                  <a:lnTo>
                    <a:pt x="837" y="5319"/>
                  </a:lnTo>
                  <a:lnTo>
                    <a:pt x="837" y="5323"/>
                  </a:lnTo>
                  <a:lnTo>
                    <a:pt x="837" y="5319"/>
                  </a:lnTo>
                  <a:lnTo>
                    <a:pt x="837" y="5319"/>
                  </a:lnTo>
                  <a:lnTo>
                    <a:pt x="838" y="5321"/>
                  </a:lnTo>
                  <a:lnTo>
                    <a:pt x="838" y="5319"/>
                  </a:lnTo>
                  <a:lnTo>
                    <a:pt x="840" y="5317"/>
                  </a:lnTo>
                  <a:lnTo>
                    <a:pt x="840" y="5311"/>
                  </a:lnTo>
                  <a:lnTo>
                    <a:pt x="841" y="5311"/>
                  </a:lnTo>
                  <a:lnTo>
                    <a:pt x="841" y="5314"/>
                  </a:lnTo>
                  <a:lnTo>
                    <a:pt x="841" y="5310"/>
                  </a:lnTo>
                  <a:lnTo>
                    <a:pt x="841" y="5314"/>
                  </a:lnTo>
                  <a:lnTo>
                    <a:pt x="843" y="5313"/>
                  </a:lnTo>
                  <a:lnTo>
                    <a:pt x="843" y="5313"/>
                  </a:lnTo>
                  <a:lnTo>
                    <a:pt x="843" y="5311"/>
                  </a:lnTo>
                  <a:lnTo>
                    <a:pt x="844" y="5313"/>
                  </a:lnTo>
                  <a:lnTo>
                    <a:pt x="844" y="5314"/>
                  </a:lnTo>
                  <a:lnTo>
                    <a:pt x="844" y="5310"/>
                  </a:lnTo>
                  <a:lnTo>
                    <a:pt x="844" y="5314"/>
                  </a:lnTo>
                  <a:lnTo>
                    <a:pt x="845" y="5313"/>
                  </a:lnTo>
                  <a:lnTo>
                    <a:pt x="845" y="5314"/>
                  </a:lnTo>
                  <a:lnTo>
                    <a:pt x="845" y="5313"/>
                  </a:lnTo>
                  <a:lnTo>
                    <a:pt x="845" y="5313"/>
                  </a:lnTo>
                  <a:lnTo>
                    <a:pt x="847" y="5314"/>
                  </a:lnTo>
                  <a:lnTo>
                    <a:pt x="847" y="5313"/>
                  </a:lnTo>
                  <a:lnTo>
                    <a:pt x="848" y="5314"/>
                  </a:lnTo>
                  <a:lnTo>
                    <a:pt x="848" y="5316"/>
                  </a:lnTo>
                  <a:lnTo>
                    <a:pt x="848" y="5314"/>
                  </a:lnTo>
                  <a:lnTo>
                    <a:pt x="848" y="5316"/>
                  </a:lnTo>
                  <a:lnTo>
                    <a:pt x="850" y="5317"/>
                  </a:lnTo>
                  <a:lnTo>
                    <a:pt x="850" y="5326"/>
                  </a:lnTo>
                  <a:lnTo>
                    <a:pt x="850" y="5317"/>
                  </a:lnTo>
                  <a:lnTo>
                    <a:pt x="850" y="5326"/>
                  </a:lnTo>
                  <a:lnTo>
                    <a:pt x="851" y="5324"/>
                  </a:lnTo>
                  <a:lnTo>
                    <a:pt x="851" y="5329"/>
                  </a:lnTo>
                  <a:lnTo>
                    <a:pt x="851" y="5324"/>
                  </a:lnTo>
                  <a:lnTo>
                    <a:pt x="851" y="5329"/>
                  </a:lnTo>
                  <a:lnTo>
                    <a:pt x="853" y="5327"/>
                  </a:lnTo>
                  <a:lnTo>
                    <a:pt x="853" y="5334"/>
                  </a:lnTo>
                  <a:lnTo>
                    <a:pt x="853" y="5327"/>
                  </a:lnTo>
                  <a:lnTo>
                    <a:pt x="853" y="5334"/>
                  </a:lnTo>
                  <a:lnTo>
                    <a:pt x="854" y="5336"/>
                  </a:lnTo>
                  <a:lnTo>
                    <a:pt x="854" y="5329"/>
                  </a:lnTo>
                  <a:lnTo>
                    <a:pt x="854" y="5330"/>
                  </a:lnTo>
                  <a:lnTo>
                    <a:pt x="855" y="5329"/>
                  </a:lnTo>
                  <a:lnTo>
                    <a:pt x="855" y="5337"/>
                  </a:lnTo>
                  <a:lnTo>
                    <a:pt x="855" y="5329"/>
                  </a:lnTo>
                  <a:lnTo>
                    <a:pt x="855" y="5337"/>
                  </a:lnTo>
                  <a:lnTo>
                    <a:pt x="857" y="5340"/>
                  </a:lnTo>
                  <a:lnTo>
                    <a:pt x="857" y="5340"/>
                  </a:lnTo>
                  <a:lnTo>
                    <a:pt x="857" y="5334"/>
                  </a:lnTo>
                  <a:lnTo>
                    <a:pt x="858" y="5337"/>
                  </a:lnTo>
                  <a:lnTo>
                    <a:pt x="858" y="5339"/>
                  </a:lnTo>
                  <a:lnTo>
                    <a:pt x="858" y="5334"/>
                  </a:lnTo>
                  <a:lnTo>
                    <a:pt x="858" y="5336"/>
                  </a:lnTo>
                  <a:lnTo>
                    <a:pt x="860" y="5336"/>
                  </a:lnTo>
                  <a:lnTo>
                    <a:pt x="860" y="5340"/>
                  </a:lnTo>
                  <a:lnTo>
                    <a:pt x="860" y="5336"/>
                  </a:lnTo>
                  <a:lnTo>
                    <a:pt x="860" y="5340"/>
                  </a:lnTo>
                  <a:lnTo>
                    <a:pt x="861" y="5337"/>
                  </a:lnTo>
                  <a:lnTo>
                    <a:pt x="861" y="5333"/>
                  </a:lnTo>
                  <a:lnTo>
                    <a:pt x="861" y="5333"/>
                  </a:lnTo>
                  <a:lnTo>
                    <a:pt x="863" y="5334"/>
                  </a:lnTo>
                  <a:lnTo>
                    <a:pt x="863" y="5327"/>
                  </a:lnTo>
                  <a:lnTo>
                    <a:pt x="863" y="5327"/>
                  </a:lnTo>
                  <a:lnTo>
                    <a:pt x="864" y="5327"/>
                  </a:lnTo>
                  <a:lnTo>
                    <a:pt x="864" y="5321"/>
                  </a:lnTo>
                  <a:lnTo>
                    <a:pt x="866" y="5320"/>
                  </a:lnTo>
                  <a:lnTo>
                    <a:pt x="866" y="5313"/>
                  </a:lnTo>
                  <a:lnTo>
                    <a:pt x="867" y="5309"/>
                  </a:lnTo>
                  <a:lnTo>
                    <a:pt x="867" y="5314"/>
                  </a:lnTo>
                  <a:lnTo>
                    <a:pt x="867" y="5309"/>
                  </a:lnTo>
                  <a:lnTo>
                    <a:pt x="867" y="5314"/>
                  </a:lnTo>
                  <a:lnTo>
                    <a:pt x="868" y="5309"/>
                  </a:lnTo>
                  <a:lnTo>
                    <a:pt x="868" y="5313"/>
                  </a:lnTo>
                  <a:lnTo>
                    <a:pt x="868" y="5309"/>
                  </a:lnTo>
                  <a:lnTo>
                    <a:pt x="868" y="5313"/>
                  </a:lnTo>
                  <a:lnTo>
                    <a:pt x="870" y="5311"/>
                  </a:lnTo>
                  <a:lnTo>
                    <a:pt x="870" y="5304"/>
                  </a:lnTo>
                  <a:lnTo>
                    <a:pt x="871" y="5303"/>
                  </a:lnTo>
                  <a:lnTo>
                    <a:pt x="871" y="5307"/>
                  </a:lnTo>
                  <a:lnTo>
                    <a:pt x="871" y="5303"/>
                  </a:lnTo>
                  <a:lnTo>
                    <a:pt x="871" y="5304"/>
                  </a:lnTo>
                  <a:lnTo>
                    <a:pt x="873" y="5304"/>
                  </a:lnTo>
                  <a:lnTo>
                    <a:pt x="873" y="5298"/>
                  </a:lnTo>
                  <a:lnTo>
                    <a:pt x="874" y="5297"/>
                  </a:lnTo>
                  <a:lnTo>
                    <a:pt x="874" y="5296"/>
                  </a:lnTo>
                  <a:lnTo>
                    <a:pt x="876" y="5294"/>
                  </a:lnTo>
                  <a:lnTo>
                    <a:pt x="876" y="5294"/>
                  </a:lnTo>
                  <a:lnTo>
                    <a:pt x="876" y="5291"/>
                  </a:lnTo>
                  <a:lnTo>
                    <a:pt x="877" y="5293"/>
                  </a:lnTo>
                  <a:lnTo>
                    <a:pt x="877" y="5298"/>
                  </a:lnTo>
                  <a:lnTo>
                    <a:pt x="877" y="5293"/>
                  </a:lnTo>
                  <a:lnTo>
                    <a:pt x="877" y="5298"/>
                  </a:lnTo>
                  <a:lnTo>
                    <a:pt x="879" y="5303"/>
                  </a:lnTo>
                  <a:lnTo>
                    <a:pt x="879" y="5311"/>
                  </a:lnTo>
                  <a:lnTo>
                    <a:pt x="879" y="5303"/>
                  </a:lnTo>
                  <a:lnTo>
                    <a:pt x="879" y="5311"/>
                  </a:lnTo>
                  <a:lnTo>
                    <a:pt x="880" y="5311"/>
                  </a:lnTo>
                  <a:lnTo>
                    <a:pt x="880" y="5307"/>
                  </a:lnTo>
                  <a:lnTo>
                    <a:pt x="881" y="5310"/>
                  </a:lnTo>
                  <a:lnTo>
                    <a:pt x="881" y="5311"/>
                  </a:lnTo>
                  <a:lnTo>
                    <a:pt x="881" y="5309"/>
                  </a:lnTo>
                  <a:lnTo>
                    <a:pt x="883" y="5309"/>
                  </a:lnTo>
                  <a:lnTo>
                    <a:pt x="883" y="5311"/>
                  </a:lnTo>
                  <a:lnTo>
                    <a:pt x="883" y="5309"/>
                  </a:lnTo>
                  <a:lnTo>
                    <a:pt x="883" y="5311"/>
                  </a:lnTo>
                  <a:lnTo>
                    <a:pt x="884" y="5310"/>
                  </a:lnTo>
                  <a:lnTo>
                    <a:pt x="884" y="5311"/>
                  </a:lnTo>
                  <a:lnTo>
                    <a:pt x="884" y="5310"/>
                  </a:lnTo>
                  <a:lnTo>
                    <a:pt x="884" y="5311"/>
                  </a:lnTo>
                  <a:lnTo>
                    <a:pt x="886" y="5316"/>
                  </a:lnTo>
                  <a:lnTo>
                    <a:pt x="886" y="5313"/>
                  </a:lnTo>
                  <a:lnTo>
                    <a:pt x="887" y="5313"/>
                  </a:lnTo>
                  <a:lnTo>
                    <a:pt x="887" y="5319"/>
                  </a:lnTo>
                  <a:lnTo>
                    <a:pt x="887" y="5313"/>
                  </a:lnTo>
                  <a:lnTo>
                    <a:pt x="887" y="5319"/>
                  </a:lnTo>
                  <a:lnTo>
                    <a:pt x="889" y="5317"/>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5" name="Freeform 1139"/>
            <p:cNvSpPr>
              <a:spLocks/>
            </p:cNvSpPr>
            <p:nvPr/>
          </p:nvSpPr>
          <p:spPr bwMode="auto">
            <a:xfrm>
              <a:off x="2699" y="3755"/>
              <a:ext cx="443" cy="60"/>
            </a:xfrm>
            <a:custGeom>
              <a:avLst/>
              <a:gdLst>
                <a:gd name="T0" fmla="*/ 14 w 887"/>
                <a:gd name="T1" fmla="*/ 7 h 121"/>
                <a:gd name="T2" fmla="*/ 27 w 887"/>
                <a:gd name="T3" fmla="*/ 59 h 121"/>
                <a:gd name="T4" fmla="*/ 44 w 887"/>
                <a:gd name="T5" fmla="*/ 13 h 121"/>
                <a:gd name="T6" fmla="*/ 59 w 887"/>
                <a:gd name="T7" fmla="*/ 47 h 121"/>
                <a:gd name="T8" fmla="*/ 72 w 887"/>
                <a:gd name="T9" fmla="*/ 59 h 121"/>
                <a:gd name="T10" fmla="*/ 87 w 887"/>
                <a:gd name="T11" fmla="*/ 49 h 121"/>
                <a:gd name="T12" fmla="*/ 100 w 887"/>
                <a:gd name="T13" fmla="*/ 52 h 121"/>
                <a:gd name="T14" fmla="*/ 116 w 887"/>
                <a:gd name="T15" fmla="*/ 42 h 121"/>
                <a:gd name="T16" fmla="*/ 129 w 887"/>
                <a:gd name="T17" fmla="*/ 40 h 121"/>
                <a:gd name="T18" fmla="*/ 144 w 887"/>
                <a:gd name="T19" fmla="*/ 62 h 121"/>
                <a:gd name="T20" fmla="*/ 157 w 887"/>
                <a:gd name="T21" fmla="*/ 81 h 121"/>
                <a:gd name="T22" fmla="*/ 170 w 887"/>
                <a:gd name="T23" fmla="*/ 68 h 121"/>
                <a:gd name="T24" fmla="*/ 185 w 887"/>
                <a:gd name="T25" fmla="*/ 56 h 121"/>
                <a:gd name="T26" fmla="*/ 197 w 887"/>
                <a:gd name="T27" fmla="*/ 72 h 121"/>
                <a:gd name="T28" fmla="*/ 211 w 887"/>
                <a:gd name="T29" fmla="*/ 75 h 121"/>
                <a:gd name="T30" fmla="*/ 224 w 887"/>
                <a:gd name="T31" fmla="*/ 73 h 121"/>
                <a:gd name="T32" fmla="*/ 237 w 887"/>
                <a:gd name="T33" fmla="*/ 79 h 121"/>
                <a:gd name="T34" fmla="*/ 252 w 887"/>
                <a:gd name="T35" fmla="*/ 81 h 121"/>
                <a:gd name="T36" fmla="*/ 265 w 887"/>
                <a:gd name="T37" fmla="*/ 86 h 121"/>
                <a:gd name="T38" fmla="*/ 280 w 887"/>
                <a:gd name="T39" fmla="*/ 78 h 121"/>
                <a:gd name="T40" fmla="*/ 295 w 887"/>
                <a:gd name="T41" fmla="*/ 82 h 121"/>
                <a:gd name="T42" fmla="*/ 309 w 887"/>
                <a:gd name="T43" fmla="*/ 73 h 121"/>
                <a:gd name="T44" fmla="*/ 325 w 887"/>
                <a:gd name="T45" fmla="*/ 69 h 121"/>
                <a:gd name="T46" fmla="*/ 337 w 887"/>
                <a:gd name="T47" fmla="*/ 95 h 121"/>
                <a:gd name="T48" fmla="*/ 350 w 887"/>
                <a:gd name="T49" fmla="*/ 89 h 121"/>
                <a:gd name="T50" fmla="*/ 364 w 887"/>
                <a:gd name="T51" fmla="*/ 86 h 121"/>
                <a:gd name="T52" fmla="*/ 380 w 887"/>
                <a:gd name="T53" fmla="*/ 91 h 121"/>
                <a:gd name="T54" fmla="*/ 394 w 887"/>
                <a:gd name="T55" fmla="*/ 72 h 121"/>
                <a:gd name="T56" fmla="*/ 407 w 887"/>
                <a:gd name="T57" fmla="*/ 95 h 121"/>
                <a:gd name="T58" fmla="*/ 422 w 887"/>
                <a:gd name="T59" fmla="*/ 91 h 121"/>
                <a:gd name="T60" fmla="*/ 436 w 887"/>
                <a:gd name="T61" fmla="*/ 99 h 121"/>
                <a:gd name="T62" fmla="*/ 450 w 887"/>
                <a:gd name="T63" fmla="*/ 106 h 121"/>
                <a:gd name="T64" fmla="*/ 466 w 887"/>
                <a:gd name="T65" fmla="*/ 88 h 121"/>
                <a:gd name="T66" fmla="*/ 479 w 887"/>
                <a:gd name="T67" fmla="*/ 105 h 121"/>
                <a:gd name="T68" fmla="*/ 495 w 887"/>
                <a:gd name="T69" fmla="*/ 106 h 121"/>
                <a:gd name="T70" fmla="*/ 508 w 887"/>
                <a:gd name="T71" fmla="*/ 105 h 121"/>
                <a:gd name="T72" fmla="*/ 524 w 887"/>
                <a:gd name="T73" fmla="*/ 86 h 121"/>
                <a:gd name="T74" fmla="*/ 538 w 887"/>
                <a:gd name="T75" fmla="*/ 91 h 121"/>
                <a:gd name="T76" fmla="*/ 551 w 887"/>
                <a:gd name="T77" fmla="*/ 114 h 121"/>
                <a:gd name="T78" fmla="*/ 566 w 887"/>
                <a:gd name="T79" fmla="*/ 109 h 121"/>
                <a:gd name="T80" fmla="*/ 581 w 887"/>
                <a:gd name="T81" fmla="*/ 66 h 121"/>
                <a:gd name="T82" fmla="*/ 594 w 887"/>
                <a:gd name="T83" fmla="*/ 99 h 121"/>
                <a:gd name="T84" fmla="*/ 609 w 887"/>
                <a:gd name="T85" fmla="*/ 93 h 121"/>
                <a:gd name="T86" fmla="*/ 623 w 887"/>
                <a:gd name="T87" fmla="*/ 92 h 121"/>
                <a:gd name="T88" fmla="*/ 636 w 887"/>
                <a:gd name="T89" fmla="*/ 99 h 121"/>
                <a:gd name="T90" fmla="*/ 650 w 887"/>
                <a:gd name="T91" fmla="*/ 112 h 121"/>
                <a:gd name="T92" fmla="*/ 668 w 887"/>
                <a:gd name="T93" fmla="*/ 88 h 121"/>
                <a:gd name="T94" fmla="*/ 682 w 887"/>
                <a:gd name="T95" fmla="*/ 98 h 121"/>
                <a:gd name="T96" fmla="*/ 697 w 887"/>
                <a:gd name="T97" fmla="*/ 105 h 121"/>
                <a:gd name="T98" fmla="*/ 710 w 887"/>
                <a:gd name="T99" fmla="*/ 108 h 121"/>
                <a:gd name="T100" fmla="*/ 722 w 887"/>
                <a:gd name="T101" fmla="*/ 108 h 121"/>
                <a:gd name="T102" fmla="*/ 735 w 887"/>
                <a:gd name="T103" fmla="*/ 112 h 121"/>
                <a:gd name="T104" fmla="*/ 751 w 887"/>
                <a:gd name="T105" fmla="*/ 106 h 121"/>
                <a:gd name="T106" fmla="*/ 766 w 887"/>
                <a:gd name="T107" fmla="*/ 109 h 121"/>
                <a:gd name="T108" fmla="*/ 783 w 887"/>
                <a:gd name="T109" fmla="*/ 93 h 121"/>
                <a:gd name="T110" fmla="*/ 797 w 887"/>
                <a:gd name="T111" fmla="*/ 99 h 121"/>
                <a:gd name="T112" fmla="*/ 810 w 887"/>
                <a:gd name="T113" fmla="*/ 98 h 121"/>
                <a:gd name="T114" fmla="*/ 829 w 887"/>
                <a:gd name="T115" fmla="*/ 79 h 121"/>
                <a:gd name="T116" fmla="*/ 842 w 887"/>
                <a:gd name="T117" fmla="*/ 86 h 121"/>
                <a:gd name="T118" fmla="*/ 856 w 887"/>
                <a:gd name="T119" fmla="*/ 89 h 121"/>
                <a:gd name="T120" fmla="*/ 872 w 887"/>
                <a:gd name="T121" fmla="*/ 98 h 121"/>
                <a:gd name="T122" fmla="*/ 887 w 887"/>
                <a:gd name="T123" fmla="*/ 8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7" h="121">
                  <a:moveTo>
                    <a:pt x="0" y="7"/>
                  </a:moveTo>
                  <a:lnTo>
                    <a:pt x="0" y="10"/>
                  </a:lnTo>
                  <a:lnTo>
                    <a:pt x="0" y="7"/>
                  </a:lnTo>
                  <a:lnTo>
                    <a:pt x="0" y="10"/>
                  </a:lnTo>
                  <a:lnTo>
                    <a:pt x="1" y="13"/>
                  </a:lnTo>
                  <a:lnTo>
                    <a:pt x="1" y="17"/>
                  </a:lnTo>
                  <a:lnTo>
                    <a:pt x="1" y="13"/>
                  </a:lnTo>
                  <a:lnTo>
                    <a:pt x="1" y="17"/>
                  </a:lnTo>
                  <a:lnTo>
                    <a:pt x="2" y="20"/>
                  </a:lnTo>
                  <a:lnTo>
                    <a:pt x="2" y="17"/>
                  </a:lnTo>
                  <a:lnTo>
                    <a:pt x="2" y="19"/>
                  </a:lnTo>
                  <a:lnTo>
                    <a:pt x="4" y="17"/>
                  </a:lnTo>
                  <a:lnTo>
                    <a:pt x="4" y="14"/>
                  </a:lnTo>
                  <a:lnTo>
                    <a:pt x="5" y="16"/>
                  </a:lnTo>
                  <a:lnTo>
                    <a:pt x="5" y="13"/>
                  </a:lnTo>
                  <a:lnTo>
                    <a:pt x="5" y="14"/>
                  </a:lnTo>
                  <a:lnTo>
                    <a:pt x="7" y="14"/>
                  </a:lnTo>
                  <a:lnTo>
                    <a:pt x="7" y="3"/>
                  </a:lnTo>
                  <a:lnTo>
                    <a:pt x="8" y="3"/>
                  </a:lnTo>
                  <a:lnTo>
                    <a:pt x="8" y="1"/>
                  </a:lnTo>
                  <a:lnTo>
                    <a:pt x="10" y="0"/>
                  </a:lnTo>
                  <a:lnTo>
                    <a:pt x="10" y="4"/>
                  </a:lnTo>
                  <a:lnTo>
                    <a:pt x="10" y="0"/>
                  </a:lnTo>
                  <a:lnTo>
                    <a:pt x="10" y="1"/>
                  </a:lnTo>
                  <a:lnTo>
                    <a:pt x="11" y="1"/>
                  </a:lnTo>
                  <a:lnTo>
                    <a:pt x="11" y="6"/>
                  </a:lnTo>
                  <a:lnTo>
                    <a:pt x="11" y="1"/>
                  </a:lnTo>
                  <a:lnTo>
                    <a:pt x="11" y="6"/>
                  </a:lnTo>
                  <a:lnTo>
                    <a:pt x="13" y="7"/>
                  </a:lnTo>
                  <a:lnTo>
                    <a:pt x="13" y="9"/>
                  </a:lnTo>
                  <a:lnTo>
                    <a:pt x="13" y="7"/>
                  </a:lnTo>
                  <a:lnTo>
                    <a:pt x="13" y="9"/>
                  </a:lnTo>
                  <a:lnTo>
                    <a:pt x="14" y="7"/>
                  </a:lnTo>
                  <a:lnTo>
                    <a:pt x="14" y="13"/>
                  </a:lnTo>
                  <a:lnTo>
                    <a:pt x="14" y="7"/>
                  </a:lnTo>
                  <a:lnTo>
                    <a:pt x="14" y="13"/>
                  </a:lnTo>
                  <a:lnTo>
                    <a:pt x="15" y="13"/>
                  </a:lnTo>
                  <a:lnTo>
                    <a:pt x="15" y="20"/>
                  </a:lnTo>
                  <a:lnTo>
                    <a:pt x="15" y="13"/>
                  </a:lnTo>
                  <a:lnTo>
                    <a:pt x="15" y="20"/>
                  </a:lnTo>
                  <a:lnTo>
                    <a:pt x="17" y="20"/>
                  </a:lnTo>
                  <a:lnTo>
                    <a:pt x="17" y="23"/>
                  </a:lnTo>
                  <a:lnTo>
                    <a:pt x="17" y="20"/>
                  </a:lnTo>
                  <a:lnTo>
                    <a:pt x="17" y="23"/>
                  </a:lnTo>
                  <a:lnTo>
                    <a:pt x="18" y="29"/>
                  </a:lnTo>
                  <a:lnTo>
                    <a:pt x="18" y="39"/>
                  </a:lnTo>
                  <a:lnTo>
                    <a:pt x="18" y="29"/>
                  </a:lnTo>
                  <a:lnTo>
                    <a:pt x="18" y="39"/>
                  </a:lnTo>
                  <a:lnTo>
                    <a:pt x="20" y="42"/>
                  </a:lnTo>
                  <a:lnTo>
                    <a:pt x="20" y="36"/>
                  </a:lnTo>
                  <a:lnTo>
                    <a:pt x="21" y="43"/>
                  </a:lnTo>
                  <a:lnTo>
                    <a:pt x="21" y="53"/>
                  </a:lnTo>
                  <a:lnTo>
                    <a:pt x="21" y="43"/>
                  </a:lnTo>
                  <a:lnTo>
                    <a:pt x="21" y="53"/>
                  </a:lnTo>
                  <a:lnTo>
                    <a:pt x="23" y="55"/>
                  </a:lnTo>
                  <a:lnTo>
                    <a:pt x="23" y="59"/>
                  </a:lnTo>
                  <a:lnTo>
                    <a:pt x="23" y="52"/>
                  </a:lnTo>
                  <a:lnTo>
                    <a:pt x="23" y="59"/>
                  </a:lnTo>
                  <a:lnTo>
                    <a:pt x="24" y="60"/>
                  </a:lnTo>
                  <a:lnTo>
                    <a:pt x="24" y="55"/>
                  </a:lnTo>
                  <a:lnTo>
                    <a:pt x="26" y="56"/>
                  </a:lnTo>
                  <a:lnTo>
                    <a:pt x="26" y="58"/>
                  </a:lnTo>
                  <a:lnTo>
                    <a:pt x="26" y="56"/>
                  </a:lnTo>
                  <a:lnTo>
                    <a:pt x="26" y="58"/>
                  </a:lnTo>
                  <a:lnTo>
                    <a:pt x="27" y="58"/>
                  </a:lnTo>
                  <a:lnTo>
                    <a:pt x="27" y="59"/>
                  </a:lnTo>
                  <a:lnTo>
                    <a:pt x="27" y="53"/>
                  </a:lnTo>
                  <a:lnTo>
                    <a:pt x="28" y="49"/>
                  </a:lnTo>
                  <a:lnTo>
                    <a:pt x="28" y="43"/>
                  </a:lnTo>
                  <a:lnTo>
                    <a:pt x="30" y="39"/>
                  </a:lnTo>
                  <a:lnTo>
                    <a:pt x="30" y="40"/>
                  </a:lnTo>
                  <a:lnTo>
                    <a:pt x="30" y="35"/>
                  </a:lnTo>
                  <a:lnTo>
                    <a:pt x="31" y="35"/>
                  </a:lnTo>
                  <a:lnTo>
                    <a:pt x="31" y="36"/>
                  </a:lnTo>
                  <a:lnTo>
                    <a:pt x="31" y="33"/>
                  </a:lnTo>
                  <a:lnTo>
                    <a:pt x="33" y="32"/>
                  </a:lnTo>
                  <a:lnTo>
                    <a:pt x="33" y="33"/>
                  </a:lnTo>
                  <a:lnTo>
                    <a:pt x="33" y="29"/>
                  </a:lnTo>
                  <a:lnTo>
                    <a:pt x="34" y="27"/>
                  </a:lnTo>
                  <a:lnTo>
                    <a:pt x="34" y="19"/>
                  </a:lnTo>
                  <a:lnTo>
                    <a:pt x="36" y="17"/>
                  </a:lnTo>
                  <a:lnTo>
                    <a:pt x="36" y="19"/>
                  </a:lnTo>
                  <a:lnTo>
                    <a:pt x="36" y="17"/>
                  </a:lnTo>
                  <a:lnTo>
                    <a:pt x="37" y="17"/>
                  </a:lnTo>
                  <a:lnTo>
                    <a:pt x="37" y="14"/>
                  </a:lnTo>
                  <a:lnTo>
                    <a:pt x="38" y="13"/>
                  </a:lnTo>
                  <a:lnTo>
                    <a:pt x="38" y="16"/>
                  </a:lnTo>
                  <a:lnTo>
                    <a:pt x="38" y="13"/>
                  </a:lnTo>
                  <a:lnTo>
                    <a:pt x="38" y="14"/>
                  </a:lnTo>
                  <a:lnTo>
                    <a:pt x="40" y="14"/>
                  </a:lnTo>
                  <a:lnTo>
                    <a:pt x="40" y="9"/>
                  </a:lnTo>
                  <a:lnTo>
                    <a:pt x="41" y="7"/>
                  </a:lnTo>
                  <a:lnTo>
                    <a:pt x="41" y="11"/>
                  </a:lnTo>
                  <a:lnTo>
                    <a:pt x="41" y="7"/>
                  </a:lnTo>
                  <a:lnTo>
                    <a:pt x="41" y="9"/>
                  </a:lnTo>
                  <a:lnTo>
                    <a:pt x="43" y="10"/>
                  </a:lnTo>
                  <a:lnTo>
                    <a:pt x="43" y="6"/>
                  </a:lnTo>
                  <a:lnTo>
                    <a:pt x="43" y="10"/>
                  </a:lnTo>
                  <a:lnTo>
                    <a:pt x="44" y="13"/>
                  </a:lnTo>
                  <a:lnTo>
                    <a:pt x="44" y="22"/>
                  </a:lnTo>
                  <a:lnTo>
                    <a:pt x="44" y="13"/>
                  </a:lnTo>
                  <a:lnTo>
                    <a:pt x="44" y="20"/>
                  </a:lnTo>
                  <a:lnTo>
                    <a:pt x="46" y="22"/>
                  </a:lnTo>
                  <a:lnTo>
                    <a:pt x="46" y="22"/>
                  </a:lnTo>
                  <a:lnTo>
                    <a:pt x="46" y="19"/>
                  </a:lnTo>
                  <a:lnTo>
                    <a:pt x="46" y="22"/>
                  </a:lnTo>
                  <a:lnTo>
                    <a:pt x="47" y="23"/>
                  </a:lnTo>
                  <a:lnTo>
                    <a:pt x="47" y="19"/>
                  </a:lnTo>
                  <a:lnTo>
                    <a:pt x="49" y="20"/>
                  </a:lnTo>
                  <a:lnTo>
                    <a:pt x="49" y="20"/>
                  </a:lnTo>
                  <a:lnTo>
                    <a:pt x="49" y="20"/>
                  </a:lnTo>
                  <a:lnTo>
                    <a:pt x="50" y="20"/>
                  </a:lnTo>
                  <a:lnTo>
                    <a:pt x="50" y="16"/>
                  </a:lnTo>
                  <a:lnTo>
                    <a:pt x="50" y="17"/>
                  </a:lnTo>
                  <a:lnTo>
                    <a:pt x="51" y="20"/>
                  </a:lnTo>
                  <a:lnTo>
                    <a:pt x="51" y="17"/>
                  </a:lnTo>
                  <a:lnTo>
                    <a:pt x="51" y="20"/>
                  </a:lnTo>
                  <a:lnTo>
                    <a:pt x="53" y="23"/>
                  </a:lnTo>
                  <a:lnTo>
                    <a:pt x="53" y="29"/>
                  </a:lnTo>
                  <a:lnTo>
                    <a:pt x="53" y="23"/>
                  </a:lnTo>
                  <a:lnTo>
                    <a:pt x="53" y="29"/>
                  </a:lnTo>
                  <a:lnTo>
                    <a:pt x="54" y="33"/>
                  </a:lnTo>
                  <a:lnTo>
                    <a:pt x="54" y="40"/>
                  </a:lnTo>
                  <a:lnTo>
                    <a:pt x="54" y="33"/>
                  </a:lnTo>
                  <a:lnTo>
                    <a:pt x="54" y="40"/>
                  </a:lnTo>
                  <a:lnTo>
                    <a:pt x="56" y="40"/>
                  </a:lnTo>
                  <a:lnTo>
                    <a:pt x="56" y="39"/>
                  </a:lnTo>
                  <a:lnTo>
                    <a:pt x="57" y="40"/>
                  </a:lnTo>
                  <a:lnTo>
                    <a:pt x="57" y="46"/>
                  </a:lnTo>
                  <a:lnTo>
                    <a:pt x="57" y="40"/>
                  </a:lnTo>
                  <a:lnTo>
                    <a:pt x="57" y="46"/>
                  </a:lnTo>
                  <a:lnTo>
                    <a:pt x="59" y="47"/>
                  </a:lnTo>
                  <a:lnTo>
                    <a:pt x="59" y="58"/>
                  </a:lnTo>
                  <a:lnTo>
                    <a:pt x="59" y="47"/>
                  </a:lnTo>
                  <a:lnTo>
                    <a:pt x="59" y="58"/>
                  </a:lnTo>
                  <a:lnTo>
                    <a:pt x="60" y="53"/>
                  </a:lnTo>
                  <a:lnTo>
                    <a:pt x="60" y="55"/>
                  </a:lnTo>
                  <a:lnTo>
                    <a:pt x="60" y="53"/>
                  </a:lnTo>
                  <a:lnTo>
                    <a:pt x="60" y="55"/>
                  </a:lnTo>
                  <a:lnTo>
                    <a:pt x="62" y="56"/>
                  </a:lnTo>
                  <a:lnTo>
                    <a:pt x="62" y="58"/>
                  </a:lnTo>
                  <a:lnTo>
                    <a:pt x="62" y="56"/>
                  </a:lnTo>
                  <a:lnTo>
                    <a:pt x="62" y="56"/>
                  </a:lnTo>
                  <a:lnTo>
                    <a:pt x="63" y="56"/>
                  </a:lnTo>
                  <a:lnTo>
                    <a:pt x="63" y="53"/>
                  </a:lnTo>
                  <a:lnTo>
                    <a:pt x="63" y="55"/>
                  </a:lnTo>
                  <a:lnTo>
                    <a:pt x="64" y="53"/>
                  </a:lnTo>
                  <a:lnTo>
                    <a:pt x="64" y="56"/>
                  </a:lnTo>
                  <a:lnTo>
                    <a:pt x="64" y="52"/>
                  </a:lnTo>
                  <a:lnTo>
                    <a:pt x="64" y="56"/>
                  </a:lnTo>
                  <a:lnTo>
                    <a:pt x="66" y="55"/>
                  </a:lnTo>
                  <a:lnTo>
                    <a:pt x="66" y="60"/>
                  </a:lnTo>
                  <a:lnTo>
                    <a:pt x="66" y="55"/>
                  </a:lnTo>
                  <a:lnTo>
                    <a:pt x="66" y="60"/>
                  </a:lnTo>
                  <a:lnTo>
                    <a:pt x="67" y="62"/>
                  </a:lnTo>
                  <a:lnTo>
                    <a:pt x="67" y="66"/>
                  </a:lnTo>
                  <a:lnTo>
                    <a:pt x="67" y="62"/>
                  </a:lnTo>
                  <a:lnTo>
                    <a:pt x="67" y="66"/>
                  </a:lnTo>
                  <a:lnTo>
                    <a:pt x="69" y="66"/>
                  </a:lnTo>
                  <a:lnTo>
                    <a:pt x="69" y="59"/>
                  </a:lnTo>
                  <a:lnTo>
                    <a:pt x="69" y="63"/>
                  </a:lnTo>
                  <a:lnTo>
                    <a:pt x="70" y="66"/>
                  </a:lnTo>
                  <a:lnTo>
                    <a:pt x="70" y="63"/>
                  </a:lnTo>
                  <a:lnTo>
                    <a:pt x="72" y="62"/>
                  </a:lnTo>
                  <a:lnTo>
                    <a:pt x="72" y="59"/>
                  </a:lnTo>
                  <a:lnTo>
                    <a:pt x="72" y="60"/>
                  </a:lnTo>
                  <a:lnTo>
                    <a:pt x="73" y="58"/>
                  </a:lnTo>
                  <a:lnTo>
                    <a:pt x="73" y="56"/>
                  </a:lnTo>
                  <a:lnTo>
                    <a:pt x="74" y="58"/>
                  </a:lnTo>
                  <a:lnTo>
                    <a:pt x="74" y="53"/>
                  </a:lnTo>
                  <a:lnTo>
                    <a:pt x="76" y="52"/>
                  </a:lnTo>
                  <a:lnTo>
                    <a:pt x="76" y="53"/>
                  </a:lnTo>
                  <a:lnTo>
                    <a:pt x="76" y="52"/>
                  </a:lnTo>
                  <a:lnTo>
                    <a:pt x="76" y="53"/>
                  </a:lnTo>
                  <a:lnTo>
                    <a:pt x="77" y="53"/>
                  </a:lnTo>
                  <a:lnTo>
                    <a:pt x="77" y="59"/>
                  </a:lnTo>
                  <a:lnTo>
                    <a:pt x="77" y="53"/>
                  </a:lnTo>
                  <a:lnTo>
                    <a:pt x="77" y="59"/>
                  </a:lnTo>
                  <a:lnTo>
                    <a:pt x="79" y="60"/>
                  </a:lnTo>
                  <a:lnTo>
                    <a:pt x="79" y="60"/>
                  </a:lnTo>
                  <a:lnTo>
                    <a:pt x="79" y="59"/>
                  </a:lnTo>
                  <a:lnTo>
                    <a:pt x="80" y="58"/>
                  </a:lnTo>
                  <a:lnTo>
                    <a:pt x="80" y="62"/>
                  </a:lnTo>
                  <a:lnTo>
                    <a:pt x="80" y="58"/>
                  </a:lnTo>
                  <a:lnTo>
                    <a:pt x="80" y="62"/>
                  </a:lnTo>
                  <a:lnTo>
                    <a:pt x="82" y="62"/>
                  </a:lnTo>
                  <a:lnTo>
                    <a:pt x="82" y="63"/>
                  </a:lnTo>
                  <a:lnTo>
                    <a:pt x="82" y="60"/>
                  </a:lnTo>
                  <a:lnTo>
                    <a:pt x="83" y="58"/>
                  </a:lnTo>
                  <a:lnTo>
                    <a:pt x="83" y="52"/>
                  </a:lnTo>
                  <a:lnTo>
                    <a:pt x="85" y="50"/>
                  </a:lnTo>
                  <a:lnTo>
                    <a:pt x="85" y="52"/>
                  </a:lnTo>
                  <a:lnTo>
                    <a:pt x="85" y="45"/>
                  </a:lnTo>
                  <a:lnTo>
                    <a:pt x="86" y="43"/>
                  </a:lnTo>
                  <a:lnTo>
                    <a:pt x="86" y="49"/>
                  </a:lnTo>
                  <a:lnTo>
                    <a:pt x="86" y="43"/>
                  </a:lnTo>
                  <a:lnTo>
                    <a:pt x="86" y="49"/>
                  </a:lnTo>
                  <a:lnTo>
                    <a:pt x="87" y="49"/>
                  </a:lnTo>
                  <a:lnTo>
                    <a:pt x="87" y="50"/>
                  </a:lnTo>
                  <a:lnTo>
                    <a:pt x="87" y="47"/>
                  </a:lnTo>
                  <a:lnTo>
                    <a:pt x="87" y="49"/>
                  </a:lnTo>
                  <a:lnTo>
                    <a:pt x="89" y="49"/>
                  </a:lnTo>
                  <a:lnTo>
                    <a:pt x="89" y="58"/>
                  </a:lnTo>
                  <a:lnTo>
                    <a:pt x="89" y="49"/>
                  </a:lnTo>
                  <a:lnTo>
                    <a:pt x="89" y="58"/>
                  </a:lnTo>
                  <a:lnTo>
                    <a:pt x="90" y="55"/>
                  </a:lnTo>
                  <a:lnTo>
                    <a:pt x="90" y="52"/>
                  </a:lnTo>
                  <a:lnTo>
                    <a:pt x="92" y="53"/>
                  </a:lnTo>
                  <a:lnTo>
                    <a:pt x="92" y="50"/>
                  </a:lnTo>
                  <a:lnTo>
                    <a:pt x="92" y="52"/>
                  </a:lnTo>
                  <a:lnTo>
                    <a:pt x="93" y="55"/>
                  </a:lnTo>
                  <a:lnTo>
                    <a:pt x="93" y="60"/>
                  </a:lnTo>
                  <a:lnTo>
                    <a:pt x="93" y="55"/>
                  </a:lnTo>
                  <a:lnTo>
                    <a:pt x="93" y="56"/>
                  </a:lnTo>
                  <a:lnTo>
                    <a:pt x="95" y="55"/>
                  </a:lnTo>
                  <a:lnTo>
                    <a:pt x="95" y="58"/>
                  </a:lnTo>
                  <a:lnTo>
                    <a:pt x="95" y="53"/>
                  </a:lnTo>
                  <a:lnTo>
                    <a:pt x="96" y="55"/>
                  </a:lnTo>
                  <a:lnTo>
                    <a:pt x="96" y="56"/>
                  </a:lnTo>
                  <a:lnTo>
                    <a:pt x="96" y="52"/>
                  </a:lnTo>
                  <a:lnTo>
                    <a:pt x="98" y="50"/>
                  </a:lnTo>
                  <a:lnTo>
                    <a:pt x="98" y="52"/>
                  </a:lnTo>
                  <a:lnTo>
                    <a:pt x="98" y="50"/>
                  </a:lnTo>
                  <a:lnTo>
                    <a:pt x="98" y="52"/>
                  </a:lnTo>
                  <a:lnTo>
                    <a:pt x="99" y="53"/>
                  </a:lnTo>
                  <a:lnTo>
                    <a:pt x="99" y="56"/>
                  </a:lnTo>
                  <a:lnTo>
                    <a:pt x="99" y="53"/>
                  </a:lnTo>
                  <a:lnTo>
                    <a:pt x="99" y="56"/>
                  </a:lnTo>
                  <a:lnTo>
                    <a:pt x="100" y="53"/>
                  </a:lnTo>
                  <a:lnTo>
                    <a:pt x="100" y="58"/>
                  </a:lnTo>
                  <a:lnTo>
                    <a:pt x="100" y="52"/>
                  </a:lnTo>
                  <a:lnTo>
                    <a:pt x="100" y="58"/>
                  </a:lnTo>
                  <a:lnTo>
                    <a:pt x="102" y="53"/>
                  </a:lnTo>
                  <a:lnTo>
                    <a:pt x="102" y="55"/>
                  </a:lnTo>
                  <a:lnTo>
                    <a:pt x="102" y="52"/>
                  </a:lnTo>
                  <a:lnTo>
                    <a:pt x="103" y="53"/>
                  </a:lnTo>
                  <a:lnTo>
                    <a:pt x="103" y="58"/>
                  </a:lnTo>
                  <a:lnTo>
                    <a:pt x="103" y="53"/>
                  </a:lnTo>
                  <a:lnTo>
                    <a:pt x="103" y="58"/>
                  </a:lnTo>
                  <a:lnTo>
                    <a:pt x="105" y="56"/>
                  </a:lnTo>
                  <a:lnTo>
                    <a:pt x="105" y="55"/>
                  </a:lnTo>
                  <a:lnTo>
                    <a:pt x="106" y="53"/>
                  </a:lnTo>
                  <a:lnTo>
                    <a:pt x="106" y="49"/>
                  </a:lnTo>
                  <a:lnTo>
                    <a:pt x="106" y="49"/>
                  </a:lnTo>
                  <a:lnTo>
                    <a:pt x="108" y="46"/>
                  </a:lnTo>
                  <a:lnTo>
                    <a:pt x="108" y="42"/>
                  </a:lnTo>
                  <a:lnTo>
                    <a:pt x="108" y="43"/>
                  </a:lnTo>
                  <a:lnTo>
                    <a:pt x="109" y="42"/>
                  </a:lnTo>
                  <a:lnTo>
                    <a:pt x="109" y="43"/>
                  </a:lnTo>
                  <a:lnTo>
                    <a:pt x="109" y="40"/>
                  </a:lnTo>
                  <a:lnTo>
                    <a:pt x="109" y="43"/>
                  </a:lnTo>
                  <a:lnTo>
                    <a:pt x="110" y="42"/>
                  </a:lnTo>
                  <a:lnTo>
                    <a:pt x="110" y="36"/>
                  </a:lnTo>
                  <a:lnTo>
                    <a:pt x="110" y="37"/>
                  </a:lnTo>
                  <a:lnTo>
                    <a:pt x="112" y="37"/>
                  </a:lnTo>
                  <a:lnTo>
                    <a:pt x="112" y="35"/>
                  </a:lnTo>
                  <a:lnTo>
                    <a:pt x="113" y="36"/>
                  </a:lnTo>
                  <a:lnTo>
                    <a:pt x="113" y="36"/>
                  </a:lnTo>
                  <a:lnTo>
                    <a:pt x="113" y="32"/>
                  </a:lnTo>
                  <a:lnTo>
                    <a:pt x="115" y="32"/>
                  </a:lnTo>
                  <a:lnTo>
                    <a:pt x="115" y="39"/>
                  </a:lnTo>
                  <a:lnTo>
                    <a:pt x="115" y="32"/>
                  </a:lnTo>
                  <a:lnTo>
                    <a:pt x="115" y="39"/>
                  </a:lnTo>
                  <a:lnTo>
                    <a:pt x="116" y="42"/>
                  </a:lnTo>
                  <a:lnTo>
                    <a:pt x="116" y="45"/>
                  </a:lnTo>
                  <a:lnTo>
                    <a:pt x="116" y="42"/>
                  </a:lnTo>
                  <a:lnTo>
                    <a:pt x="116" y="45"/>
                  </a:lnTo>
                  <a:lnTo>
                    <a:pt x="118" y="43"/>
                  </a:lnTo>
                  <a:lnTo>
                    <a:pt x="118" y="45"/>
                  </a:lnTo>
                  <a:lnTo>
                    <a:pt x="118" y="40"/>
                  </a:lnTo>
                  <a:lnTo>
                    <a:pt x="118" y="45"/>
                  </a:lnTo>
                  <a:lnTo>
                    <a:pt x="119" y="45"/>
                  </a:lnTo>
                  <a:lnTo>
                    <a:pt x="119" y="49"/>
                  </a:lnTo>
                  <a:lnTo>
                    <a:pt x="119" y="45"/>
                  </a:lnTo>
                  <a:lnTo>
                    <a:pt x="119" y="49"/>
                  </a:lnTo>
                  <a:lnTo>
                    <a:pt x="121" y="47"/>
                  </a:lnTo>
                  <a:lnTo>
                    <a:pt x="121" y="49"/>
                  </a:lnTo>
                  <a:lnTo>
                    <a:pt x="121" y="46"/>
                  </a:lnTo>
                  <a:lnTo>
                    <a:pt x="121" y="49"/>
                  </a:lnTo>
                  <a:lnTo>
                    <a:pt x="122" y="52"/>
                  </a:lnTo>
                  <a:lnTo>
                    <a:pt x="122" y="50"/>
                  </a:lnTo>
                  <a:lnTo>
                    <a:pt x="123" y="49"/>
                  </a:lnTo>
                  <a:lnTo>
                    <a:pt x="123" y="52"/>
                  </a:lnTo>
                  <a:lnTo>
                    <a:pt x="123" y="49"/>
                  </a:lnTo>
                  <a:lnTo>
                    <a:pt x="123" y="52"/>
                  </a:lnTo>
                  <a:lnTo>
                    <a:pt x="125" y="52"/>
                  </a:lnTo>
                  <a:lnTo>
                    <a:pt x="125" y="55"/>
                  </a:lnTo>
                  <a:lnTo>
                    <a:pt x="125" y="50"/>
                  </a:lnTo>
                  <a:lnTo>
                    <a:pt x="126" y="50"/>
                  </a:lnTo>
                  <a:lnTo>
                    <a:pt x="126" y="53"/>
                  </a:lnTo>
                  <a:lnTo>
                    <a:pt x="126" y="50"/>
                  </a:lnTo>
                  <a:lnTo>
                    <a:pt x="126" y="53"/>
                  </a:lnTo>
                  <a:lnTo>
                    <a:pt x="128" y="50"/>
                  </a:lnTo>
                  <a:lnTo>
                    <a:pt x="128" y="43"/>
                  </a:lnTo>
                  <a:lnTo>
                    <a:pt x="129" y="42"/>
                  </a:lnTo>
                  <a:lnTo>
                    <a:pt x="129" y="42"/>
                  </a:lnTo>
                  <a:lnTo>
                    <a:pt x="129" y="40"/>
                  </a:lnTo>
                  <a:lnTo>
                    <a:pt x="131" y="40"/>
                  </a:lnTo>
                  <a:lnTo>
                    <a:pt x="131" y="36"/>
                  </a:lnTo>
                  <a:lnTo>
                    <a:pt x="132" y="36"/>
                  </a:lnTo>
                  <a:lnTo>
                    <a:pt x="132" y="39"/>
                  </a:lnTo>
                  <a:lnTo>
                    <a:pt x="132" y="36"/>
                  </a:lnTo>
                  <a:lnTo>
                    <a:pt x="132" y="39"/>
                  </a:lnTo>
                  <a:lnTo>
                    <a:pt x="134" y="42"/>
                  </a:lnTo>
                  <a:lnTo>
                    <a:pt x="134" y="45"/>
                  </a:lnTo>
                  <a:lnTo>
                    <a:pt x="134" y="42"/>
                  </a:lnTo>
                  <a:lnTo>
                    <a:pt x="134" y="45"/>
                  </a:lnTo>
                  <a:lnTo>
                    <a:pt x="135" y="45"/>
                  </a:lnTo>
                  <a:lnTo>
                    <a:pt x="135" y="46"/>
                  </a:lnTo>
                  <a:lnTo>
                    <a:pt x="135" y="43"/>
                  </a:lnTo>
                  <a:lnTo>
                    <a:pt x="136" y="45"/>
                  </a:lnTo>
                  <a:lnTo>
                    <a:pt x="136" y="50"/>
                  </a:lnTo>
                  <a:lnTo>
                    <a:pt x="136" y="45"/>
                  </a:lnTo>
                  <a:lnTo>
                    <a:pt x="136" y="50"/>
                  </a:lnTo>
                  <a:lnTo>
                    <a:pt x="138" y="52"/>
                  </a:lnTo>
                  <a:lnTo>
                    <a:pt x="138" y="56"/>
                  </a:lnTo>
                  <a:lnTo>
                    <a:pt x="138" y="52"/>
                  </a:lnTo>
                  <a:lnTo>
                    <a:pt x="138" y="56"/>
                  </a:lnTo>
                  <a:lnTo>
                    <a:pt x="139" y="55"/>
                  </a:lnTo>
                  <a:lnTo>
                    <a:pt x="139" y="58"/>
                  </a:lnTo>
                  <a:lnTo>
                    <a:pt x="139" y="53"/>
                  </a:lnTo>
                  <a:lnTo>
                    <a:pt x="141" y="53"/>
                  </a:lnTo>
                  <a:lnTo>
                    <a:pt x="141" y="53"/>
                  </a:lnTo>
                  <a:lnTo>
                    <a:pt x="141" y="53"/>
                  </a:lnTo>
                  <a:lnTo>
                    <a:pt x="142" y="56"/>
                  </a:lnTo>
                  <a:lnTo>
                    <a:pt x="142" y="60"/>
                  </a:lnTo>
                  <a:lnTo>
                    <a:pt x="142" y="56"/>
                  </a:lnTo>
                  <a:lnTo>
                    <a:pt x="142" y="60"/>
                  </a:lnTo>
                  <a:lnTo>
                    <a:pt x="144" y="62"/>
                  </a:lnTo>
                  <a:lnTo>
                    <a:pt x="144" y="62"/>
                  </a:lnTo>
                  <a:lnTo>
                    <a:pt x="144" y="60"/>
                  </a:lnTo>
                  <a:lnTo>
                    <a:pt x="145" y="63"/>
                  </a:lnTo>
                  <a:lnTo>
                    <a:pt x="145" y="66"/>
                  </a:lnTo>
                  <a:lnTo>
                    <a:pt x="145" y="63"/>
                  </a:lnTo>
                  <a:lnTo>
                    <a:pt x="145" y="66"/>
                  </a:lnTo>
                  <a:lnTo>
                    <a:pt x="146" y="66"/>
                  </a:lnTo>
                  <a:lnTo>
                    <a:pt x="146" y="68"/>
                  </a:lnTo>
                  <a:lnTo>
                    <a:pt x="146" y="65"/>
                  </a:lnTo>
                  <a:lnTo>
                    <a:pt x="146" y="68"/>
                  </a:lnTo>
                  <a:lnTo>
                    <a:pt x="148" y="69"/>
                  </a:lnTo>
                  <a:lnTo>
                    <a:pt x="148" y="70"/>
                  </a:lnTo>
                  <a:lnTo>
                    <a:pt x="148" y="68"/>
                  </a:lnTo>
                  <a:lnTo>
                    <a:pt x="149" y="70"/>
                  </a:lnTo>
                  <a:lnTo>
                    <a:pt x="149" y="70"/>
                  </a:lnTo>
                  <a:lnTo>
                    <a:pt x="149" y="69"/>
                  </a:lnTo>
                  <a:lnTo>
                    <a:pt x="149" y="70"/>
                  </a:lnTo>
                  <a:lnTo>
                    <a:pt x="151" y="70"/>
                  </a:lnTo>
                  <a:lnTo>
                    <a:pt x="151" y="78"/>
                  </a:lnTo>
                  <a:lnTo>
                    <a:pt x="151" y="70"/>
                  </a:lnTo>
                  <a:lnTo>
                    <a:pt x="151" y="78"/>
                  </a:lnTo>
                  <a:lnTo>
                    <a:pt x="152" y="79"/>
                  </a:lnTo>
                  <a:lnTo>
                    <a:pt x="152" y="81"/>
                  </a:lnTo>
                  <a:lnTo>
                    <a:pt x="152" y="79"/>
                  </a:lnTo>
                  <a:lnTo>
                    <a:pt x="152" y="81"/>
                  </a:lnTo>
                  <a:lnTo>
                    <a:pt x="154" y="82"/>
                  </a:lnTo>
                  <a:lnTo>
                    <a:pt x="154" y="82"/>
                  </a:lnTo>
                  <a:lnTo>
                    <a:pt x="154" y="79"/>
                  </a:lnTo>
                  <a:lnTo>
                    <a:pt x="154" y="82"/>
                  </a:lnTo>
                  <a:lnTo>
                    <a:pt x="155" y="81"/>
                  </a:lnTo>
                  <a:lnTo>
                    <a:pt x="155" y="83"/>
                  </a:lnTo>
                  <a:lnTo>
                    <a:pt x="155" y="81"/>
                  </a:lnTo>
                  <a:lnTo>
                    <a:pt x="155" y="83"/>
                  </a:lnTo>
                  <a:lnTo>
                    <a:pt x="157" y="81"/>
                  </a:lnTo>
                  <a:lnTo>
                    <a:pt x="157" y="82"/>
                  </a:lnTo>
                  <a:lnTo>
                    <a:pt x="157" y="81"/>
                  </a:lnTo>
                  <a:lnTo>
                    <a:pt x="158" y="78"/>
                  </a:lnTo>
                  <a:lnTo>
                    <a:pt x="158" y="69"/>
                  </a:lnTo>
                  <a:lnTo>
                    <a:pt x="159" y="69"/>
                  </a:lnTo>
                  <a:lnTo>
                    <a:pt x="159" y="69"/>
                  </a:lnTo>
                  <a:lnTo>
                    <a:pt x="159" y="66"/>
                  </a:lnTo>
                  <a:lnTo>
                    <a:pt x="159" y="69"/>
                  </a:lnTo>
                  <a:lnTo>
                    <a:pt x="161" y="69"/>
                  </a:lnTo>
                  <a:lnTo>
                    <a:pt x="161" y="65"/>
                  </a:lnTo>
                  <a:lnTo>
                    <a:pt x="162" y="60"/>
                  </a:lnTo>
                  <a:lnTo>
                    <a:pt x="162" y="59"/>
                  </a:lnTo>
                  <a:lnTo>
                    <a:pt x="162" y="59"/>
                  </a:lnTo>
                  <a:lnTo>
                    <a:pt x="164" y="62"/>
                  </a:lnTo>
                  <a:lnTo>
                    <a:pt x="164" y="62"/>
                  </a:lnTo>
                  <a:lnTo>
                    <a:pt x="164" y="60"/>
                  </a:lnTo>
                  <a:lnTo>
                    <a:pt x="164" y="62"/>
                  </a:lnTo>
                  <a:lnTo>
                    <a:pt x="165" y="62"/>
                  </a:lnTo>
                  <a:lnTo>
                    <a:pt x="165" y="62"/>
                  </a:lnTo>
                  <a:lnTo>
                    <a:pt x="165" y="62"/>
                  </a:lnTo>
                  <a:lnTo>
                    <a:pt x="165" y="62"/>
                  </a:lnTo>
                  <a:lnTo>
                    <a:pt x="167" y="62"/>
                  </a:lnTo>
                  <a:lnTo>
                    <a:pt x="167" y="66"/>
                  </a:lnTo>
                  <a:lnTo>
                    <a:pt x="167" y="62"/>
                  </a:lnTo>
                  <a:lnTo>
                    <a:pt x="167" y="66"/>
                  </a:lnTo>
                  <a:lnTo>
                    <a:pt x="168" y="68"/>
                  </a:lnTo>
                  <a:lnTo>
                    <a:pt x="168" y="69"/>
                  </a:lnTo>
                  <a:lnTo>
                    <a:pt x="168" y="66"/>
                  </a:lnTo>
                  <a:lnTo>
                    <a:pt x="168" y="69"/>
                  </a:lnTo>
                  <a:lnTo>
                    <a:pt x="170" y="68"/>
                  </a:lnTo>
                  <a:lnTo>
                    <a:pt x="170" y="72"/>
                  </a:lnTo>
                  <a:lnTo>
                    <a:pt x="170" y="68"/>
                  </a:lnTo>
                  <a:lnTo>
                    <a:pt x="170" y="68"/>
                  </a:lnTo>
                  <a:lnTo>
                    <a:pt x="171" y="69"/>
                  </a:lnTo>
                  <a:lnTo>
                    <a:pt x="171" y="70"/>
                  </a:lnTo>
                  <a:lnTo>
                    <a:pt x="171" y="69"/>
                  </a:lnTo>
                  <a:lnTo>
                    <a:pt x="171" y="69"/>
                  </a:lnTo>
                  <a:lnTo>
                    <a:pt x="172" y="66"/>
                  </a:lnTo>
                  <a:lnTo>
                    <a:pt x="172" y="62"/>
                  </a:lnTo>
                  <a:lnTo>
                    <a:pt x="172" y="65"/>
                  </a:lnTo>
                  <a:lnTo>
                    <a:pt x="174" y="66"/>
                  </a:lnTo>
                  <a:lnTo>
                    <a:pt x="174" y="65"/>
                  </a:lnTo>
                  <a:lnTo>
                    <a:pt x="174" y="65"/>
                  </a:lnTo>
                  <a:lnTo>
                    <a:pt x="175" y="68"/>
                  </a:lnTo>
                  <a:lnTo>
                    <a:pt x="175" y="68"/>
                  </a:lnTo>
                  <a:lnTo>
                    <a:pt x="175" y="66"/>
                  </a:lnTo>
                  <a:lnTo>
                    <a:pt x="175" y="66"/>
                  </a:lnTo>
                  <a:lnTo>
                    <a:pt x="177" y="66"/>
                  </a:lnTo>
                  <a:lnTo>
                    <a:pt x="177" y="62"/>
                  </a:lnTo>
                  <a:lnTo>
                    <a:pt x="178" y="60"/>
                  </a:lnTo>
                  <a:lnTo>
                    <a:pt x="178" y="63"/>
                  </a:lnTo>
                  <a:lnTo>
                    <a:pt x="178" y="59"/>
                  </a:lnTo>
                  <a:lnTo>
                    <a:pt x="178" y="63"/>
                  </a:lnTo>
                  <a:lnTo>
                    <a:pt x="180" y="65"/>
                  </a:lnTo>
                  <a:lnTo>
                    <a:pt x="180" y="66"/>
                  </a:lnTo>
                  <a:lnTo>
                    <a:pt x="180" y="63"/>
                  </a:lnTo>
                  <a:lnTo>
                    <a:pt x="181" y="63"/>
                  </a:lnTo>
                  <a:lnTo>
                    <a:pt x="181" y="59"/>
                  </a:lnTo>
                  <a:lnTo>
                    <a:pt x="181" y="59"/>
                  </a:lnTo>
                  <a:lnTo>
                    <a:pt x="182" y="56"/>
                  </a:lnTo>
                  <a:lnTo>
                    <a:pt x="182" y="56"/>
                  </a:lnTo>
                  <a:lnTo>
                    <a:pt x="182" y="53"/>
                  </a:lnTo>
                  <a:lnTo>
                    <a:pt x="184" y="56"/>
                  </a:lnTo>
                  <a:lnTo>
                    <a:pt x="184" y="58"/>
                  </a:lnTo>
                  <a:lnTo>
                    <a:pt x="184" y="55"/>
                  </a:lnTo>
                  <a:lnTo>
                    <a:pt x="185" y="56"/>
                  </a:lnTo>
                  <a:lnTo>
                    <a:pt x="185" y="58"/>
                  </a:lnTo>
                  <a:lnTo>
                    <a:pt x="185" y="55"/>
                  </a:lnTo>
                  <a:lnTo>
                    <a:pt x="185" y="58"/>
                  </a:lnTo>
                  <a:lnTo>
                    <a:pt x="187" y="60"/>
                  </a:lnTo>
                  <a:lnTo>
                    <a:pt x="187" y="60"/>
                  </a:lnTo>
                  <a:lnTo>
                    <a:pt x="187" y="60"/>
                  </a:lnTo>
                  <a:lnTo>
                    <a:pt x="187" y="60"/>
                  </a:lnTo>
                  <a:lnTo>
                    <a:pt x="188" y="60"/>
                  </a:lnTo>
                  <a:lnTo>
                    <a:pt x="188" y="62"/>
                  </a:lnTo>
                  <a:lnTo>
                    <a:pt x="188" y="59"/>
                  </a:lnTo>
                  <a:lnTo>
                    <a:pt x="188" y="62"/>
                  </a:lnTo>
                  <a:lnTo>
                    <a:pt x="190" y="66"/>
                  </a:lnTo>
                  <a:lnTo>
                    <a:pt x="190" y="70"/>
                  </a:lnTo>
                  <a:lnTo>
                    <a:pt x="190" y="66"/>
                  </a:lnTo>
                  <a:lnTo>
                    <a:pt x="190" y="70"/>
                  </a:lnTo>
                  <a:lnTo>
                    <a:pt x="191" y="72"/>
                  </a:lnTo>
                  <a:lnTo>
                    <a:pt x="191" y="72"/>
                  </a:lnTo>
                  <a:lnTo>
                    <a:pt x="191" y="70"/>
                  </a:lnTo>
                  <a:lnTo>
                    <a:pt x="191" y="72"/>
                  </a:lnTo>
                  <a:lnTo>
                    <a:pt x="193" y="69"/>
                  </a:lnTo>
                  <a:lnTo>
                    <a:pt x="193" y="70"/>
                  </a:lnTo>
                  <a:lnTo>
                    <a:pt x="193" y="69"/>
                  </a:lnTo>
                  <a:lnTo>
                    <a:pt x="193" y="70"/>
                  </a:lnTo>
                  <a:lnTo>
                    <a:pt x="194" y="69"/>
                  </a:lnTo>
                  <a:lnTo>
                    <a:pt x="194" y="73"/>
                  </a:lnTo>
                  <a:lnTo>
                    <a:pt x="194" y="68"/>
                  </a:lnTo>
                  <a:lnTo>
                    <a:pt x="195" y="69"/>
                  </a:lnTo>
                  <a:lnTo>
                    <a:pt x="195" y="70"/>
                  </a:lnTo>
                  <a:lnTo>
                    <a:pt x="195" y="68"/>
                  </a:lnTo>
                  <a:lnTo>
                    <a:pt x="197" y="69"/>
                  </a:lnTo>
                  <a:lnTo>
                    <a:pt x="197" y="72"/>
                  </a:lnTo>
                  <a:lnTo>
                    <a:pt x="197" y="69"/>
                  </a:lnTo>
                  <a:lnTo>
                    <a:pt x="197" y="72"/>
                  </a:lnTo>
                  <a:lnTo>
                    <a:pt x="198" y="73"/>
                  </a:lnTo>
                  <a:lnTo>
                    <a:pt x="198" y="81"/>
                  </a:lnTo>
                  <a:lnTo>
                    <a:pt x="198" y="73"/>
                  </a:lnTo>
                  <a:lnTo>
                    <a:pt x="198" y="81"/>
                  </a:lnTo>
                  <a:lnTo>
                    <a:pt x="200" y="82"/>
                  </a:lnTo>
                  <a:lnTo>
                    <a:pt x="200" y="81"/>
                  </a:lnTo>
                  <a:lnTo>
                    <a:pt x="200" y="82"/>
                  </a:lnTo>
                  <a:lnTo>
                    <a:pt x="201" y="81"/>
                  </a:lnTo>
                  <a:lnTo>
                    <a:pt x="201" y="82"/>
                  </a:lnTo>
                  <a:lnTo>
                    <a:pt x="201" y="81"/>
                  </a:lnTo>
                  <a:lnTo>
                    <a:pt x="201" y="81"/>
                  </a:lnTo>
                  <a:lnTo>
                    <a:pt x="203" y="85"/>
                  </a:lnTo>
                  <a:lnTo>
                    <a:pt x="203" y="86"/>
                  </a:lnTo>
                  <a:lnTo>
                    <a:pt x="203" y="85"/>
                  </a:lnTo>
                  <a:lnTo>
                    <a:pt x="203" y="85"/>
                  </a:lnTo>
                  <a:lnTo>
                    <a:pt x="204" y="83"/>
                  </a:lnTo>
                  <a:lnTo>
                    <a:pt x="204" y="79"/>
                  </a:lnTo>
                  <a:lnTo>
                    <a:pt x="204" y="79"/>
                  </a:lnTo>
                  <a:lnTo>
                    <a:pt x="206" y="76"/>
                  </a:lnTo>
                  <a:lnTo>
                    <a:pt x="206" y="78"/>
                  </a:lnTo>
                  <a:lnTo>
                    <a:pt x="206" y="75"/>
                  </a:lnTo>
                  <a:lnTo>
                    <a:pt x="206" y="78"/>
                  </a:lnTo>
                  <a:lnTo>
                    <a:pt x="207" y="79"/>
                  </a:lnTo>
                  <a:lnTo>
                    <a:pt x="207" y="78"/>
                  </a:lnTo>
                  <a:lnTo>
                    <a:pt x="207" y="78"/>
                  </a:lnTo>
                  <a:lnTo>
                    <a:pt x="208" y="75"/>
                  </a:lnTo>
                  <a:lnTo>
                    <a:pt x="208" y="72"/>
                  </a:lnTo>
                  <a:lnTo>
                    <a:pt x="208" y="73"/>
                  </a:lnTo>
                  <a:lnTo>
                    <a:pt x="210" y="70"/>
                  </a:lnTo>
                  <a:lnTo>
                    <a:pt x="210" y="73"/>
                  </a:lnTo>
                  <a:lnTo>
                    <a:pt x="210" y="70"/>
                  </a:lnTo>
                  <a:lnTo>
                    <a:pt x="210" y="73"/>
                  </a:lnTo>
                  <a:lnTo>
                    <a:pt x="211" y="75"/>
                  </a:lnTo>
                  <a:lnTo>
                    <a:pt x="211" y="78"/>
                  </a:lnTo>
                  <a:lnTo>
                    <a:pt x="211" y="73"/>
                  </a:lnTo>
                  <a:lnTo>
                    <a:pt x="211" y="78"/>
                  </a:lnTo>
                  <a:lnTo>
                    <a:pt x="213" y="76"/>
                  </a:lnTo>
                  <a:lnTo>
                    <a:pt x="213" y="76"/>
                  </a:lnTo>
                  <a:lnTo>
                    <a:pt x="213" y="76"/>
                  </a:lnTo>
                  <a:lnTo>
                    <a:pt x="214" y="75"/>
                  </a:lnTo>
                  <a:lnTo>
                    <a:pt x="214" y="69"/>
                  </a:lnTo>
                  <a:lnTo>
                    <a:pt x="216" y="68"/>
                  </a:lnTo>
                  <a:lnTo>
                    <a:pt x="216" y="68"/>
                  </a:lnTo>
                  <a:lnTo>
                    <a:pt x="216" y="66"/>
                  </a:lnTo>
                  <a:lnTo>
                    <a:pt x="217" y="66"/>
                  </a:lnTo>
                  <a:lnTo>
                    <a:pt x="217" y="68"/>
                  </a:lnTo>
                  <a:lnTo>
                    <a:pt x="217" y="65"/>
                  </a:lnTo>
                  <a:lnTo>
                    <a:pt x="217" y="68"/>
                  </a:lnTo>
                  <a:lnTo>
                    <a:pt x="218" y="69"/>
                  </a:lnTo>
                  <a:lnTo>
                    <a:pt x="218" y="75"/>
                  </a:lnTo>
                  <a:lnTo>
                    <a:pt x="218" y="69"/>
                  </a:lnTo>
                  <a:lnTo>
                    <a:pt x="218" y="75"/>
                  </a:lnTo>
                  <a:lnTo>
                    <a:pt x="220" y="75"/>
                  </a:lnTo>
                  <a:lnTo>
                    <a:pt x="220" y="73"/>
                  </a:lnTo>
                  <a:lnTo>
                    <a:pt x="221" y="73"/>
                  </a:lnTo>
                  <a:lnTo>
                    <a:pt x="221" y="75"/>
                  </a:lnTo>
                  <a:lnTo>
                    <a:pt x="221" y="73"/>
                  </a:lnTo>
                  <a:lnTo>
                    <a:pt x="221" y="75"/>
                  </a:lnTo>
                  <a:lnTo>
                    <a:pt x="223" y="73"/>
                  </a:lnTo>
                  <a:lnTo>
                    <a:pt x="223" y="73"/>
                  </a:lnTo>
                  <a:lnTo>
                    <a:pt x="223" y="73"/>
                  </a:lnTo>
                  <a:lnTo>
                    <a:pt x="223" y="73"/>
                  </a:lnTo>
                  <a:lnTo>
                    <a:pt x="224" y="72"/>
                  </a:lnTo>
                  <a:lnTo>
                    <a:pt x="224" y="73"/>
                  </a:lnTo>
                  <a:lnTo>
                    <a:pt x="224" y="70"/>
                  </a:lnTo>
                  <a:lnTo>
                    <a:pt x="224" y="73"/>
                  </a:lnTo>
                  <a:lnTo>
                    <a:pt x="226" y="72"/>
                  </a:lnTo>
                  <a:lnTo>
                    <a:pt x="226" y="78"/>
                  </a:lnTo>
                  <a:lnTo>
                    <a:pt x="226" y="72"/>
                  </a:lnTo>
                  <a:lnTo>
                    <a:pt x="226" y="78"/>
                  </a:lnTo>
                  <a:lnTo>
                    <a:pt x="227" y="75"/>
                  </a:lnTo>
                  <a:lnTo>
                    <a:pt x="227" y="76"/>
                  </a:lnTo>
                  <a:lnTo>
                    <a:pt x="227" y="73"/>
                  </a:lnTo>
                  <a:lnTo>
                    <a:pt x="227" y="76"/>
                  </a:lnTo>
                  <a:lnTo>
                    <a:pt x="229" y="73"/>
                  </a:lnTo>
                  <a:lnTo>
                    <a:pt x="229" y="75"/>
                  </a:lnTo>
                  <a:lnTo>
                    <a:pt x="229" y="73"/>
                  </a:lnTo>
                  <a:lnTo>
                    <a:pt x="229" y="75"/>
                  </a:lnTo>
                  <a:lnTo>
                    <a:pt x="230" y="78"/>
                  </a:lnTo>
                  <a:lnTo>
                    <a:pt x="230" y="79"/>
                  </a:lnTo>
                  <a:lnTo>
                    <a:pt x="230" y="78"/>
                  </a:lnTo>
                  <a:lnTo>
                    <a:pt x="230" y="79"/>
                  </a:lnTo>
                  <a:lnTo>
                    <a:pt x="231" y="75"/>
                  </a:lnTo>
                  <a:lnTo>
                    <a:pt x="231" y="78"/>
                  </a:lnTo>
                  <a:lnTo>
                    <a:pt x="231" y="73"/>
                  </a:lnTo>
                  <a:lnTo>
                    <a:pt x="231" y="78"/>
                  </a:lnTo>
                  <a:lnTo>
                    <a:pt x="233" y="79"/>
                  </a:lnTo>
                  <a:lnTo>
                    <a:pt x="233" y="79"/>
                  </a:lnTo>
                  <a:lnTo>
                    <a:pt x="233" y="78"/>
                  </a:lnTo>
                  <a:lnTo>
                    <a:pt x="233" y="79"/>
                  </a:lnTo>
                  <a:lnTo>
                    <a:pt x="234" y="79"/>
                  </a:lnTo>
                  <a:lnTo>
                    <a:pt x="234" y="82"/>
                  </a:lnTo>
                  <a:lnTo>
                    <a:pt x="234" y="79"/>
                  </a:lnTo>
                  <a:lnTo>
                    <a:pt x="234" y="82"/>
                  </a:lnTo>
                  <a:lnTo>
                    <a:pt x="236" y="82"/>
                  </a:lnTo>
                  <a:lnTo>
                    <a:pt x="236" y="85"/>
                  </a:lnTo>
                  <a:lnTo>
                    <a:pt x="236" y="82"/>
                  </a:lnTo>
                  <a:lnTo>
                    <a:pt x="236" y="82"/>
                  </a:lnTo>
                  <a:lnTo>
                    <a:pt x="237" y="79"/>
                  </a:lnTo>
                  <a:lnTo>
                    <a:pt x="237" y="79"/>
                  </a:lnTo>
                  <a:lnTo>
                    <a:pt x="237" y="78"/>
                  </a:lnTo>
                  <a:lnTo>
                    <a:pt x="239" y="81"/>
                  </a:lnTo>
                  <a:lnTo>
                    <a:pt x="239" y="82"/>
                  </a:lnTo>
                  <a:lnTo>
                    <a:pt x="239" y="81"/>
                  </a:lnTo>
                  <a:lnTo>
                    <a:pt x="239" y="82"/>
                  </a:lnTo>
                  <a:lnTo>
                    <a:pt x="240" y="83"/>
                  </a:lnTo>
                  <a:lnTo>
                    <a:pt x="240" y="85"/>
                  </a:lnTo>
                  <a:lnTo>
                    <a:pt x="240" y="83"/>
                  </a:lnTo>
                  <a:lnTo>
                    <a:pt x="242" y="86"/>
                  </a:lnTo>
                  <a:lnTo>
                    <a:pt x="242" y="89"/>
                  </a:lnTo>
                  <a:lnTo>
                    <a:pt x="242" y="86"/>
                  </a:lnTo>
                  <a:lnTo>
                    <a:pt x="242" y="89"/>
                  </a:lnTo>
                  <a:lnTo>
                    <a:pt x="243" y="92"/>
                  </a:lnTo>
                  <a:lnTo>
                    <a:pt x="243" y="93"/>
                  </a:lnTo>
                  <a:lnTo>
                    <a:pt x="243" y="92"/>
                  </a:lnTo>
                  <a:lnTo>
                    <a:pt x="244" y="93"/>
                  </a:lnTo>
                  <a:lnTo>
                    <a:pt x="244" y="89"/>
                  </a:lnTo>
                  <a:lnTo>
                    <a:pt x="244" y="89"/>
                  </a:lnTo>
                  <a:lnTo>
                    <a:pt x="246" y="89"/>
                  </a:lnTo>
                  <a:lnTo>
                    <a:pt x="246" y="89"/>
                  </a:lnTo>
                  <a:lnTo>
                    <a:pt x="246" y="89"/>
                  </a:lnTo>
                  <a:lnTo>
                    <a:pt x="247" y="86"/>
                  </a:lnTo>
                  <a:lnTo>
                    <a:pt x="247" y="88"/>
                  </a:lnTo>
                  <a:lnTo>
                    <a:pt x="247" y="83"/>
                  </a:lnTo>
                  <a:lnTo>
                    <a:pt x="249" y="82"/>
                  </a:lnTo>
                  <a:lnTo>
                    <a:pt x="249" y="83"/>
                  </a:lnTo>
                  <a:lnTo>
                    <a:pt x="249" y="82"/>
                  </a:lnTo>
                  <a:lnTo>
                    <a:pt x="250" y="81"/>
                  </a:lnTo>
                  <a:lnTo>
                    <a:pt x="250" y="81"/>
                  </a:lnTo>
                  <a:lnTo>
                    <a:pt x="250" y="76"/>
                  </a:lnTo>
                  <a:lnTo>
                    <a:pt x="252" y="76"/>
                  </a:lnTo>
                  <a:lnTo>
                    <a:pt x="252" y="81"/>
                  </a:lnTo>
                  <a:lnTo>
                    <a:pt x="252" y="76"/>
                  </a:lnTo>
                  <a:lnTo>
                    <a:pt x="252" y="81"/>
                  </a:lnTo>
                  <a:lnTo>
                    <a:pt x="253" y="82"/>
                  </a:lnTo>
                  <a:lnTo>
                    <a:pt x="253" y="86"/>
                  </a:lnTo>
                  <a:lnTo>
                    <a:pt x="253" y="82"/>
                  </a:lnTo>
                  <a:lnTo>
                    <a:pt x="253" y="86"/>
                  </a:lnTo>
                  <a:lnTo>
                    <a:pt x="254" y="86"/>
                  </a:lnTo>
                  <a:lnTo>
                    <a:pt x="254" y="88"/>
                  </a:lnTo>
                  <a:lnTo>
                    <a:pt x="254" y="85"/>
                  </a:lnTo>
                  <a:lnTo>
                    <a:pt x="254" y="88"/>
                  </a:lnTo>
                  <a:lnTo>
                    <a:pt x="256" y="89"/>
                  </a:lnTo>
                  <a:lnTo>
                    <a:pt x="256" y="89"/>
                  </a:lnTo>
                  <a:lnTo>
                    <a:pt x="256" y="89"/>
                  </a:lnTo>
                  <a:lnTo>
                    <a:pt x="256" y="89"/>
                  </a:lnTo>
                  <a:lnTo>
                    <a:pt x="257" y="89"/>
                  </a:lnTo>
                  <a:lnTo>
                    <a:pt x="257" y="91"/>
                  </a:lnTo>
                  <a:lnTo>
                    <a:pt x="257" y="86"/>
                  </a:lnTo>
                  <a:lnTo>
                    <a:pt x="259" y="88"/>
                  </a:lnTo>
                  <a:lnTo>
                    <a:pt x="259" y="91"/>
                  </a:lnTo>
                  <a:lnTo>
                    <a:pt x="259" y="88"/>
                  </a:lnTo>
                  <a:lnTo>
                    <a:pt x="259" y="91"/>
                  </a:lnTo>
                  <a:lnTo>
                    <a:pt x="260" y="89"/>
                  </a:lnTo>
                  <a:lnTo>
                    <a:pt x="260" y="89"/>
                  </a:lnTo>
                  <a:lnTo>
                    <a:pt x="260" y="88"/>
                  </a:lnTo>
                  <a:lnTo>
                    <a:pt x="262" y="86"/>
                  </a:lnTo>
                  <a:lnTo>
                    <a:pt x="262" y="88"/>
                  </a:lnTo>
                  <a:lnTo>
                    <a:pt x="262" y="86"/>
                  </a:lnTo>
                  <a:lnTo>
                    <a:pt x="262" y="88"/>
                  </a:lnTo>
                  <a:lnTo>
                    <a:pt x="263" y="86"/>
                  </a:lnTo>
                  <a:lnTo>
                    <a:pt x="263" y="83"/>
                  </a:lnTo>
                  <a:lnTo>
                    <a:pt x="263" y="85"/>
                  </a:lnTo>
                  <a:lnTo>
                    <a:pt x="265" y="86"/>
                  </a:lnTo>
                  <a:lnTo>
                    <a:pt x="265" y="86"/>
                  </a:lnTo>
                  <a:lnTo>
                    <a:pt x="265" y="85"/>
                  </a:lnTo>
                  <a:lnTo>
                    <a:pt x="265" y="86"/>
                  </a:lnTo>
                  <a:lnTo>
                    <a:pt x="266" y="86"/>
                  </a:lnTo>
                  <a:lnTo>
                    <a:pt x="266" y="89"/>
                  </a:lnTo>
                  <a:lnTo>
                    <a:pt x="266" y="86"/>
                  </a:lnTo>
                  <a:lnTo>
                    <a:pt x="266" y="89"/>
                  </a:lnTo>
                  <a:lnTo>
                    <a:pt x="267" y="89"/>
                  </a:lnTo>
                  <a:lnTo>
                    <a:pt x="267" y="83"/>
                  </a:lnTo>
                  <a:lnTo>
                    <a:pt x="269" y="81"/>
                  </a:lnTo>
                  <a:lnTo>
                    <a:pt x="269" y="79"/>
                  </a:lnTo>
                  <a:lnTo>
                    <a:pt x="270" y="76"/>
                  </a:lnTo>
                  <a:lnTo>
                    <a:pt x="270" y="76"/>
                  </a:lnTo>
                  <a:lnTo>
                    <a:pt x="270" y="75"/>
                  </a:lnTo>
                  <a:lnTo>
                    <a:pt x="272" y="73"/>
                  </a:lnTo>
                  <a:lnTo>
                    <a:pt x="272" y="70"/>
                  </a:lnTo>
                  <a:lnTo>
                    <a:pt x="273" y="69"/>
                  </a:lnTo>
                  <a:lnTo>
                    <a:pt x="273" y="68"/>
                  </a:lnTo>
                  <a:lnTo>
                    <a:pt x="275" y="69"/>
                  </a:lnTo>
                  <a:lnTo>
                    <a:pt x="275" y="70"/>
                  </a:lnTo>
                  <a:lnTo>
                    <a:pt x="275" y="69"/>
                  </a:lnTo>
                  <a:lnTo>
                    <a:pt x="275" y="70"/>
                  </a:lnTo>
                  <a:lnTo>
                    <a:pt x="276" y="72"/>
                  </a:lnTo>
                  <a:lnTo>
                    <a:pt x="276" y="75"/>
                  </a:lnTo>
                  <a:lnTo>
                    <a:pt x="276" y="72"/>
                  </a:lnTo>
                  <a:lnTo>
                    <a:pt x="278" y="73"/>
                  </a:lnTo>
                  <a:lnTo>
                    <a:pt x="278" y="78"/>
                  </a:lnTo>
                  <a:lnTo>
                    <a:pt x="278" y="73"/>
                  </a:lnTo>
                  <a:lnTo>
                    <a:pt x="278" y="78"/>
                  </a:lnTo>
                  <a:lnTo>
                    <a:pt x="279" y="75"/>
                  </a:lnTo>
                  <a:lnTo>
                    <a:pt x="279" y="79"/>
                  </a:lnTo>
                  <a:lnTo>
                    <a:pt x="279" y="75"/>
                  </a:lnTo>
                  <a:lnTo>
                    <a:pt x="279" y="79"/>
                  </a:lnTo>
                  <a:lnTo>
                    <a:pt x="280" y="78"/>
                  </a:lnTo>
                  <a:lnTo>
                    <a:pt x="280" y="82"/>
                  </a:lnTo>
                  <a:lnTo>
                    <a:pt x="280" y="78"/>
                  </a:lnTo>
                  <a:lnTo>
                    <a:pt x="280" y="82"/>
                  </a:lnTo>
                  <a:lnTo>
                    <a:pt x="282" y="78"/>
                  </a:lnTo>
                  <a:lnTo>
                    <a:pt x="282" y="75"/>
                  </a:lnTo>
                  <a:lnTo>
                    <a:pt x="283" y="78"/>
                  </a:lnTo>
                  <a:lnTo>
                    <a:pt x="283" y="79"/>
                  </a:lnTo>
                  <a:lnTo>
                    <a:pt x="283" y="78"/>
                  </a:lnTo>
                  <a:lnTo>
                    <a:pt x="285" y="78"/>
                  </a:lnTo>
                  <a:lnTo>
                    <a:pt x="285" y="72"/>
                  </a:lnTo>
                  <a:lnTo>
                    <a:pt x="286" y="73"/>
                  </a:lnTo>
                  <a:lnTo>
                    <a:pt x="286" y="76"/>
                  </a:lnTo>
                  <a:lnTo>
                    <a:pt x="286" y="73"/>
                  </a:lnTo>
                  <a:lnTo>
                    <a:pt x="286" y="76"/>
                  </a:lnTo>
                  <a:lnTo>
                    <a:pt x="288" y="78"/>
                  </a:lnTo>
                  <a:lnTo>
                    <a:pt x="288" y="81"/>
                  </a:lnTo>
                  <a:lnTo>
                    <a:pt x="288" y="78"/>
                  </a:lnTo>
                  <a:lnTo>
                    <a:pt x="288" y="81"/>
                  </a:lnTo>
                  <a:lnTo>
                    <a:pt x="289" y="81"/>
                  </a:lnTo>
                  <a:lnTo>
                    <a:pt x="289" y="83"/>
                  </a:lnTo>
                  <a:lnTo>
                    <a:pt x="289" y="81"/>
                  </a:lnTo>
                  <a:lnTo>
                    <a:pt x="289" y="82"/>
                  </a:lnTo>
                  <a:lnTo>
                    <a:pt x="290" y="83"/>
                  </a:lnTo>
                  <a:lnTo>
                    <a:pt x="290" y="86"/>
                  </a:lnTo>
                  <a:lnTo>
                    <a:pt x="290" y="83"/>
                  </a:lnTo>
                  <a:lnTo>
                    <a:pt x="290" y="86"/>
                  </a:lnTo>
                  <a:lnTo>
                    <a:pt x="292" y="88"/>
                  </a:lnTo>
                  <a:lnTo>
                    <a:pt x="292" y="83"/>
                  </a:lnTo>
                  <a:lnTo>
                    <a:pt x="292" y="85"/>
                  </a:lnTo>
                  <a:lnTo>
                    <a:pt x="293" y="85"/>
                  </a:lnTo>
                  <a:lnTo>
                    <a:pt x="293" y="82"/>
                  </a:lnTo>
                  <a:lnTo>
                    <a:pt x="293" y="82"/>
                  </a:lnTo>
                  <a:lnTo>
                    <a:pt x="295" y="82"/>
                  </a:lnTo>
                  <a:lnTo>
                    <a:pt x="295" y="86"/>
                  </a:lnTo>
                  <a:lnTo>
                    <a:pt x="295" y="82"/>
                  </a:lnTo>
                  <a:lnTo>
                    <a:pt x="296" y="83"/>
                  </a:lnTo>
                  <a:lnTo>
                    <a:pt x="296" y="85"/>
                  </a:lnTo>
                  <a:lnTo>
                    <a:pt x="296" y="83"/>
                  </a:lnTo>
                  <a:lnTo>
                    <a:pt x="296" y="85"/>
                  </a:lnTo>
                  <a:lnTo>
                    <a:pt x="298" y="91"/>
                  </a:lnTo>
                  <a:lnTo>
                    <a:pt x="298" y="91"/>
                  </a:lnTo>
                  <a:lnTo>
                    <a:pt x="298" y="88"/>
                  </a:lnTo>
                  <a:lnTo>
                    <a:pt x="299" y="86"/>
                  </a:lnTo>
                  <a:lnTo>
                    <a:pt x="299" y="88"/>
                  </a:lnTo>
                  <a:lnTo>
                    <a:pt x="299" y="85"/>
                  </a:lnTo>
                  <a:lnTo>
                    <a:pt x="299" y="88"/>
                  </a:lnTo>
                  <a:lnTo>
                    <a:pt x="301" y="85"/>
                  </a:lnTo>
                  <a:lnTo>
                    <a:pt x="301" y="85"/>
                  </a:lnTo>
                  <a:lnTo>
                    <a:pt x="301" y="85"/>
                  </a:lnTo>
                  <a:lnTo>
                    <a:pt x="302" y="86"/>
                  </a:lnTo>
                  <a:lnTo>
                    <a:pt x="302" y="86"/>
                  </a:lnTo>
                  <a:lnTo>
                    <a:pt x="302" y="83"/>
                  </a:lnTo>
                  <a:lnTo>
                    <a:pt x="303" y="85"/>
                  </a:lnTo>
                  <a:lnTo>
                    <a:pt x="303" y="82"/>
                  </a:lnTo>
                  <a:lnTo>
                    <a:pt x="305" y="85"/>
                  </a:lnTo>
                  <a:lnTo>
                    <a:pt x="305" y="78"/>
                  </a:lnTo>
                  <a:lnTo>
                    <a:pt x="306" y="76"/>
                  </a:lnTo>
                  <a:lnTo>
                    <a:pt x="306" y="76"/>
                  </a:lnTo>
                  <a:lnTo>
                    <a:pt x="306" y="75"/>
                  </a:lnTo>
                  <a:lnTo>
                    <a:pt x="306" y="76"/>
                  </a:lnTo>
                  <a:lnTo>
                    <a:pt x="308" y="79"/>
                  </a:lnTo>
                  <a:lnTo>
                    <a:pt x="308" y="70"/>
                  </a:lnTo>
                  <a:lnTo>
                    <a:pt x="309" y="69"/>
                  </a:lnTo>
                  <a:lnTo>
                    <a:pt x="309" y="73"/>
                  </a:lnTo>
                  <a:lnTo>
                    <a:pt x="309" y="69"/>
                  </a:lnTo>
                  <a:lnTo>
                    <a:pt x="309" y="73"/>
                  </a:lnTo>
                  <a:lnTo>
                    <a:pt x="311" y="73"/>
                  </a:lnTo>
                  <a:lnTo>
                    <a:pt x="311" y="68"/>
                  </a:lnTo>
                  <a:lnTo>
                    <a:pt x="312" y="65"/>
                  </a:lnTo>
                  <a:lnTo>
                    <a:pt x="312" y="63"/>
                  </a:lnTo>
                  <a:lnTo>
                    <a:pt x="314" y="63"/>
                  </a:lnTo>
                  <a:lnTo>
                    <a:pt x="314" y="65"/>
                  </a:lnTo>
                  <a:lnTo>
                    <a:pt x="314" y="62"/>
                  </a:lnTo>
                  <a:lnTo>
                    <a:pt x="314" y="63"/>
                  </a:lnTo>
                  <a:lnTo>
                    <a:pt x="315" y="65"/>
                  </a:lnTo>
                  <a:lnTo>
                    <a:pt x="315" y="62"/>
                  </a:lnTo>
                  <a:lnTo>
                    <a:pt x="316" y="60"/>
                  </a:lnTo>
                  <a:lnTo>
                    <a:pt x="316" y="58"/>
                  </a:lnTo>
                  <a:lnTo>
                    <a:pt x="316" y="59"/>
                  </a:lnTo>
                  <a:lnTo>
                    <a:pt x="318" y="63"/>
                  </a:lnTo>
                  <a:lnTo>
                    <a:pt x="318" y="65"/>
                  </a:lnTo>
                  <a:lnTo>
                    <a:pt x="318" y="63"/>
                  </a:lnTo>
                  <a:lnTo>
                    <a:pt x="318" y="65"/>
                  </a:lnTo>
                  <a:lnTo>
                    <a:pt x="319" y="65"/>
                  </a:lnTo>
                  <a:lnTo>
                    <a:pt x="319" y="66"/>
                  </a:lnTo>
                  <a:lnTo>
                    <a:pt x="319" y="63"/>
                  </a:lnTo>
                  <a:lnTo>
                    <a:pt x="319" y="66"/>
                  </a:lnTo>
                  <a:lnTo>
                    <a:pt x="321" y="66"/>
                  </a:lnTo>
                  <a:lnTo>
                    <a:pt x="321" y="65"/>
                  </a:lnTo>
                  <a:lnTo>
                    <a:pt x="321" y="66"/>
                  </a:lnTo>
                  <a:lnTo>
                    <a:pt x="322" y="65"/>
                  </a:lnTo>
                  <a:lnTo>
                    <a:pt x="322" y="59"/>
                  </a:lnTo>
                  <a:lnTo>
                    <a:pt x="322" y="60"/>
                  </a:lnTo>
                  <a:lnTo>
                    <a:pt x="324" y="59"/>
                  </a:lnTo>
                  <a:lnTo>
                    <a:pt x="324" y="65"/>
                  </a:lnTo>
                  <a:lnTo>
                    <a:pt x="324" y="59"/>
                  </a:lnTo>
                  <a:lnTo>
                    <a:pt x="324" y="65"/>
                  </a:lnTo>
                  <a:lnTo>
                    <a:pt x="325" y="65"/>
                  </a:lnTo>
                  <a:lnTo>
                    <a:pt x="325" y="69"/>
                  </a:lnTo>
                  <a:lnTo>
                    <a:pt x="325" y="65"/>
                  </a:lnTo>
                  <a:lnTo>
                    <a:pt x="325" y="69"/>
                  </a:lnTo>
                  <a:lnTo>
                    <a:pt x="326" y="70"/>
                  </a:lnTo>
                  <a:lnTo>
                    <a:pt x="326" y="73"/>
                  </a:lnTo>
                  <a:lnTo>
                    <a:pt x="326" y="70"/>
                  </a:lnTo>
                  <a:lnTo>
                    <a:pt x="326" y="73"/>
                  </a:lnTo>
                  <a:lnTo>
                    <a:pt x="328" y="76"/>
                  </a:lnTo>
                  <a:lnTo>
                    <a:pt x="328" y="76"/>
                  </a:lnTo>
                  <a:lnTo>
                    <a:pt x="328" y="75"/>
                  </a:lnTo>
                  <a:lnTo>
                    <a:pt x="328" y="76"/>
                  </a:lnTo>
                  <a:lnTo>
                    <a:pt x="329" y="76"/>
                  </a:lnTo>
                  <a:lnTo>
                    <a:pt x="329" y="75"/>
                  </a:lnTo>
                  <a:lnTo>
                    <a:pt x="329" y="76"/>
                  </a:lnTo>
                  <a:lnTo>
                    <a:pt x="331" y="78"/>
                  </a:lnTo>
                  <a:lnTo>
                    <a:pt x="331" y="81"/>
                  </a:lnTo>
                  <a:lnTo>
                    <a:pt x="331" y="78"/>
                  </a:lnTo>
                  <a:lnTo>
                    <a:pt x="331" y="81"/>
                  </a:lnTo>
                  <a:lnTo>
                    <a:pt x="332" y="81"/>
                  </a:lnTo>
                  <a:lnTo>
                    <a:pt x="332" y="83"/>
                  </a:lnTo>
                  <a:lnTo>
                    <a:pt x="332" y="81"/>
                  </a:lnTo>
                  <a:lnTo>
                    <a:pt x="332" y="83"/>
                  </a:lnTo>
                  <a:lnTo>
                    <a:pt x="334" y="86"/>
                  </a:lnTo>
                  <a:lnTo>
                    <a:pt x="334" y="91"/>
                  </a:lnTo>
                  <a:lnTo>
                    <a:pt x="334" y="86"/>
                  </a:lnTo>
                  <a:lnTo>
                    <a:pt x="334" y="91"/>
                  </a:lnTo>
                  <a:lnTo>
                    <a:pt x="335" y="86"/>
                  </a:lnTo>
                  <a:lnTo>
                    <a:pt x="335" y="88"/>
                  </a:lnTo>
                  <a:lnTo>
                    <a:pt x="335" y="85"/>
                  </a:lnTo>
                  <a:lnTo>
                    <a:pt x="335" y="88"/>
                  </a:lnTo>
                  <a:lnTo>
                    <a:pt x="337" y="91"/>
                  </a:lnTo>
                  <a:lnTo>
                    <a:pt x="337" y="95"/>
                  </a:lnTo>
                  <a:lnTo>
                    <a:pt x="337" y="91"/>
                  </a:lnTo>
                  <a:lnTo>
                    <a:pt x="337" y="95"/>
                  </a:lnTo>
                  <a:lnTo>
                    <a:pt x="338" y="96"/>
                  </a:lnTo>
                  <a:lnTo>
                    <a:pt x="338" y="99"/>
                  </a:lnTo>
                  <a:lnTo>
                    <a:pt x="338" y="96"/>
                  </a:lnTo>
                  <a:lnTo>
                    <a:pt x="338" y="99"/>
                  </a:lnTo>
                  <a:lnTo>
                    <a:pt x="339" y="95"/>
                  </a:lnTo>
                  <a:lnTo>
                    <a:pt x="339" y="96"/>
                  </a:lnTo>
                  <a:lnTo>
                    <a:pt x="339" y="95"/>
                  </a:lnTo>
                  <a:lnTo>
                    <a:pt x="339" y="96"/>
                  </a:lnTo>
                  <a:lnTo>
                    <a:pt x="341" y="99"/>
                  </a:lnTo>
                  <a:lnTo>
                    <a:pt x="341" y="101"/>
                  </a:lnTo>
                  <a:lnTo>
                    <a:pt x="341" y="99"/>
                  </a:lnTo>
                  <a:lnTo>
                    <a:pt x="341" y="101"/>
                  </a:lnTo>
                  <a:lnTo>
                    <a:pt x="342" y="101"/>
                  </a:lnTo>
                  <a:lnTo>
                    <a:pt x="342" y="92"/>
                  </a:lnTo>
                  <a:lnTo>
                    <a:pt x="344" y="92"/>
                  </a:lnTo>
                  <a:lnTo>
                    <a:pt x="344" y="92"/>
                  </a:lnTo>
                  <a:lnTo>
                    <a:pt x="344" y="89"/>
                  </a:lnTo>
                  <a:lnTo>
                    <a:pt x="345" y="88"/>
                  </a:lnTo>
                  <a:lnTo>
                    <a:pt x="345" y="91"/>
                  </a:lnTo>
                  <a:lnTo>
                    <a:pt x="345" y="88"/>
                  </a:lnTo>
                  <a:lnTo>
                    <a:pt x="345" y="89"/>
                  </a:lnTo>
                  <a:lnTo>
                    <a:pt x="347" y="88"/>
                  </a:lnTo>
                  <a:lnTo>
                    <a:pt x="347" y="91"/>
                  </a:lnTo>
                  <a:lnTo>
                    <a:pt x="347" y="86"/>
                  </a:lnTo>
                  <a:lnTo>
                    <a:pt x="347" y="91"/>
                  </a:lnTo>
                  <a:lnTo>
                    <a:pt x="348" y="89"/>
                  </a:lnTo>
                  <a:lnTo>
                    <a:pt x="348" y="91"/>
                  </a:lnTo>
                  <a:lnTo>
                    <a:pt x="348" y="89"/>
                  </a:lnTo>
                  <a:lnTo>
                    <a:pt x="348" y="89"/>
                  </a:lnTo>
                  <a:lnTo>
                    <a:pt x="350" y="89"/>
                  </a:lnTo>
                  <a:lnTo>
                    <a:pt x="350" y="92"/>
                  </a:lnTo>
                  <a:lnTo>
                    <a:pt x="350" y="89"/>
                  </a:lnTo>
                  <a:lnTo>
                    <a:pt x="350" y="89"/>
                  </a:lnTo>
                  <a:lnTo>
                    <a:pt x="351" y="86"/>
                  </a:lnTo>
                  <a:lnTo>
                    <a:pt x="351" y="83"/>
                  </a:lnTo>
                  <a:lnTo>
                    <a:pt x="352" y="82"/>
                  </a:lnTo>
                  <a:lnTo>
                    <a:pt x="352" y="83"/>
                  </a:lnTo>
                  <a:lnTo>
                    <a:pt x="352" y="82"/>
                  </a:lnTo>
                  <a:lnTo>
                    <a:pt x="352" y="83"/>
                  </a:lnTo>
                  <a:lnTo>
                    <a:pt x="354" y="83"/>
                  </a:lnTo>
                  <a:lnTo>
                    <a:pt x="354" y="79"/>
                  </a:lnTo>
                  <a:lnTo>
                    <a:pt x="355" y="79"/>
                  </a:lnTo>
                  <a:lnTo>
                    <a:pt x="355" y="81"/>
                  </a:lnTo>
                  <a:lnTo>
                    <a:pt x="355" y="79"/>
                  </a:lnTo>
                  <a:lnTo>
                    <a:pt x="355" y="81"/>
                  </a:lnTo>
                  <a:lnTo>
                    <a:pt x="357" y="79"/>
                  </a:lnTo>
                  <a:lnTo>
                    <a:pt x="357" y="78"/>
                  </a:lnTo>
                  <a:lnTo>
                    <a:pt x="357" y="79"/>
                  </a:lnTo>
                  <a:lnTo>
                    <a:pt x="358" y="79"/>
                  </a:lnTo>
                  <a:lnTo>
                    <a:pt x="358" y="81"/>
                  </a:lnTo>
                  <a:lnTo>
                    <a:pt x="358" y="76"/>
                  </a:lnTo>
                  <a:lnTo>
                    <a:pt x="360" y="78"/>
                  </a:lnTo>
                  <a:lnTo>
                    <a:pt x="360" y="81"/>
                  </a:lnTo>
                  <a:lnTo>
                    <a:pt x="360" y="78"/>
                  </a:lnTo>
                  <a:lnTo>
                    <a:pt x="360" y="81"/>
                  </a:lnTo>
                  <a:lnTo>
                    <a:pt x="361" y="81"/>
                  </a:lnTo>
                  <a:lnTo>
                    <a:pt x="361" y="82"/>
                  </a:lnTo>
                  <a:lnTo>
                    <a:pt x="361" y="81"/>
                  </a:lnTo>
                  <a:lnTo>
                    <a:pt x="361" y="82"/>
                  </a:lnTo>
                  <a:lnTo>
                    <a:pt x="362" y="85"/>
                  </a:lnTo>
                  <a:lnTo>
                    <a:pt x="362" y="85"/>
                  </a:lnTo>
                  <a:lnTo>
                    <a:pt x="362" y="82"/>
                  </a:lnTo>
                  <a:lnTo>
                    <a:pt x="364" y="85"/>
                  </a:lnTo>
                  <a:lnTo>
                    <a:pt x="364" y="88"/>
                  </a:lnTo>
                  <a:lnTo>
                    <a:pt x="364" y="85"/>
                  </a:lnTo>
                  <a:lnTo>
                    <a:pt x="364" y="86"/>
                  </a:lnTo>
                  <a:lnTo>
                    <a:pt x="365" y="88"/>
                  </a:lnTo>
                  <a:lnTo>
                    <a:pt x="365" y="85"/>
                  </a:lnTo>
                  <a:lnTo>
                    <a:pt x="365" y="85"/>
                  </a:lnTo>
                  <a:lnTo>
                    <a:pt x="367" y="85"/>
                  </a:lnTo>
                  <a:lnTo>
                    <a:pt x="367" y="83"/>
                  </a:lnTo>
                  <a:lnTo>
                    <a:pt x="368" y="83"/>
                  </a:lnTo>
                  <a:lnTo>
                    <a:pt x="368" y="88"/>
                  </a:lnTo>
                  <a:lnTo>
                    <a:pt x="368" y="83"/>
                  </a:lnTo>
                  <a:lnTo>
                    <a:pt x="368" y="88"/>
                  </a:lnTo>
                  <a:lnTo>
                    <a:pt x="370" y="89"/>
                  </a:lnTo>
                  <a:lnTo>
                    <a:pt x="370" y="91"/>
                  </a:lnTo>
                  <a:lnTo>
                    <a:pt x="370" y="89"/>
                  </a:lnTo>
                  <a:lnTo>
                    <a:pt x="371" y="91"/>
                  </a:lnTo>
                  <a:lnTo>
                    <a:pt x="371" y="95"/>
                  </a:lnTo>
                  <a:lnTo>
                    <a:pt x="371" y="91"/>
                  </a:lnTo>
                  <a:lnTo>
                    <a:pt x="371" y="92"/>
                  </a:lnTo>
                  <a:lnTo>
                    <a:pt x="373" y="93"/>
                  </a:lnTo>
                  <a:lnTo>
                    <a:pt x="373" y="96"/>
                  </a:lnTo>
                  <a:lnTo>
                    <a:pt x="373" y="93"/>
                  </a:lnTo>
                  <a:lnTo>
                    <a:pt x="373" y="95"/>
                  </a:lnTo>
                  <a:lnTo>
                    <a:pt x="374" y="95"/>
                  </a:lnTo>
                  <a:lnTo>
                    <a:pt x="374" y="96"/>
                  </a:lnTo>
                  <a:lnTo>
                    <a:pt x="374" y="95"/>
                  </a:lnTo>
                  <a:lnTo>
                    <a:pt x="374" y="95"/>
                  </a:lnTo>
                  <a:lnTo>
                    <a:pt x="375" y="93"/>
                  </a:lnTo>
                  <a:lnTo>
                    <a:pt x="375" y="92"/>
                  </a:lnTo>
                  <a:lnTo>
                    <a:pt x="377" y="93"/>
                  </a:lnTo>
                  <a:lnTo>
                    <a:pt x="377" y="95"/>
                  </a:lnTo>
                  <a:lnTo>
                    <a:pt x="377" y="93"/>
                  </a:lnTo>
                  <a:lnTo>
                    <a:pt x="377" y="93"/>
                  </a:lnTo>
                  <a:lnTo>
                    <a:pt x="378" y="92"/>
                  </a:lnTo>
                  <a:lnTo>
                    <a:pt x="378" y="89"/>
                  </a:lnTo>
                  <a:lnTo>
                    <a:pt x="380" y="91"/>
                  </a:lnTo>
                  <a:lnTo>
                    <a:pt x="380" y="91"/>
                  </a:lnTo>
                  <a:lnTo>
                    <a:pt x="380" y="89"/>
                  </a:lnTo>
                  <a:lnTo>
                    <a:pt x="380" y="91"/>
                  </a:lnTo>
                  <a:lnTo>
                    <a:pt x="381" y="91"/>
                  </a:lnTo>
                  <a:lnTo>
                    <a:pt x="381" y="89"/>
                  </a:lnTo>
                  <a:lnTo>
                    <a:pt x="381" y="89"/>
                  </a:lnTo>
                  <a:lnTo>
                    <a:pt x="383" y="88"/>
                  </a:lnTo>
                  <a:lnTo>
                    <a:pt x="383" y="83"/>
                  </a:lnTo>
                  <a:lnTo>
                    <a:pt x="383" y="83"/>
                  </a:lnTo>
                  <a:lnTo>
                    <a:pt x="384" y="83"/>
                  </a:lnTo>
                  <a:lnTo>
                    <a:pt x="384" y="79"/>
                  </a:lnTo>
                  <a:lnTo>
                    <a:pt x="386" y="78"/>
                  </a:lnTo>
                  <a:lnTo>
                    <a:pt x="386" y="78"/>
                  </a:lnTo>
                  <a:lnTo>
                    <a:pt x="386" y="76"/>
                  </a:lnTo>
                  <a:lnTo>
                    <a:pt x="386" y="78"/>
                  </a:lnTo>
                  <a:lnTo>
                    <a:pt x="387" y="76"/>
                  </a:lnTo>
                  <a:lnTo>
                    <a:pt x="387" y="76"/>
                  </a:lnTo>
                  <a:lnTo>
                    <a:pt x="387" y="76"/>
                  </a:lnTo>
                  <a:lnTo>
                    <a:pt x="387" y="76"/>
                  </a:lnTo>
                  <a:lnTo>
                    <a:pt x="388" y="78"/>
                  </a:lnTo>
                  <a:lnTo>
                    <a:pt x="388" y="79"/>
                  </a:lnTo>
                  <a:lnTo>
                    <a:pt x="388" y="73"/>
                  </a:lnTo>
                  <a:lnTo>
                    <a:pt x="388" y="73"/>
                  </a:lnTo>
                  <a:lnTo>
                    <a:pt x="390" y="75"/>
                  </a:lnTo>
                  <a:lnTo>
                    <a:pt x="390" y="72"/>
                  </a:lnTo>
                  <a:lnTo>
                    <a:pt x="390" y="73"/>
                  </a:lnTo>
                  <a:lnTo>
                    <a:pt x="391" y="72"/>
                  </a:lnTo>
                  <a:lnTo>
                    <a:pt x="391" y="70"/>
                  </a:lnTo>
                  <a:lnTo>
                    <a:pt x="393" y="72"/>
                  </a:lnTo>
                  <a:lnTo>
                    <a:pt x="393" y="73"/>
                  </a:lnTo>
                  <a:lnTo>
                    <a:pt x="393" y="72"/>
                  </a:lnTo>
                  <a:lnTo>
                    <a:pt x="393" y="73"/>
                  </a:lnTo>
                  <a:lnTo>
                    <a:pt x="394" y="72"/>
                  </a:lnTo>
                  <a:lnTo>
                    <a:pt x="394" y="70"/>
                  </a:lnTo>
                  <a:lnTo>
                    <a:pt x="394" y="72"/>
                  </a:lnTo>
                  <a:lnTo>
                    <a:pt x="396" y="73"/>
                  </a:lnTo>
                  <a:lnTo>
                    <a:pt x="396" y="73"/>
                  </a:lnTo>
                  <a:lnTo>
                    <a:pt x="396" y="73"/>
                  </a:lnTo>
                  <a:lnTo>
                    <a:pt x="396" y="73"/>
                  </a:lnTo>
                  <a:lnTo>
                    <a:pt x="397" y="75"/>
                  </a:lnTo>
                  <a:lnTo>
                    <a:pt x="397" y="75"/>
                  </a:lnTo>
                  <a:lnTo>
                    <a:pt x="397" y="73"/>
                  </a:lnTo>
                  <a:lnTo>
                    <a:pt x="398" y="76"/>
                  </a:lnTo>
                  <a:lnTo>
                    <a:pt x="398" y="82"/>
                  </a:lnTo>
                  <a:lnTo>
                    <a:pt x="398" y="76"/>
                  </a:lnTo>
                  <a:lnTo>
                    <a:pt x="398" y="82"/>
                  </a:lnTo>
                  <a:lnTo>
                    <a:pt x="400" y="89"/>
                  </a:lnTo>
                  <a:lnTo>
                    <a:pt x="400" y="89"/>
                  </a:lnTo>
                  <a:lnTo>
                    <a:pt x="400" y="86"/>
                  </a:lnTo>
                  <a:lnTo>
                    <a:pt x="400" y="89"/>
                  </a:lnTo>
                  <a:lnTo>
                    <a:pt x="401" y="91"/>
                  </a:lnTo>
                  <a:lnTo>
                    <a:pt x="401" y="93"/>
                  </a:lnTo>
                  <a:lnTo>
                    <a:pt x="401" y="91"/>
                  </a:lnTo>
                  <a:lnTo>
                    <a:pt x="401" y="93"/>
                  </a:lnTo>
                  <a:lnTo>
                    <a:pt x="403" y="93"/>
                  </a:lnTo>
                  <a:lnTo>
                    <a:pt x="403" y="93"/>
                  </a:lnTo>
                  <a:lnTo>
                    <a:pt x="403" y="92"/>
                  </a:lnTo>
                  <a:lnTo>
                    <a:pt x="403" y="93"/>
                  </a:lnTo>
                  <a:lnTo>
                    <a:pt x="404" y="96"/>
                  </a:lnTo>
                  <a:lnTo>
                    <a:pt x="404" y="96"/>
                  </a:lnTo>
                  <a:lnTo>
                    <a:pt x="404" y="96"/>
                  </a:lnTo>
                  <a:lnTo>
                    <a:pt x="404" y="96"/>
                  </a:lnTo>
                  <a:lnTo>
                    <a:pt x="406" y="96"/>
                  </a:lnTo>
                  <a:lnTo>
                    <a:pt x="406" y="96"/>
                  </a:lnTo>
                  <a:lnTo>
                    <a:pt x="406" y="96"/>
                  </a:lnTo>
                  <a:lnTo>
                    <a:pt x="407" y="95"/>
                  </a:lnTo>
                  <a:lnTo>
                    <a:pt x="407" y="96"/>
                  </a:lnTo>
                  <a:lnTo>
                    <a:pt x="407" y="95"/>
                  </a:lnTo>
                  <a:lnTo>
                    <a:pt x="407" y="96"/>
                  </a:lnTo>
                  <a:lnTo>
                    <a:pt x="409" y="98"/>
                  </a:lnTo>
                  <a:lnTo>
                    <a:pt x="409" y="102"/>
                  </a:lnTo>
                  <a:lnTo>
                    <a:pt x="409" y="98"/>
                  </a:lnTo>
                  <a:lnTo>
                    <a:pt x="409" y="102"/>
                  </a:lnTo>
                  <a:lnTo>
                    <a:pt x="410" y="105"/>
                  </a:lnTo>
                  <a:lnTo>
                    <a:pt x="410" y="108"/>
                  </a:lnTo>
                  <a:lnTo>
                    <a:pt x="410" y="105"/>
                  </a:lnTo>
                  <a:lnTo>
                    <a:pt x="410" y="108"/>
                  </a:lnTo>
                  <a:lnTo>
                    <a:pt x="411" y="109"/>
                  </a:lnTo>
                  <a:lnTo>
                    <a:pt x="411" y="112"/>
                  </a:lnTo>
                  <a:lnTo>
                    <a:pt x="411" y="109"/>
                  </a:lnTo>
                  <a:lnTo>
                    <a:pt x="411" y="109"/>
                  </a:lnTo>
                  <a:lnTo>
                    <a:pt x="413" y="108"/>
                  </a:lnTo>
                  <a:lnTo>
                    <a:pt x="413" y="109"/>
                  </a:lnTo>
                  <a:lnTo>
                    <a:pt x="413" y="108"/>
                  </a:lnTo>
                  <a:lnTo>
                    <a:pt x="413" y="109"/>
                  </a:lnTo>
                  <a:lnTo>
                    <a:pt x="414" y="108"/>
                  </a:lnTo>
                  <a:lnTo>
                    <a:pt x="414" y="106"/>
                  </a:lnTo>
                  <a:lnTo>
                    <a:pt x="416" y="106"/>
                  </a:lnTo>
                  <a:lnTo>
                    <a:pt x="416" y="104"/>
                  </a:lnTo>
                  <a:lnTo>
                    <a:pt x="416" y="104"/>
                  </a:lnTo>
                  <a:lnTo>
                    <a:pt x="417" y="104"/>
                  </a:lnTo>
                  <a:lnTo>
                    <a:pt x="417" y="101"/>
                  </a:lnTo>
                  <a:lnTo>
                    <a:pt x="419" y="96"/>
                  </a:lnTo>
                  <a:lnTo>
                    <a:pt x="419" y="95"/>
                  </a:lnTo>
                  <a:lnTo>
                    <a:pt x="420" y="95"/>
                  </a:lnTo>
                  <a:lnTo>
                    <a:pt x="420" y="92"/>
                  </a:lnTo>
                  <a:lnTo>
                    <a:pt x="420" y="92"/>
                  </a:lnTo>
                  <a:lnTo>
                    <a:pt x="422" y="93"/>
                  </a:lnTo>
                  <a:lnTo>
                    <a:pt x="422" y="91"/>
                  </a:lnTo>
                  <a:lnTo>
                    <a:pt x="422" y="92"/>
                  </a:lnTo>
                  <a:lnTo>
                    <a:pt x="423" y="95"/>
                  </a:lnTo>
                  <a:lnTo>
                    <a:pt x="423" y="95"/>
                  </a:lnTo>
                  <a:lnTo>
                    <a:pt x="423" y="93"/>
                  </a:lnTo>
                  <a:lnTo>
                    <a:pt x="423" y="95"/>
                  </a:lnTo>
                  <a:lnTo>
                    <a:pt x="424" y="93"/>
                  </a:lnTo>
                  <a:lnTo>
                    <a:pt x="424" y="85"/>
                  </a:lnTo>
                  <a:lnTo>
                    <a:pt x="426" y="85"/>
                  </a:lnTo>
                  <a:lnTo>
                    <a:pt x="426" y="89"/>
                  </a:lnTo>
                  <a:lnTo>
                    <a:pt x="426" y="85"/>
                  </a:lnTo>
                  <a:lnTo>
                    <a:pt x="426" y="89"/>
                  </a:lnTo>
                  <a:lnTo>
                    <a:pt x="427" y="89"/>
                  </a:lnTo>
                  <a:lnTo>
                    <a:pt x="427" y="88"/>
                  </a:lnTo>
                  <a:lnTo>
                    <a:pt x="429" y="88"/>
                  </a:lnTo>
                  <a:lnTo>
                    <a:pt x="429" y="88"/>
                  </a:lnTo>
                  <a:lnTo>
                    <a:pt x="429" y="88"/>
                  </a:lnTo>
                  <a:lnTo>
                    <a:pt x="429" y="88"/>
                  </a:lnTo>
                  <a:lnTo>
                    <a:pt x="430" y="88"/>
                  </a:lnTo>
                  <a:lnTo>
                    <a:pt x="430" y="88"/>
                  </a:lnTo>
                  <a:lnTo>
                    <a:pt x="430" y="86"/>
                  </a:lnTo>
                  <a:lnTo>
                    <a:pt x="432" y="89"/>
                  </a:lnTo>
                  <a:lnTo>
                    <a:pt x="432" y="93"/>
                  </a:lnTo>
                  <a:lnTo>
                    <a:pt x="432" y="89"/>
                  </a:lnTo>
                  <a:lnTo>
                    <a:pt x="432" y="93"/>
                  </a:lnTo>
                  <a:lnTo>
                    <a:pt x="433" y="95"/>
                  </a:lnTo>
                  <a:lnTo>
                    <a:pt x="433" y="99"/>
                  </a:lnTo>
                  <a:lnTo>
                    <a:pt x="433" y="95"/>
                  </a:lnTo>
                  <a:lnTo>
                    <a:pt x="433" y="99"/>
                  </a:lnTo>
                  <a:lnTo>
                    <a:pt x="434" y="98"/>
                  </a:lnTo>
                  <a:lnTo>
                    <a:pt x="434" y="99"/>
                  </a:lnTo>
                  <a:lnTo>
                    <a:pt x="434" y="98"/>
                  </a:lnTo>
                  <a:lnTo>
                    <a:pt x="434" y="98"/>
                  </a:lnTo>
                  <a:lnTo>
                    <a:pt x="436" y="99"/>
                  </a:lnTo>
                  <a:lnTo>
                    <a:pt x="436" y="104"/>
                  </a:lnTo>
                  <a:lnTo>
                    <a:pt x="436" y="99"/>
                  </a:lnTo>
                  <a:lnTo>
                    <a:pt x="436" y="101"/>
                  </a:lnTo>
                  <a:lnTo>
                    <a:pt x="437" y="102"/>
                  </a:lnTo>
                  <a:lnTo>
                    <a:pt x="437" y="106"/>
                  </a:lnTo>
                  <a:lnTo>
                    <a:pt x="437" y="102"/>
                  </a:lnTo>
                  <a:lnTo>
                    <a:pt x="437" y="106"/>
                  </a:lnTo>
                  <a:lnTo>
                    <a:pt x="439" y="106"/>
                  </a:lnTo>
                  <a:lnTo>
                    <a:pt x="439" y="108"/>
                  </a:lnTo>
                  <a:lnTo>
                    <a:pt x="439" y="106"/>
                  </a:lnTo>
                  <a:lnTo>
                    <a:pt x="439" y="106"/>
                  </a:lnTo>
                  <a:lnTo>
                    <a:pt x="440" y="106"/>
                  </a:lnTo>
                  <a:lnTo>
                    <a:pt x="440" y="108"/>
                  </a:lnTo>
                  <a:lnTo>
                    <a:pt x="440" y="106"/>
                  </a:lnTo>
                  <a:lnTo>
                    <a:pt x="440" y="108"/>
                  </a:lnTo>
                  <a:lnTo>
                    <a:pt x="442" y="108"/>
                  </a:lnTo>
                  <a:lnTo>
                    <a:pt x="442" y="111"/>
                  </a:lnTo>
                  <a:lnTo>
                    <a:pt x="442" y="106"/>
                  </a:lnTo>
                  <a:lnTo>
                    <a:pt x="443" y="104"/>
                  </a:lnTo>
                  <a:lnTo>
                    <a:pt x="443" y="106"/>
                  </a:lnTo>
                  <a:lnTo>
                    <a:pt x="443" y="104"/>
                  </a:lnTo>
                  <a:lnTo>
                    <a:pt x="443" y="105"/>
                  </a:lnTo>
                  <a:lnTo>
                    <a:pt x="445" y="106"/>
                  </a:lnTo>
                  <a:lnTo>
                    <a:pt x="445" y="108"/>
                  </a:lnTo>
                  <a:lnTo>
                    <a:pt x="445" y="104"/>
                  </a:lnTo>
                  <a:lnTo>
                    <a:pt x="445" y="108"/>
                  </a:lnTo>
                  <a:lnTo>
                    <a:pt x="446" y="108"/>
                  </a:lnTo>
                  <a:lnTo>
                    <a:pt x="446" y="105"/>
                  </a:lnTo>
                  <a:lnTo>
                    <a:pt x="447" y="106"/>
                  </a:lnTo>
                  <a:lnTo>
                    <a:pt x="447" y="102"/>
                  </a:lnTo>
                  <a:lnTo>
                    <a:pt x="449" y="104"/>
                  </a:lnTo>
                  <a:lnTo>
                    <a:pt x="449" y="104"/>
                  </a:lnTo>
                  <a:lnTo>
                    <a:pt x="450" y="106"/>
                  </a:lnTo>
                  <a:lnTo>
                    <a:pt x="450" y="106"/>
                  </a:lnTo>
                  <a:lnTo>
                    <a:pt x="450" y="106"/>
                  </a:lnTo>
                  <a:lnTo>
                    <a:pt x="450" y="106"/>
                  </a:lnTo>
                  <a:lnTo>
                    <a:pt x="452" y="106"/>
                  </a:lnTo>
                  <a:lnTo>
                    <a:pt x="452" y="102"/>
                  </a:lnTo>
                  <a:lnTo>
                    <a:pt x="453" y="101"/>
                  </a:lnTo>
                  <a:lnTo>
                    <a:pt x="453" y="98"/>
                  </a:lnTo>
                  <a:lnTo>
                    <a:pt x="455" y="96"/>
                  </a:lnTo>
                  <a:lnTo>
                    <a:pt x="455" y="95"/>
                  </a:lnTo>
                  <a:lnTo>
                    <a:pt x="456" y="93"/>
                  </a:lnTo>
                  <a:lnTo>
                    <a:pt x="456" y="99"/>
                  </a:lnTo>
                  <a:lnTo>
                    <a:pt x="456" y="93"/>
                  </a:lnTo>
                  <a:lnTo>
                    <a:pt x="456" y="99"/>
                  </a:lnTo>
                  <a:lnTo>
                    <a:pt x="458" y="99"/>
                  </a:lnTo>
                  <a:lnTo>
                    <a:pt x="458" y="101"/>
                  </a:lnTo>
                  <a:lnTo>
                    <a:pt x="458" y="99"/>
                  </a:lnTo>
                  <a:lnTo>
                    <a:pt x="458" y="101"/>
                  </a:lnTo>
                  <a:lnTo>
                    <a:pt x="459" y="98"/>
                  </a:lnTo>
                  <a:lnTo>
                    <a:pt x="459" y="95"/>
                  </a:lnTo>
                  <a:lnTo>
                    <a:pt x="459" y="95"/>
                  </a:lnTo>
                  <a:lnTo>
                    <a:pt x="460" y="96"/>
                  </a:lnTo>
                  <a:lnTo>
                    <a:pt x="460" y="96"/>
                  </a:lnTo>
                  <a:lnTo>
                    <a:pt x="460" y="95"/>
                  </a:lnTo>
                  <a:lnTo>
                    <a:pt x="462" y="93"/>
                  </a:lnTo>
                  <a:lnTo>
                    <a:pt x="462" y="95"/>
                  </a:lnTo>
                  <a:lnTo>
                    <a:pt x="462" y="93"/>
                  </a:lnTo>
                  <a:lnTo>
                    <a:pt x="462" y="93"/>
                  </a:lnTo>
                  <a:lnTo>
                    <a:pt x="463" y="93"/>
                  </a:lnTo>
                  <a:lnTo>
                    <a:pt x="463" y="92"/>
                  </a:lnTo>
                  <a:lnTo>
                    <a:pt x="465" y="91"/>
                  </a:lnTo>
                  <a:lnTo>
                    <a:pt x="465" y="92"/>
                  </a:lnTo>
                  <a:lnTo>
                    <a:pt x="465" y="89"/>
                  </a:lnTo>
                  <a:lnTo>
                    <a:pt x="466" y="88"/>
                  </a:lnTo>
                  <a:lnTo>
                    <a:pt x="466" y="88"/>
                  </a:lnTo>
                  <a:lnTo>
                    <a:pt x="466" y="86"/>
                  </a:lnTo>
                  <a:lnTo>
                    <a:pt x="468" y="88"/>
                  </a:lnTo>
                  <a:lnTo>
                    <a:pt x="468" y="91"/>
                  </a:lnTo>
                  <a:lnTo>
                    <a:pt x="468" y="88"/>
                  </a:lnTo>
                  <a:lnTo>
                    <a:pt x="468" y="89"/>
                  </a:lnTo>
                  <a:lnTo>
                    <a:pt x="469" y="89"/>
                  </a:lnTo>
                  <a:lnTo>
                    <a:pt x="469" y="92"/>
                  </a:lnTo>
                  <a:lnTo>
                    <a:pt x="469" y="89"/>
                  </a:lnTo>
                  <a:lnTo>
                    <a:pt x="469" y="92"/>
                  </a:lnTo>
                  <a:lnTo>
                    <a:pt x="470" y="95"/>
                  </a:lnTo>
                  <a:lnTo>
                    <a:pt x="470" y="92"/>
                  </a:lnTo>
                  <a:lnTo>
                    <a:pt x="472" y="92"/>
                  </a:lnTo>
                  <a:lnTo>
                    <a:pt x="472" y="98"/>
                  </a:lnTo>
                  <a:lnTo>
                    <a:pt x="472" y="92"/>
                  </a:lnTo>
                  <a:lnTo>
                    <a:pt x="472" y="98"/>
                  </a:lnTo>
                  <a:lnTo>
                    <a:pt x="473" y="99"/>
                  </a:lnTo>
                  <a:lnTo>
                    <a:pt x="473" y="101"/>
                  </a:lnTo>
                  <a:lnTo>
                    <a:pt x="473" y="99"/>
                  </a:lnTo>
                  <a:lnTo>
                    <a:pt x="473" y="101"/>
                  </a:lnTo>
                  <a:lnTo>
                    <a:pt x="475" y="102"/>
                  </a:lnTo>
                  <a:lnTo>
                    <a:pt x="475" y="104"/>
                  </a:lnTo>
                  <a:lnTo>
                    <a:pt x="475" y="102"/>
                  </a:lnTo>
                  <a:lnTo>
                    <a:pt x="475" y="104"/>
                  </a:lnTo>
                  <a:lnTo>
                    <a:pt x="476" y="104"/>
                  </a:lnTo>
                  <a:lnTo>
                    <a:pt x="476" y="102"/>
                  </a:lnTo>
                  <a:lnTo>
                    <a:pt x="478" y="102"/>
                  </a:lnTo>
                  <a:lnTo>
                    <a:pt x="478" y="105"/>
                  </a:lnTo>
                  <a:lnTo>
                    <a:pt x="478" y="102"/>
                  </a:lnTo>
                  <a:lnTo>
                    <a:pt x="478" y="105"/>
                  </a:lnTo>
                  <a:lnTo>
                    <a:pt x="479" y="105"/>
                  </a:lnTo>
                  <a:lnTo>
                    <a:pt x="479" y="109"/>
                  </a:lnTo>
                  <a:lnTo>
                    <a:pt x="479" y="105"/>
                  </a:lnTo>
                  <a:lnTo>
                    <a:pt x="479" y="109"/>
                  </a:lnTo>
                  <a:lnTo>
                    <a:pt x="481" y="111"/>
                  </a:lnTo>
                  <a:lnTo>
                    <a:pt x="481" y="112"/>
                  </a:lnTo>
                  <a:lnTo>
                    <a:pt x="481" y="111"/>
                  </a:lnTo>
                  <a:lnTo>
                    <a:pt x="481" y="112"/>
                  </a:lnTo>
                  <a:lnTo>
                    <a:pt x="482" y="111"/>
                  </a:lnTo>
                  <a:lnTo>
                    <a:pt x="482" y="106"/>
                  </a:lnTo>
                  <a:lnTo>
                    <a:pt x="483" y="105"/>
                  </a:lnTo>
                  <a:lnTo>
                    <a:pt x="483" y="106"/>
                  </a:lnTo>
                  <a:lnTo>
                    <a:pt x="483" y="105"/>
                  </a:lnTo>
                  <a:lnTo>
                    <a:pt x="483" y="106"/>
                  </a:lnTo>
                  <a:lnTo>
                    <a:pt x="485" y="108"/>
                  </a:lnTo>
                  <a:lnTo>
                    <a:pt x="485" y="109"/>
                  </a:lnTo>
                  <a:lnTo>
                    <a:pt x="485" y="108"/>
                  </a:lnTo>
                  <a:lnTo>
                    <a:pt x="486" y="109"/>
                  </a:lnTo>
                  <a:lnTo>
                    <a:pt x="486" y="111"/>
                  </a:lnTo>
                  <a:lnTo>
                    <a:pt x="486" y="108"/>
                  </a:lnTo>
                  <a:lnTo>
                    <a:pt x="488" y="108"/>
                  </a:lnTo>
                  <a:lnTo>
                    <a:pt x="488" y="109"/>
                  </a:lnTo>
                  <a:lnTo>
                    <a:pt x="488" y="108"/>
                  </a:lnTo>
                  <a:lnTo>
                    <a:pt x="489" y="105"/>
                  </a:lnTo>
                  <a:lnTo>
                    <a:pt x="489" y="104"/>
                  </a:lnTo>
                  <a:lnTo>
                    <a:pt x="491" y="104"/>
                  </a:lnTo>
                  <a:lnTo>
                    <a:pt x="491" y="106"/>
                  </a:lnTo>
                  <a:lnTo>
                    <a:pt x="491" y="104"/>
                  </a:lnTo>
                  <a:lnTo>
                    <a:pt x="491" y="106"/>
                  </a:lnTo>
                  <a:lnTo>
                    <a:pt x="492" y="106"/>
                  </a:lnTo>
                  <a:lnTo>
                    <a:pt x="492" y="104"/>
                  </a:lnTo>
                  <a:lnTo>
                    <a:pt x="494" y="102"/>
                  </a:lnTo>
                  <a:lnTo>
                    <a:pt x="494" y="108"/>
                  </a:lnTo>
                  <a:lnTo>
                    <a:pt x="494" y="102"/>
                  </a:lnTo>
                  <a:lnTo>
                    <a:pt x="494" y="108"/>
                  </a:lnTo>
                  <a:lnTo>
                    <a:pt x="495" y="106"/>
                  </a:lnTo>
                  <a:lnTo>
                    <a:pt x="495" y="102"/>
                  </a:lnTo>
                  <a:lnTo>
                    <a:pt x="496" y="102"/>
                  </a:lnTo>
                  <a:lnTo>
                    <a:pt x="496" y="102"/>
                  </a:lnTo>
                  <a:lnTo>
                    <a:pt x="496" y="102"/>
                  </a:lnTo>
                  <a:lnTo>
                    <a:pt x="496" y="102"/>
                  </a:lnTo>
                  <a:lnTo>
                    <a:pt x="498" y="101"/>
                  </a:lnTo>
                  <a:lnTo>
                    <a:pt x="498" y="98"/>
                  </a:lnTo>
                  <a:lnTo>
                    <a:pt x="499" y="98"/>
                  </a:lnTo>
                  <a:lnTo>
                    <a:pt x="499" y="99"/>
                  </a:lnTo>
                  <a:lnTo>
                    <a:pt x="499" y="98"/>
                  </a:lnTo>
                  <a:lnTo>
                    <a:pt x="499" y="99"/>
                  </a:lnTo>
                  <a:lnTo>
                    <a:pt x="501" y="98"/>
                  </a:lnTo>
                  <a:lnTo>
                    <a:pt x="501" y="99"/>
                  </a:lnTo>
                  <a:lnTo>
                    <a:pt x="501" y="98"/>
                  </a:lnTo>
                  <a:lnTo>
                    <a:pt x="501" y="99"/>
                  </a:lnTo>
                  <a:lnTo>
                    <a:pt x="502" y="99"/>
                  </a:lnTo>
                  <a:lnTo>
                    <a:pt x="502" y="101"/>
                  </a:lnTo>
                  <a:lnTo>
                    <a:pt x="502" y="99"/>
                  </a:lnTo>
                  <a:lnTo>
                    <a:pt x="502" y="101"/>
                  </a:lnTo>
                  <a:lnTo>
                    <a:pt x="504" y="101"/>
                  </a:lnTo>
                  <a:lnTo>
                    <a:pt x="504" y="99"/>
                  </a:lnTo>
                  <a:lnTo>
                    <a:pt x="505" y="98"/>
                  </a:lnTo>
                  <a:lnTo>
                    <a:pt x="505" y="104"/>
                  </a:lnTo>
                  <a:lnTo>
                    <a:pt x="505" y="98"/>
                  </a:lnTo>
                  <a:lnTo>
                    <a:pt x="505" y="102"/>
                  </a:lnTo>
                  <a:lnTo>
                    <a:pt x="506" y="104"/>
                  </a:lnTo>
                  <a:lnTo>
                    <a:pt x="506" y="105"/>
                  </a:lnTo>
                  <a:lnTo>
                    <a:pt x="506" y="104"/>
                  </a:lnTo>
                  <a:lnTo>
                    <a:pt x="506" y="105"/>
                  </a:lnTo>
                  <a:lnTo>
                    <a:pt x="508" y="102"/>
                  </a:lnTo>
                  <a:lnTo>
                    <a:pt x="508" y="106"/>
                  </a:lnTo>
                  <a:lnTo>
                    <a:pt x="508" y="102"/>
                  </a:lnTo>
                  <a:lnTo>
                    <a:pt x="508" y="105"/>
                  </a:lnTo>
                  <a:lnTo>
                    <a:pt x="509" y="105"/>
                  </a:lnTo>
                  <a:lnTo>
                    <a:pt x="509" y="105"/>
                  </a:lnTo>
                  <a:lnTo>
                    <a:pt x="509" y="104"/>
                  </a:lnTo>
                  <a:lnTo>
                    <a:pt x="511" y="102"/>
                  </a:lnTo>
                  <a:lnTo>
                    <a:pt x="511" y="96"/>
                  </a:lnTo>
                  <a:lnTo>
                    <a:pt x="512" y="96"/>
                  </a:lnTo>
                  <a:lnTo>
                    <a:pt x="512" y="96"/>
                  </a:lnTo>
                  <a:lnTo>
                    <a:pt x="512" y="96"/>
                  </a:lnTo>
                  <a:lnTo>
                    <a:pt x="512" y="96"/>
                  </a:lnTo>
                  <a:lnTo>
                    <a:pt x="514" y="92"/>
                  </a:lnTo>
                  <a:lnTo>
                    <a:pt x="514" y="95"/>
                  </a:lnTo>
                  <a:lnTo>
                    <a:pt x="514" y="92"/>
                  </a:lnTo>
                  <a:lnTo>
                    <a:pt x="514" y="95"/>
                  </a:lnTo>
                  <a:lnTo>
                    <a:pt x="515" y="93"/>
                  </a:lnTo>
                  <a:lnTo>
                    <a:pt x="515" y="95"/>
                  </a:lnTo>
                  <a:lnTo>
                    <a:pt x="515" y="93"/>
                  </a:lnTo>
                  <a:lnTo>
                    <a:pt x="515" y="95"/>
                  </a:lnTo>
                  <a:lnTo>
                    <a:pt x="517" y="93"/>
                  </a:lnTo>
                  <a:lnTo>
                    <a:pt x="517" y="92"/>
                  </a:lnTo>
                  <a:lnTo>
                    <a:pt x="517" y="92"/>
                  </a:lnTo>
                  <a:lnTo>
                    <a:pt x="518" y="93"/>
                  </a:lnTo>
                  <a:lnTo>
                    <a:pt x="518" y="89"/>
                  </a:lnTo>
                  <a:lnTo>
                    <a:pt x="518" y="91"/>
                  </a:lnTo>
                  <a:lnTo>
                    <a:pt x="519" y="86"/>
                  </a:lnTo>
                  <a:lnTo>
                    <a:pt x="519" y="82"/>
                  </a:lnTo>
                  <a:lnTo>
                    <a:pt x="521" y="81"/>
                  </a:lnTo>
                  <a:lnTo>
                    <a:pt x="521" y="81"/>
                  </a:lnTo>
                  <a:lnTo>
                    <a:pt x="522" y="82"/>
                  </a:lnTo>
                  <a:lnTo>
                    <a:pt x="522" y="82"/>
                  </a:lnTo>
                  <a:lnTo>
                    <a:pt x="522" y="82"/>
                  </a:lnTo>
                  <a:lnTo>
                    <a:pt x="524" y="86"/>
                  </a:lnTo>
                  <a:lnTo>
                    <a:pt x="524" y="93"/>
                  </a:lnTo>
                  <a:lnTo>
                    <a:pt x="524" y="86"/>
                  </a:lnTo>
                  <a:lnTo>
                    <a:pt x="524" y="93"/>
                  </a:lnTo>
                  <a:lnTo>
                    <a:pt x="525" y="93"/>
                  </a:lnTo>
                  <a:lnTo>
                    <a:pt x="525" y="95"/>
                  </a:lnTo>
                  <a:lnTo>
                    <a:pt x="525" y="93"/>
                  </a:lnTo>
                  <a:lnTo>
                    <a:pt x="525" y="95"/>
                  </a:lnTo>
                  <a:lnTo>
                    <a:pt x="527" y="93"/>
                  </a:lnTo>
                  <a:lnTo>
                    <a:pt x="527" y="96"/>
                  </a:lnTo>
                  <a:lnTo>
                    <a:pt x="527" y="92"/>
                  </a:lnTo>
                  <a:lnTo>
                    <a:pt x="527" y="96"/>
                  </a:lnTo>
                  <a:lnTo>
                    <a:pt x="528" y="98"/>
                  </a:lnTo>
                  <a:lnTo>
                    <a:pt x="528" y="98"/>
                  </a:lnTo>
                  <a:lnTo>
                    <a:pt x="528" y="98"/>
                  </a:lnTo>
                  <a:lnTo>
                    <a:pt x="528" y="98"/>
                  </a:lnTo>
                  <a:lnTo>
                    <a:pt x="530" y="98"/>
                  </a:lnTo>
                  <a:lnTo>
                    <a:pt x="530" y="101"/>
                  </a:lnTo>
                  <a:lnTo>
                    <a:pt x="530" y="98"/>
                  </a:lnTo>
                  <a:lnTo>
                    <a:pt x="530" y="101"/>
                  </a:lnTo>
                  <a:lnTo>
                    <a:pt x="531" y="95"/>
                  </a:lnTo>
                  <a:lnTo>
                    <a:pt x="531" y="91"/>
                  </a:lnTo>
                  <a:lnTo>
                    <a:pt x="532" y="89"/>
                  </a:lnTo>
                  <a:lnTo>
                    <a:pt x="532" y="89"/>
                  </a:lnTo>
                  <a:lnTo>
                    <a:pt x="532" y="89"/>
                  </a:lnTo>
                  <a:lnTo>
                    <a:pt x="532" y="89"/>
                  </a:lnTo>
                  <a:lnTo>
                    <a:pt x="534" y="86"/>
                  </a:lnTo>
                  <a:lnTo>
                    <a:pt x="534" y="86"/>
                  </a:lnTo>
                  <a:lnTo>
                    <a:pt x="535" y="86"/>
                  </a:lnTo>
                  <a:lnTo>
                    <a:pt x="535" y="86"/>
                  </a:lnTo>
                  <a:lnTo>
                    <a:pt x="535" y="86"/>
                  </a:lnTo>
                  <a:lnTo>
                    <a:pt x="537" y="86"/>
                  </a:lnTo>
                  <a:lnTo>
                    <a:pt x="537" y="91"/>
                  </a:lnTo>
                  <a:lnTo>
                    <a:pt x="537" y="86"/>
                  </a:lnTo>
                  <a:lnTo>
                    <a:pt x="537" y="91"/>
                  </a:lnTo>
                  <a:lnTo>
                    <a:pt x="538" y="91"/>
                  </a:lnTo>
                  <a:lnTo>
                    <a:pt x="538" y="92"/>
                  </a:lnTo>
                  <a:lnTo>
                    <a:pt x="538" y="91"/>
                  </a:lnTo>
                  <a:lnTo>
                    <a:pt x="538" y="92"/>
                  </a:lnTo>
                  <a:lnTo>
                    <a:pt x="540" y="92"/>
                  </a:lnTo>
                  <a:lnTo>
                    <a:pt x="540" y="95"/>
                  </a:lnTo>
                  <a:lnTo>
                    <a:pt x="540" y="92"/>
                  </a:lnTo>
                  <a:lnTo>
                    <a:pt x="540" y="95"/>
                  </a:lnTo>
                  <a:lnTo>
                    <a:pt x="541" y="95"/>
                  </a:lnTo>
                  <a:lnTo>
                    <a:pt x="541" y="92"/>
                  </a:lnTo>
                  <a:lnTo>
                    <a:pt x="542" y="95"/>
                  </a:lnTo>
                  <a:lnTo>
                    <a:pt x="542" y="98"/>
                  </a:lnTo>
                  <a:lnTo>
                    <a:pt x="542" y="95"/>
                  </a:lnTo>
                  <a:lnTo>
                    <a:pt x="542" y="98"/>
                  </a:lnTo>
                  <a:lnTo>
                    <a:pt x="544" y="101"/>
                  </a:lnTo>
                  <a:lnTo>
                    <a:pt x="544" y="101"/>
                  </a:lnTo>
                  <a:lnTo>
                    <a:pt x="544" y="101"/>
                  </a:lnTo>
                  <a:lnTo>
                    <a:pt x="544" y="101"/>
                  </a:lnTo>
                  <a:lnTo>
                    <a:pt x="545" y="102"/>
                  </a:lnTo>
                  <a:lnTo>
                    <a:pt x="545" y="108"/>
                  </a:lnTo>
                  <a:lnTo>
                    <a:pt x="545" y="102"/>
                  </a:lnTo>
                  <a:lnTo>
                    <a:pt x="545" y="108"/>
                  </a:lnTo>
                  <a:lnTo>
                    <a:pt x="547" y="111"/>
                  </a:lnTo>
                  <a:lnTo>
                    <a:pt x="547" y="115"/>
                  </a:lnTo>
                  <a:lnTo>
                    <a:pt x="547" y="111"/>
                  </a:lnTo>
                  <a:lnTo>
                    <a:pt x="547" y="115"/>
                  </a:lnTo>
                  <a:lnTo>
                    <a:pt x="548" y="117"/>
                  </a:lnTo>
                  <a:lnTo>
                    <a:pt x="548" y="118"/>
                  </a:lnTo>
                  <a:lnTo>
                    <a:pt x="548" y="117"/>
                  </a:lnTo>
                  <a:lnTo>
                    <a:pt x="550" y="118"/>
                  </a:lnTo>
                  <a:lnTo>
                    <a:pt x="550" y="121"/>
                  </a:lnTo>
                  <a:lnTo>
                    <a:pt x="550" y="118"/>
                  </a:lnTo>
                  <a:lnTo>
                    <a:pt x="551" y="115"/>
                  </a:lnTo>
                  <a:lnTo>
                    <a:pt x="551" y="114"/>
                  </a:lnTo>
                  <a:lnTo>
                    <a:pt x="551" y="115"/>
                  </a:lnTo>
                  <a:lnTo>
                    <a:pt x="553" y="115"/>
                  </a:lnTo>
                  <a:lnTo>
                    <a:pt x="553" y="117"/>
                  </a:lnTo>
                  <a:lnTo>
                    <a:pt x="553" y="111"/>
                  </a:lnTo>
                  <a:lnTo>
                    <a:pt x="554" y="108"/>
                  </a:lnTo>
                  <a:lnTo>
                    <a:pt x="554" y="108"/>
                  </a:lnTo>
                  <a:lnTo>
                    <a:pt x="554" y="108"/>
                  </a:lnTo>
                  <a:lnTo>
                    <a:pt x="555" y="105"/>
                  </a:lnTo>
                  <a:lnTo>
                    <a:pt x="555" y="105"/>
                  </a:lnTo>
                  <a:lnTo>
                    <a:pt x="555" y="104"/>
                  </a:lnTo>
                  <a:lnTo>
                    <a:pt x="555" y="105"/>
                  </a:lnTo>
                  <a:lnTo>
                    <a:pt x="557" y="104"/>
                  </a:lnTo>
                  <a:lnTo>
                    <a:pt x="557" y="102"/>
                  </a:lnTo>
                  <a:lnTo>
                    <a:pt x="558" y="102"/>
                  </a:lnTo>
                  <a:lnTo>
                    <a:pt x="558" y="105"/>
                  </a:lnTo>
                  <a:lnTo>
                    <a:pt x="558" y="102"/>
                  </a:lnTo>
                  <a:lnTo>
                    <a:pt x="558" y="105"/>
                  </a:lnTo>
                  <a:lnTo>
                    <a:pt x="560" y="105"/>
                  </a:lnTo>
                  <a:lnTo>
                    <a:pt x="560" y="108"/>
                  </a:lnTo>
                  <a:lnTo>
                    <a:pt x="560" y="105"/>
                  </a:lnTo>
                  <a:lnTo>
                    <a:pt x="560" y="106"/>
                  </a:lnTo>
                  <a:lnTo>
                    <a:pt x="561" y="106"/>
                  </a:lnTo>
                  <a:lnTo>
                    <a:pt x="561" y="105"/>
                  </a:lnTo>
                  <a:lnTo>
                    <a:pt x="563" y="106"/>
                  </a:lnTo>
                  <a:lnTo>
                    <a:pt x="563" y="102"/>
                  </a:lnTo>
                  <a:lnTo>
                    <a:pt x="563" y="102"/>
                  </a:lnTo>
                  <a:lnTo>
                    <a:pt x="564" y="104"/>
                  </a:lnTo>
                  <a:lnTo>
                    <a:pt x="564" y="108"/>
                  </a:lnTo>
                  <a:lnTo>
                    <a:pt x="564" y="104"/>
                  </a:lnTo>
                  <a:lnTo>
                    <a:pt x="564" y="108"/>
                  </a:lnTo>
                  <a:lnTo>
                    <a:pt x="566" y="109"/>
                  </a:lnTo>
                  <a:lnTo>
                    <a:pt x="566" y="112"/>
                  </a:lnTo>
                  <a:lnTo>
                    <a:pt x="566" y="109"/>
                  </a:lnTo>
                  <a:lnTo>
                    <a:pt x="566" y="112"/>
                  </a:lnTo>
                  <a:lnTo>
                    <a:pt x="567" y="111"/>
                  </a:lnTo>
                  <a:lnTo>
                    <a:pt x="567" y="112"/>
                  </a:lnTo>
                  <a:lnTo>
                    <a:pt x="567" y="111"/>
                  </a:lnTo>
                  <a:lnTo>
                    <a:pt x="567" y="112"/>
                  </a:lnTo>
                  <a:lnTo>
                    <a:pt x="568" y="108"/>
                  </a:lnTo>
                  <a:lnTo>
                    <a:pt x="568" y="111"/>
                  </a:lnTo>
                  <a:lnTo>
                    <a:pt x="568" y="108"/>
                  </a:lnTo>
                  <a:lnTo>
                    <a:pt x="568" y="109"/>
                  </a:lnTo>
                  <a:lnTo>
                    <a:pt x="570" y="108"/>
                  </a:lnTo>
                  <a:lnTo>
                    <a:pt x="570" y="108"/>
                  </a:lnTo>
                  <a:lnTo>
                    <a:pt x="570" y="106"/>
                  </a:lnTo>
                  <a:lnTo>
                    <a:pt x="570" y="108"/>
                  </a:lnTo>
                  <a:lnTo>
                    <a:pt x="571" y="105"/>
                  </a:lnTo>
                  <a:lnTo>
                    <a:pt x="571" y="99"/>
                  </a:lnTo>
                  <a:lnTo>
                    <a:pt x="573" y="99"/>
                  </a:lnTo>
                  <a:lnTo>
                    <a:pt x="573" y="96"/>
                  </a:lnTo>
                  <a:lnTo>
                    <a:pt x="574" y="95"/>
                  </a:lnTo>
                  <a:lnTo>
                    <a:pt x="574" y="86"/>
                  </a:lnTo>
                  <a:lnTo>
                    <a:pt x="576" y="83"/>
                  </a:lnTo>
                  <a:lnTo>
                    <a:pt x="576" y="76"/>
                  </a:lnTo>
                  <a:lnTo>
                    <a:pt x="577" y="75"/>
                  </a:lnTo>
                  <a:lnTo>
                    <a:pt x="577" y="76"/>
                  </a:lnTo>
                  <a:lnTo>
                    <a:pt x="577" y="75"/>
                  </a:lnTo>
                  <a:lnTo>
                    <a:pt x="577" y="76"/>
                  </a:lnTo>
                  <a:lnTo>
                    <a:pt x="578" y="73"/>
                  </a:lnTo>
                  <a:lnTo>
                    <a:pt x="578" y="69"/>
                  </a:lnTo>
                  <a:lnTo>
                    <a:pt x="580" y="70"/>
                  </a:lnTo>
                  <a:lnTo>
                    <a:pt x="580" y="69"/>
                  </a:lnTo>
                  <a:lnTo>
                    <a:pt x="580" y="69"/>
                  </a:lnTo>
                  <a:lnTo>
                    <a:pt x="581" y="69"/>
                  </a:lnTo>
                  <a:lnTo>
                    <a:pt x="581" y="66"/>
                  </a:lnTo>
                  <a:lnTo>
                    <a:pt x="581" y="66"/>
                  </a:lnTo>
                  <a:lnTo>
                    <a:pt x="583" y="68"/>
                  </a:lnTo>
                  <a:lnTo>
                    <a:pt x="583" y="73"/>
                  </a:lnTo>
                  <a:lnTo>
                    <a:pt x="583" y="68"/>
                  </a:lnTo>
                  <a:lnTo>
                    <a:pt x="583" y="73"/>
                  </a:lnTo>
                  <a:lnTo>
                    <a:pt x="584" y="75"/>
                  </a:lnTo>
                  <a:lnTo>
                    <a:pt x="584" y="78"/>
                  </a:lnTo>
                  <a:lnTo>
                    <a:pt x="584" y="75"/>
                  </a:lnTo>
                  <a:lnTo>
                    <a:pt x="584" y="78"/>
                  </a:lnTo>
                  <a:lnTo>
                    <a:pt x="586" y="76"/>
                  </a:lnTo>
                  <a:lnTo>
                    <a:pt x="586" y="76"/>
                  </a:lnTo>
                  <a:lnTo>
                    <a:pt x="587" y="82"/>
                  </a:lnTo>
                  <a:lnTo>
                    <a:pt x="587" y="85"/>
                  </a:lnTo>
                  <a:lnTo>
                    <a:pt x="587" y="82"/>
                  </a:lnTo>
                  <a:lnTo>
                    <a:pt x="587" y="85"/>
                  </a:lnTo>
                  <a:lnTo>
                    <a:pt x="589" y="86"/>
                  </a:lnTo>
                  <a:lnTo>
                    <a:pt x="589" y="95"/>
                  </a:lnTo>
                  <a:lnTo>
                    <a:pt x="589" y="86"/>
                  </a:lnTo>
                  <a:lnTo>
                    <a:pt x="589" y="95"/>
                  </a:lnTo>
                  <a:lnTo>
                    <a:pt x="590" y="96"/>
                  </a:lnTo>
                  <a:lnTo>
                    <a:pt x="590" y="98"/>
                  </a:lnTo>
                  <a:lnTo>
                    <a:pt x="590" y="96"/>
                  </a:lnTo>
                  <a:lnTo>
                    <a:pt x="590" y="98"/>
                  </a:lnTo>
                  <a:lnTo>
                    <a:pt x="591" y="98"/>
                  </a:lnTo>
                  <a:lnTo>
                    <a:pt x="591" y="98"/>
                  </a:lnTo>
                  <a:lnTo>
                    <a:pt x="591" y="96"/>
                  </a:lnTo>
                  <a:lnTo>
                    <a:pt x="591" y="98"/>
                  </a:lnTo>
                  <a:lnTo>
                    <a:pt x="593" y="101"/>
                  </a:lnTo>
                  <a:lnTo>
                    <a:pt x="593" y="102"/>
                  </a:lnTo>
                  <a:lnTo>
                    <a:pt x="593" y="99"/>
                  </a:lnTo>
                  <a:lnTo>
                    <a:pt x="593" y="102"/>
                  </a:lnTo>
                  <a:lnTo>
                    <a:pt x="594" y="104"/>
                  </a:lnTo>
                  <a:lnTo>
                    <a:pt x="594" y="99"/>
                  </a:lnTo>
                  <a:lnTo>
                    <a:pt x="594" y="99"/>
                  </a:lnTo>
                  <a:lnTo>
                    <a:pt x="596" y="99"/>
                  </a:lnTo>
                  <a:lnTo>
                    <a:pt x="596" y="101"/>
                  </a:lnTo>
                  <a:lnTo>
                    <a:pt x="596" y="96"/>
                  </a:lnTo>
                  <a:lnTo>
                    <a:pt x="597" y="99"/>
                  </a:lnTo>
                  <a:lnTo>
                    <a:pt x="597" y="98"/>
                  </a:lnTo>
                  <a:lnTo>
                    <a:pt x="597" y="98"/>
                  </a:lnTo>
                  <a:lnTo>
                    <a:pt x="599" y="99"/>
                  </a:lnTo>
                  <a:lnTo>
                    <a:pt x="599" y="93"/>
                  </a:lnTo>
                  <a:lnTo>
                    <a:pt x="600" y="95"/>
                  </a:lnTo>
                  <a:lnTo>
                    <a:pt x="600" y="96"/>
                  </a:lnTo>
                  <a:lnTo>
                    <a:pt x="600" y="95"/>
                  </a:lnTo>
                  <a:lnTo>
                    <a:pt x="600" y="95"/>
                  </a:lnTo>
                  <a:lnTo>
                    <a:pt x="602" y="93"/>
                  </a:lnTo>
                  <a:lnTo>
                    <a:pt x="602" y="95"/>
                  </a:lnTo>
                  <a:lnTo>
                    <a:pt x="602" y="93"/>
                  </a:lnTo>
                  <a:lnTo>
                    <a:pt x="602" y="95"/>
                  </a:lnTo>
                  <a:lnTo>
                    <a:pt x="603" y="92"/>
                  </a:lnTo>
                  <a:lnTo>
                    <a:pt x="603" y="89"/>
                  </a:lnTo>
                  <a:lnTo>
                    <a:pt x="603" y="91"/>
                  </a:lnTo>
                  <a:lnTo>
                    <a:pt x="604" y="92"/>
                  </a:lnTo>
                  <a:lnTo>
                    <a:pt x="604" y="96"/>
                  </a:lnTo>
                  <a:lnTo>
                    <a:pt x="604" y="92"/>
                  </a:lnTo>
                  <a:lnTo>
                    <a:pt x="604" y="96"/>
                  </a:lnTo>
                  <a:lnTo>
                    <a:pt x="606" y="93"/>
                  </a:lnTo>
                  <a:lnTo>
                    <a:pt x="606" y="95"/>
                  </a:lnTo>
                  <a:lnTo>
                    <a:pt x="606" y="93"/>
                  </a:lnTo>
                  <a:lnTo>
                    <a:pt x="606" y="93"/>
                  </a:lnTo>
                  <a:lnTo>
                    <a:pt x="607" y="95"/>
                  </a:lnTo>
                  <a:lnTo>
                    <a:pt x="607" y="93"/>
                  </a:lnTo>
                  <a:lnTo>
                    <a:pt x="609" y="92"/>
                  </a:lnTo>
                  <a:lnTo>
                    <a:pt x="609" y="93"/>
                  </a:lnTo>
                  <a:lnTo>
                    <a:pt x="609" y="92"/>
                  </a:lnTo>
                  <a:lnTo>
                    <a:pt x="609" y="93"/>
                  </a:lnTo>
                  <a:lnTo>
                    <a:pt x="610" y="95"/>
                  </a:lnTo>
                  <a:lnTo>
                    <a:pt x="610" y="89"/>
                  </a:lnTo>
                  <a:lnTo>
                    <a:pt x="612" y="89"/>
                  </a:lnTo>
                  <a:lnTo>
                    <a:pt x="612" y="93"/>
                  </a:lnTo>
                  <a:lnTo>
                    <a:pt x="612" y="89"/>
                  </a:lnTo>
                  <a:lnTo>
                    <a:pt x="612" y="91"/>
                  </a:lnTo>
                  <a:lnTo>
                    <a:pt x="613" y="89"/>
                  </a:lnTo>
                  <a:lnTo>
                    <a:pt x="613" y="89"/>
                  </a:lnTo>
                  <a:lnTo>
                    <a:pt x="613" y="88"/>
                  </a:lnTo>
                  <a:lnTo>
                    <a:pt x="614" y="89"/>
                  </a:lnTo>
                  <a:lnTo>
                    <a:pt x="614" y="88"/>
                  </a:lnTo>
                  <a:lnTo>
                    <a:pt x="614" y="88"/>
                  </a:lnTo>
                  <a:lnTo>
                    <a:pt x="616" y="88"/>
                  </a:lnTo>
                  <a:lnTo>
                    <a:pt x="616" y="88"/>
                  </a:lnTo>
                  <a:lnTo>
                    <a:pt x="616" y="88"/>
                  </a:lnTo>
                  <a:lnTo>
                    <a:pt x="617" y="86"/>
                  </a:lnTo>
                  <a:lnTo>
                    <a:pt x="617" y="86"/>
                  </a:lnTo>
                  <a:lnTo>
                    <a:pt x="617" y="86"/>
                  </a:lnTo>
                  <a:lnTo>
                    <a:pt x="619" y="86"/>
                  </a:lnTo>
                  <a:lnTo>
                    <a:pt x="619" y="86"/>
                  </a:lnTo>
                  <a:lnTo>
                    <a:pt x="619" y="85"/>
                  </a:lnTo>
                  <a:lnTo>
                    <a:pt x="619" y="86"/>
                  </a:lnTo>
                  <a:lnTo>
                    <a:pt x="620" y="88"/>
                  </a:lnTo>
                  <a:lnTo>
                    <a:pt x="620" y="86"/>
                  </a:lnTo>
                  <a:lnTo>
                    <a:pt x="620" y="86"/>
                  </a:lnTo>
                  <a:lnTo>
                    <a:pt x="622" y="86"/>
                  </a:lnTo>
                  <a:lnTo>
                    <a:pt x="622" y="91"/>
                  </a:lnTo>
                  <a:lnTo>
                    <a:pt x="622" y="86"/>
                  </a:lnTo>
                  <a:lnTo>
                    <a:pt x="622" y="91"/>
                  </a:lnTo>
                  <a:lnTo>
                    <a:pt x="623" y="91"/>
                  </a:lnTo>
                  <a:lnTo>
                    <a:pt x="623" y="93"/>
                  </a:lnTo>
                  <a:lnTo>
                    <a:pt x="623" y="91"/>
                  </a:lnTo>
                  <a:lnTo>
                    <a:pt x="623" y="92"/>
                  </a:lnTo>
                  <a:lnTo>
                    <a:pt x="625" y="92"/>
                  </a:lnTo>
                  <a:lnTo>
                    <a:pt x="625" y="96"/>
                  </a:lnTo>
                  <a:lnTo>
                    <a:pt x="625" y="92"/>
                  </a:lnTo>
                  <a:lnTo>
                    <a:pt x="625" y="96"/>
                  </a:lnTo>
                  <a:lnTo>
                    <a:pt x="626" y="93"/>
                  </a:lnTo>
                  <a:lnTo>
                    <a:pt x="626" y="96"/>
                  </a:lnTo>
                  <a:lnTo>
                    <a:pt x="626" y="93"/>
                  </a:lnTo>
                  <a:lnTo>
                    <a:pt x="626" y="96"/>
                  </a:lnTo>
                  <a:lnTo>
                    <a:pt x="627" y="95"/>
                  </a:lnTo>
                  <a:lnTo>
                    <a:pt x="627" y="98"/>
                  </a:lnTo>
                  <a:lnTo>
                    <a:pt x="627" y="95"/>
                  </a:lnTo>
                  <a:lnTo>
                    <a:pt x="627" y="98"/>
                  </a:lnTo>
                  <a:lnTo>
                    <a:pt x="629" y="98"/>
                  </a:lnTo>
                  <a:lnTo>
                    <a:pt x="629" y="99"/>
                  </a:lnTo>
                  <a:lnTo>
                    <a:pt x="629" y="98"/>
                  </a:lnTo>
                  <a:lnTo>
                    <a:pt x="629" y="99"/>
                  </a:lnTo>
                  <a:lnTo>
                    <a:pt x="630" y="96"/>
                  </a:lnTo>
                  <a:lnTo>
                    <a:pt x="630" y="95"/>
                  </a:lnTo>
                  <a:lnTo>
                    <a:pt x="630" y="95"/>
                  </a:lnTo>
                  <a:lnTo>
                    <a:pt x="632" y="95"/>
                  </a:lnTo>
                  <a:lnTo>
                    <a:pt x="632" y="92"/>
                  </a:lnTo>
                  <a:lnTo>
                    <a:pt x="632" y="93"/>
                  </a:lnTo>
                  <a:lnTo>
                    <a:pt x="633" y="95"/>
                  </a:lnTo>
                  <a:lnTo>
                    <a:pt x="633" y="98"/>
                  </a:lnTo>
                  <a:lnTo>
                    <a:pt x="633" y="95"/>
                  </a:lnTo>
                  <a:lnTo>
                    <a:pt x="633" y="98"/>
                  </a:lnTo>
                  <a:lnTo>
                    <a:pt x="635" y="98"/>
                  </a:lnTo>
                  <a:lnTo>
                    <a:pt x="635" y="101"/>
                  </a:lnTo>
                  <a:lnTo>
                    <a:pt x="635" y="98"/>
                  </a:lnTo>
                  <a:lnTo>
                    <a:pt x="635" y="99"/>
                  </a:lnTo>
                  <a:lnTo>
                    <a:pt x="636" y="99"/>
                  </a:lnTo>
                  <a:lnTo>
                    <a:pt x="636" y="102"/>
                  </a:lnTo>
                  <a:lnTo>
                    <a:pt x="636" y="99"/>
                  </a:lnTo>
                  <a:lnTo>
                    <a:pt x="636" y="102"/>
                  </a:lnTo>
                  <a:lnTo>
                    <a:pt x="638" y="101"/>
                  </a:lnTo>
                  <a:lnTo>
                    <a:pt x="638" y="101"/>
                  </a:lnTo>
                  <a:lnTo>
                    <a:pt x="638" y="101"/>
                  </a:lnTo>
                  <a:lnTo>
                    <a:pt x="639" y="102"/>
                  </a:lnTo>
                  <a:lnTo>
                    <a:pt x="639" y="101"/>
                  </a:lnTo>
                  <a:lnTo>
                    <a:pt x="639" y="102"/>
                  </a:lnTo>
                  <a:lnTo>
                    <a:pt x="640" y="101"/>
                  </a:lnTo>
                  <a:lnTo>
                    <a:pt x="640" y="104"/>
                  </a:lnTo>
                  <a:lnTo>
                    <a:pt x="640" y="101"/>
                  </a:lnTo>
                  <a:lnTo>
                    <a:pt x="640" y="104"/>
                  </a:lnTo>
                  <a:lnTo>
                    <a:pt x="642" y="102"/>
                  </a:lnTo>
                  <a:lnTo>
                    <a:pt x="642" y="102"/>
                  </a:lnTo>
                  <a:lnTo>
                    <a:pt x="642" y="102"/>
                  </a:lnTo>
                  <a:lnTo>
                    <a:pt x="642" y="102"/>
                  </a:lnTo>
                  <a:lnTo>
                    <a:pt x="643" y="102"/>
                  </a:lnTo>
                  <a:lnTo>
                    <a:pt x="643" y="104"/>
                  </a:lnTo>
                  <a:lnTo>
                    <a:pt x="643" y="102"/>
                  </a:lnTo>
                  <a:lnTo>
                    <a:pt x="643" y="104"/>
                  </a:lnTo>
                  <a:lnTo>
                    <a:pt x="645" y="105"/>
                  </a:lnTo>
                  <a:lnTo>
                    <a:pt x="645" y="104"/>
                  </a:lnTo>
                  <a:lnTo>
                    <a:pt x="646" y="104"/>
                  </a:lnTo>
                  <a:lnTo>
                    <a:pt x="646" y="109"/>
                  </a:lnTo>
                  <a:lnTo>
                    <a:pt x="646" y="104"/>
                  </a:lnTo>
                  <a:lnTo>
                    <a:pt x="646" y="109"/>
                  </a:lnTo>
                  <a:lnTo>
                    <a:pt x="648" y="109"/>
                  </a:lnTo>
                  <a:lnTo>
                    <a:pt x="648" y="111"/>
                  </a:lnTo>
                  <a:lnTo>
                    <a:pt x="648" y="109"/>
                  </a:lnTo>
                  <a:lnTo>
                    <a:pt x="648" y="111"/>
                  </a:lnTo>
                  <a:lnTo>
                    <a:pt x="649" y="111"/>
                  </a:lnTo>
                  <a:lnTo>
                    <a:pt x="649" y="109"/>
                  </a:lnTo>
                  <a:lnTo>
                    <a:pt x="650" y="111"/>
                  </a:lnTo>
                  <a:lnTo>
                    <a:pt x="650" y="112"/>
                  </a:lnTo>
                  <a:lnTo>
                    <a:pt x="650" y="108"/>
                  </a:lnTo>
                  <a:lnTo>
                    <a:pt x="650" y="112"/>
                  </a:lnTo>
                  <a:lnTo>
                    <a:pt x="652" y="112"/>
                  </a:lnTo>
                  <a:lnTo>
                    <a:pt x="652" y="112"/>
                  </a:lnTo>
                  <a:lnTo>
                    <a:pt x="652" y="111"/>
                  </a:lnTo>
                  <a:lnTo>
                    <a:pt x="652" y="112"/>
                  </a:lnTo>
                  <a:lnTo>
                    <a:pt x="653" y="114"/>
                  </a:lnTo>
                  <a:lnTo>
                    <a:pt x="653" y="112"/>
                  </a:lnTo>
                  <a:lnTo>
                    <a:pt x="655" y="111"/>
                  </a:lnTo>
                  <a:lnTo>
                    <a:pt x="655" y="108"/>
                  </a:lnTo>
                  <a:lnTo>
                    <a:pt x="656" y="106"/>
                  </a:lnTo>
                  <a:lnTo>
                    <a:pt x="656" y="104"/>
                  </a:lnTo>
                  <a:lnTo>
                    <a:pt x="658" y="104"/>
                  </a:lnTo>
                  <a:lnTo>
                    <a:pt x="658" y="104"/>
                  </a:lnTo>
                  <a:lnTo>
                    <a:pt x="658" y="101"/>
                  </a:lnTo>
                  <a:lnTo>
                    <a:pt x="659" y="102"/>
                  </a:lnTo>
                  <a:lnTo>
                    <a:pt x="659" y="101"/>
                  </a:lnTo>
                  <a:lnTo>
                    <a:pt x="661" y="99"/>
                  </a:lnTo>
                  <a:lnTo>
                    <a:pt x="661" y="101"/>
                  </a:lnTo>
                  <a:lnTo>
                    <a:pt x="661" y="98"/>
                  </a:lnTo>
                  <a:lnTo>
                    <a:pt x="661" y="101"/>
                  </a:lnTo>
                  <a:lnTo>
                    <a:pt x="662" y="101"/>
                  </a:lnTo>
                  <a:lnTo>
                    <a:pt x="662" y="98"/>
                  </a:lnTo>
                  <a:lnTo>
                    <a:pt x="663" y="99"/>
                  </a:lnTo>
                  <a:lnTo>
                    <a:pt x="663" y="95"/>
                  </a:lnTo>
                  <a:lnTo>
                    <a:pt x="665" y="93"/>
                  </a:lnTo>
                  <a:lnTo>
                    <a:pt x="665" y="95"/>
                  </a:lnTo>
                  <a:lnTo>
                    <a:pt x="665" y="93"/>
                  </a:lnTo>
                  <a:lnTo>
                    <a:pt x="665" y="95"/>
                  </a:lnTo>
                  <a:lnTo>
                    <a:pt x="666" y="92"/>
                  </a:lnTo>
                  <a:lnTo>
                    <a:pt x="666" y="89"/>
                  </a:lnTo>
                  <a:lnTo>
                    <a:pt x="668" y="89"/>
                  </a:lnTo>
                  <a:lnTo>
                    <a:pt x="668" y="88"/>
                  </a:lnTo>
                  <a:lnTo>
                    <a:pt x="668" y="88"/>
                  </a:lnTo>
                  <a:lnTo>
                    <a:pt x="669" y="88"/>
                  </a:lnTo>
                  <a:lnTo>
                    <a:pt x="669" y="85"/>
                  </a:lnTo>
                  <a:lnTo>
                    <a:pt x="671" y="85"/>
                  </a:lnTo>
                  <a:lnTo>
                    <a:pt x="671" y="89"/>
                  </a:lnTo>
                  <a:lnTo>
                    <a:pt x="671" y="85"/>
                  </a:lnTo>
                  <a:lnTo>
                    <a:pt x="671" y="89"/>
                  </a:lnTo>
                  <a:lnTo>
                    <a:pt x="672" y="89"/>
                  </a:lnTo>
                  <a:lnTo>
                    <a:pt x="672" y="88"/>
                  </a:lnTo>
                  <a:lnTo>
                    <a:pt x="672" y="88"/>
                  </a:lnTo>
                  <a:lnTo>
                    <a:pt x="674" y="89"/>
                  </a:lnTo>
                  <a:lnTo>
                    <a:pt x="674" y="89"/>
                  </a:lnTo>
                  <a:lnTo>
                    <a:pt x="674" y="88"/>
                  </a:lnTo>
                  <a:lnTo>
                    <a:pt x="674" y="89"/>
                  </a:lnTo>
                  <a:lnTo>
                    <a:pt x="675" y="89"/>
                  </a:lnTo>
                  <a:lnTo>
                    <a:pt x="675" y="93"/>
                  </a:lnTo>
                  <a:lnTo>
                    <a:pt x="675" y="89"/>
                  </a:lnTo>
                  <a:lnTo>
                    <a:pt x="675" y="93"/>
                  </a:lnTo>
                  <a:lnTo>
                    <a:pt x="676" y="96"/>
                  </a:lnTo>
                  <a:lnTo>
                    <a:pt x="676" y="98"/>
                  </a:lnTo>
                  <a:lnTo>
                    <a:pt x="676" y="95"/>
                  </a:lnTo>
                  <a:lnTo>
                    <a:pt x="678" y="95"/>
                  </a:lnTo>
                  <a:lnTo>
                    <a:pt x="678" y="96"/>
                  </a:lnTo>
                  <a:lnTo>
                    <a:pt x="678" y="93"/>
                  </a:lnTo>
                  <a:lnTo>
                    <a:pt x="678" y="95"/>
                  </a:lnTo>
                  <a:lnTo>
                    <a:pt x="679" y="93"/>
                  </a:lnTo>
                  <a:lnTo>
                    <a:pt x="679" y="93"/>
                  </a:lnTo>
                  <a:lnTo>
                    <a:pt x="679" y="93"/>
                  </a:lnTo>
                  <a:lnTo>
                    <a:pt x="681" y="95"/>
                  </a:lnTo>
                  <a:lnTo>
                    <a:pt x="681" y="96"/>
                  </a:lnTo>
                  <a:lnTo>
                    <a:pt x="681" y="95"/>
                  </a:lnTo>
                  <a:lnTo>
                    <a:pt x="681" y="96"/>
                  </a:lnTo>
                  <a:lnTo>
                    <a:pt x="682" y="98"/>
                  </a:lnTo>
                  <a:lnTo>
                    <a:pt x="682" y="101"/>
                  </a:lnTo>
                  <a:lnTo>
                    <a:pt x="682" y="98"/>
                  </a:lnTo>
                  <a:lnTo>
                    <a:pt x="682" y="101"/>
                  </a:lnTo>
                  <a:lnTo>
                    <a:pt x="684" y="101"/>
                  </a:lnTo>
                  <a:lnTo>
                    <a:pt x="684" y="106"/>
                  </a:lnTo>
                  <a:lnTo>
                    <a:pt x="684" y="101"/>
                  </a:lnTo>
                  <a:lnTo>
                    <a:pt x="684" y="106"/>
                  </a:lnTo>
                  <a:lnTo>
                    <a:pt x="685" y="106"/>
                  </a:lnTo>
                  <a:lnTo>
                    <a:pt x="685" y="109"/>
                  </a:lnTo>
                  <a:lnTo>
                    <a:pt x="685" y="105"/>
                  </a:lnTo>
                  <a:lnTo>
                    <a:pt x="685" y="109"/>
                  </a:lnTo>
                  <a:lnTo>
                    <a:pt x="686" y="111"/>
                  </a:lnTo>
                  <a:lnTo>
                    <a:pt x="686" y="111"/>
                  </a:lnTo>
                  <a:lnTo>
                    <a:pt x="686" y="109"/>
                  </a:lnTo>
                  <a:lnTo>
                    <a:pt x="688" y="109"/>
                  </a:lnTo>
                  <a:lnTo>
                    <a:pt x="688" y="109"/>
                  </a:lnTo>
                  <a:lnTo>
                    <a:pt x="688" y="109"/>
                  </a:lnTo>
                  <a:lnTo>
                    <a:pt x="688" y="109"/>
                  </a:lnTo>
                  <a:lnTo>
                    <a:pt x="689" y="109"/>
                  </a:lnTo>
                  <a:lnTo>
                    <a:pt x="689" y="109"/>
                  </a:lnTo>
                  <a:lnTo>
                    <a:pt x="689" y="108"/>
                  </a:lnTo>
                  <a:lnTo>
                    <a:pt x="691" y="108"/>
                  </a:lnTo>
                  <a:lnTo>
                    <a:pt x="691" y="105"/>
                  </a:lnTo>
                  <a:lnTo>
                    <a:pt x="692" y="108"/>
                  </a:lnTo>
                  <a:lnTo>
                    <a:pt x="692" y="106"/>
                  </a:lnTo>
                  <a:lnTo>
                    <a:pt x="694" y="105"/>
                  </a:lnTo>
                  <a:lnTo>
                    <a:pt x="694" y="104"/>
                  </a:lnTo>
                  <a:lnTo>
                    <a:pt x="694" y="105"/>
                  </a:lnTo>
                  <a:lnTo>
                    <a:pt x="695" y="104"/>
                  </a:lnTo>
                  <a:lnTo>
                    <a:pt x="695" y="106"/>
                  </a:lnTo>
                  <a:lnTo>
                    <a:pt x="695" y="104"/>
                  </a:lnTo>
                  <a:lnTo>
                    <a:pt x="695" y="106"/>
                  </a:lnTo>
                  <a:lnTo>
                    <a:pt x="697" y="105"/>
                  </a:lnTo>
                  <a:lnTo>
                    <a:pt x="697" y="101"/>
                  </a:lnTo>
                  <a:lnTo>
                    <a:pt x="698" y="98"/>
                  </a:lnTo>
                  <a:lnTo>
                    <a:pt x="698" y="99"/>
                  </a:lnTo>
                  <a:lnTo>
                    <a:pt x="698" y="98"/>
                  </a:lnTo>
                  <a:lnTo>
                    <a:pt x="698" y="99"/>
                  </a:lnTo>
                  <a:lnTo>
                    <a:pt x="699" y="98"/>
                  </a:lnTo>
                  <a:lnTo>
                    <a:pt x="699" y="96"/>
                  </a:lnTo>
                  <a:lnTo>
                    <a:pt x="699" y="98"/>
                  </a:lnTo>
                  <a:lnTo>
                    <a:pt x="701" y="95"/>
                  </a:lnTo>
                  <a:lnTo>
                    <a:pt x="701" y="98"/>
                  </a:lnTo>
                  <a:lnTo>
                    <a:pt x="701" y="95"/>
                  </a:lnTo>
                  <a:lnTo>
                    <a:pt x="701" y="98"/>
                  </a:lnTo>
                  <a:lnTo>
                    <a:pt x="702" y="96"/>
                  </a:lnTo>
                  <a:lnTo>
                    <a:pt x="702" y="98"/>
                  </a:lnTo>
                  <a:lnTo>
                    <a:pt x="702" y="96"/>
                  </a:lnTo>
                  <a:lnTo>
                    <a:pt x="702" y="98"/>
                  </a:lnTo>
                  <a:lnTo>
                    <a:pt x="704" y="99"/>
                  </a:lnTo>
                  <a:lnTo>
                    <a:pt x="704" y="101"/>
                  </a:lnTo>
                  <a:lnTo>
                    <a:pt x="704" y="99"/>
                  </a:lnTo>
                  <a:lnTo>
                    <a:pt x="704" y="101"/>
                  </a:lnTo>
                  <a:lnTo>
                    <a:pt x="705" y="101"/>
                  </a:lnTo>
                  <a:lnTo>
                    <a:pt x="705" y="104"/>
                  </a:lnTo>
                  <a:lnTo>
                    <a:pt x="705" y="101"/>
                  </a:lnTo>
                  <a:lnTo>
                    <a:pt x="705" y="104"/>
                  </a:lnTo>
                  <a:lnTo>
                    <a:pt x="707" y="104"/>
                  </a:lnTo>
                  <a:lnTo>
                    <a:pt x="707" y="106"/>
                  </a:lnTo>
                  <a:lnTo>
                    <a:pt x="707" y="104"/>
                  </a:lnTo>
                  <a:lnTo>
                    <a:pt x="707" y="105"/>
                  </a:lnTo>
                  <a:lnTo>
                    <a:pt x="708" y="105"/>
                  </a:lnTo>
                  <a:lnTo>
                    <a:pt x="708" y="108"/>
                  </a:lnTo>
                  <a:lnTo>
                    <a:pt x="708" y="105"/>
                  </a:lnTo>
                  <a:lnTo>
                    <a:pt x="708" y="108"/>
                  </a:lnTo>
                  <a:lnTo>
                    <a:pt x="710" y="108"/>
                  </a:lnTo>
                  <a:lnTo>
                    <a:pt x="710" y="106"/>
                  </a:lnTo>
                  <a:lnTo>
                    <a:pt x="710" y="108"/>
                  </a:lnTo>
                  <a:lnTo>
                    <a:pt x="711" y="108"/>
                  </a:lnTo>
                  <a:lnTo>
                    <a:pt x="711" y="112"/>
                  </a:lnTo>
                  <a:lnTo>
                    <a:pt x="711" y="108"/>
                  </a:lnTo>
                  <a:lnTo>
                    <a:pt x="711" y="112"/>
                  </a:lnTo>
                  <a:lnTo>
                    <a:pt x="712" y="112"/>
                  </a:lnTo>
                  <a:lnTo>
                    <a:pt x="712" y="111"/>
                  </a:lnTo>
                  <a:lnTo>
                    <a:pt x="714" y="109"/>
                  </a:lnTo>
                  <a:lnTo>
                    <a:pt x="714" y="111"/>
                  </a:lnTo>
                  <a:lnTo>
                    <a:pt x="714" y="109"/>
                  </a:lnTo>
                  <a:lnTo>
                    <a:pt x="714" y="111"/>
                  </a:lnTo>
                  <a:lnTo>
                    <a:pt x="715" y="109"/>
                  </a:lnTo>
                  <a:lnTo>
                    <a:pt x="715" y="108"/>
                  </a:lnTo>
                  <a:lnTo>
                    <a:pt x="715" y="109"/>
                  </a:lnTo>
                  <a:lnTo>
                    <a:pt x="717" y="109"/>
                  </a:lnTo>
                  <a:lnTo>
                    <a:pt x="717" y="111"/>
                  </a:lnTo>
                  <a:lnTo>
                    <a:pt x="717" y="109"/>
                  </a:lnTo>
                  <a:lnTo>
                    <a:pt x="717" y="111"/>
                  </a:lnTo>
                  <a:lnTo>
                    <a:pt x="718" y="111"/>
                  </a:lnTo>
                  <a:lnTo>
                    <a:pt x="718" y="112"/>
                  </a:lnTo>
                  <a:lnTo>
                    <a:pt x="718" y="111"/>
                  </a:lnTo>
                  <a:lnTo>
                    <a:pt x="718" y="112"/>
                  </a:lnTo>
                  <a:lnTo>
                    <a:pt x="720" y="112"/>
                  </a:lnTo>
                  <a:lnTo>
                    <a:pt x="720" y="112"/>
                  </a:lnTo>
                  <a:lnTo>
                    <a:pt x="720" y="109"/>
                  </a:lnTo>
                  <a:lnTo>
                    <a:pt x="721" y="109"/>
                  </a:lnTo>
                  <a:lnTo>
                    <a:pt x="721" y="109"/>
                  </a:lnTo>
                  <a:lnTo>
                    <a:pt x="721" y="108"/>
                  </a:lnTo>
                  <a:lnTo>
                    <a:pt x="722" y="106"/>
                  </a:lnTo>
                  <a:lnTo>
                    <a:pt x="722" y="108"/>
                  </a:lnTo>
                  <a:lnTo>
                    <a:pt x="722" y="105"/>
                  </a:lnTo>
                  <a:lnTo>
                    <a:pt x="722" y="108"/>
                  </a:lnTo>
                  <a:lnTo>
                    <a:pt x="724" y="108"/>
                  </a:lnTo>
                  <a:lnTo>
                    <a:pt x="724" y="109"/>
                  </a:lnTo>
                  <a:lnTo>
                    <a:pt x="724" y="106"/>
                  </a:lnTo>
                  <a:lnTo>
                    <a:pt x="725" y="106"/>
                  </a:lnTo>
                  <a:lnTo>
                    <a:pt x="725" y="108"/>
                  </a:lnTo>
                  <a:lnTo>
                    <a:pt x="725" y="106"/>
                  </a:lnTo>
                  <a:lnTo>
                    <a:pt x="725" y="106"/>
                  </a:lnTo>
                  <a:lnTo>
                    <a:pt x="727" y="106"/>
                  </a:lnTo>
                  <a:lnTo>
                    <a:pt x="727" y="106"/>
                  </a:lnTo>
                  <a:lnTo>
                    <a:pt x="727" y="106"/>
                  </a:lnTo>
                  <a:lnTo>
                    <a:pt x="727" y="106"/>
                  </a:lnTo>
                  <a:lnTo>
                    <a:pt x="728" y="109"/>
                  </a:lnTo>
                  <a:lnTo>
                    <a:pt x="728" y="109"/>
                  </a:lnTo>
                  <a:lnTo>
                    <a:pt x="728" y="109"/>
                  </a:lnTo>
                  <a:lnTo>
                    <a:pt x="728" y="109"/>
                  </a:lnTo>
                  <a:lnTo>
                    <a:pt x="730" y="108"/>
                  </a:lnTo>
                  <a:lnTo>
                    <a:pt x="730" y="109"/>
                  </a:lnTo>
                  <a:lnTo>
                    <a:pt x="730" y="108"/>
                  </a:lnTo>
                  <a:lnTo>
                    <a:pt x="730" y="109"/>
                  </a:lnTo>
                  <a:lnTo>
                    <a:pt x="731" y="109"/>
                  </a:lnTo>
                  <a:lnTo>
                    <a:pt x="731" y="112"/>
                  </a:lnTo>
                  <a:lnTo>
                    <a:pt x="731" y="109"/>
                  </a:lnTo>
                  <a:lnTo>
                    <a:pt x="731" y="111"/>
                  </a:lnTo>
                  <a:lnTo>
                    <a:pt x="733" y="111"/>
                  </a:lnTo>
                  <a:lnTo>
                    <a:pt x="733" y="109"/>
                  </a:lnTo>
                  <a:lnTo>
                    <a:pt x="733" y="109"/>
                  </a:lnTo>
                  <a:lnTo>
                    <a:pt x="734" y="111"/>
                  </a:lnTo>
                  <a:lnTo>
                    <a:pt x="734" y="112"/>
                  </a:lnTo>
                  <a:lnTo>
                    <a:pt x="734" y="111"/>
                  </a:lnTo>
                  <a:lnTo>
                    <a:pt x="734" y="112"/>
                  </a:lnTo>
                  <a:lnTo>
                    <a:pt x="735" y="112"/>
                  </a:lnTo>
                  <a:lnTo>
                    <a:pt x="735" y="114"/>
                  </a:lnTo>
                  <a:lnTo>
                    <a:pt x="735" y="112"/>
                  </a:lnTo>
                  <a:lnTo>
                    <a:pt x="735" y="114"/>
                  </a:lnTo>
                  <a:lnTo>
                    <a:pt x="737" y="112"/>
                  </a:lnTo>
                  <a:lnTo>
                    <a:pt x="737" y="114"/>
                  </a:lnTo>
                  <a:lnTo>
                    <a:pt x="737" y="111"/>
                  </a:lnTo>
                  <a:lnTo>
                    <a:pt x="738" y="111"/>
                  </a:lnTo>
                  <a:lnTo>
                    <a:pt x="738" y="112"/>
                  </a:lnTo>
                  <a:lnTo>
                    <a:pt x="738" y="111"/>
                  </a:lnTo>
                  <a:lnTo>
                    <a:pt x="738" y="112"/>
                  </a:lnTo>
                  <a:lnTo>
                    <a:pt x="740" y="114"/>
                  </a:lnTo>
                  <a:lnTo>
                    <a:pt x="740" y="114"/>
                  </a:lnTo>
                  <a:lnTo>
                    <a:pt x="740" y="112"/>
                  </a:lnTo>
                  <a:lnTo>
                    <a:pt x="741" y="111"/>
                  </a:lnTo>
                  <a:lnTo>
                    <a:pt x="741" y="112"/>
                  </a:lnTo>
                  <a:lnTo>
                    <a:pt x="741" y="111"/>
                  </a:lnTo>
                  <a:lnTo>
                    <a:pt x="741" y="112"/>
                  </a:lnTo>
                  <a:lnTo>
                    <a:pt x="743" y="112"/>
                  </a:lnTo>
                  <a:lnTo>
                    <a:pt x="743" y="114"/>
                  </a:lnTo>
                  <a:lnTo>
                    <a:pt x="743" y="112"/>
                  </a:lnTo>
                  <a:lnTo>
                    <a:pt x="743" y="114"/>
                  </a:lnTo>
                  <a:lnTo>
                    <a:pt x="744" y="111"/>
                  </a:lnTo>
                  <a:lnTo>
                    <a:pt x="744" y="109"/>
                  </a:lnTo>
                  <a:lnTo>
                    <a:pt x="746" y="109"/>
                  </a:lnTo>
                  <a:lnTo>
                    <a:pt x="746" y="109"/>
                  </a:lnTo>
                  <a:lnTo>
                    <a:pt x="747" y="109"/>
                  </a:lnTo>
                  <a:lnTo>
                    <a:pt x="747" y="106"/>
                  </a:lnTo>
                  <a:lnTo>
                    <a:pt x="748" y="108"/>
                  </a:lnTo>
                  <a:lnTo>
                    <a:pt x="748" y="108"/>
                  </a:lnTo>
                  <a:lnTo>
                    <a:pt x="748" y="108"/>
                  </a:lnTo>
                  <a:lnTo>
                    <a:pt x="750" y="106"/>
                  </a:lnTo>
                  <a:lnTo>
                    <a:pt x="750" y="106"/>
                  </a:lnTo>
                  <a:lnTo>
                    <a:pt x="751" y="106"/>
                  </a:lnTo>
                  <a:lnTo>
                    <a:pt x="751" y="109"/>
                  </a:lnTo>
                  <a:lnTo>
                    <a:pt x="751" y="106"/>
                  </a:lnTo>
                  <a:lnTo>
                    <a:pt x="751" y="109"/>
                  </a:lnTo>
                  <a:lnTo>
                    <a:pt x="753" y="108"/>
                  </a:lnTo>
                  <a:lnTo>
                    <a:pt x="753" y="106"/>
                  </a:lnTo>
                  <a:lnTo>
                    <a:pt x="754" y="106"/>
                  </a:lnTo>
                  <a:lnTo>
                    <a:pt x="754" y="108"/>
                  </a:lnTo>
                  <a:lnTo>
                    <a:pt x="754" y="106"/>
                  </a:lnTo>
                  <a:lnTo>
                    <a:pt x="754" y="106"/>
                  </a:lnTo>
                  <a:lnTo>
                    <a:pt x="756" y="106"/>
                  </a:lnTo>
                  <a:lnTo>
                    <a:pt x="756" y="105"/>
                  </a:lnTo>
                  <a:lnTo>
                    <a:pt x="756" y="105"/>
                  </a:lnTo>
                  <a:lnTo>
                    <a:pt x="757" y="105"/>
                  </a:lnTo>
                  <a:lnTo>
                    <a:pt x="757" y="108"/>
                  </a:lnTo>
                  <a:lnTo>
                    <a:pt x="757" y="105"/>
                  </a:lnTo>
                  <a:lnTo>
                    <a:pt x="757" y="108"/>
                  </a:lnTo>
                  <a:lnTo>
                    <a:pt x="758" y="109"/>
                  </a:lnTo>
                  <a:lnTo>
                    <a:pt x="758" y="108"/>
                  </a:lnTo>
                  <a:lnTo>
                    <a:pt x="760" y="108"/>
                  </a:lnTo>
                  <a:lnTo>
                    <a:pt x="760" y="108"/>
                  </a:lnTo>
                  <a:lnTo>
                    <a:pt x="760" y="105"/>
                  </a:lnTo>
                  <a:lnTo>
                    <a:pt x="761" y="106"/>
                  </a:lnTo>
                  <a:lnTo>
                    <a:pt x="761" y="106"/>
                  </a:lnTo>
                  <a:lnTo>
                    <a:pt x="761" y="105"/>
                  </a:lnTo>
                  <a:lnTo>
                    <a:pt x="763" y="106"/>
                  </a:lnTo>
                  <a:lnTo>
                    <a:pt x="763" y="111"/>
                  </a:lnTo>
                  <a:lnTo>
                    <a:pt x="763" y="106"/>
                  </a:lnTo>
                  <a:lnTo>
                    <a:pt x="763" y="111"/>
                  </a:lnTo>
                  <a:lnTo>
                    <a:pt x="764" y="109"/>
                  </a:lnTo>
                  <a:lnTo>
                    <a:pt x="764" y="109"/>
                  </a:lnTo>
                  <a:lnTo>
                    <a:pt x="764" y="109"/>
                  </a:lnTo>
                  <a:lnTo>
                    <a:pt x="764" y="109"/>
                  </a:lnTo>
                  <a:lnTo>
                    <a:pt x="766" y="109"/>
                  </a:lnTo>
                  <a:lnTo>
                    <a:pt x="766" y="112"/>
                  </a:lnTo>
                  <a:lnTo>
                    <a:pt x="766" y="109"/>
                  </a:lnTo>
                  <a:lnTo>
                    <a:pt x="766" y="112"/>
                  </a:lnTo>
                  <a:lnTo>
                    <a:pt x="767" y="111"/>
                  </a:lnTo>
                  <a:lnTo>
                    <a:pt x="767" y="109"/>
                  </a:lnTo>
                  <a:lnTo>
                    <a:pt x="767" y="109"/>
                  </a:lnTo>
                  <a:lnTo>
                    <a:pt x="769" y="108"/>
                  </a:lnTo>
                  <a:lnTo>
                    <a:pt x="769" y="109"/>
                  </a:lnTo>
                  <a:lnTo>
                    <a:pt x="769" y="106"/>
                  </a:lnTo>
                  <a:lnTo>
                    <a:pt x="770" y="105"/>
                  </a:lnTo>
                  <a:lnTo>
                    <a:pt x="770" y="102"/>
                  </a:lnTo>
                  <a:lnTo>
                    <a:pt x="771" y="105"/>
                  </a:lnTo>
                  <a:lnTo>
                    <a:pt x="771" y="101"/>
                  </a:lnTo>
                  <a:lnTo>
                    <a:pt x="773" y="101"/>
                  </a:lnTo>
                  <a:lnTo>
                    <a:pt x="773" y="99"/>
                  </a:lnTo>
                  <a:lnTo>
                    <a:pt x="774" y="98"/>
                  </a:lnTo>
                  <a:lnTo>
                    <a:pt x="774" y="98"/>
                  </a:lnTo>
                  <a:lnTo>
                    <a:pt x="774" y="95"/>
                  </a:lnTo>
                  <a:lnTo>
                    <a:pt x="776" y="95"/>
                  </a:lnTo>
                  <a:lnTo>
                    <a:pt x="776" y="93"/>
                  </a:lnTo>
                  <a:lnTo>
                    <a:pt x="776" y="95"/>
                  </a:lnTo>
                  <a:lnTo>
                    <a:pt x="777" y="95"/>
                  </a:lnTo>
                  <a:lnTo>
                    <a:pt x="777" y="91"/>
                  </a:lnTo>
                  <a:lnTo>
                    <a:pt x="779" y="89"/>
                  </a:lnTo>
                  <a:lnTo>
                    <a:pt x="779" y="91"/>
                  </a:lnTo>
                  <a:lnTo>
                    <a:pt x="779" y="89"/>
                  </a:lnTo>
                  <a:lnTo>
                    <a:pt x="779" y="91"/>
                  </a:lnTo>
                  <a:lnTo>
                    <a:pt x="780" y="89"/>
                  </a:lnTo>
                  <a:lnTo>
                    <a:pt x="780" y="88"/>
                  </a:lnTo>
                  <a:lnTo>
                    <a:pt x="780" y="89"/>
                  </a:lnTo>
                  <a:lnTo>
                    <a:pt x="782" y="91"/>
                  </a:lnTo>
                  <a:lnTo>
                    <a:pt x="782" y="93"/>
                  </a:lnTo>
                  <a:lnTo>
                    <a:pt x="782" y="91"/>
                  </a:lnTo>
                  <a:lnTo>
                    <a:pt x="782" y="93"/>
                  </a:lnTo>
                  <a:lnTo>
                    <a:pt x="783" y="93"/>
                  </a:lnTo>
                  <a:lnTo>
                    <a:pt x="783" y="91"/>
                  </a:lnTo>
                  <a:lnTo>
                    <a:pt x="784" y="91"/>
                  </a:lnTo>
                  <a:lnTo>
                    <a:pt x="784" y="92"/>
                  </a:lnTo>
                  <a:lnTo>
                    <a:pt x="784" y="89"/>
                  </a:lnTo>
                  <a:lnTo>
                    <a:pt x="784" y="92"/>
                  </a:lnTo>
                  <a:lnTo>
                    <a:pt x="786" y="91"/>
                  </a:lnTo>
                  <a:lnTo>
                    <a:pt x="786" y="96"/>
                  </a:lnTo>
                  <a:lnTo>
                    <a:pt x="786" y="91"/>
                  </a:lnTo>
                  <a:lnTo>
                    <a:pt x="786" y="96"/>
                  </a:lnTo>
                  <a:lnTo>
                    <a:pt x="787" y="98"/>
                  </a:lnTo>
                  <a:lnTo>
                    <a:pt x="787" y="99"/>
                  </a:lnTo>
                  <a:lnTo>
                    <a:pt x="787" y="96"/>
                  </a:lnTo>
                  <a:lnTo>
                    <a:pt x="787" y="99"/>
                  </a:lnTo>
                  <a:lnTo>
                    <a:pt x="789" y="101"/>
                  </a:lnTo>
                  <a:lnTo>
                    <a:pt x="789" y="99"/>
                  </a:lnTo>
                  <a:lnTo>
                    <a:pt x="790" y="99"/>
                  </a:lnTo>
                  <a:lnTo>
                    <a:pt x="790" y="101"/>
                  </a:lnTo>
                  <a:lnTo>
                    <a:pt x="790" y="99"/>
                  </a:lnTo>
                  <a:lnTo>
                    <a:pt x="790" y="101"/>
                  </a:lnTo>
                  <a:lnTo>
                    <a:pt x="792" y="102"/>
                  </a:lnTo>
                  <a:lnTo>
                    <a:pt x="792" y="98"/>
                  </a:lnTo>
                  <a:lnTo>
                    <a:pt x="793" y="101"/>
                  </a:lnTo>
                  <a:lnTo>
                    <a:pt x="793" y="102"/>
                  </a:lnTo>
                  <a:lnTo>
                    <a:pt x="793" y="101"/>
                  </a:lnTo>
                  <a:lnTo>
                    <a:pt x="793" y="102"/>
                  </a:lnTo>
                  <a:lnTo>
                    <a:pt x="794" y="104"/>
                  </a:lnTo>
                  <a:lnTo>
                    <a:pt x="794" y="104"/>
                  </a:lnTo>
                  <a:lnTo>
                    <a:pt x="794" y="104"/>
                  </a:lnTo>
                  <a:lnTo>
                    <a:pt x="794" y="104"/>
                  </a:lnTo>
                  <a:lnTo>
                    <a:pt x="796" y="105"/>
                  </a:lnTo>
                  <a:lnTo>
                    <a:pt x="796" y="104"/>
                  </a:lnTo>
                  <a:lnTo>
                    <a:pt x="796" y="104"/>
                  </a:lnTo>
                  <a:lnTo>
                    <a:pt x="797" y="99"/>
                  </a:lnTo>
                  <a:lnTo>
                    <a:pt x="797" y="99"/>
                  </a:lnTo>
                  <a:lnTo>
                    <a:pt x="797" y="99"/>
                  </a:lnTo>
                  <a:lnTo>
                    <a:pt x="797" y="99"/>
                  </a:lnTo>
                  <a:lnTo>
                    <a:pt x="799" y="98"/>
                  </a:lnTo>
                  <a:lnTo>
                    <a:pt x="799" y="98"/>
                  </a:lnTo>
                  <a:lnTo>
                    <a:pt x="799" y="98"/>
                  </a:lnTo>
                  <a:lnTo>
                    <a:pt x="800" y="99"/>
                  </a:lnTo>
                  <a:lnTo>
                    <a:pt x="800" y="96"/>
                  </a:lnTo>
                  <a:lnTo>
                    <a:pt x="800" y="99"/>
                  </a:lnTo>
                  <a:lnTo>
                    <a:pt x="802" y="99"/>
                  </a:lnTo>
                  <a:lnTo>
                    <a:pt x="802" y="98"/>
                  </a:lnTo>
                  <a:lnTo>
                    <a:pt x="802" y="99"/>
                  </a:lnTo>
                  <a:lnTo>
                    <a:pt x="803" y="98"/>
                  </a:lnTo>
                  <a:lnTo>
                    <a:pt x="803" y="101"/>
                  </a:lnTo>
                  <a:lnTo>
                    <a:pt x="803" y="98"/>
                  </a:lnTo>
                  <a:lnTo>
                    <a:pt x="803" y="98"/>
                  </a:lnTo>
                  <a:lnTo>
                    <a:pt x="805" y="98"/>
                  </a:lnTo>
                  <a:lnTo>
                    <a:pt x="805" y="102"/>
                  </a:lnTo>
                  <a:lnTo>
                    <a:pt x="805" y="98"/>
                  </a:lnTo>
                  <a:lnTo>
                    <a:pt x="805" y="102"/>
                  </a:lnTo>
                  <a:lnTo>
                    <a:pt x="806" y="104"/>
                  </a:lnTo>
                  <a:lnTo>
                    <a:pt x="806" y="105"/>
                  </a:lnTo>
                  <a:lnTo>
                    <a:pt x="806" y="104"/>
                  </a:lnTo>
                  <a:lnTo>
                    <a:pt x="806" y="105"/>
                  </a:lnTo>
                  <a:lnTo>
                    <a:pt x="807" y="105"/>
                  </a:lnTo>
                  <a:lnTo>
                    <a:pt x="807" y="106"/>
                  </a:lnTo>
                  <a:lnTo>
                    <a:pt x="807" y="104"/>
                  </a:lnTo>
                  <a:lnTo>
                    <a:pt x="809" y="102"/>
                  </a:lnTo>
                  <a:lnTo>
                    <a:pt x="809" y="102"/>
                  </a:lnTo>
                  <a:lnTo>
                    <a:pt x="809" y="101"/>
                  </a:lnTo>
                  <a:lnTo>
                    <a:pt x="809" y="102"/>
                  </a:lnTo>
                  <a:lnTo>
                    <a:pt x="810" y="101"/>
                  </a:lnTo>
                  <a:lnTo>
                    <a:pt x="810" y="98"/>
                  </a:lnTo>
                  <a:lnTo>
                    <a:pt x="812" y="99"/>
                  </a:lnTo>
                  <a:lnTo>
                    <a:pt x="812" y="96"/>
                  </a:lnTo>
                  <a:lnTo>
                    <a:pt x="813" y="96"/>
                  </a:lnTo>
                  <a:lnTo>
                    <a:pt x="813" y="98"/>
                  </a:lnTo>
                  <a:lnTo>
                    <a:pt x="813" y="96"/>
                  </a:lnTo>
                  <a:lnTo>
                    <a:pt x="813" y="98"/>
                  </a:lnTo>
                  <a:lnTo>
                    <a:pt x="815" y="96"/>
                  </a:lnTo>
                  <a:lnTo>
                    <a:pt x="815" y="95"/>
                  </a:lnTo>
                  <a:lnTo>
                    <a:pt x="815" y="95"/>
                  </a:lnTo>
                  <a:lnTo>
                    <a:pt x="816" y="95"/>
                  </a:lnTo>
                  <a:lnTo>
                    <a:pt x="816" y="99"/>
                  </a:lnTo>
                  <a:lnTo>
                    <a:pt x="816" y="95"/>
                  </a:lnTo>
                  <a:lnTo>
                    <a:pt x="816" y="99"/>
                  </a:lnTo>
                  <a:lnTo>
                    <a:pt x="818" y="101"/>
                  </a:lnTo>
                  <a:lnTo>
                    <a:pt x="818" y="99"/>
                  </a:lnTo>
                  <a:lnTo>
                    <a:pt x="819" y="98"/>
                  </a:lnTo>
                  <a:lnTo>
                    <a:pt x="819" y="93"/>
                  </a:lnTo>
                  <a:lnTo>
                    <a:pt x="819" y="93"/>
                  </a:lnTo>
                  <a:lnTo>
                    <a:pt x="820" y="92"/>
                  </a:lnTo>
                  <a:lnTo>
                    <a:pt x="820" y="91"/>
                  </a:lnTo>
                  <a:lnTo>
                    <a:pt x="822" y="88"/>
                  </a:lnTo>
                  <a:lnTo>
                    <a:pt x="822" y="85"/>
                  </a:lnTo>
                  <a:lnTo>
                    <a:pt x="823" y="89"/>
                  </a:lnTo>
                  <a:lnTo>
                    <a:pt x="823" y="85"/>
                  </a:lnTo>
                  <a:lnTo>
                    <a:pt x="825" y="86"/>
                  </a:lnTo>
                  <a:lnTo>
                    <a:pt x="825" y="86"/>
                  </a:lnTo>
                  <a:lnTo>
                    <a:pt x="825" y="85"/>
                  </a:lnTo>
                  <a:lnTo>
                    <a:pt x="826" y="85"/>
                  </a:lnTo>
                  <a:lnTo>
                    <a:pt x="826" y="79"/>
                  </a:lnTo>
                  <a:lnTo>
                    <a:pt x="828" y="79"/>
                  </a:lnTo>
                  <a:lnTo>
                    <a:pt x="828" y="81"/>
                  </a:lnTo>
                  <a:lnTo>
                    <a:pt x="828" y="79"/>
                  </a:lnTo>
                  <a:lnTo>
                    <a:pt x="829" y="79"/>
                  </a:lnTo>
                  <a:lnTo>
                    <a:pt x="829" y="79"/>
                  </a:lnTo>
                  <a:lnTo>
                    <a:pt x="829" y="76"/>
                  </a:lnTo>
                  <a:lnTo>
                    <a:pt x="830" y="76"/>
                  </a:lnTo>
                  <a:lnTo>
                    <a:pt x="830" y="76"/>
                  </a:lnTo>
                  <a:lnTo>
                    <a:pt x="830" y="75"/>
                  </a:lnTo>
                  <a:lnTo>
                    <a:pt x="832" y="75"/>
                  </a:lnTo>
                  <a:lnTo>
                    <a:pt x="832" y="75"/>
                  </a:lnTo>
                  <a:lnTo>
                    <a:pt x="832" y="73"/>
                  </a:lnTo>
                  <a:lnTo>
                    <a:pt x="832" y="75"/>
                  </a:lnTo>
                  <a:lnTo>
                    <a:pt x="833" y="73"/>
                  </a:lnTo>
                  <a:lnTo>
                    <a:pt x="833" y="72"/>
                  </a:lnTo>
                  <a:lnTo>
                    <a:pt x="835" y="73"/>
                  </a:lnTo>
                  <a:lnTo>
                    <a:pt x="835" y="79"/>
                  </a:lnTo>
                  <a:lnTo>
                    <a:pt x="835" y="73"/>
                  </a:lnTo>
                  <a:lnTo>
                    <a:pt x="835" y="79"/>
                  </a:lnTo>
                  <a:lnTo>
                    <a:pt x="836" y="81"/>
                  </a:lnTo>
                  <a:lnTo>
                    <a:pt x="836" y="82"/>
                  </a:lnTo>
                  <a:lnTo>
                    <a:pt x="836" y="81"/>
                  </a:lnTo>
                  <a:lnTo>
                    <a:pt x="836" y="82"/>
                  </a:lnTo>
                  <a:lnTo>
                    <a:pt x="838" y="85"/>
                  </a:lnTo>
                  <a:lnTo>
                    <a:pt x="838" y="85"/>
                  </a:lnTo>
                  <a:lnTo>
                    <a:pt x="838" y="83"/>
                  </a:lnTo>
                  <a:lnTo>
                    <a:pt x="838" y="85"/>
                  </a:lnTo>
                  <a:lnTo>
                    <a:pt x="839" y="83"/>
                  </a:lnTo>
                  <a:lnTo>
                    <a:pt x="839" y="88"/>
                  </a:lnTo>
                  <a:lnTo>
                    <a:pt x="839" y="83"/>
                  </a:lnTo>
                  <a:lnTo>
                    <a:pt x="839" y="85"/>
                  </a:lnTo>
                  <a:lnTo>
                    <a:pt x="841" y="83"/>
                  </a:lnTo>
                  <a:lnTo>
                    <a:pt x="841" y="83"/>
                  </a:lnTo>
                  <a:lnTo>
                    <a:pt x="841" y="83"/>
                  </a:lnTo>
                  <a:lnTo>
                    <a:pt x="841" y="83"/>
                  </a:lnTo>
                  <a:lnTo>
                    <a:pt x="842" y="85"/>
                  </a:lnTo>
                  <a:lnTo>
                    <a:pt x="842" y="86"/>
                  </a:lnTo>
                  <a:lnTo>
                    <a:pt x="842" y="82"/>
                  </a:lnTo>
                  <a:lnTo>
                    <a:pt x="843" y="82"/>
                  </a:lnTo>
                  <a:lnTo>
                    <a:pt x="843" y="83"/>
                  </a:lnTo>
                  <a:lnTo>
                    <a:pt x="843" y="81"/>
                  </a:lnTo>
                  <a:lnTo>
                    <a:pt x="843" y="83"/>
                  </a:lnTo>
                  <a:lnTo>
                    <a:pt x="845" y="83"/>
                  </a:lnTo>
                  <a:lnTo>
                    <a:pt x="845" y="86"/>
                  </a:lnTo>
                  <a:lnTo>
                    <a:pt x="845" y="83"/>
                  </a:lnTo>
                  <a:lnTo>
                    <a:pt x="845" y="86"/>
                  </a:lnTo>
                  <a:lnTo>
                    <a:pt x="846" y="85"/>
                  </a:lnTo>
                  <a:lnTo>
                    <a:pt x="846" y="88"/>
                  </a:lnTo>
                  <a:lnTo>
                    <a:pt x="846" y="85"/>
                  </a:lnTo>
                  <a:lnTo>
                    <a:pt x="846" y="88"/>
                  </a:lnTo>
                  <a:lnTo>
                    <a:pt x="848" y="91"/>
                  </a:lnTo>
                  <a:lnTo>
                    <a:pt x="848" y="92"/>
                  </a:lnTo>
                  <a:lnTo>
                    <a:pt x="848" y="91"/>
                  </a:lnTo>
                  <a:lnTo>
                    <a:pt x="848" y="92"/>
                  </a:lnTo>
                  <a:lnTo>
                    <a:pt x="849" y="92"/>
                  </a:lnTo>
                  <a:lnTo>
                    <a:pt x="849" y="89"/>
                  </a:lnTo>
                  <a:lnTo>
                    <a:pt x="851" y="88"/>
                  </a:lnTo>
                  <a:lnTo>
                    <a:pt x="851" y="83"/>
                  </a:lnTo>
                  <a:lnTo>
                    <a:pt x="852" y="82"/>
                  </a:lnTo>
                  <a:lnTo>
                    <a:pt x="852" y="83"/>
                  </a:lnTo>
                  <a:lnTo>
                    <a:pt x="852" y="82"/>
                  </a:lnTo>
                  <a:lnTo>
                    <a:pt x="852" y="83"/>
                  </a:lnTo>
                  <a:lnTo>
                    <a:pt x="854" y="83"/>
                  </a:lnTo>
                  <a:lnTo>
                    <a:pt x="854" y="81"/>
                  </a:lnTo>
                  <a:lnTo>
                    <a:pt x="855" y="82"/>
                  </a:lnTo>
                  <a:lnTo>
                    <a:pt x="855" y="86"/>
                  </a:lnTo>
                  <a:lnTo>
                    <a:pt x="855" y="82"/>
                  </a:lnTo>
                  <a:lnTo>
                    <a:pt x="855" y="86"/>
                  </a:lnTo>
                  <a:lnTo>
                    <a:pt x="856" y="88"/>
                  </a:lnTo>
                  <a:lnTo>
                    <a:pt x="856" y="89"/>
                  </a:lnTo>
                  <a:lnTo>
                    <a:pt x="856" y="88"/>
                  </a:lnTo>
                  <a:lnTo>
                    <a:pt x="856" y="89"/>
                  </a:lnTo>
                  <a:lnTo>
                    <a:pt x="858" y="92"/>
                  </a:lnTo>
                  <a:lnTo>
                    <a:pt x="858" y="93"/>
                  </a:lnTo>
                  <a:lnTo>
                    <a:pt x="858" y="92"/>
                  </a:lnTo>
                  <a:lnTo>
                    <a:pt x="858" y="93"/>
                  </a:lnTo>
                  <a:lnTo>
                    <a:pt x="859" y="95"/>
                  </a:lnTo>
                  <a:lnTo>
                    <a:pt x="859" y="101"/>
                  </a:lnTo>
                  <a:lnTo>
                    <a:pt x="859" y="95"/>
                  </a:lnTo>
                  <a:lnTo>
                    <a:pt x="859" y="101"/>
                  </a:lnTo>
                  <a:lnTo>
                    <a:pt x="861" y="101"/>
                  </a:lnTo>
                  <a:lnTo>
                    <a:pt x="861" y="98"/>
                  </a:lnTo>
                  <a:lnTo>
                    <a:pt x="862" y="98"/>
                  </a:lnTo>
                  <a:lnTo>
                    <a:pt x="862" y="96"/>
                  </a:lnTo>
                  <a:lnTo>
                    <a:pt x="864" y="96"/>
                  </a:lnTo>
                  <a:lnTo>
                    <a:pt x="864" y="98"/>
                  </a:lnTo>
                  <a:lnTo>
                    <a:pt x="864" y="95"/>
                  </a:lnTo>
                  <a:lnTo>
                    <a:pt x="864" y="98"/>
                  </a:lnTo>
                  <a:lnTo>
                    <a:pt x="865" y="98"/>
                  </a:lnTo>
                  <a:lnTo>
                    <a:pt x="865" y="95"/>
                  </a:lnTo>
                  <a:lnTo>
                    <a:pt x="865" y="96"/>
                  </a:lnTo>
                  <a:lnTo>
                    <a:pt x="866" y="98"/>
                  </a:lnTo>
                  <a:lnTo>
                    <a:pt x="866" y="104"/>
                  </a:lnTo>
                  <a:lnTo>
                    <a:pt x="866" y="98"/>
                  </a:lnTo>
                  <a:lnTo>
                    <a:pt x="866" y="104"/>
                  </a:lnTo>
                  <a:lnTo>
                    <a:pt x="868" y="106"/>
                  </a:lnTo>
                  <a:lnTo>
                    <a:pt x="868" y="104"/>
                  </a:lnTo>
                  <a:lnTo>
                    <a:pt x="868" y="104"/>
                  </a:lnTo>
                  <a:lnTo>
                    <a:pt x="869" y="104"/>
                  </a:lnTo>
                  <a:lnTo>
                    <a:pt x="869" y="102"/>
                  </a:lnTo>
                  <a:lnTo>
                    <a:pt x="871" y="102"/>
                  </a:lnTo>
                  <a:lnTo>
                    <a:pt x="871" y="99"/>
                  </a:lnTo>
                  <a:lnTo>
                    <a:pt x="872" y="98"/>
                  </a:lnTo>
                  <a:lnTo>
                    <a:pt x="872" y="101"/>
                  </a:lnTo>
                  <a:lnTo>
                    <a:pt x="872" y="98"/>
                  </a:lnTo>
                  <a:lnTo>
                    <a:pt x="872" y="98"/>
                  </a:lnTo>
                  <a:lnTo>
                    <a:pt x="874" y="98"/>
                  </a:lnTo>
                  <a:lnTo>
                    <a:pt x="874" y="93"/>
                  </a:lnTo>
                  <a:lnTo>
                    <a:pt x="874" y="95"/>
                  </a:lnTo>
                  <a:lnTo>
                    <a:pt x="875" y="93"/>
                  </a:lnTo>
                  <a:lnTo>
                    <a:pt x="875" y="95"/>
                  </a:lnTo>
                  <a:lnTo>
                    <a:pt x="875" y="93"/>
                  </a:lnTo>
                  <a:lnTo>
                    <a:pt x="875" y="93"/>
                  </a:lnTo>
                  <a:lnTo>
                    <a:pt x="877" y="92"/>
                  </a:lnTo>
                  <a:lnTo>
                    <a:pt x="877" y="92"/>
                  </a:lnTo>
                  <a:lnTo>
                    <a:pt x="877" y="91"/>
                  </a:lnTo>
                  <a:lnTo>
                    <a:pt x="877" y="91"/>
                  </a:lnTo>
                  <a:lnTo>
                    <a:pt x="878" y="91"/>
                  </a:lnTo>
                  <a:lnTo>
                    <a:pt x="878" y="92"/>
                  </a:lnTo>
                  <a:lnTo>
                    <a:pt x="878" y="91"/>
                  </a:lnTo>
                  <a:lnTo>
                    <a:pt x="879" y="89"/>
                  </a:lnTo>
                  <a:lnTo>
                    <a:pt x="879" y="89"/>
                  </a:lnTo>
                  <a:lnTo>
                    <a:pt x="879" y="89"/>
                  </a:lnTo>
                  <a:lnTo>
                    <a:pt x="881" y="91"/>
                  </a:lnTo>
                  <a:lnTo>
                    <a:pt x="881" y="95"/>
                  </a:lnTo>
                  <a:lnTo>
                    <a:pt x="881" y="91"/>
                  </a:lnTo>
                  <a:lnTo>
                    <a:pt x="881" y="93"/>
                  </a:lnTo>
                  <a:lnTo>
                    <a:pt x="882" y="92"/>
                  </a:lnTo>
                  <a:lnTo>
                    <a:pt x="882" y="95"/>
                  </a:lnTo>
                  <a:lnTo>
                    <a:pt x="882" y="92"/>
                  </a:lnTo>
                  <a:lnTo>
                    <a:pt x="882" y="95"/>
                  </a:lnTo>
                  <a:lnTo>
                    <a:pt x="884" y="95"/>
                  </a:lnTo>
                  <a:lnTo>
                    <a:pt x="884" y="93"/>
                  </a:lnTo>
                  <a:lnTo>
                    <a:pt x="885" y="93"/>
                  </a:lnTo>
                  <a:lnTo>
                    <a:pt x="885" y="89"/>
                  </a:lnTo>
                  <a:lnTo>
                    <a:pt x="887" y="88"/>
                  </a:lnTo>
                  <a:lnTo>
                    <a:pt x="887" y="89"/>
                  </a:lnTo>
                  <a:lnTo>
                    <a:pt x="887" y="86"/>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6" name="Freeform 1140"/>
            <p:cNvSpPr>
              <a:spLocks/>
            </p:cNvSpPr>
            <p:nvPr/>
          </p:nvSpPr>
          <p:spPr bwMode="auto">
            <a:xfrm>
              <a:off x="3142" y="3767"/>
              <a:ext cx="450" cy="48"/>
            </a:xfrm>
            <a:custGeom>
              <a:avLst/>
              <a:gdLst>
                <a:gd name="T0" fmla="*/ 13 w 898"/>
                <a:gd name="T1" fmla="*/ 72 h 97"/>
                <a:gd name="T2" fmla="*/ 27 w 898"/>
                <a:gd name="T3" fmla="*/ 58 h 97"/>
                <a:gd name="T4" fmla="*/ 40 w 898"/>
                <a:gd name="T5" fmla="*/ 72 h 97"/>
                <a:gd name="T6" fmla="*/ 56 w 898"/>
                <a:gd name="T7" fmla="*/ 67 h 97"/>
                <a:gd name="T8" fmla="*/ 69 w 898"/>
                <a:gd name="T9" fmla="*/ 80 h 97"/>
                <a:gd name="T10" fmla="*/ 83 w 898"/>
                <a:gd name="T11" fmla="*/ 72 h 97"/>
                <a:gd name="T12" fmla="*/ 98 w 898"/>
                <a:gd name="T13" fmla="*/ 77 h 97"/>
                <a:gd name="T14" fmla="*/ 112 w 898"/>
                <a:gd name="T15" fmla="*/ 57 h 97"/>
                <a:gd name="T16" fmla="*/ 125 w 898"/>
                <a:gd name="T17" fmla="*/ 69 h 97"/>
                <a:gd name="T18" fmla="*/ 138 w 898"/>
                <a:gd name="T19" fmla="*/ 71 h 97"/>
                <a:gd name="T20" fmla="*/ 154 w 898"/>
                <a:gd name="T21" fmla="*/ 68 h 97"/>
                <a:gd name="T22" fmla="*/ 167 w 898"/>
                <a:gd name="T23" fmla="*/ 74 h 97"/>
                <a:gd name="T24" fmla="*/ 181 w 898"/>
                <a:gd name="T25" fmla="*/ 74 h 97"/>
                <a:gd name="T26" fmla="*/ 195 w 898"/>
                <a:gd name="T27" fmla="*/ 67 h 97"/>
                <a:gd name="T28" fmla="*/ 210 w 898"/>
                <a:gd name="T29" fmla="*/ 67 h 97"/>
                <a:gd name="T30" fmla="*/ 223 w 898"/>
                <a:gd name="T31" fmla="*/ 93 h 97"/>
                <a:gd name="T32" fmla="*/ 240 w 898"/>
                <a:gd name="T33" fmla="*/ 74 h 97"/>
                <a:gd name="T34" fmla="*/ 253 w 898"/>
                <a:gd name="T35" fmla="*/ 82 h 97"/>
                <a:gd name="T36" fmla="*/ 267 w 898"/>
                <a:gd name="T37" fmla="*/ 72 h 97"/>
                <a:gd name="T38" fmla="*/ 280 w 898"/>
                <a:gd name="T39" fmla="*/ 85 h 97"/>
                <a:gd name="T40" fmla="*/ 295 w 898"/>
                <a:gd name="T41" fmla="*/ 84 h 97"/>
                <a:gd name="T42" fmla="*/ 314 w 898"/>
                <a:gd name="T43" fmla="*/ 54 h 97"/>
                <a:gd name="T44" fmla="*/ 327 w 898"/>
                <a:gd name="T45" fmla="*/ 59 h 97"/>
                <a:gd name="T46" fmla="*/ 339 w 898"/>
                <a:gd name="T47" fmla="*/ 78 h 97"/>
                <a:gd name="T48" fmla="*/ 355 w 898"/>
                <a:gd name="T49" fmla="*/ 62 h 97"/>
                <a:gd name="T50" fmla="*/ 371 w 898"/>
                <a:gd name="T51" fmla="*/ 80 h 97"/>
                <a:gd name="T52" fmla="*/ 384 w 898"/>
                <a:gd name="T53" fmla="*/ 88 h 97"/>
                <a:gd name="T54" fmla="*/ 401 w 898"/>
                <a:gd name="T55" fmla="*/ 65 h 97"/>
                <a:gd name="T56" fmla="*/ 416 w 898"/>
                <a:gd name="T57" fmla="*/ 74 h 97"/>
                <a:gd name="T58" fmla="*/ 429 w 898"/>
                <a:gd name="T59" fmla="*/ 81 h 97"/>
                <a:gd name="T60" fmla="*/ 445 w 898"/>
                <a:gd name="T61" fmla="*/ 71 h 97"/>
                <a:gd name="T62" fmla="*/ 462 w 898"/>
                <a:gd name="T63" fmla="*/ 55 h 97"/>
                <a:gd name="T64" fmla="*/ 475 w 898"/>
                <a:gd name="T65" fmla="*/ 72 h 97"/>
                <a:gd name="T66" fmla="*/ 488 w 898"/>
                <a:gd name="T67" fmla="*/ 93 h 97"/>
                <a:gd name="T68" fmla="*/ 507 w 898"/>
                <a:gd name="T69" fmla="*/ 61 h 97"/>
                <a:gd name="T70" fmla="*/ 521 w 898"/>
                <a:gd name="T71" fmla="*/ 75 h 97"/>
                <a:gd name="T72" fmla="*/ 535 w 898"/>
                <a:gd name="T73" fmla="*/ 74 h 97"/>
                <a:gd name="T74" fmla="*/ 551 w 898"/>
                <a:gd name="T75" fmla="*/ 45 h 97"/>
                <a:gd name="T76" fmla="*/ 564 w 898"/>
                <a:gd name="T77" fmla="*/ 61 h 97"/>
                <a:gd name="T78" fmla="*/ 579 w 898"/>
                <a:gd name="T79" fmla="*/ 67 h 97"/>
                <a:gd name="T80" fmla="*/ 594 w 898"/>
                <a:gd name="T81" fmla="*/ 51 h 97"/>
                <a:gd name="T82" fmla="*/ 610 w 898"/>
                <a:gd name="T83" fmla="*/ 26 h 97"/>
                <a:gd name="T84" fmla="*/ 626 w 898"/>
                <a:gd name="T85" fmla="*/ 6 h 97"/>
                <a:gd name="T86" fmla="*/ 639 w 898"/>
                <a:gd name="T87" fmla="*/ 39 h 97"/>
                <a:gd name="T88" fmla="*/ 653 w 898"/>
                <a:gd name="T89" fmla="*/ 46 h 97"/>
                <a:gd name="T90" fmla="*/ 668 w 898"/>
                <a:gd name="T91" fmla="*/ 46 h 97"/>
                <a:gd name="T92" fmla="*/ 682 w 898"/>
                <a:gd name="T93" fmla="*/ 46 h 97"/>
                <a:gd name="T94" fmla="*/ 695 w 898"/>
                <a:gd name="T95" fmla="*/ 61 h 97"/>
                <a:gd name="T96" fmla="*/ 710 w 898"/>
                <a:gd name="T97" fmla="*/ 45 h 97"/>
                <a:gd name="T98" fmla="*/ 725 w 898"/>
                <a:gd name="T99" fmla="*/ 39 h 97"/>
                <a:gd name="T100" fmla="*/ 740 w 898"/>
                <a:gd name="T101" fmla="*/ 45 h 97"/>
                <a:gd name="T102" fmla="*/ 754 w 898"/>
                <a:gd name="T103" fmla="*/ 49 h 97"/>
                <a:gd name="T104" fmla="*/ 767 w 898"/>
                <a:gd name="T105" fmla="*/ 75 h 97"/>
                <a:gd name="T106" fmla="*/ 782 w 898"/>
                <a:gd name="T107" fmla="*/ 68 h 97"/>
                <a:gd name="T108" fmla="*/ 795 w 898"/>
                <a:gd name="T109" fmla="*/ 87 h 97"/>
                <a:gd name="T110" fmla="*/ 810 w 898"/>
                <a:gd name="T111" fmla="*/ 71 h 97"/>
                <a:gd name="T112" fmla="*/ 825 w 898"/>
                <a:gd name="T113" fmla="*/ 74 h 97"/>
                <a:gd name="T114" fmla="*/ 839 w 898"/>
                <a:gd name="T115" fmla="*/ 62 h 97"/>
                <a:gd name="T116" fmla="*/ 854 w 898"/>
                <a:gd name="T117" fmla="*/ 65 h 97"/>
                <a:gd name="T118" fmla="*/ 869 w 898"/>
                <a:gd name="T119" fmla="*/ 62 h 97"/>
                <a:gd name="T120" fmla="*/ 881 w 898"/>
                <a:gd name="T121" fmla="*/ 87 h 97"/>
                <a:gd name="T122" fmla="*/ 897 w 898"/>
                <a:gd name="T123"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8" h="97">
                  <a:moveTo>
                    <a:pt x="0" y="62"/>
                  </a:moveTo>
                  <a:lnTo>
                    <a:pt x="0" y="65"/>
                  </a:lnTo>
                  <a:lnTo>
                    <a:pt x="1" y="65"/>
                  </a:lnTo>
                  <a:lnTo>
                    <a:pt x="1" y="64"/>
                  </a:lnTo>
                  <a:lnTo>
                    <a:pt x="1" y="64"/>
                  </a:lnTo>
                  <a:lnTo>
                    <a:pt x="3" y="65"/>
                  </a:lnTo>
                  <a:lnTo>
                    <a:pt x="3" y="68"/>
                  </a:lnTo>
                  <a:lnTo>
                    <a:pt x="3" y="65"/>
                  </a:lnTo>
                  <a:lnTo>
                    <a:pt x="3" y="68"/>
                  </a:lnTo>
                  <a:lnTo>
                    <a:pt x="4" y="65"/>
                  </a:lnTo>
                  <a:lnTo>
                    <a:pt x="4" y="69"/>
                  </a:lnTo>
                  <a:lnTo>
                    <a:pt x="4" y="65"/>
                  </a:lnTo>
                  <a:lnTo>
                    <a:pt x="4" y="69"/>
                  </a:lnTo>
                  <a:lnTo>
                    <a:pt x="5" y="68"/>
                  </a:lnTo>
                  <a:lnTo>
                    <a:pt x="5" y="68"/>
                  </a:lnTo>
                  <a:lnTo>
                    <a:pt x="5" y="64"/>
                  </a:lnTo>
                  <a:lnTo>
                    <a:pt x="7" y="61"/>
                  </a:lnTo>
                  <a:lnTo>
                    <a:pt x="7" y="62"/>
                  </a:lnTo>
                  <a:lnTo>
                    <a:pt x="7" y="61"/>
                  </a:lnTo>
                  <a:lnTo>
                    <a:pt x="7" y="61"/>
                  </a:lnTo>
                  <a:lnTo>
                    <a:pt x="8" y="61"/>
                  </a:lnTo>
                  <a:lnTo>
                    <a:pt x="8" y="61"/>
                  </a:lnTo>
                  <a:lnTo>
                    <a:pt x="8" y="59"/>
                  </a:lnTo>
                  <a:lnTo>
                    <a:pt x="8" y="61"/>
                  </a:lnTo>
                  <a:lnTo>
                    <a:pt x="10" y="64"/>
                  </a:lnTo>
                  <a:lnTo>
                    <a:pt x="10" y="69"/>
                  </a:lnTo>
                  <a:lnTo>
                    <a:pt x="10" y="64"/>
                  </a:lnTo>
                  <a:lnTo>
                    <a:pt x="10" y="69"/>
                  </a:lnTo>
                  <a:lnTo>
                    <a:pt x="11" y="72"/>
                  </a:lnTo>
                  <a:lnTo>
                    <a:pt x="11" y="72"/>
                  </a:lnTo>
                  <a:lnTo>
                    <a:pt x="11" y="72"/>
                  </a:lnTo>
                  <a:lnTo>
                    <a:pt x="11" y="72"/>
                  </a:lnTo>
                  <a:lnTo>
                    <a:pt x="13" y="72"/>
                  </a:lnTo>
                  <a:lnTo>
                    <a:pt x="13" y="75"/>
                  </a:lnTo>
                  <a:lnTo>
                    <a:pt x="13" y="72"/>
                  </a:lnTo>
                  <a:lnTo>
                    <a:pt x="13" y="75"/>
                  </a:lnTo>
                  <a:lnTo>
                    <a:pt x="14" y="72"/>
                  </a:lnTo>
                  <a:lnTo>
                    <a:pt x="14" y="67"/>
                  </a:lnTo>
                  <a:lnTo>
                    <a:pt x="15" y="65"/>
                  </a:lnTo>
                  <a:lnTo>
                    <a:pt x="15" y="68"/>
                  </a:lnTo>
                  <a:lnTo>
                    <a:pt x="15" y="65"/>
                  </a:lnTo>
                  <a:lnTo>
                    <a:pt x="15" y="67"/>
                  </a:lnTo>
                  <a:lnTo>
                    <a:pt x="17" y="67"/>
                  </a:lnTo>
                  <a:lnTo>
                    <a:pt x="17" y="68"/>
                  </a:lnTo>
                  <a:lnTo>
                    <a:pt x="17" y="65"/>
                  </a:lnTo>
                  <a:lnTo>
                    <a:pt x="18" y="65"/>
                  </a:lnTo>
                  <a:lnTo>
                    <a:pt x="18" y="67"/>
                  </a:lnTo>
                  <a:lnTo>
                    <a:pt x="18" y="65"/>
                  </a:lnTo>
                  <a:lnTo>
                    <a:pt x="18" y="67"/>
                  </a:lnTo>
                  <a:lnTo>
                    <a:pt x="20" y="65"/>
                  </a:lnTo>
                  <a:lnTo>
                    <a:pt x="20" y="62"/>
                  </a:lnTo>
                  <a:lnTo>
                    <a:pt x="21" y="62"/>
                  </a:lnTo>
                  <a:lnTo>
                    <a:pt x="21" y="61"/>
                  </a:lnTo>
                  <a:lnTo>
                    <a:pt x="23" y="59"/>
                  </a:lnTo>
                  <a:lnTo>
                    <a:pt x="23" y="55"/>
                  </a:lnTo>
                  <a:lnTo>
                    <a:pt x="24" y="54"/>
                  </a:lnTo>
                  <a:lnTo>
                    <a:pt x="24" y="55"/>
                  </a:lnTo>
                  <a:lnTo>
                    <a:pt x="24" y="54"/>
                  </a:lnTo>
                  <a:lnTo>
                    <a:pt x="24" y="55"/>
                  </a:lnTo>
                  <a:lnTo>
                    <a:pt x="26" y="55"/>
                  </a:lnTo>
                  <a:lnTo>
                    <a:pt x="26" y="54"/>
                  </a:lnTo>
                  <a:lnTo>
                    <a:pt x="26" y="54"/>
                  </a:lnTo>
                  <a:lnTo>
                    <a:pt x="27" y="54"/>
                  </a:lnTo>
                  <a:lnTo>
                    <a:pt x="27" y="58"/>
                  </a:lnTo>
                  <a:lnTo>
                    <a:pt x="27" y="54"/>
                  </a:lnTo>
                  <a:lnTo>
                    <a:pt x="27" y="58"/>
                  </a:lnTo>
                  <a:lnTo>
                    <a:pt x="28" y="58"/>
                  </a:lnTo>
                  <a:lnTo>
                    <a:pt x="28" y="58"/>
                  </a:lnTo>
                  <a:lnTo>
                    <a:pt x="28" y="58"/>
                  </a:lnTo>
                  <a:lnTo>
                    <a:pt x="28" y="58"/>
                  </a:lnTo>
                  <a:lnTo>
                    <a:pt x="30" y="58"/>
                  </a:lnTo>
                  <a:lnTo>
                    <a:pt x="30" y="59"/>
                  </a:lnTo>
                  <a:lnTo>
                    <a:pt x="30" y="58"/>
                  </a:lnTo>
                  <a:lnTo>
                    <a:pt x="30" y="59"/>
                  </a:lnTo>
                  <a:lnTo>
                    <a:pt x="31" y="59"/>
                  </a:lnTo>
                  <a:lnTo>
                    <a:pt x="31" y="62"/>
                  </a:lnTo>
                  <a:lnTo>
                    <a:pt x="31" y="59"/>
                  </a:lnTo>
                  <a:lnTo>
                    <a:pt x="31" y="62"/>
                  </a:lnTo>
                  <a:lnTo>
                    <a:pt x="33" y="65"/>
                  </a:lnTo>
                  <a:lnTo>
                    <a:pt x="33" y="71"/>
                  </a:lnTo>
                  <a:lnTo>
                    <a:pt x="33" y="65"/>
                  </a:lnTo>
                  <a:lnTo>
                    <a:pt x="33" y="71"/>
                  </a:lnTo>
                  <a:lnTo>
                    <a:pt x="34" y="72"/>
                  </a:lnTo>
                  <a:lnTo>
                    <a:pt x="34" y="77"/>
                  </a:lnTo>
                  <a:lnTo>
                    <a:pt x="34" y="72"/>
                  </a:lnTo>
                  <a:lnTo>
                    <a:pt x="34" y="77"/>
                  </a:lnTo>
                  <a:lnTo>
                    <a:pt x="36" y="80"/>
                  </a:lnTo>
                  <a:lnTo>
                    <a:pt x="36" y="82"/>
                  </a:lnTo>
                  <a:lnTo>
                    <a:pt x="36" y="80"/>
                  </a:lnTo>
                  <a:lnTo>
                    <a:pt x="36" y="82"/>
                  </a:lnTo>
                  <a:lnTo>
                    <a:pt x="37" y="81"/>
                  </a:lnTo>
                  <a:lnTo>
                    <a:pt x="37" y="85"/>
                  </a:lnTo>
                  <a:lnTo>
                    <a:pt x="37" y="80"/>
                  </a:lnTo>
                  <a:lnTo>
                    <a:pt x="39" y="75"/>
                  </a:lnTo>
                  <a:lnTo>
                    <a:pt x="39" y="77"/>
                  </a:lnTo>
                  <a:lnTo>
                    <a:pt x="39" y="75"/>
                  </a:lnTo>
                  <a:lnTo>
                    <a:pt x="40" y="72"/>
                  </a:lnTo>
                  <a:lnTo>
                    <a:pt x="40" y="72"/>
                  </a:lnTo>
                  <a:lnTo>
                    <a:pt x="40" y="72"/>
                  </a:lnTo>
                  <a:lnTo>
                    <a:pt x="40" y="72"/>
                  </a:lnTo>
                  <a:lnTo>
                    <a:pt x="41" y="72"/>
                  </a:lnTo>
                  <a:lnTo>
                    <a:pt x="41" y="65"/>
                  </a:lnTo>
                  <a:lnTo>
                    <a:pt x="43" y="64"/>
                  </a:lnTo>
                  <a:lnTo>
                    <a:pt x="43" y="64"/>
                  </a:lnTo>
                  <a:lnTo>
                    <a:pt x="44" y="64"/>
                  </a:lnTo>
                  <a:lnTo>
                    <a:pt x="44" y="64"/>
                  </a:lnTo>
                  <a:lnTo>
                    <a:pt x="44" y="62"/>
                  </a:lnTo>
                  <a:lnTo>
                    <a:pt x="46" y="62"/>
                  </a:lnTo>
                  <a:lnTo>
                    <a:pt x="46" y="65"/>
                  </a:lnTo>
                  <a:lnTo>
                    <a:pt x="46" y="62"/>
                  </a:lnTo>
                  <a:lnTo>
                    <a:pt x="46" y="65"/>
                  </a:lnTo>
                  <a:lnTo>
                    <a:pt x="47" y="65"/>
                  </a:lnTo>
                  <a:lnTo>
                    <a:pt x="47" y="65"/>
                  </a:lnTo>
                  <a:lnTo>
                    <a:pt x="47" y="62"/>
                  </a:lnTo>
                  <a:lnTo>
                    <a:pt x="49" y="59"/>
                  </a:lnTo>
                  <a:lnTo>
                    <a:pt x="49" y="59"/>
                  </a:lnTo>
                  <a:lnTo>
                    <a:pt x="50" y="59"/>
                  </a:lnTo>
                  <a:lnTo>
                    <a:pt x="50" y="61"/>
                  </a:lnTo>
                  <a:lnTo>
                    <a:pt x="50" y="59"/>
                  </a:lnTo>
                  <a:lnTo>
                    <a:pt x="50" y="61"/>
                  </a:lnTo>
                  <a:lnTo>
                    <a:pt x="51" y="59"/>
                  </a:lnTo>
                  <a:lnTo>
                    <a:pt x="51" y="62"/>
                  </a:lnTo>
                  <a:lnTo>
                    <a:pt x="51" y="59"/>
                  </a:lnTo>
                  <a:lnTo>
                    <a:pt x="51" y="62"/>
                  </a:lnTo>
                  <a:lnTo>
                    <a:pt x="53" y="64"/>
                  </a:lnTo>
                  <a:lnTo>
                    <a:pt x="53" y="59"/>
                  </a:lnTo>
                  <a:lnTo>
                    <a:pt x="54" y="61"/>
                  </a:lnTo>
                  <a:lnTo>
                    <a:pt x="54" y="62"/>
                  </a:lnTo>
                  <a:lnTo>
                    <a:pt x="54" y="61"/>
                  </a:lnTo>
                  <a:lnTo>
                    <a:pt x="54" y="62"/>
                  </a:lnTo>
                  <a:lnTo>
                    <a:pt x="56" y="62"/>
                  </a:lnTo>
                  <a:lnTo>
                    <a:pt x="56" y="67"/>
                  </a:lnTo>
                  <a:lnTo>
                    <a:pt x="56" y="62"/>
                  </a:lnTo>
                  <a:lnTo>
                    <a:pt x="56" y="67"/>
                  </a:lnTo>
                  <a:lnTo>
                    <a:pt x="57" y="69"/>
                  </a:lnTo>
                  <a:lnTo>
                    <a:pt x="57" y="72"/>
                  </a:lnTo>
                  <a:lnTo>
                    <a:pt x="57" y="69"/>
                  </a:lnTo>
                  <a:lnTo>
                    <a:pt x="57" y="72"/>
                  </a:lnTo>
                  <a:lnTo>
                    <a:pt x="59" y="72"/>
                  </a:lnTo>
                  <a:lnTo>
                    <a:pt x="59" y="75"/>
                  </a:lnTo>
                  <a:lnTo>
                    <a:pt x="59" y="72"/>
                  </a:lnTo>
                  <a:lnTo>
                    <a:pt x="59" y="75"/>
                  </a:lnTo>
                  <a:lnTo>
                    <a:pt x="60" y="77"/>
                  </a:lnTo>
                  <a:lnTo>
                    <a:pt x="60" y="80"/>
                  </a:lnTo>
                  <a:lnTo>
                    <a:pt x="60" y="77"/>
                  </a:lnTo>
                  <a:lnTo>
                    <a:pt x="60" y="80"/>
                  </a:lnTo>
                  <a:lnTo>
                    <a:pt x="62" y="84"/>
                  </a:lnTo>
                  <a:lnTo>
                    <a:pt x="62" y="81"/>
                  </a:lnTo>
                  <a:lnTo>
                    <a:pt x="62" y="81"/>
                  </a:lnTo>
                  <a:lnTo>
                    <a:pt x="63" y="81"/>
                  </a:lnTo>
                  <a:lnTo>
                    <a:pt x="63" y="81"/>
                  </a:lnTo>
                  <a:lnTo>
                    <a:pt x="63" y="77"/>
                  </a:lnTo>
                  <a:lnTo>
                    <a:pt x="64" y="77"/>
                  </a:lnTo>
                  <a:lnTo>
                    <a:pt x="64" y="78"/>
                  </a:lnTo>
                  <a:lnTo>
                    <a:pt x="64" y="77"/>
                  </a:lnTo>
                  <a:lnTo>
                    <a:pt x="64" y="77"/>
                  </a:lnTo>
                  <a:lnTo>
                    <a:pt x="66" y="77"/>
                  </a:lnTo>
                  <a:lnTo>
                    <a:pt x="66" y="80"/>
                  </a:lnTo>
                  <a:lnTo>
                    <a:pt x="66" y="77"/>
                  </a:lnTo>
                  <a:lnTo>
                    <a:pt x="66" y="78"/>
                  </a:lnTo>
                  <a:lnTo>
                    <a:pt x="67" y="78"/>
                  </a:lnTo>
                  <a:lnTo>
                    <a:pt x="67" y="78"/>
                  </a:lnTo>
                  <a:lnTo>
                    <a:pt x="67" y="78"/>
                  </a:lnTo>
                  <a:lnTo>
                    <a:pt x="67" y="78"/>
                  </a:lnTo>
                  <a:lnTo>
                    <a:pt x="69" y="80"/>
                  </a:lnTo>
                  <a:lnTo>
                    <a:pt x="69" y="81"/>
                  </a:lnTo>
                  <a:lnTo>
                    <a:pt x="69" y="80"/>
                  </a:lnTo>
                  <a:lnTo>
                    <a:pt x="69" y="81"/>
                  </a:lnTo>
                  <a:lnTo>
                    <a:pt x="70" y="78"/>
                  </a:lnTo>
                  <a:lnTo>
                    <a:pt x="70" y="82"/>
                  </a:lnTo>
                  <a:lnTo>
                    <a:pt x="70" y="78"/>
                  </a:lnTo>
                  <a:lnTo>
                    <a:pt x="70" y="81"/>
                  </a:lnTo>
                  <a:lnTo>
                    <a:pt x="72" y="81"/>
                  </a:lnTo>
                  <a:lnTo>
                    <a:pt x="72" y="81"/>
                  </a:lnTo>
                  <a:lnTo>
                    <a:pt x="72" y="81"/>
                  </a:lnTo>
                  <a:lnTo>
                    <a:pt x="72" y="81"/>
                  </a:lnTo>
                  <a:lnTo>
                    <a:pt x="73" y="78"/>
                  </a:lnTo>
                  <a:lnTo>
                    <a:pt x="73" y="77"/>
                  </a:lnTo>
                  <a:lnTo>
                    <a:pt x="75" y="78"/>
                  </a:lnTo>
                  <a:lnTo>
                    <a:pt x="75" y="78"/>
                  </a:lnTo>
                  <a:lnTo>
                    <a:pt x="75" y="77"/>
                  </a:lnTo>
                  <a:lnTo>
                    <a:pt x="76" y="77"/>
                  </a:lnTo>
                  <a:lnTo>
                    <a:pt x="76" y="77"/>
                  </a:lnTo>
                  <a:lnTo>
                    <a:pt x="76" y="75"/>
                  </a:lnTo>
                  <a:lnTo>
                    <a:pt x="76" y="77"/>
                  </a:lnTo>
                  <a:lnTo>
                    <a:pt x="77" y="77"/>
                  </a:lnTo>
                  <a:lnTo>
                    <a:pt x="77" y="80"/>
                  </a:lnTo>
                  <a:lnTo>
                    <a:pt x="77" y="77"/>
                  </a:lnTo>
                  <a:lnTo>
                    <a:pt x="77" y="77"/>
                  </a:lnTo>
                  <a:lnTo>
                    <a:pt x="79" y="78"/>
                  </a:lnTo>
                  <a:lnTo>
                    <a:pt x="79" y="78"/>
                  </a:lnTo>
                  <a:lnTo>
                    <a:pt x="79" y="78"/>
                  </a:lnTo>
                  <a:lnTo>
                    <a:pt x="79" y="78"/>
                  </a:lnTo>
                  <a:lnTo>
                    <a:pt x="80" y="81"/>
                  </a:lnTo>
                  <a:lnTo>
                    <a:pt x="80" y="78"/>
                  </a:lnTo>
                  <a:lnTo>
                    <a:pt x="82" y="77"/>
                  </a:lnTo>
                  <a:lnTo>
                    <a:pt x="82" y="74"/>
                  </a:lnTo>
                  <a:lnTo>
                    <a:pt x="83" y="72"/>
                  </a:lnTo>
                  <a:lnTo>
                    <a:pt x="83" y="69"/>
                  </a:lnTo>
                  <a:lnTo>
                    <a:pt x="85" y="68"/>
                  </a:lnTo>
                  <a:lnTo>
                    <a:pt x="85" y="68"/>
                  </a:lnTo>
                  <a:lnTo>
                    <a:pt x="86" y="69"/>
                  </a:lnTo>
                  <a:lnTo>
                    <a:pt x="86" y="69"/>
                  </a:lnTo>
                  <a:lnTo>
                    <a:pt x="86" y="68"/>
                  </a:lnTo>
                  <a:lnTo>
                    <a:pt x="87" y="68"/>
                  </a:lnTo>
                  <a:lnTo>
                    <a:pt x="87" y="65"/>
                  </a:lnTo>
                  <a:lnTo>
                    <a:pt x="89" y="67"/>
                  </a:lnTo>
                  <a:lnTo>
                    <a:pt x="89" y="67"/>
                  </a:lnTo>
                  <a:lnTo>
                    <a:pt x="89" y="67"/>
                  </a:lnTo>
                  <a:lnTo>
                    <a:pt x="89" y="67"/>
                  </a:lnTo>
                  <a:lnTo>
                    <a:pt x="90" y="65"/>
                  </a:lnTo>
                  <a:lnTo>
                    <a:pt x="90" y="68"/>
                  </a:lnTo>
                  <a:lnTo>
                    <a:pt x="90" y="65"/>
                  </a:lnTo>
                  <a:lnTo>
                    <a:pt x="90" y="67"/>
                  </a:lnTo>
                  <a:lnTo>
                    <a:pt x="92" y="67"/>
                  </a:lnTo>
                  <a:lnTo>
                    <a:pt x="92" y="67"/>
                  </a:lnTo>
                  <a:lnTo>
                    <a:pt x="92" y="65"/>
                  </a:lnTo>
                  <a:lnTo>
                    <a:pt x="93" y="67"/>
                  </a:lnTo>
                  <a:lnTo>
                    <a:pt x="93" y="68"/>
                  </a:lnTo>
                  <a:lnTo>
                    <a:pt x="93" y="67"/>
                  </a:lnTo>
                  <a:lnTo>
                    <a:pt x="95" y="68"/>
                  </a:lnTo>
                  <a:lnTo>
                    <a:pt x="95" y="69"/>
                  </a:lnTo>
                  <a:lnTo>
                    <a:pt x="95" y="68"/>
                  </a:lnTo>
                  <a:lnTo>
                    <a:pt x="95" y="69"/>
                  </a:lnTo>
                  <a:lnTo>
                    <a:pt x="96" y="71"/>
                  </a:lnTo>
                  <a:lnTo>
                    <a:pt x="96" y="77"/>
                  </a:lnTo>
                  <a:lnTo>
                    <a:pt x="96" y="71"/>
                  </a:lnTo>
                  <a:lnTo>
                    <a:pt x="96" y="74"/>
                  </a:lnTo>
                  <a:lnTo>
                    <a:pt x="98" y="77"/>
                  </a:lnTo>
                  <a:lnTo>
                    <a:pt x="98" y="78"/>
                  </a:lnTo>
                  <a:lnTo>
                    <a:pt x="98" y="77"/>
                  </a:lnTo>
                  <a:lnTo>
                    <a:pt x="98" y="77"/>
                  </a:lnTo>
                  <a:lnTo>
                    <a:pt x="99" y="77"/>
                  </a:lnTo>
                  <a:lnTo>
                    <a:pt x="99" y="78"/>
                  </a:lnTo>
                  <a:lnTo>
                    <a:pt x="99" y="77"/>
                  </a:lnTo>
                  <a:lnTo>
                    <a:pt x="99" y="78"/>
                  </a:lnTo>
                  <a:lnTo>
                    <a:pt x="100" y="78"/>
                  </a:lnTo>
                  <a:lnTo>
                    <a:pt x="100" y="80"/>
                  </a:lnTo>
                  <a:lnTo>
                    <a:pt x="100" y="78"/>
                  </a:lnTo>
                  <a:lnTo>
                    <a:pt x="100" y="80"/>
                  </a:lnTo>
                  <a:lnTo>
                    <a:pt x="102" y="81"/>
                  </a:lnTo>
                  <a:lnTo>
                    <a:pt x="102" y="82"/>
                  </a:lnTo>
                  <a:lnTo>
                    <a:pt x="102" y="80"/>
                  </a:lnTo>
                  <a:lnTo>
                    <a:pt x="102" y="82"/>
                  </a:lnTo>
                  <a:lnTo>
                    <a:pt x="103" y="81"/>
                  </a:lnTo>
                  <a:lnTo>
                    <a:pt x="103" y="81"/>
                  </a:lnTo>
                  <a:lnTo>
                    <a:pt x="103" y="81"/>
                  </a:lnTo>
                  <a:lnTo>
                    <a:pt x="105" y="81"/>
                  </a:lnTo>
                  <a:lnTo>
                    <a:pt x="105" y="77"/>
                  </a:lnTo>
                  <a:lnTo>
                    <a:pt x="106" y="78"/>
                  </a:lnTo>
                  <a:lnTo>
                    <a:pt x="106" y="71"/>
                  </a:lnTo>
                  <a:lnTo>
                    <a:pt x="108" y="68"/>
                  </a:lnTo>
                  <a:lnTo>
                    <a:pt x="108" y="64"/>
                  </a:lnTo>
                  <a:lnTo>
                    <a:pt x="109" y="62"/>
                  </a:lnTo>
                  <a:lnTo>
                    <a:pt x="109" y="62"/>
                  </a:lnTo>
                  <a:lnTo>
                    <a:pt x="109" y="62"/>
                  </a:lnTo>
                  <a:lnTo>
                    <a:pt x="109" y="62"/>
                  </a:lnTo>
                  <a:lnTo>
                    <a:pt x="111" y="61"/>
                  </a:lnTo>
                  <a:lnTo>
                    <a:pt x="111" y="61"/>
                  </a:lnTo>
                  <a:lnTo>
                    <a:pt x="111" y="61"/>
                  </a:lnTo>
                  <a:lnTo>
                    <a:pt x="111" y="61"/>
                  </a:lnTo>
                  <a:lnTo>
                    <a:pt x="112" y="59"/>
                  </a:lnTo>
                  <a:lnTo>
                    <a:pt x="112" y="57"/>
                  </a:lnTo>
                  <a:lnTo>
                    <a:pt x="112" y="57"/>
                  </a:lnTo>
                  <a:lnTo>
                    <a:pt x="113" y="57"/>
                  </a:lnTo>
                  <a:lnTo>
                    <a:pt x="113" y="55"/>
                  </a:lnTo>
                  <a:lnTo>
                    <a:pt x="113" y="55"/>
                  </a:lnTo>
                  <a:lnTo>
                    <a:pt x="115" y="54"/>
                  </a:lnTo>
                  <a:lnTo>
                    <a:pt x="115" y="51"/>
                  </a:lnTo>
                  <a:lnTo>
                    <a:pt x="115" y="52"/>
                  </a:lnTo>
                  <a:lnTo>
                    <a:pt x="116" y="52"/>
                  </a:lnTo>
                  <a:lnTo>
                    <a:pt x="116" y="54"/>
                  </a:lnTo>
                  <a:lnTo>
                    <a:pt x="116" y="52"/>
                  </a:lnTo>
                  <a:lnTo>
                    <a:pt x="116" y="54"/>
                  </a:lnTo>
                  <a:lnTo>
                    <a:pt x="118" y="52"/>
                  </a:lnTo>
                  <a:lnTo>
                    <a:pt x="118" y="57"/>
                  </a:lnTo>
                  <a:lnTo>
                    <a:pt x="118" y="52"/>
                  </a:lnTo>
                  <a:lnTo>
                    <a:pt x="118" y="57"/>
                  </a:lnTo>
                  <a:lnTo>
                    <a:pt x="119" y="58"/>
                  </a:lnTo>
                  <a:lnTo>
                    <a:pt x="119" y="59"/>
                  </a:lnTo>
                  <a:lnTo>
                    <a:pt x="119" y="57"/>
                  </a:lnTo>
                  <a:lnTo>
                    <a:pt x="121" y="59"/>
                  </a:lnTo>
                  <a:lnTo>
                    <a:pt x="121" y="59"/>
                  </a:lnTo>
                  <a:lnTo>
                    <a:pt x="121" y="59"/>
                  </a:lnTo>
                  <a:lnTo>
                    <a:pt x="121" y="59"/>
                  </a:lnTo>
                  <a:lnTo>
                    <a:pt x="122" y="61"/>
                  </a:lnTo>
                  <a:lnTo>
                    <a:pt x="122" y="64"/>
                  </a:lnTo>
                  <a:lnTo>
                    <a:pt x="122" y="61"/>
                  </a:lnTo>
                  <a:lnTo>
                    <a:pt x="122" y="64"/>
                  </a:lnTo>
                  <a:lnTo>
                    <a:pt x="123" y="65"/>
                  </a:lnTo>
                  <a:lnTo>
                    <a:pt x="123" y="65"/>
                  </a:lnTo>
                  <a:lnTo>
                    <a:pt x="123" y="64"/>
                  </a:lnTo>
                  <a:lnTo>
                    <a:pt x="123" y="65"/>
                  </a:lnTo>
                  <a:lnTo>
                    <a:pt x="125" y="67"/>
                  </a:lnTo>
                  <a:lnTo>
                    <a:pt x="125" y="71"/>
                  </a:lnTo>
                  <a:lnTo>
                    <a:pt x="125" y="67"/>
                  </a:lnTo>
                  <a:lnTo>
                    <a:pt x="125" y="69"/>
                  </a:lnTo>
                  <a:lnTo>
                    <a:pt x="126" y="69"/>
                  </a:lnTo>
                  <a:lnTo>
                    <a:pt x="126" y="72"/>
                  </a:lnTo>
                  <a:lnTo>
                    <a:pt x="126" y="69"/>
                  </a:lnTo>
                  <a:lnTo>
                    <a:pt x="126" y="72"/>
                  </a:lnTo>
                  <a:lnTo>
                    <a:pt x="128" y="71"/>
                  </a:lnTo>
                  <a:lnTo>
                    <a:pt x="128" y="72"/>
                  </a:lnTo>
                  <a:lnTo>
                    <a:pt x="128" y="71"/>
                  </a:lnTo>
                  <a:lnTo>
                    <a:pt x="128" y="72"/>
                  </a:lnTo>
                  <a:lnTo>
                    <a:pt x="129" y="74"/>
                  </a:lnTo>
                  <a:lnTo>
                    <a:pt x="129" y="74"/>
                  </a:lnTo>
                  <a:lnTo>
                    <a:pt x="129" y="72"/>
                  </a:lnTo>
                  <a:lnTo>
                    <a:pt x="129" y="74"/>
                  </a:lnTo>
                  <a:lnTo>
                    <a:pt x="131" y="71"/>
                  </a:lnTo>
                  <a:lnTo>
                    <a:pt x="131" y="72"/>
                  </a:lnTo>
                  <a:lnTo>
                    <a:pt x="131" y="71"/>
                  </a:lnTo>
                  <a:lnTo>
                    <a:pt x="131" y="72"/>
                  </a:lnTo>
                  <a:lnTo>
                    <a:pt x="132" y="74"/>
                  </a:lnTo>
                  <a:lnTo>
                    <a:pt x="132" y="72"/>
                  </a:lnTo>
                  <a:lnTo>
                    <a:pt x="134" y="68"/>
                  </a:lnTo>
                  <a:lnTo>
                    <a:pt x="134" y="69"/>
                  </a:lnTo>
                  <a:lnTo>
                    <a:pt x="134" y="68"/>
                  </a:lnTo>
                  <a:lnTo>
                    <a:pt x="134" y="69"/>
                  </a:lnTo>
                  <a:lnTo>
                    <a:pt x="135" y="69"/>
                  </a:lnTo>
                  <a:lnTo>
                    <a:pt x="135" y="69"/>
                  </a:lnTo>
                  <a:lnTo>
                    <a:pt x="135" y="68"/>
                  </a:lnTo>
                  <a:lnTo>
                    <a:pt x="136" y="68"/>
                  </a:lnTo>
                  <a:lnTo>
                    <a:pt x="136" y="69"/>
                  </a:lnTo>
                  <a:lnTo>
                    <a:pt x="136" y="68"/>
                  </a:lnTo>
                  <a:lnTo>
                    <a:pt x="136" y="68"/>
                  </a:lnTo>
                  <a:lnTo>
                    <a:pt x="138" y="68"/>
                  </a:lnTo>
                  <a:lnTo>
                    <a:pt x="138" y="71"/>
                  </a:lnTo>
                  <a:lnTo>
                    <a:pt x="138" y="68"/>
                  </a:lnTo>
                  <a:lnTo>
                    <a:pt x="138" y="71"/>
                  </a:lnTo>
                  <a:lnTo>
                    <a:pt x="139" y="71"/>
                  </a:lnTo>
                  <a:lnTo>
                    <a:pt x="139" y="72"/>
                  </a:lnTo>
                  <a:lnTo>
                    <a:pt x="139" y="69"/>
                  </a:lnTo>
                  <a:lnTo>
                    <a:pt x="141" y="69"/>
                  </a:lnTo>
                  <a:lnTo>
                    <a:pt x="141" y="69"/>
                  </a:lnTo>
                  <a:lnTo>
                    <a:pt x="141" y="69"/>
                  </a:lnTo>
                  <a:lnTo>
                    <a:pt x="142" y="68"/>
                  </a:lnTo>
                  <a:lnTo>
                    <a:pt x="142" y="69"/>
                  </a:lnTo>
                  <a:lnTo>
                    <a:pt x="142" y="68"/>
                  </a:lnTo>
                  <a:lnTo>
                    <a:pt x="142" y="69"/>
                  </a:lnTo>
                  <a:lnTo>
                    <a:pt x="144" y="68"/>
                  </a:lnTo>
                  <a:lnTo>
                    <a:pt x="144" y="67"/>
                  </a:lnTo>
                  <a:lnTo>
                    <a:pt x="145" y="67"/>
                  </a:lnTo>
                  <a:lnTo>
                    <a:pt x="145" y="64"/>
                  </a:lnTo>
                  <a:lnTo>
                    <a:pt x="147" y="64"/>
                  </a:lnTo>
                  <a:lnTo>
                    <a:pt x="147" y="67"/>
                  </a:lnTo>
                  <a:lnTo>
                    <a:pt x="147" y="64"/>
                  </a:lnTo>
                  <a:lnTo>
                    <a:pt x="147" y="67"/>
                  </a:lnTo>
                  <a:lnTo>
                    <a:pt x="148" y="65"/>
                  </a:lnTo>
                  <a:lnTo>
                    <a:pt x="148" y="69"/>
                  </a:lnTo>
                  <a:lnTo>
                    <a:pt x="148" y="65"/>
                  </a:lnTo>
                  <a:lnTo>
                    <a:pt x="148" y="68"/>
                  </a:lnTo>
                  <a:lnTo>
                    <a:pt x="149" y="65"/>
                  </a:lnTo>
                  <a:lnTo>
                    <a:pt x="149" y="65"/>
                  </a:lnTo>
                  <a:lnTo>
                    <a:pt x="149" y="64"/>
                  </a:lnTo>
                  <a:lnTo>
                    <a:pt x="149" y="65"/>
                  </a:lnTo>
                  <a:lnTo>
                    <a:pt x="151" y="67"/>
                  </a:lnTo>
                  <a:lnTo>
                    <a:pt x="151" y="64"/>
                  </a:lnTo>
                  <a:lnTo>
                    <a:pt x="152" y="64"/>
                  </a:lnTo>
                  <a:lnTo>
                    <a:pt x="152" y="67"/>
                  </a:lnTo>
                  <a:lnTo>
                    <a:pt x="152" y="64"/>
                  </a:lnTo>
                  <a:lnTo>
                    <a:pt x="152" y="67"/>
                  </a:lnTo>
                  <a:lnTo>
                    <a:pt x="154" y="68"/>
                  </a:lnTo>
                  <a:lnTo>
                    <a:pt x="154" y="67"/>
                  </a:lnTo>
                  <a:lnTo>
                    <a:pt x="154" y="67"/>
                  </a:lnTo>
                  <a:lnTo>
                    <a:pt x="155" y="65"/>
                  </a:lnTo>
                  <a:lnTo>
                    <a:pt x="155" y="67"/>
                  </a:lnTo>
                  <a:lnTo>
                    <a:pt x="155" y="65"/>
                  </a:lnTo>
                  <a:lnTo>
                    <a:pt x="155" y="67"/>
                  </a:lnTo>
                  <a:lnTo>
                    <a:pt x="157" y="68"/>
                  </a:lnTo>
                  <a:lnTo>
                    <a:pt x="157" y="69"/>
                  </a:lnTo>
                  <a:lnTo>
                    <a:pt x="157" y="68"/>
                  </a:lnTo>
                  <a:lnTo>
                    <a:pt x="157" y="69"/>
                  </a:lnTo>
                  <a:lnTo>
                    <a:pt x="158" y="68"/>
                  </a:lnTo>
                  <a:lnTo>
                    <a:pt x="158" y="71"/>
                  </a:lnTo>
                  <a:lnTo>
                    <a:pt x="158" y="68"/>
                  </a:lnTo>
                  <a:lnTo>
                    <a:pt x="158" y="71"/>
                  </a:lnTo>
                  <a:lnTo>
                    <a:pt x="159" y="71"/>
                  </a:lnTo>
                  <a:lnTo>
                    <a:pt x="159" y="75"/>
                  </a:lnTo>
                  <a:lnTo>
                    <a:pt x="159" y="71"/>
                  </a:lnTo>
                  <a:lnTo>
                    <a:pt x="159" y="75"/>
                  </a:lnTo>
                  <a:lnTo>
                    <a:pt x="161" y="77"/>
                  </a:lnTo>
                  <a:lnTo>
                    <a:pt x="161" y="75"/>
                  </a:lnTo>
                  <a:lnTo>
                    <a:pt x="161" y="75"/>
                  </a:lnTo>
                  <a:lnTo>
                    <a:pt x="162" y="77"/>
                  </a:lnTo>
                  <a:lnTo>
                    <a:pt x="162" y="78"/>
                  </a:lnTo>
                  <a:lnTo>
                    <a:pt x="162" y="77"/>
                  </a:lnTo>
                  <a:lnTo>
                    <a:pt x="162" y="78"/>
                  </a:lnTo>
                  <a:lnTo>
                    <a:pt x="164" y="77"/>
                  </a:lnTo>
                  <a:lnTo>
                    <a:pt x="164" y="81"/>
                  </a:lnTo>
                  <a:lnTo>
                    <a:pt x="164" y="77"/>
                  </a:lnTo>
                  <a:lnTo>
                    <a:pt x="164" y="81"/>
                  </a:lnTo>
                  <a:lnTo>
                    <a:pt x="165" y="78"/>
                  </a:lnTo>
                  <a:lnTo>
                    <a:pt x="165" y="75"/>
                  </a:lnTo>
                  <a:lnTo>
                    <a:pt x="167" y="72"/>
                  </a:lnTo>
                  <a:lnTo>
                    <a:pt x="167" y="74"/>
                  </a:lnTo>
                  <a:lnTo>
                    <a:pt x="167" y="72"/>
                  </a:lnTo>
                  <a:lnTo>
                    <a:pt x="167" y="74"/>
                  </a:lnTo>
                  <a:lnTo>
                    <a:pt x="168" y="72"/>
                  </a:lnTo>
                  <a:lnTo>
                    <a:pt x="168" y="74"/>
                  </a:lnTo>
                  <a:lnTo>
                    <a:pt x="168" y="72"/>
                  </a:lnTo>
                  <a:lnTo>
                    <a:pt x="168" y="74"/>
                  </a:lnTo>
                  <a:lnTo>
                    <a:pt x="170" y="75"/>
                  </a:lnTo>
                  <a:lnTo>
                    <a:pt x="170" y="74"/>
                  </a:lnTo>
                  <a:lnTo>
                    <a:pt x="171" y="72"/>
                  </a:lnTo>
                  <a:lnTo>
                    <a:pt x="171" y="71"/>
                  </a:lnTo>
                  <a:lnTo>
                    <a:pt x="172" y="69"/>
                  </a:lnTo>
                  <a:lnTo>
                    <a:pt x="172" y="71"/>
                  </a:lnTo>
                  <a:lnTo>
                    <a:pt x="172" y="69"/>
                  </a:lnTo>
                  <a:lnTo>
                    <a:pt x="174" y="72"/>
                  </a:lnTo>
                  <a:lnTo>
                    <a:pt x="174" y="74"/>
                  </a:lnTo>
                  <a:lnTo>
                    <a:pt x="174" y="71"/>
                  </a:lnTo>
                  <a:lnTo>
                    <a:pt x="174" y="74"/>
                  </a:lnTo>
                  <a:lnTo>
                    <a:pt x="175" y="71"/>
                  </a:lnTo>
                  <a:lnTo>
                    <a:pt x="175" y="74"/>
                  </a:lnTo>
                  <a:lnTo>
                    <a:pt x="175" y="71"/>
                  </a:lnTo>
                  <a:lnTo>
                    <a:pt x="175" y="74"/>
                  </a:lnTo>
                  <a:lnTo>
                    <a:pt x="177" y="75"/>
                  </a:lnTo>
                  <a:lnTo>
                    <a:pt x="177" y="75"/>
                  </a:lnTo>
                  <a:lnTo>
                    <a:pt x="177" y="75"/>
                  </a:lnTo>
                  <a:lnTo>
                    <a:pt x="178" y="78"/>
                  </a:lnTo>
                  <a:lnTo>
                    <a:pt x="178" y="74"/>
                  </a:lnTo>
                  <a:lnTo>
                    <a:pt x="180" y="72"/>
                  </a:lnTo>
                  <a:lnTo>
                    <a:pt x="180" y="74"/>
                  </a:lnTo>
                  <a:lnTo>
                    <a:pt x="180" y="72"/>
                  </a:lnTo>
                  <a:lnTo>
                    <a:pt x="180" y="72"/>
                  </a:lnTo>
                  <a:lnTo>
                    <a:pt x="181" y="74"/>
                  </a:lnTo>
                  <a:lnTo>
                    <a:pt x="181" y="74"/>
                  </a:lnTo>
                  <a:lnTo>
                    <a:pt x="181" y="74"/>
                  </a:lnTo>
                  <a:lnTo>
                    <a:pt x="183" y="75"/>
                  </a:lnTo>
                  <a:lnTo>
                    <a:pt x="183" y="77"/>
                  </a:lnTo>
                  <a:lnTo>
                    <a:pt x="183" y="75"/>
                  </a:lnTo>
                  <a:lnTo>
                    <a:pt x="183" y="77"/>
                  </a:lnTo>
                  <a:lnTo>
                    <a:pt x="184" y="77"/>
                  </a:lnTo>
                  <a:lnTo>
                    <a:pt x="184" y="77"/>
                  </a:lnTo>
                  <a:lnTo>
                    <a:pt x="184" y="75"/>
                  </a:lnTo>
                  <a:lnTo>
                    <a:pt x="185" y="75"/>
                  </a:lnTo>
                  <a:lnTo>
                    <a:pt x="185" y="77"/>
                  </a:lnTo>
                  <a:lnTo>
                    <a:pt x="185" y="75"/>
                  </a:lnTo>
                  <a:lnTo>
                    <a:pt x="185" y="77"/>
                  </a:lnTo>
                  <a:lnTo>
                    <a:pt x="187" y="75"/>
                  </a:lnTo>
                  <a:lnTo>
                    <a:pt x="187" y="72"/>
                  </a:lnTo>
                  <a:lnTo>
                    <a:pt x="188" y="72"/>
                  </a:lnTo>
                  <a:lnTo>
                    <a:pt x="188" y="74"/>
                  </a:lnTo>
                  <a:lnTo>
                    <a:pt x="188" y="72"/>
                  </a:lnTo>
                  <a:lnTo>
                    <a:pt x="188" y="72"/>
                  </a:lnTo>
                  <a:lnTo>
                    <a:pt x="190" y="72"/>
                  </a:lnTo>
                  <a:lnTo>
                    <a:pt x="190" y="74"/>
                  </a:lnTo>
                  <a:lnTo>
                    <a:pt x="190" y="72"/>
                  </a:lnTo>
                  <a:lnTo>
                    <a:pt x="190" y="74"/>
                  </a:lnTo>
                  <a:lnTo>
                    <a:pt x="191" y="72"/>
                  </a:lnTo>
                  <a:lnTo>
                    <a:pt x="191" y="72"/>
                  </a:lnTo>
                  <a:lnTo>
                    <a:pt x="191" y="69"/>
                  </a:lnTo>
                  <a:lnTo>
                    <a:pt x="191" y="72"/>
                  </a:lnTo>
                  <a:lnTo>
                    <a:pt x="193" y="75"/>
                  </a:lnTo>
                  <a:lnTo>
                    <a:pt x="193" y="78"/>
                  </a:lnTo>
                  <a:lnTo>
                    <a:pt x="193" y="75"/>
                  </a:lnTo>
                  <a:lnTo>
                    <a:pt x="193" y="78"/>
                  </a:lnTo>
                  <a:lnTo>
                    <a:pt x="194" y="75"/>
                  </a:lnTo>
                  <a:lnTo>
                    <a:pt x="194" y="72"/>
                  </a:lnTo>
                  <a:lnTo>
                    <a:pt x="195" y="71"/>
                  </a:lnTo>
                  <a:lnTo>
                    <a:pt x="195" y="67"/>
                  </a:lnTo>
                  <a:lnTo>
                    <a:pt x="197" y="65"/>
                  </a:lnTo>
                  <a:lnTo>
                    <a:pt x="197" y="67"/>
                  </a:lnTo>
                  <a:lnTo>
                    <a:pt x="197" y="65"/>
                  </a:lnTo>
                  <a:lnTo>
                    <a:pt x="197" y="65"/>
                  </a:lnTo>
                  <a:lnTo>
                    <a:pt x="198" y="65"/>
                  </a:lnTo>
                  <a:lnTo>
                    <a:pt x="198" y="68"/>
                  </a:lnTo>
                  <a:lnTo>
                    <a:pt x="198" y="65"/>
                  </a:lnTo>
                  <a:lnTo>
                    <a:pt x="198" y="68"/>
                  </a:lnTo>
                  <a:lnTo>
                    <a:pt x="200" y="68"/>
                  </a:lnTo>
                  <a:lnTo>
                    <a:pt x="200" y="65"/>
                  </a:lnTo>
                  <a:lnTo>
                    <a:pt x="201" y="64"/>
                  </a:lnTo>
                  <a:lnTo>
                    <a:pt x="201" y="61"/>
                  </a:lnTo>
                  <a:lnTo>
                    <a:pt x="203" y="61"/>
                  </a:lnTo>
                  <a:lnTo>
                    <a:pt x="203" y="58"/>
                  </a:lnTo>
                  <a:lnTo>
                    <a:pt x="204" y="59"/>
                  </a:lnTo>
                  <a:lnTo>
                    <a:pt x="204" y="59"/>
                  </a:lnTo>
                  <a:lnTo>
                    <a:pt x="204" y="57"/>
                  </a:lnTo>
                  <a:lnTo>
                    <a:pt x="204" y="57"/>
                  </a:lnTo>
                  <a:lnTo>
                    <a:pt x="206" y="58"/>
                  </a:lnTo>
                  <a:lnTo>
                    <a:pt x="206" y="62"/>
                  </a:lnTo>
                  <a:lnTo>
                    <a:pt x="206" y="58"/>
                  </a:lnTo>
                  <a:lnTo>
                    <a:pt x="206" y="61"/>
                  </a:lnTo>
                  <a:lnTo>
                    <a:pt x="207" y="61"/>
                  </a:lnTo>
                  <a:lnTo>
                    <a:pt x="207" y="61"/>
                  </a:lnTo>
                  <a:lnTo>
                    <a:pt x="207" y="59"/>
                  </a:lnTo>
                  <a:lnTo>
                    <a:pt x="208" y="59"/>
                  </a:lnTo>
                  <a:lnTo>
                    <a:pt x="208" y="64"/>
                  </a:lnTo>
                  <a:lnTo>
                    <a:pt x="208" y="59"/>
                  </a:lnTo>
                  <a:lnTo>
                    <a:pt x="208" y="62"/>
                  </a:lnTo>
                  <a:lnTo>
                    <a:pt x="210" y="64"/>
                  </a:lnTo>
                  <a:lnTo>
                    <a:pt x="210" y="67"/>
                  </a:lnTo>
                  <a:lnTo>
                    <a:pt x="210" y="64"/>
                  </a:lnTo>
                  <a:lnTo>
                    <a:pt x="210" y="67"/>
                  </a:lnTo>
                  <a:lnTo>
                    <a:pt x="211" y="67"/>
                  </a:lnTo>
                  <a:lnTo>
                    <a:pt x="211" y="67"/>
                  </a:lnTo>
                  <a:lnTo>
                    <a:pt x="211" y="67"/>
                  </a:lnTo>
                  <a:lnTo>
                    <a:pt x="211" y="67"/>
                  </a:lnTo>
                  <a:lnTo>
                    <a:pt x="213" y="71"/>
                  </a:lnTo>
                  <a:lnTo>
                    <a:pt x="213" y="72"/>
                  </a:lnTo>
                  <a:lnTo>
                    <a:pt x="213" y="71"/>
                  </a:lnTo>
                  <a:lnTo>
                    <a:pt x="213" y="72"/>
                  </a:lnTo>
                  <a:lnTo>
                    <a:pt x="214" y="72"/>
                  </a:lnTo>
                  <a:lnTo>
                    <a:pt x="214" y="77"/>
                  </a:lnTo>
                  <a:lnTo>
                    <a:pt x="214" y="72"/>
                  </a:lnTo>
                  <a:lnTo>
                    <a:pt x="214" y="77"/>
                  </a:lnTo>
                  <a:lnTo>
                    <a:pt x="216" y="77"/>
                  </a:lnTo>
                  <a:lnTo>
                    <a:pt x="216" y="81"/>
                  </a:lnTo>
                  <a:lnTo>
                    <a:pt x="216" y="77"/>
                  </a:lnTo>
                  <a:lnTo>
                    <a:pt x="216" y="81"/>
                  </a:lnTo>
                  <a:lnTo>
                    <a:pt x="217" y="82"/>
                  </a:lnTo>
                  <a:lnTo>
                    <a:pt x="217" y="87"/>
                  </a:lnTo>
                  <a:lnTo>
                    <a:pt x="217" y="82"/>
                  </a:lnTo>
                  <a:lnTo>
                    <a:pt x="217" y="87"/>
                  </a:lnTo>
                  <a:lnTo>
                    <a:pt x="219" y="91"/>
                  </a:lnTo>
                  <a:lnTo>
                    <a:pt x="219" y="88"/>
                  </a:lnTo>
                  <a:lnTo>
                    <a:pt x="220" y="88"/>
                  </a:lnTo>
                  <a:lnTo>
                    <a:pt x="220" y="90"/>
                  </a:lnTo>
                  <a:lnTo>
                    <a:pt x="220" y="88"/>
                  </a:lnTo>
                  <a:lnTo>
                    <a:pt x="220" y="90"/>
                  </a:lnTo>
                  <a:lnTo>
                    <a:pt x="221" y="91"/>
                  </a:lnTo>
                  <a:lnTo>
                    <a:pt x="221" y="94"/>
                  </a:lnTo>
                  <a:lnTo>
                    <a:pt x="221" y="91"/>
                  </a:lnTo>
                  <a:lnTo>
                    <a:pt x="221" y="94"/>
                  </a:lnTo>
                  <a:lnTo>
                    <a:pt x="223" y="93"/>
                  </a:lnTo>
                  <a:lnTo>
                    <a:pt x="223" y="94"/>
                  </a:lnTo>
                  <a:lnTo>
                    <a:pt x="223" y="93"/>
                  </a:lnTo>
                  <a:lnTo>
                    <a:pt x="223" y="94"/>
                  </a:lnTo>
                  <a:lnTo>
                    <a:pt x="224" y="94"/>
                  </a:lnTo>
                  <a:lnTo>
                    <a:pt x="224" y="95"/>
                  </a:lnTo>
                  <a:lnTo>
                    <a:pt x="224" y="94"/>
                  </a:lnTo>
                  <a:lnTo>
                    <a:pt x="224" y="94"/>
                  </a:lnTo>
                  <a:lnTo>
                    <a:pt x="226" y="94"/>
                  </a:lnTo>
                  <a:lnTo>
                    <a:pt x="226" y="91"/>
                  </a:lnTo>
                  <a:lnTo>
                    <a:pt x="226" y="93"/>
                  </a:lnTo>
                  <a:lnTo>
                    <a:pt x="227" y="93"/>
                  </a:lnTo>
                  <a:lnTo>
                    <a:pt x="227" y="91"/>
                  </a:lnTo>
                  <a:lnTo>
                    <a:pt x="229" y="90"/>
                  </a:lnTo>
                  <a:lnTo>
                    <a:pt x="229" y="90"/>
                  </a:lnTo>
                  <a:lnTo>
                    <a:pt x="230" y="91"/>
                  </a:lnTo>
                  <a:lnTo>
                    <a:pt x="230" y="93"/>
                  </a:lnTo>
                  <a:lnTo>
                    <a:pt x="230" y="91"/>
                  </a:lnTo>
                  <a:lnTo>
                    <a:pt x="230" y="93"/>
                  </a:lnTo>
                  <a:lnTo>
                    <a:pt x="231" y="93"/>
                  </a:lnTo>
                  <a:lnTo>
                    <a:pt x="231" y="95"/>
                  </a:lnTo>
                  <a:lnTo>
                    <a:pt x="231" y="93"/>
                  </a:lnTo>
                  <a:lnTo>
                    <a:pt x="233" y="88"/>
                  </a:lnTo>
                  <a:lnTo>
                    <a:pt x="233" y="87"/>
                  </a:lnTo>
                  <a:lnTo>
                    <a:pt x="234" y="87"/>
                  </a:lnTo>
                  <a:lnTo>
                    <a:pt x="234" y="85"/>
                  </a:lnTo>
                  <a:lnTo>
                    <a:pt x="236" y="82"/>
                  </a:lnTo>
                  <a:lnTo>
                    <a:pt x="236" y="84"/>
                  </a:lnTo>
                  <a:lnTo>
                    <a:pt x="236" y="80"/>
                  </a:lnTo>
                  <a:lnTo>
                    <a:pt x="237" y="78"/>
                  </a:lnTo>
                  <a:lnTo>
                    <a:pt x="237" y="80"/>
                  </a:lnTo>
                  <a:lnTo>
                    <a:pt x="237" y="78"/>
                  </a:lnTo>
                  <a:lnTo>
                    <a:pt x="239" y="80"/>
                  </a:lnTo>
                  <a:lnTo>
                    <a:pt x="239" y="75"/>
                  </a:lnTo>
                  <a:lnTo>
                    <a:pt x="240" y="74"/>
                  </a:lnTo>
                  <a:lnTo>
                    <a:pt x="240" y="74"/>
                  </a:lnTo>
                  <a:lnTo>
                    <a:pt x="240" y="72"/>
                  </a:lnTo>
                  <a:lnTo>
                    <a:pt x="240" y="74"/>
                  </a:lnTo>
                  <a:lnTo>
                    <a:pt x="242" y="72"/>
                  </a:lnTo>
                  <a:lnTo>
                    <a:pt x="242" y="69"/>
                  </a:lnTo>
                  <a:lnTo>
                    <a:pt x="243" y="68"/>
                  </a:lnTo>
                  <a:lnTo>
                    <a:pt x="243" y="69"/>
                  </a:lnTo>
                  <a:lnTo>
                    <a:pt x="243" y="68"/>
                  </a:lnTo>
                  <a:lnTo>
                    <a:pt x="243" y="69"/>
                  </a:lnTo>
                  <a:lnTo>
                    <a:pt x="244" y="68"/>
                  </a:lnTo>
                  <a:lnTo>
                    <a:pt x="244" y="69"/>
                  </a:lnTo>
                  <a:lnTo>
                    <a:pt x="244" y="68"/>
                  </a:lnTo>
                  <a:lnTo>
                    <a:pt x="244" y="69"/>
                  </a:lnTo>
                  <a:lnTo>
                    <a:pt x="246" y="68"/>
                  </a:lnTo>
                  <a:lnTo>
                    <a:pt x="246" y="69"/>
                  </a:lnTo>
                  <a:lnTo>
                    <a:pt x="246" y="68"/>
                  </a:lnTo>
                  <a:lnTo>
                    <a:pt x="246" y="69"/>
                  </a:lnTo>
                  <a:lnTo>
                    <a:pt x="247" y="69"/>
                  </a:lnTo>
                  <a:lnTo>
                    <a:pt x="247" y="71"/>
                  </a:lnTo>
                  <a:lnTo>
                    <a:pt x="247" y="69"/>
                  </a:lnTo>
                  <a:lnTo>
                    <a:pt x="247" y="71"/>
                  </a:lnTo>
                  <a:lnTo>
                    <a:pt x="249" y="69"/>
                  </a:lnTo>
                  <a:lnTo>
                    <a:pt x="249" y="69"/>
                  </a:lnTo>
                  <a:lnTo>
                    <a:pt x="249" y="69"/>
                  </a:lnTo>
                  <a:lnTo>
                    <a:pt x="250" y="72"/>
                  </a:lnTo>
                  <a:lnTo>
                    <a:pt x="250" y="77"/>
                  </a:lnTo>
                  <a:lnTo>
                    <a:pt x="250" y="72"/>
                  </a:lnTo>
                  <a:lnTo>
                    <a:pt x="250" y="77"/>
                  </a:lnTo>
                  <a:lnTo>
                    <a:pt x="252" y="75"/>
                  </a:lnTo>
                  <a:lnTo>
                    <a:pt x="252" y="78"/>
                  </a:lnTo>
                  <a:lnTo>
                    <a:pt x="252" y="75"/>
                  </a:lnTo>
                  <a:lnTo>
                    <a:pt x="252" y="78"/>
                  </a:lnTo>
                  <a:lnTo>
                    <a:pt x="253" y="80"/>
                  </a:lnTo>
                  <a:lnTo>
                    <a:pt x="253" y="82"/>
                  </a:lnTo>
                  <a:lnTo>
                    <a:pt x="253" y="80"/>
                  </a:lnTo>
                  <a:lnTo>
                    <a:pt x="253" y="80"/>
                  </a:lnTo>
                  <a:lnTo>
                    <a:pt x="255" y="81"/>
                  </a:lnTo>
                  <a:lnTo>
                    <a:pt x="255" y="80"/>
                  </a:lnTo>
                  <a:lnTo>
                    <a:pt x="256" y="80"/>
                  </a:lnTo>
                  <a:lnTo>
                    <a:pt x="256" y="81"/>
                  </a:lnTo>
                  <a:lnTo>
                    <a:pt x="256" y="80"/>
                  </a:lnTo>
                  <a:lnTo>
                    <a:pt x="256" y="81"/>
                  </a:lnTo>
                  <a:lnTo>
                    <a:pt x="257" y="82"/>
                  </a:lnTo>
                  <a:lnTo>
                    <a:pt x="257" y="82"/>
                  </a:lnTo>
                  <a:lnTo>
                    <a:pt x="257" y="81"/>
                  </a:lnTo>
                  <a:lnTo>
                    <a:pt x="259" y="78"/>
                  </a:lnTo>
                  <a:lnTo>
                    <a:pt x="259" y="77"/>
                  </a:lnTo>
                  <a:lnTo>
                    <a:pt x="260" y="75"/>
                  </a:lnTo>
                  <a:lnTo>
                    <a:pt x="260" y="75"/>
                  </a:lnTo>
                  <a:lnTo>
                    <a:pt x="260" y="74"/>
                  </a:lnTo>
                  <a:lnTo>
                    <a:pt x="262" y="78"/>
                  </a:lnTo>
                  <a:lnTo>
                    <a:pt x="262" y="80"/>
                  </a:lnTo>
                  <a:lnTo>
                    <a:pt x="262" y="77"/>
                  </a:lnTo>
                  <a:lnTo>
                    <a:pt x="262" y="80"/>
                  </a:lnTo>
                  <a:lnTo>
                    <a:pt x="263" y="77"/>
                  </a:lnTo>
                  <a:lnTo>
                    <a:pt x="263" y="78"/>
                  </a:lnTo>
                  <a:lnTo>
                    <a:pt x="263" y="77"/>
                  </a:lnTo>
                  <a:lnTo>
                    <a:pt x="263" y="77"/>
                  </a:lnTo>
                  <a:lnTo>
                    <a:pt x="265" y="75"/>
                  </a:lnTo>
                  <a:lnTo>
                    <a:pt x="265" y="72"/>
                  </a:lnTo>
                  <a:lnTo>
                    <a:pt x="266" y="72"/>
                  </a:lnTo>
                  <a:lnTo>
                    <a:pt x="266" y="74"/>
                  </a:lnTo>
                  <a:lnTo>
                    <a:pt x="266" y="72"/>
                  </a:lnTo>
                  <a:lnTo>
                    <a:pt x="266" y="74"/>
                  </a:lnTo>
                  <a:lnTo>
                    <a:pt x="267" y="72"/>
                  </a:lnTo>
                  <a:lnTo>
                    <a:pt x="267" y="74"/>
                  </a:lnTo>
                  <a:lnTo>
                    <a:pt x="267" y="72"/>
                  </a:lnTo>
                  <a:lnTo>
                    <a:pt x="267" y="74"/>
                  </a:lnTo>
                  <a:lnTo>
                    <a:pt x="269" y="74"/>
                  </a:lnTo>
                  <a:lnTo>
                    <a:pt x="269" y="75"/>
                  </a:lnTo>
                  <a:lnTo>
                    <a:pt x="269" y="74"/>
                  </a:lnTo>
                  <a:lnTo>
                    <a:pt x="269" y="75"/>
                  </a:lnTo>
                  <a:lnTo>
                    <a:pt x="270" y="77"/>
                  </a:lnTo>
                  <a:lnTo>
                    <a:pt x="270" y="80"/>
                  </a:lnTo>
                  <a:lnTo>
                    <a:pt x="270" y="77"/>
                  </a:lnTo>
                  <a:lnTo>
                    <a:pt x="270" y="80"/>
                  </a:lnTo>
                  <a:lnTo>
                    <a:pt x="272" y="82"/>
                  </a:lnTo>
                  <a:lnTo>
                    <a:pt x="272" y="84"/>
                  </a:lnTo>
                  <a:lnTo>
                    <a:pt x="272" y="81"/>
                  </a:lnTo>
                  <a:lnTo>
                    <a:pt x="272" y="84"/>
                  </a:lnTo>
                  <a:lnTo>
                    <a:pt x="273" y="85"/>
                  </a:lnTo>
                  <a:lnTo>
                    <a:pt x="273" y="87"/>
                  </a:lnTo>
                  <a:lnTo>
                    <a:pt x="273" y="84"/>
                  </a:lnTo>
                  <a:lnTo>
                    <a:pt x="273" y="87"/>
                  </a:lnTo>
                  <a:lnTo>
                    <a:pt x="275" y="87"/>
                  </a:lnTo>
                  <a:lnTo>
                    <a:pt x="275" y="88"/>
                  </a:lnTo>
                  <a:lnTo>
                    <a:pt x="275" y="87"/>
                  </a:lnTo>
                  <a:lnTo>
                    <a:pt x="275" y="88"/>
                  </a:lnTo>
                  <a:lnTo>
                    <a:pt x="276" y="90"/>
                  </a:lnTo>
                  <a:lnTo>
                    <a:pt x="276" y="94"/>
                  </a:lnTo>
                  <a:lnTo>
                    <a:pt x="276" y="90"/>
                  </a:lnTo>
                  <a:lnTo>
                    <a:pt x="276" y="94"/>
                  </a:lnTo>
                  <a:lnTo>
                    <a:pt x="278" y="97"/>
                  </a:lnTo>
                  <a:lnTo>
                    <a:pt x="278" y="97"/>
                  </a:lnTo>
                  <a:lnTo>
                    <a:pt x="278" y="94"/>
                  </a:lnTo>
                  <a:lnTo>
                    <a:pt x="278" y="97"/>
                  </a:lnTo>
                  <a:lnTo>
                    <a:pt x="279" y="97"/>
                  </a:lnTo>
                  <a:lnTo>
                    <a:pt x="279" y="93"/>
                  </a:lnTo>
                  <a:lnTo>
                    <a:pt x="280" y="91"/>
                  </a:lnTo>
                  <a:lnTo>
                    <a:pt x="280" y="85"/>
                  </a:lnTo>
                  <a:lnTo>
                    <a:pt x="282" y="85"/>
                  </a:lnTo>
                  <a:lnTo>
                    <a:pt x="282" y="87"/>
                  </a:lnTo>
                  <a:lnTo>
                    <a:pt x="282" y="85"/>
                  </a:lnTo>
                  <a:lnTo>
                    <a:pt x="282" y="87"/>
                  </a:lnTo>
                  <a:lnTo>
                    <a:pt x="283" y="87"/>
                  </a:lnTo>
                  <a:lnTo>
                    <a:pt x="283" y="84"/>
                  </a:lnTo>
                  <a:lnTo>
                    <a:pt x="285" y="82"/>
                  </a:lnTo>
                  <a:lnTo>
                    <a:pt x="285" y="84"/>
                  </a:lnTo>
                  <a:lnTo>
                    <a:pt x="285" y="82"/>
                  </a:lnTo>
                  <a:lnTo>
                    <a:pt x="285" y="84"/>
                  </a:lnTo>
                  <a:lnTo>
                    <a:pt x="286" y="85"/>
                  </a:lnTo>
                  <a:lnTo>
                    <a:pt x="286" y="84"/>
                  </a:lnTo>
                  <a:lnTo>
                    <a:pt x="288" y="82"/>
                  </a:lnTo>
                  <a:lnTo>
                    <a:pt x="288" y="84"/>
                  </a:lnTo>
                  <a:lnTo>
                    <a:pt x="288" y="81"/>
                  </a:lnTo>
                  <a:lnTo>
                    <a:pt x="289" y="82"/>
                  </a:lnTo>
                  <a:lnTo>
                    <a:pt x="289" y="81"/>
                  </a:lnTo>
                  <a:lnTo>
                    <a:pt x="289" y="81"/>
                  </a:lnTo>
                  <a:lnTo>
                    <a:pt x="291" y="81"/>
                  </a:lnTo>
                  <a:lnTo>
                    <a:pt x="291" y="81"/>
                  </a:lnTo>
                  <a:lnTo>
                    <a:pt x="291" y="80"/>
                  </a:lnTo>
                  <a:lnTo>
                    <a:pt x="291" y="81"/>
                  </a:lnTo>
                  <a:lnTo>
                    <a:pt x="292" y="82"/>
                  </a:lnTo>
                  <a:lnTo>
                    <a:pt x="292" y="85"/>
                  </a:lnTo>
                  <a:lnTo>
                    <a:pt x="292" y="82"/>
                  </a:lnTo>
                  <a:lnTo>
                    <a:pt x="292" y="84"/>
                  </a:lnTo>
                  <a:lnTo>
                    <a:pt x="293" y="84"/>
                  </a:lnTo>
                  <a:lnTo>
                    <a:pt x="293" y="85"/>
                  </a:lnTo>
                  <a:lnTo>
                    <a:pt x="293" y="82"/>
                  </a:lnTo>
                  <a:lnTo>
                    <a:pt x="293" y="85"/>
                  </a:lnTo>
                  <a:lnTo>
                    <a:pt x="295" y="84"/>
                  </a:lnTo>
                  <a:lnTo>
                    <a:pt x="295" y="82"/>
                  </a:lnTo>
                  <a:lnTo>
                    <a:pt x="295" y="84"/>
                  </a:lnTo>
                  <a:lnTo>
                    <a:pt x="296" y="84"/>
                  </a:lnTo>
                  <a:lnTo>
                    <a:pt x="296" y="85"/>
                  </a:lnTo>
                  <a:lnTo>
                    <a:pt x="296" y="84"/>
                  </a:lnTo>
                  <a:lnTo>
                    <a:pt x="296" y="85"/>
                  </a:lnTo>
                  <a:lnTo>
                    <a:pt x="298" y="88"/>
                  </a:lnTo>
                  <a:lnTo>
                    <a:pt x="298" y="90"/>
                  </a:lnTo>
                  <a:lnTo>
                    <a:pt x="298" y="84"/>
                  </a:lnTo>
                  <a:lnTo>
                    <a:pt x="299" y="82"/>
                  </a:lnTo>
                  <a:lnTo>
                    <a:pt x="299" y="82"/>
                  </a:lnTo>
                  <a:lnTo>
                    <a:pt x="299" y="82"/>
                  </a:lnTo>
                  <a:lnTo>
                    <a:pt x="301" y="82"/>
                  </a:lnTo>
                  <a:lnTo>
                    <a:pt x="301" y="80"/>
                  </a:lnTo>
                  <a:lnTo>
                    <a:pt x="302" y="80"/>
                  </a:lnTo>
                  <a:lnTo>
                    <a:pt x="302" y="81"/>
                  </a:lnTo>
                  <a:lnTo>
                    <a:pt x="302" y="80"/>
                  </a:lnTo>
                  <a:lnTo>
                    <a:pt x="302" y="81"/>
                  </a:lnTo>
                  <a:lnTo>
                    <a:pt x="303" y="81"/>
                  </a:lnTo>
                  <a:lnTo>
                    <a:pt x="303" y="81"/>
                  </a:lnTo>
                  <a:lnTo>
                    <a:pt x="303" y="75"/>
                  </a:lnTo>
                  <a:lnTo>
                    <a:pt x="305" y="75"/>
                  </a:lnTo>
                  <a:lnTo>
                    <a:pt x="305" y="72"/>
                  </a:lnTo>
                  <a:lnTo>
                    <a:pt x="306" y="72"/>
                  </a:lnTo>
                  <a:lnTo>
                    <a:pt x="306" y="68"/>
                  </a:lnTo>
                  <a:lnTo>
                    <a:pt x="308" y="68"/>
                  </a:lnTo>
                  <a:lnTo>
                    <a:pt x="308" y="62"/>
                  </a:lnTo>
                  <a:lnTo>
                    <a:pt x="309" y="64"/>
                  </a:lnTo>
                  <a:lnTo>
                    <a:pt x="309" y="59"/>
                  </a:lnTo>
                  <a:lnTo>
                    <a:pt x="311" y="58"/>
                  </a:lnTo>
                  <a:lnTo>
                    <a:pt x="311" y="57"/>
                  </a:lnTo>
                  <a:lnTo>
                    <a:pt x="311" y="57"/>
                  </a:lnTo>
                  <a:lnTo>
                    <a:pt x="312" y="55"/>
                  </a:lnTo>
                  <a:lnTo>
                    <a:pt x="312" y="54"/>
                  </a:lnTo>
                  <a:lnTo>
                    <a:pt x="314" y="54"/>
                  </a:lnTo>
                  <a:lnTo>
                    <a:pt x="314" y="57"/>
                  </a:lnTo>
                  <a:lnTo>
                    <a:pt x="314" y="54"/>
                  </a:lnTo>
                  <a:lnTo>
                    <a:pt x="314" y="57"/>
                  </a:lnTo>
                  <a:lnTo>
                    <a:pt x="315" y="58"/>
                  </a:lnTo>
                  <a:lnTo>
                    <a:pt x="315" y="59"/>
                  </a:lnTo>
                  <a:lnTo>
                    <a:pt x="315" y="58"/>
                  </a:lnTo>
                  <a:lnTo>
                    <a:pt x="315" y="59"/>
                  </a:lnTo>
                  <a:lnTo>
                    <a:pt x="316" y="58"/>
                  </a:lnTo>
                  <a:lnTo>
                    <a:pt x="316" y="61"/>
                  </a:lnTo>
                  <a:lnTo>
                    <a:pt x="316" y="58"/>
                  </a:lnTo>
                  <a:lnTo>
                    <a:pt x="316" y="59"/>
                  </a:lnTo>
                  <a:lnTo>
                    <a:pt x="318" y="61"/>
                  </a:lnTo>
                  <a:lnTo>
                    <a:pt x="318" y="59"/>
                  </a:lnTo>
                  <a:lnTo>
                    <a:pt x="319" y="58"/>
                  </a:lnTo>
                  <a:lnTo>
                    <a:pt x="319" y="58"/>
                  </a:lnTo>
                  <a:lnTo>
                    <a:pt x="319" y="58"/>
                  </a:lnTo>
                  <a:lnTo>
                    <a:pt x="321" y="58"/>
                  </a:lnTo>
                  <a:lnTo>
                    <a:pt x="321" y="59"/>
                  </a:lnTo>
                  <a:lnTo>
                    <a:pt x="321" y="58"/>
                  </a:lnTo>
                  <a:lnTo>
                    <a:pt x="321" y="59"/>
                  </a:lnTo>
                  <a:lnTo>
                    <a:pt x="322" y="59"/>
                  </a:lnTo>
                  <a:lnTo>
                    <a:pt x="322" y="59"/>
                  </a:lnTo>
                  <a:lnTo>
                    <a:pt x="322" y="59"/>
                  </a:lnTo>
                  <a:lnTo>
                    <a:pt x="324" y="61"/>
                  </a:lnTo>
                  <a:lnTo>
                    <a:pt x="324" y="62"/>
                  </a:lnTo>
                  <a:lnTo>
                    <a:pt x="324" y="61"/>
                  </a:lnTo>
                  <a:lnTo>
                    <a:pt x="325" y="58"/>
                  </a:lnTo>
                  <a:lnTo>
                    <a:pt x="325" y="59"/>
                  </a:lnTo>
                  <a:lnTo>
                    <a:pt x="325" y="58"/>
                  </a:lnTo>
                  <a:lnTo>
                    <a:pt x="325" y="59"/>
                  </a:lnTo>
                  <a:lnTo>
                    <a:pt x="327" y="61"/>
                  </a:lnTo>
                  <a:lnTo>
                    <a:pt x="327" y="59"/>
                  </a:lnTo>
                  <a:lnTo>
                    <a:pt x="327" y="59"/>
                  </a:lnTo>
                  <a:lnTo>
                    <a:pt x="328" y="59"/>
                  </a:lnTo>
                  <a:lnTo>
                    <a:pt x="328" y="61"/>
                  </a:lnTo>
                  <a:lnTo>
                    <a:pt x="328" y="59"/>
                  </a:lnTo>
                  <a:lnTo>
                    <a:pt x="328" y="61"/>
                  </a:lnTo>
                  <a:lnTo>
                    <a:pt x="329" y="62"/>
                  </a:lnTo>
                  <a:lnTo>
                    <a:pt x="329" y="61"/>
                  </a:lnTo>
                  <a:lnTo>
                    <a:pt x="331" y="58"/>
                  </a:lnTo>
                  <a:lnTo>
                    <a:pt x="331" y="61"/>
                  </a:lnTo>
                  <a:lnTo>
                    <a:pt x="331" y="58"/>
                  </a:lnTo>
                  <a:lnTo>
                    <a:pt x="331" y="61"/>
                  </a:lnTo>
                  <a:lnTo>
                    <a:pt x="332" y="62"/>
                  </a:lnTo>
                  <a:lnTo>
                    <a:pt x="332" y="58"/>
                  </a:lnTo>
                  <a:lnTo>
                    <a:pt x="332" y="59"/>
                  </a:lnTo>
                  <a:lnTo>
                    <a:pt x="334" y="57"/>
                  </a:lnTo>
                  <a:lnTo>
                    <a:pt x="334" y="59"/>
                  </a:lnTo>
                  <a:lnTo>
                    <a:pt x="334" y="57"/>
                  </a:lnTo>
                  <a:lnTo>
                    <a:pt x="334" y="58"/>
                  </a:lnTo>
                  <a:lnTo>
                    <a:pt x="335" y="58"/>
                  </a:lnTo>
                  <a:lnTo>
                    <a:pt x="335" y="61"/>
                  </a:lnTo>
                  <a:lnTo>
                    <a:pt x="335" y="58"/>
                  </a:lnTo>
                  <a:lnTo>
                    <a:pt x="335" y="61"/>
                  </a:lnTo>
                  <a:lnTo>
                    <a:pt x="337" y="61"/>
                  </a:lnTo>
                  <a:lnTo>
                    <a:pt x="337" y="61"/>
                  </a:lnTo>
                  <a:lnTo>
                    <a:pt x="337" y="59"/>
                  </a:lnTo>
                  <a:lnTo>
                    <a:pt x="337" y="61"/>
                  </a:lnTo>
                  <a:lnTo>
                    <a:pt x="338" y="62"/>
                  </a:lnTo>
                  <a:lnTo>
                    <a:pt x="338" y="72"/>
                  </a:lnTo>
                  <a:lnTo>
                    <a:pt x="338" y="62"/>
                  </a:lnTo>
                  <a:lnTo>
                    <a:pt x="338" y="72"/>
                  </a:lnTo>
                  <a:lnTo>
                    <a:pt x="339" y="74"/>
                  </a:lnTo>
                  <a:lnTo>
                    <a:pt x="339" y="78"/>
                  </a:lnTo>
                  <a:lnTo>
                    <a:pt x="339" y="74"/>
                  </a:lnTo>
                  <a:lnTo>
                    <a:pt x="339" y="78"/>
                  </a:lnTo>
                  <a:lnTo>
                    <a:pt x="341" y="80"/>
                  </a:lnTo>
                  <a:lnTo>
                    <a:pt x="341" y="80"/>
                  </a:lnTo>
                  <a:lnTo>
                    <a:pt x="341" y="77"/>
                  </a:lnTo>
                  <a:lnTo>
                    <a:pt x="342" y="77"/>
                  </a:lnTo>
                  <a:lnTo>
                    <a:pt x="342" y="81"/>
                  </a:lnTo>
                  <a:lnTo>
                    <a:pt x="342" y="77"/>
                  </a:lnTo>
                  <a:lnTo>
                    <a:pt x="342" y="81"/>
                  </a:lnTo>
                  <a:lnTo>
                    <a:pt x="344" y="81"/>
                  </a:lnTo>
                  <a:lnTo>
                    <a:pt x="344" y="84"/>
                  </a:lnTo>
                  <a:lnTo>
                    <a:pt x="344" y="81"/>
                  </a:lnTo>
                  <a:lnTo>
                    <a:pt x="344" y="84"/>
                  </a:lnTo>
                  <a:lnTo>
                    <a:pt x="345" y="82"/>
                  </a:lnTo>
                  <a:lnTo>
                    <a:pt x="345" y="77"/>
                  </a:lnTo>
                  <a:lnTo>
                    <a:pt x="347" y="75"/>
                  </a:lnTo>
                  <a:lnTo>
                    <a:pt x="347" y="74"/>
                  </a:lnTo>
                  <a:lnTo>
                    <a:pt x="348" y="74"/>
                  </a:lnTo>
                  <a:lnTo>
                    <a:pt x="348" y="69"/>
                  </a:lnTo>
                  <a:lnTo>
                    <a:pt x="350" y="71"/>
                  </a:lnTo>
                  <a:lnTo>
                    <a:pt x="350" y="68"/>
                  </a:lnTo>
                  <a:lnTo>
                    <a:pt x="350" y="68"/>
                  </a:lnTo>
                  <a:lnTo>
                    <a:pt x="351" y="67"/>
                  </a:lnTo>
                  <a:lnTo>
                    <a:pt x="351" y="64"/>
                  </a:lnTo>
                  <a:lnTo>
                    <a:pt x="351" y="65"/>
                  </a:lnTo>
                  <a:lnTo>
                    <a:pt x="352" y="64"/>
                  </a:lnTo>
                  <a:lnTo>
                    <a:pt x="352" y="65"/>
                  </a:lnTo>
                  <a:lnTo>
                    <a:pt x="352" y="62"/>
                  </a:lnTo>
                  <a:lnTo>
                    <a:pt x="352" y="64"/>
                  </a:lnTo>
                  <a:lnTo>
                    <a:pt x="354" y="65"/>
                  </a:lnTo>
                  <a:lnTo>
                    <a:pt x="354" y="62"/>
                  </a:lnTo>
                  <a:lnTo>
                    <a:pt x="355" y="61"/>
                  </a:lnTo>
                  <a:lnTo>
                    <a:pt x="355" y="62"/>
                  </a:lnTo>
                  <a:lnTo>
                    <a:pt x="355" y="61"/>
                  </a:lnTo>
                  <a:lnTo>
                    <a:pt x="355" y="62"/>
                  </a:lnTo>
                  <a:lnTo>
                    <a:pt x="357" y="61"/>
                  </a:lnTo>
                  <a:lnTo>
                    <a:pt x="357" y="59"/>
                  </a:lnTo>
                  <a:lnTo>
                    <a:pt x="358" y="61"/>
                  </a:lnTo>
                  <a:lnTo>
                    <a:pt x="358" y="58"/>
                  </a:lnTo>
                  <a:lnTo>
                    <a:pt x="360" y="61"/>
                  </a:lnTo>
                  <a:lnTo>
                    <a:pt x="360" y="61"/>
                  </a:lnTo>
                  <a:lnTo>
                    <a:pt x="360" y="59"/>
                  </a:lnTo>
                  <a:lnTo>
                    <a:pt x="360" y="61"/>
                  </a:lnTo>
                  <a:lnTo>
                    <a:pt x="361" y="59"/>
                  </a:lnTo>
                  <a:lnTo>
                    <a:pt x="361" y="61"/>
                  </a:lnTo>
                  <a:lnTo>
                    <a:pt x="361" y="59"/>
                  </a:lnTo>
                  <a:lnTo>
                    <a:pt x="361" y="61"/>
                  </a:lnTo>
                  <a:lnTo>
                    <a:pt x="363" y="62"/>
                  </a:lnTo>
                  <a:lnTo>
                    <a:pt x="363" y="67"/>
                  </a:lnTo>
                  <a:lnTo>
                    <a:pt x="363" y="62"/>
                  </a:lnTo>
                  <a:lnTo>
                    <a:pt x="363" y="67"/>
                  </a:lnTo>
                  <a:lnTo>
                    <a:pt x="364" y="68"/>
                  </a:lnTo>
                  <a:lnTo>
                    <a:pt x="364" y="77"/>
                  </a:lnTo>
                  <a:lnTo>
                    <a:pt x="364" y="68"/>
                  </a:lnTo>
                  <a:lnTo>
                    <a:pt x="364" y="77"/>
                  </a:lnTo>
                  <a:lnTo>
                    <a:pt x="365" y="74"/>
                  </a:lnTo>
                  <a:lnTo>
                    <a:pt x="365" y="75"/>
                  </a:lnTo>
                  <a:lnTo>
                    <a:pt x="365" y="72"/>
                  </a:lnTo>
                  <a:lnTo>
                    <a:pt x="365" y="75"/>
                  </a:lnTo>
                  <a:lnTo>
                    <a:pt x="367" y="75"/>
                  </a:lnTo>
                  <a:lnTo>
                    <a:pt x="367" y="72"/>
                  </a:lnTo>
                  <a:lnTo>
                    <a:pt x="368" y="74"/>
                  </a:lnTo>
                  <a:lnTo>
                    <a:pt x="368" y="77"/>
                  </a:lnTo>
                  <a:lnTo>
                    <a:pt x="368" y="74"/>
                  </a:lnTo>
                  <a:lnTo>
                    <a:pt x="368" y="77"/>
                  </a:lnTo>
                  <a:lnTo>
                    <a:pt x="370" y="81"/>
                  </a:lnTo>
                  <a:lnTo>
                    <a:pt x="370" y="80"/>
                  </a:lnTo>
                  <a:lnTo>
                    <a:pt x="371" y="80"/>
                  </a:lnTo>
                  <a:lnTo>
                    <a:pt x="371" y="69"/>
                  </a:lnTo>
                  <a:lnTo>
                    <a:pt x="373" y="71"/>
                  </a:lnTo>
                  <a:lnTo>
                    <a:pt x="373" y="72"/>
                  </a:lnTo>
                  <a:lnTo>
                    <a:pt x="373" y="71"/>
                  </a:lnTo>
                  <a:lnTo>
                    <a:pt x="373" y="71"/>
                  </a:lnTo>
                  <a:lnTo>
                    <a:pt x="374" y="71"/>
                  </a:lnTo>
                  <a:lnTo>
                    <a:pt x="374" y="74"/>
                  </a:lnTo>
                  <a:lnTo>
                    <a:pt x="374" y="71"/>
                  </a:lnTo>
                  <a:lnTo>
                    <a:pt x="374" y="74"/>
                  </a:lnTo>
                  <a:lnTo>
                    <a:pt x="375" y="75"/>
                  </a:lnTo>
                  <a:lnTo>
                    <a:pt x="375" y="77"/>
                  </a:lnTo>
                  <a:lnTo>
                    <a:pt x="375" y="75"/>
                  </a:lnTo>
                  <a:lnTo>
                    <a:pt x="375" y="77"/>
                  </a:lnTo>
                  <a:lnTo>
                    <a:pt x="377" y="75"/>
                  </a:lnTo>
                  <a:lnTo>
                    <a:pt x="377" y="81"/>
                  </a:lnTo>
                  <a:lnTo>
                    <a:pt x="377" y="75"/>
                  </a:lnTo>
                  <a:lnTo>
                    <a:pt x="377" y="81"/>
                  </a:lnTo>
                  <a:lnTo>
                    <a:pt x="378" y="82"/>
                  </a:lnTo>
                  <a:lnTo>
                    <a:pt x="378" y="84"/>
                  </a:lnTo>
                  <a:lnTo>
                    <a:pt x="378" y="82"/>
                  </a:lnTo>
                  <a:lnTo>
                    <a:pt x="378" y="84"/>
                  </a:lnTo>
                  <a:lnTo>
                    <a:pt x="380" y="84"/>
                  </a:lnTo>
                  <a:lnTo>
                    <a:pt x="380" y="85"/>
                  </a:lnTo>
                  <a:lnTo>
                    <a:pt x="380" y="84"/>
                  </a:lnTo>
                  <a:lnTo>
                    <a:pt x="380" y="85"/>
                  </a:lnTo>
                  <a:lnTo>
                    <a:pt x="381" y="84"/>
                  </a:lnTo>
                  <a:lnTo>
                    <a:pt x="381" y="87"/>
                  </a:lnTo>
                  <a:lnTo>
                    <a:pt x="381" y="84"/>
                  </a:lnTo>
                  <a:lnTo>
                    <a:pt x="381" y="87"/>
                  </a:lnTo>
                  <a:lnTo>
                    <a:pt x="383" y="88"/>
                  </a:lnTo>
                  <a:lnTo>
                    <a:pt x="383" y="85"/>
                  </a:lnTo>
                  <a:lnTo>
                    <a:pt x="383" y="87"/>
                  </a:lnTo>
                  <a:lnTo>
                    <a:pt x="384" y="88"/>
                  </a:lnTo>
                  <a:lnTo>
                    <a:pt x="384" y="88"/>
                  </a:lnTo>
                  <a:lnTo>
                    <a:pt x="384" y="87"/>
                  </a:lnTo>
                  <a:lnTo>
                    <a:pt x="386" y="88"/>
                  </a:lnTo>
                  <a:lnTo>
                    <a:pt x="386" y="88"/>
                  </a:lnTo>
                  <a:lnTo>
                    <a:pt x="386" y="88"/>
                  </a:lnTo>
                  <a:lnTo>
                    <a:pt x="386" y="88"/>
                  </a:lnTo>
                  <a:lnTo>
                    <a:pt x="387" y="87"/>
                  </a:lnTo>
                  <a:lnTo>
                    <a:pt x="387" y="90"/>
                  </a:lnTo>
                  <a:lnTo>
                    <a:pt x="387" y="87"/>
                  </a:lnTo>
                  <a:lnTo>
                    <a:pt x="387" y="90"/>
                  </a:lnTo>
                  <a:lnTo>
                    <a:pt x="388" y="87"/>
                  </a:lnTo>
                  <a:lnTo>
                    <a:pt x="388" y="87"/>
                  </a:lnTo>
                  <a:lnTo>
                    <a:pt x="390" y="90"/>
                  </a:lnTo>
                  <a:lnTo>
                    <a:pt x="390" y="90"/>
                  </a:lnTo>
                  <a:lnTo>
                    <a:pt x="390" y="88"/>
                  </a:lnTo>
                  <a:lnTo>
                    <a:pt x="391" y="85"/>
                  </a:lnTo>
                  <a:lnTo>
                    <a:pt x="391" y="80"/>
                  </a:lnTo>
                  <a:lnTo>
                    <a:pt x="393" y="80"/>
                  </a:lnTo>
                  <a:lnTo>
                    <a:pt x="393" y="77"/>
                  </a:lnTo>
                  <a:lnTo>
                    <a:pt x="394" y="77"/>
                  </a:lnTo>
                  <a:lnTo>
                    <a:pt x="394" y="74"/>
                  </a:lnTo>
                  <a:lnTo>
                    <a:pt x="396" y="72"/>
                  </a:lnTo>
                  <a:lnTo>
                    <a:pt x="396" y="72"/>
                  </a:lnTo>
                  <a:lnTo>
                    <a:pt x="396" y="69"/>
                  </a:lnTo>
                  <a:lnTo>
                    <a:pt x="397" y="69"/>
                  </a:lnTo>
                  <a:lnTo>
                    <a:pt x="397" y="68"/>
                  </a:lnTo>
                  <a:lnTo>
                    <a:pt x="399" y="67"/>
                  </a:lnTo>
                  <a:lnTo>
                    <a:pt x="399" y="65"/>
                  </a:lnTo>
                  <a:lnTo>
                    <a:pt x="400" y="65"/>
                  </a:lnTo>
                  <a:lnTo>
                    <a:pt x="400" y="65"/>
                  </a:lnTo>
                  <a:lnTo>
                    <a:pt x="400" y="64"/>
                  </a:lnTo>
                  <a:lnTo>
                    <a:pt x="400" y="65"/>
                  </a:lnTo>
                  <a:lnTo>
                    <a:pt x="401" y="65"/>
                  </a:lnTo>
                  <a:lnTo>
                    <a:pt x="401" y="65"/>
                  </a:lnTo>
                  <a:lnTo>
                    <a:pt x="401" y="65"/>
                  </a:lnTo>
                  <a:lnTo>
                    <a:pt x="403" y="67"/>
                  </a:lnTo>
                  <a:lnTo>
                    <a:pt x="403" y="67"/>
                  </a:lnTo>
                  <a:lnTo>
                    <a:pt x="403" y="67"/>
                  </a:lnTo>
                  <a:lnTo>
                    <a:pt x="403" y="67"/>
                  </a:lnTo>
                  <a:lnTo>
                    <a:pt x="404" y="69"/>
                  </a:lnTo>
                  <a:lnTo>
                    <a:pt x="404" y="72"/>
                  </a:lnTo>
                  <a:lnTo>
                    <a:pt x="404" y="69"/>
                  </a:lnTo>
                  <a:lnTo>
                    <a:pt x="404" y="72"/>
                  </a:lnTo>
                  <a:lnTo>
                    <a:pt x="406" y="72"/>
                  </a:lnTo>
                  <a:lnTo>
                    <a:pt x="406" y="72"/>
                  </a:lnTo>
                  <a:lnTo>
                    <a:pt x="406" y="72"/>
                  </a:lnTo>
                  <a:lnTo>
                    <a:pt x="407" y="74"/>
                  </a:lnTo>
                  <a:lnTo>
                    <a:pt x="407" y="80"/>
                  </a:lnTo>
                  <a:lnTo>
                    <a:pt x="407" y="74"/>
                  </a:lnTo>
                  <a:lnTo>
                    <a:pt x="407" y="80"/>
                  </a:lnTo>
                  <a:lnTo>
                    <a:pt x="409" y="80"/>
                  </a:lnTo>
                  <a:lnTo>
                    <a:pt x="409" y="77"/>
                  </a:lnTo>
                  <a:lnTo>
                    <a:pt x="410" y="77"/>
                  </a:lnTo>
                  <a:lnTo>
                    <a:pt x="410" y="80"/>
                  </a:lnTo>
                  <a:lnTo>
                    <a:pt x="410" y="77"/>
                  </a:lnTo>
                  <a:lnTo>
                    <a:pt x="410" y="80"/>
                  </a:lnTo>
                  <a:lnTo>
                    <a:pt x="411" y="80"/>
                  </a:lnTo>
                  <a:lnTo>
                    <a:pt x="411" y="81"/>
                  </a:lnTo>
                  <a:lnTo>
                    <a:pt x="411" y="80"/>
                  </a:lnTo>
                  <a:lnTo>
                    <a:pt x="411" y="81"/>
                  </a:lnTo>
                  <a:lnTo>
                    <a:pt x="413" y="80"/>
                  </a:lnTo>
                  <a:lnTo>
                    <a:pt x="413" y="78"/>
                  </a:lnTo>
                  <a:lnTo>
                    <a:pt x="413" y="78"/>
                  </a:lnTo>
                  <a:lnTo>
                    <a:pt x="414" y="78"/>
                  </a:lnTo>
                  <a:lnTo>
                    <a:pt x="414" y="75"/>
                  </a:lnTo>
                  <a:lnTo>
                    <a:pt x="416" y="74"/>
                  </a:lnTo>
                  <a:lnTo>
                    <a:pt x="416" y="78"/>
                  </a:lnTo>
                  <a:lnTo>
                    <a:pt x="416" y="74"/>
                  </a:lnTo>
                  <a:lnTo>
                    <a:pt x="416" y="75"/>
                  </a:lnTo>
                  <a:lnTo>
                    <a:pt x="417" y="72"/>
                  </a:lnTo>
                  <a:lnTo>
                    <a:pt x="417" y="68"/>
                  </a:lnTo>
                  <a:lnTo>
                    <a:pt x="419" y="68"/>
                  </a:lnTo>
                  <a:lnTo>
                    <a:pt x="419" y="69"/>
                  </a:lnTo>
                  <a:lnTo>
                    <a:pt x="419" y="68"/>
                  </a:lnTo>
                  <a:lnTo>
                    <a:pt x="419" y="69"/>
                  </a:lnTo>
                  <a:lnTo>
                    <a:pt x="420" y="68"/>
                  </a:lnTo>
                  <a:lnTo>
                    <a:pt x="420" y="68"/>
                  </a:lnTo>
                  <a:lnTo>
                    <a:pt x="422" y="68"/>
                  </a:lnTo>
                  <a:lnTo>
                    <a:pt x="422" y="71"/>
                  </a:lnTo>
                  <a:lnTo>
                    <a:pt x="422" y="68"/>
                  </a:lnTo>
                  <a:lnTo>
                    <a:pt x="422" y="71"/>
                  </a:lnTo>
                  <a:lnTo>
                    <a:pt x="423" y="71"/>
                  </a:lnTo>
                  <a:lnTo>
                    <a:pt x="423" y="75"/>
                  </a:lnTo>
                  <a:lnTo>
                    <a:pt x="423" y="71"/>
                  </a:lnTo>
                  <a:lnTo>
                    <a:pt x="423" y="75"/>
                  </a:lnTo>
                  <a:lnTo>
                    <a:pt x="424" y="74"/>
                  </a:lnTo>
                  <a:lnTo>
                    <a:pt x="424" y="72"/>
                  </a:lnTo>
                  <a:lnTo>
                    <a:pt x="426" y="71"/>
                  </a:lnTo>
                  <a:lnTo>
                    <a:pt x="426" y="74"/>
                  </a:lnTo>
                  <a:lnTo>
                    <a:pt x="426" y="71"/>
                  </a:lnTo>
                  <a:lnTo>
                    <a:pt x="426" y="74"/>
                  </a:lnTo>
                  <a:lnTo>
                    <a:pt x="427" y="75"/>
                  </a:lnTo>
                  <a:lnTo>
                    <a:pt x="427" y="77"/>
                  </a:lnTo>
                  <a:lnTo>
                    <a:pt x="427" y="75"/>
                  </a:lnTo>
                  <a:lnTo>
                    <a:pt x="427" y="77"/>
                  </a:lnTo>
                  <a:lnTo>
                    <a:pt x="429" y="77"/>
                  </a:lnTo>
                  <a:lnTo>
                    <a:pt x="429" y="81"/>
                  </a:lnTo>
                  <a:lnTo>
                    <a:pt x="429" y="77"/>
                  </a:lnTo>
                  <a:lnTo>
                    <a:pt x="429" y="81"/>
                  </a:lnTo>
                  <a:lnTo>
                    <a:pt x="430" y="78"/>
                  </a:lnTo>
                  <a:lnTo>
                    <a:pt x="430" y="82"/>
                  </a:lnTo>
                  <a:lnTo>
                    <a:pt x="430" y="78"/>
                  </a:lnTo>
                  <a:lnTo>
                    <a:pt x="430" y="82"/>
                  </a:lnTo>
                  <a:lnTo>
                    <a:pt x="432" y="81"/>
                  </a:lnTo>
                  <a:lnTo>
                    <a:pt x="432" y="80"/>
                  </a:lnTo>
                  <a:lnTo>
                    <a:pt x="433" y="78"/>
                  </a:lnTo>
                  <a:lnTo>
                    <a:pt x="433" y="81"/>
                  </a:lnTo>
                  <a:lnTo>
                    <a:pt x="433" y="78"/>
                  </a:lnTo>
                  <a:lnTo>
                    <a:pt x="433" y="81"/>
                  </a:lnTo>
                  <a:lnTo>
                    <a:pt x="435" y="81"/>
                  </a:lnTo>
                  <a:lnTo>
                    <a:pt x="435" y="82"/>
                  </a:lnTo>
                  <a:lnTo>
                    <a:pt x="435" y="78"/>
                  </a:lnTo>
                  <a:lnTo>
                    <a:pt x="436" y="77"/>
                  </a:lnTo>
                  <a:lnTo>
                    <a:pt x="436" y="78"/>
                  </a:lnTo>
                  <a:lnTo>
                    <a:pt x="436" y="77"/>
                  </a:lnTo>
                  <a:lnTo>
                    <a:pt x="437" y="75"/>
                  </a:lnTo>
                  <a:lnTo>
                    <a:pt x="437" y="74"/>
                  </a:lnTo>
                  <a:lnTo>
                    <a:pt x="437" y="74"/>
                  </a:lnTo>
                  <a:lnTo>
                    <a:pt x="439" y="74"/>
                  </a:lnTo>
                  <a:lnTo>
                    <a:pt x="439" y="71"/>
                  </a:lnTo>
                  <a:lnTo>
                    <a:pt x="440" y="71"/>
                  </a:lnTo>
                  <a:lnTo>
                    <a:pt x="440" y="71"/>
                  </a:lnTo>
                  <a:lnTo>
                    <a:pt x="440" y="71"/>
                  </a:lnTo>
                  <a:lnTo>
                    <a:pt x="442" y="71"/>
                  </a:lnTo>
                  <a:lnTo>
                    <a:pt x="442" y="71"/>
                  </a:lnTo>
                  <a:lnTo>
                    <a:pt x="443" y="72"/>
                  </a:lnTo>
                  <a:lnTo>
                    <a:pt x="443" y="72"/>
                  </a:lnTo>
                  <a:lnTo>
                    <a:pt x="443" y="69"/>
                  </a:lnTo>
                  <a:lnTo>
                    <a:pt x="443" y="71"/>
                  </a:lnTo>
                  <a:lnTo>
                    <a:pt x="445" y="72"/>
                  </a:lnTo>
                  <a:lnTo>
                    <a:pt x="445" y="71"/>
                  </a:lnTo>
                  <a:lnTo>
                    <a:pt x="445" y="71"/>
                  </a:lnTo>
                  <a:lnTo>
                    <a:pt x="446" y="72"/>
                  </a:lnTo>
                  <a:lnTo>
                    <a:pt x="446" y="77"/>
                  </a:lnTo>
                  <a:lnTo>
                    <a:pt x="446" y="72"/>
                  </a:lnTo>
                  <a:lnTo>
                    <a:pt x="446" y="77"/>
                  </a:lnTo>
                  <a:lnTo>
                    <a:pt x="447" y="74"/>
                  </a:lnTo>
                  <a:lnTo>
                    <a:pt x="447" y="75"/>
                  </a:lnTo>
                  <a:lnTo>
                    <a:pt x="447" y="74"/>
                  </a:lnTo>
                  <a:lnTo>
                    <a:pt x="449" y="77"/>
                  </a:lnTo>
                  <a:lnTo>
                    <a:pt x="449" y="75"/>
                  </a:lnTo>
                  <a:lnTo>
                    <a:pt x="449" y="75"/>
                  </a:lnTo>
                  <a:lnTo>
                    <a:pt x="450" y="74"/>
                  </a:lnTo>
                  <a:lnTo>
                    <a:pt x="450" y="69"/>
                  </a:lnTo>
                  <a:lnTo>
                    <a:pt x="452" y="68"/>
                  </a:lnTo>
                  <a:lnTo>
                    <a:pt x="452" y="65"/>
                  </a:lnTo>
                  <a:lnTo>
                    <a:pt x="453" y="67"/>
                  </a:lnTo>
                  <a:lnTo>
                    <a:pt x="453" y="67"/>
                  </a:lnTo>
                  <a:lnTo>
                    <a:pt x="453" y="67"/>
                  </a:lnTo>
                  <a:lnTo>
                    <a:pt x="453" y="67"/>
                  </a:lnTo>
                  <a:lnTo>
                    <a:pt x="455" y="65"/>
                  </a:lnTo>
                  <a:lnTo>
                    <a:pt x="455" y="65"/>
                  </a:lnTo>
                  <a:lnTo>
                    <a:pt x="455" y="61"/>
                  </a:lnTo>
                  <a:lnTo>
                    <a:pt x="456" y="62"/>
                  </a:lnTo>
                  <a:lnTo>
                    <a:pt x="456" y="58"/>
                  </a:lnTo>
                  <a:lnTo>
                    <a:pt x="458" y="58"/>
                  </a:lnTo>
                  <a:lnTo>
                    <a:pt x="458" y="59"/>
                  </a:lnTo>
                  <a:lnTo>
                    <a:pt x="458" y="58"/>
                  </a:lnTo>
                  <a:lnTo>
                    <a:pt x="459" y="58"/>
                  </a:lnTo>
                  <a:lnTo>
                    <a:pt x="459" y="57"/>
                  </a:lnTo>
                  <a:lnTo>
                    <a:pt x="459" y="57"/>
                  </a:lnTo>
                  <a:lnTo>
                    <a:pt x="460" y="58"/>
                  </a:lnTo>
                  <a:lnTo>
                    <a:pt x="460" y="55"/>
                  </a:lnTo>
                  <a:lnTo>
                    <a:pt x="462" y="54"/>
                  </a:lnTo>
                  <a:lnTo>
                    <a:pt x="462" y="55"/>
                  </a:lnTo>
                  <a:lnTo>
                    <a:pt x="462" y="54"/>
                  </a:lnTo>
                  <a:lnTo>
                    <a:pt x="462" y="55"/>
                  </a:lnTo>
                  <a:lnTo>
                    <a:pt x="463" y="55"/>
                  </a:lnTo>
                  <a:lnTo>
                    <a:pt x="463" y="57"/>
                  </a:lnTo>
                  <a:lnTo>
                    <a:pt x="463" y="55"/>
                  </a:lnTo>
                  <a:lnTo>
                    <a:pt x="463" y="57"/>
                  </a:lnTo>
                  <a:lnTo>
                    <a:pt x="465" y="59"/>
                  </a:lnTo>
                  <a:lnTo>
                    <a:pt x="465" y="61"/>
                  </a:lnTo>
                  <a:lnTo>
                    <a:pt x="465" y="59"/>
                  </a:lnTo>
                  <a:lnTo>
                    <a:pt x="465" y="61"/>
                  </a:lnTo>
                  <a:lnTo>
                    <a:pt x="466" y="59"/>
                  </a:lnTo>
                  <a:lnTo>
                    <a:pt x="466" y="64"/>
                  </a:lnTo>
                  <a:lnTo>
                    <a:pt x="466" y="59"/>
                  </a:lnTo>
                  <a:lnTo>
                    <a:pt x="466" y="64"/>
                  </a:lnTo>
                  <a:lnTo>
                    <a:pt x="468" y="64"/>
                  </a:lnTo>
                  <a:lnTo>
                    <a:pt x="468" y="65"/>
                  </a:lnTo>
                  <a:lnTo>
                    <a:pt x="468" y="64"/>
                  </a:lnTo>
                  <a:lnTo>
                    <a:pt x="468" y="65"/>
                  </a:lnTo>
                  <a:lnTo>
                    <a:pt x="469" y="67"/>
                  </a:lnTo>
                  <a:lnTo>
                    <a:pt x="469" y="69"/>
                  </a:lnTo>
                  <a:lnTo>
                    <a:pt x="469" y="67"/>
                  </a:lnTo>
                  <a:lnTo>
                    <a:pt x="469" y="69"/>
                  </a:lnTo>
                  <a:lnTo>
                    <a:pt x="471" y="69"/>
                  </a:lnTo>
                  <a:lnTo>
                    <a:pt x="471" y="71"/>
                  </a:lnTo>
                  <a:lnTo>
                    <a:pt x="471" y="69"/>
                  </a:lnTo>
                  <a:lnTo>
                    <a:pt x="471" y="71"/>
                  </a:lnTo>
                  <a:lnTo>
                    <a:pt x="472" y="71"/>
                  </a:lnTo>
                  <a:lnTo>
                    <a:pt x="472" y="72"/>
                  </a:lnTo>
                  <a:lnTo>
                    <a:pt x="472" y="71"/>
                  </a:lnTo>
                  <a:lnTo>
                    <a:pt x="472" y="72"/>
                  </a:lnTo>
                  <a:lnTo>
                    <a:pt x="473" y="74"/>
                  </a:lnTo>
                  <a:lnTo>
                    <a:pt x="473" y="71"/>
                  </a:lnTo>
                  <a:lnTo>
                    <a:pt x="475" y="72"/>
                  </a:lnTo>
                  <a:lnTo>
                    <a:pt x="475" y="71"/>
                  </a:lnTo>
                  <a:lnTo>
                    <a:pt x="475" y="72"/>
                  </a:lnTo>
                  <a:lnTo>
                    <a:pt x="476" y="71"/>
                  </a:lnTo>
                  <a:lnTo>
                    <a:pt x="476" y="72"/>
                  </a:lnTo>
                  <a:lnTo>
                    <a:pt x="476" y="71"/>
                  </a:lnTo>
                  <a:lnTo>
                    <a:pt x="476" y="71"/>
                  </a:lnTo>
                  <a:lnTo>
                    <a:pt x="478" y="71"/>
                  </a:lnTo>
                  <a:lnTo>
                    <a:pt x="478" y="71"/>
                  </a:lnTo>
                  <a:lnTo>
                    <a:pt x="478" y="71"/>
                  </a:lnTo>
                  <a:lnTo>
                    <a:pt x="478" y="71"/>
                  </a:lnTo>
                  <a:lnTo>
                    <a:pt x="479" y="71"/>
                  </a:lnTo>
                  <a:lnTo>
                    <a:pt x="479" y="72"/>
                  </a:lnTo>
                  <a:lnTo>
                    <a:pt x="479" y="71"/>
                  </a:lnTo>
                  <a:lnTo>
                    <a:pt x="479" y="72"/>
                  </a:lnTo>
                  <a:lnTo>
                    <a:pt x="481" y="74"/>
                  </a:lnTo>
                  <a:lnTo>
                    <a:pt x="481" y="77"/>
                  </a:lnTo>
                  <a:lnTo>
                    <a:pt x="481" y="74"/>
                  </a:lnTo>
                  <a:lnTo>
                    <a:pt x="481" y="77"/>
                  </a:lnTo>
                  <a:lnTo>
                    <a:pt x="482" y="77"/>
                  </a:lnTo>
                  <a:lnTo>
                    <a:pt x="482" y="78"/>
                  </a:lnTo>
                  <a:lnTo>
                    <a:pt x="482" y="77"/>
                  </a:lnTo>
                  <a:lnTo>
                    <a:pt x="482" y="78"/>
                  </a:lnTo>
                  <a:lnTo>
                    <a:pt x="483" y="80"/>
                  </a:lnTo>
                  <a:lnTo>
                    <a:pt x="483" y="81"/>
                  </a:lnTo>
                  <a:lnTo>
                    <a:pt x="483" y="80"/>
                  </a:lnTo>
                  <a:lnTo>
                    <a:pt x="483" y="81"/>
                  </a:lnTo>
                  <a:lnTo>
                    <a:pt x="485" y="84"/>
                  </a:lnTo>
                  <a:lnTo>
                    <a:pt x="485" y="82"/>
                  </a:lnTo>
                  <a:lnTo>
                    <a:pt x="486" y="84"/>
                  </a:lnTo>
                  <a:lnTo>
                    <a:pt x="486" y="93"/>
                  </a:lnTo>
                  <a:lnTo>
                    <a:pt x="486" y="84"/>
                  </a:lnTo>
                  <a:lnTo>
                    <a:pt x="486" y="93"/>
                  </a:lnTo>
                  <a:lnTo>
                    <a:pt x="488" y="93"/>
                  </a:lnTo>
                  <a:lnTo>
                    <a:pt x="488" y="93"/>
                  </a:lnTo>
                  <a:lnTo>
                    <a:pt x="489" y="93"/>
                  </a:lnTo>
                  <a:lnTo>
                    <a:pt x="489" y="90"/>
                  </a:lnTo>
                  <a:lnTo>
                    <a:pt x="491" y="90"/>
                  </a:lnTo>
                  <a:lnTo>
                    <a:pt x="491" y="87"/>
                  </a:lnTo>
                  <a:lnTo>
                    <a:pt x="492" y="85"/>
                  </a:lnTo>
                  <a:lnTo>
                    <a:pt x="492" y="82"/>
                  </a:lnTo>
                  <a:lnTo>
                    <a:pt x="492" y="85"/>
                  </a:lnTo>
                  <a:lnTo>
                    <a:pt x="494" y="87"/>
                  </a:lnTo>
                  <a:lnTo>
                    <a:pt x="494" y="88"/>
                  </a:lnTo>
                  <a:lnTo>
                    <a:pt x="494" y="85"/>
                  </a:lnTo>
                  <a:lnTo>
                    <a:pt x="495" y="84"/>
                  </a:lnTo>
                  <a:lnTo>
                    <a:pt x="495" y="80"/>
                  </a:lnTo>
                  <a:lnTo>
                    <a:pt x="496" y="77"/>
                  </a:lnTo>
                  <a:lnTo>
                    <a:pt x="496" y="75"/>
                  </a:lnTo>
                  <a:lnTo>
                    <a:pt x="496" y="77"/>
                  </a:lnTo>
                  <a:lnTo>
                    <a:pt x="498" y="74"/>
                  </a:lnTo>
                  <a:lnTo>
                    <a:pt x="498" y="72"/>
                  </a:lnTo>
                  <a:lnTo>
                    <a:pt x="499" y="72"/>
                  </a:lnTo>
                  <a:lnTo>
                    <a:pt x="499" y="72"/>
                  </a:lnTo>
                  <a:lnTo>
                    <a:pt x="501" y="71"/>
                  </a:lnTo>
                  <a:lnTo>
                    <a:pt x="501" y="71"/>
                  </a:lnTo>
                  <a:lnTo>
                    <a:pt x="501" y="69"/>
                  </a:lnTo>
                  <a:lnTo>
                    <a:pt x="502" y="71"/>
                  </a:lnTo>
                  <a:lnTo>
                    <a:pt x="502" y="67"/>
                  </a:lnTo>
                  <a:lnTo>
                    <a:pt x="504" y="64"/>
                  </a:lnTo>
                  <a:lnTo>
                    <a:pt x="504" y="61"/>
                  </a:lnTo>
                  <a:lnTo>
                    <a:pt x="505" y="61"/>
                  </a:lnTo>
                  <a:lnTo>
                    <a:pt x="505" y="62"/>
                  </a:lnTo>
                  <a:lnTo>
                    <a:pt x="505" y="61"/>
                  </a:lnTo>
                  <a:lnTo>
                    <a:pt x="505" y="62"/>
                  </a:lnTo>
                  <a:lnTo>
                    <a:pt x="507" y="61"/>
                  </a:lnTo>
                  <a:lnTo>
                    <a:pt x="507" y="61"/>
                  </a:lnTo>
                  <a:lnTo>
                    <a:pt x="508" y="61"/>
                  </a:lnTo>
                  <a:lnTo>
                    <a:pt x="508" y="62"/>
                  </a:lnTo>
                  <a:lnTo>
                    <a:pt x="508" y="61"/>
                  </a:lnTo>
                  <a:lnTo>
                    <a:pt x="508" y="61"/>
                  </a:lnTo>
                  <a:lnTo>
                    <a:pt x="509" y="62"/>
                  </a:lnTo>
                  <a:lnTo>
                    <a:pt x="509" y="67"/>
                  </a:lnTo>
                  <a:lnTo>
                    <a:pt x="509" y="62"/>
                  </a:lnTo>
                  <a:lnTo>
                    <a:pt x="509" y="67"/>
                  </a:lnTo>
                  <a:lnTo>
                    <a:pt x="511" y="67"/>
                  </a:lnTo>
                  <a:lnTo>
                    <a:pt x="511" y="71"/>
                  </a:lnTo>
                  <a:lnTo>
                    <a:pt x="511" y="67"/>
                  </a:lnTo>
                  <a:lnTo>
                    <a:pt x="511" y="71"/>
                  </a:lnTo>
                  <a:lnTo>
                    <a:pt x="512" y="72"/>
                  </a:lnTo>
                  <a:lnTo>
                    <a:pt x="512" y="74"/>
                  </a:lnTo>
                  <a:lnTo>
                    <a:pt x="512" y="72"/>
                  </a:lnTo>
                  <a:lnTo>
                    <a:pt x="512" y="74"/>
                  </a:lnTo>
                  <a:lnTo>
                    <a:pt x="514" y="74"/>
                  </a:lnTo>
                  <a:lnTo>
                    <a:pt x="514" y="74"/>
                  </a:lnTo>
                  <a:lnTo>
                    <a:pt x="514" y="69"/>
                  </a:lnTo>
                  <a:lnTo>
                    <a:pt x="515" y="71"/>
                  </a:lnTo>
                  <a:lnTo>
                    <a:pt x="515" y="72"/>
                  </a:lnTo>
                  <a:lnTo>
                    <a:pt x="515" y="71"/>
                  </a:lnTo>
                  <a:lnTo>
                    <a:pt x="515" y="72"/>
                  </a:lnTo>
                  <a:lnTo>
                    <a:pt x="517" y="74"/>
                  </a:lnTo>
                  <a:lnTo>
                    <a:pt x="517" y="74"/>
                  </a:lnTo>
                  <a:lnTo>
                    <a:pt x="517" y="72"/>
                  </a:lnTo>
                  <a:lnTo>
                    <a:pt x="517" y="74"/>
                  </a:lnTo>
                  <a:lnTo>
                    <a:pt x="518" y="78"/>
                  </a:lnTo>
                  <a:lnTo>
                    <a:pt x="518" y="77"/>
                  </a:lnTo>
                  <a:lnTo>
                    <a:pt x="519" y="77"/>
                  </a:lnTo>
                  <a:lnTo>
                    <a:pt x="519" y="77"/>
                  </a:lnTo>
                  <a:lnTo>
                    <a:pt x="519" y="75"/>
                  </a:lnTo>
                  <a:lnTo>
                    <a:pt x="521" y="75"/>
                  </a:lnTo>
                  <a:lnTo>
                    <a:pt x="521" y="71"/>
                  </a:lnTo>
                  <a:lnTo>
                    <a:pt x="522" y="69"/>
                  </a:lnTo>
                  <a:lnTo>
                    <a:pt x="522" y="72"/>
                  </a:lnTo>
                  <a:lnTo>
                    <a:pt x="522" y="69"/>
                  </a:lnTo>
                  <a:lnTo>
                    <a:pt x="522" y="72"/>
                  </a:lnTo>
                  <a:lnTo>
                    <a:pt x="524" y="72"/>
                  </a:lnTo>
                  <a:lnTo>
                    <a:pt x="524" y="74"/>
                  </a:lnTo>
                  <a:lnTo>
                    <a:pt x="524" y="72"/>
                  </a:lnTo>
                  <a:lnTo>
                    <a:pt x="524" y="74"/>
                  </a:lnTo>
                  <a:lnTo>
                    <a:pt x="525" y="75"/>
                  </a:lnTo>
                  <a:lnTo>
                    <a:pt x="525" y="75"/>
                  </a:lnTo>
                  <a:lnTo>
                    <a:pt x="525" y="75"/>
                  </a:lnTo>
                  <a:lnTo>
                    <a:pt x="525" y="75"/>
                  </a:lnTo>
                  <a:lnTo>
                    <a:pt x="527" y="77"/>
                  </a:lnTo>
                  <a:lnTo>
                    <a:pt x="527" y="77"/>
                  </a:lnTo>
                  <a:lnTo>
                    <a:pt x="527" y="75"/>
                  </a:lnTo>
                  <a:lnTo>
                    <a:pt x="527" y="77"/>
                  </a:lnTo>
                  <a:lnTo>
                    <a:pt x="528" y="78"/>
                  </a:lnTo>
                  <a:lnTo>
                    <a:pt x="528" y="75"/>
                  </a:lnTo>
                  <a:lnTo>
                    <a:pt x="530" y="77"/>
                  </a:lnTo>
                  <a:lnTo>
                    <a:pt x="530" y="72"/>
                  </a:lnTo>
                  <a:lnTo>
                    <a:pt x="531" y="72"/>
                  </a:lnTo>
                  <a:lnTo>
                    <a:pt x="531" y="75"/>
                  </a:lnTo>
                  <a:lnTo>
                    <a:pt x="531" y="72"/>
                  </a:lnTo>
                  <a:lnTo>
                    <a:pt x="531" y="75"/>
                  </a:lnTo>
                  <a:lnTo>
                    <a:pt x="532" y="74"/>
                  </a:lnTo>
                  <a:lnTo>
                    <a:pt x="532" y="74"/>
                  </a:lnTo>
                  <a:lnTo>
                    <a:pt x="532" y="72"/>
                  </a:lnTo>
                  <a:lnTo>
                    <a:pt x="534" y="72"/>
                  </a:lnTo>
                  <a:lnTo>
                    <a:pt x="534" y="74"/>
                  </a:lnTo>
                  <a:lnTo>
                    <a:pt x="534" y="71"/>
                  </a:lnTo>
                  <a:lnTo>
                    <a:pt x="534" y="74"/>
                  </a:lnTo>
                  <a:lnTo>
                    <a:pt x="535" y="74"/>
                  </a:lnTo>
                  <a:lnTo>
                    <a:pt x="535" y="75"/>
                  </a:lnTo>
                  <a:lnTo>
                    <a:pt x="535" y="74"/>
                  </a:lnTo>
                  <a:lnTo>
                    <a:pt x="537" y="74"/>
                  </a:lnTo>
                  <a:lnTo>
                    <a:pt x="537" y="74"/>
                  </a:lnTo>
                  <a:lnTo>
                    <a:pt x="537" y="74"/>
                  </a:lnTo>
                  <a:lnTo>
                    <a:pt x="538" y="71"/>
                  </a:lnTo>
                  <a:lnTo>
                    <a:pt x="538" y="74"/>
                  </a:lnTo>
                  <a:lnTo>
                    <a:pt x="538" y="71"/>
                  </a:lnTo>
                  <a:lnTo>
                    <a:pt x="538" y="74"/>
                  </a:lnTo>
                  <a:lnTo>
                    <a:pt x="540" y="71"/>
                  </a:lnTo>
                  <a:lnTo>
                    <a:pt x="540" y="72"/>
                  </a:lnTo>
                  <a:lnTo>
                    <a:pt x="540" y="69"/>
                  </a:lnTo>
                  <a:lnTo>
                    <a:pt x="540" y="72"/>
                  </a:lnTo>
                  <a:lnTo>
                    <a:pt x="541" y="71"/>
                  </a:lnTo>
                  <a:lnTo>
                    <a:pt x="541" y="68"/>
                  </a:lnTo>
                  <a:lnTo>
                    <a:pt x="543" y="69"/>
                  </a:lnTo>
                  <a:lnTo>
                    <a:pt x="543" y="67"/>
                  </a:lnTo>
                  <a:lnTo>
                    <a:pt x="544" y="64"/>
                  </a:lnTo>
                  <a:lnTo>
                    <a:pt x="544" y="62"/>
                  </a:lnTo>
                  <a:lnTo>
                    <a:pt x="544" y="64"/>
                  </a:lnTo>
                  <a:lnTo>
                    <a:pt x="545" y="59"/>
                  </a:lnTo>
                  <a:lnTo>
                    <a:pt x="545" y="52"/>
                  </a:lnTo>
                  <a:lnTo>
                    <a:pt x="547" y="51"/>
                  </a:lnTo>
                  <a:lnTo>
                    <a:pt x="547" y="49"/>
                  </a:lnTo>
                  <a:lnTo>
                    <a:pt x="547" y="49"/>
                  </a:lnTo>
                  <a:lnTo>
                    <a:pt x="548" y="46"/>
                  </a:lnTo>
                  <a:lnTo>
                    <a:pt x="548" y="46"/>
                  </a:lnTo>
                  <a:lnTo>
                    <a:pt x="548" y="45"/>
                  </a:lnTo>
                  <a:lnTo>
                    <a:pt x="550" y="46"/>
                  </a:lnTo>
                  <a:lnTo>
                    <a:pt x="550" y="44"/>
                  </a:lnTo>
                  <a:lnTo>
                    <a:pt x="550" y="44"/>
                  </a:lnTo>
                  <a:lnTo>
                    <a:pt x="551" y="45"/>
                  </a:lnTo>
                  <a:lnTo>
                    <a:pt x="551" y="45"/>
                  </a:lnTo>
                  <a:lnTo>
                    <a:pt x="551" y="44"/>
                  </a:lnTo>
                  <a:lnTo>
                    <a:pt x="553" y="44"/>
                  </a:lnTo>
                  <a:lnTo>
                    <a:pt x="553" y="46"/>
                  </a:lnTo>
                  <a:lnTo>
                    <a:pt x="553" y="44"/>
                  </a:lnTo>
                  <a:lnTo>
                    <a:pt x="553" y="46"/>
                  </a:lnTo>
                  <a:lnTo>
                    <a:pt x="554" y="46"/>
                  </a:lnTo>
                  <a:lnTo>
                    <a:pt x="554" y="48"/>
                  </a:lnTo>
                  <a:lnTo>
                    <a:pt x="554" y="46"/>
                  </a:lnTo>
                  <a:lnTo>
                    <a:pt x="554" y="46"/>
                  </a:lnTo>
                  <a:lnTo>
                    <a:pt x="555" y="46"/>
                  </a:lnTo>
                  <a:lnTo>
                    <a:pt x="555" y="46"/>
                  </a:lnTo>
                  <a:lnTo>
                    <a:pt x="555" y="45"/>
                  </a:lnTo>
                  <a:lnTo>
                    <a:pt x="557" y="46"/>
                  </a:lnTo>
                  <a:lnTo>
                    <a:pt x="557" y="48"/>
                  </a:lnTo>
                  <a:lnTo>
                    <a:pt x="557" y="46"/>
                  </a:lnTo>
                  <a:lnTo>
                    <a:pt x="557" y="48"/>
                  </a:lnTo>
                  <a:lnTo>
                    <a:pt x="558" y="48"/>
                  </a:lnTo>
                  <a:lnTo>
                    <a:pt x="558" y="49"/>
                  </a:lnTo>
                  <a:lnTo>
                    <a:pt x="558" y="48"/>
                  </a:lnTo>
                  <a:lnTo>
                    <a:pt x="558" y="49"/>
                  </a:lnTo>
                  <a:lnTo>
                    <a:pt x="560" y="49"/>
                  </a:lnTo>
                  <a:lnTo>
                    <a:pt x="560" y="51"/>
                  </a:lnTo>
                  <a:lnTo>
                    <a:pt x="560" y="49"/>
                  </a:lnTo>
                  <a:lnTo>
                    <a:pt x="560" y="49"/>
                  </a:lnTo>
                  <a:lnTo>
                    <a:pt x="561" y="51"/>
                  </a:lnTo>
                  <a:lnTo>
                    <a:pt x="561" y="58"/>
                  </a:lnTo>
                  <a:lnTo>
                    <a:pt x="561" y="51"/>
                  </a:lnTo>
                  <a:lnTo>
                    <a:pt x="561" y="58"/>
                  </a:lnTo>
                  <a:lnTo>
                    <a:pt x="563" y="55"/>
                  </a:lnTo>
                  <a:lnTo>
                    <a:pt x="563" y="59"/>
                  </a:lnTo>
                  <a:lnTo>
                    <a:pt x="563" y="55"/>
                  </a:lnTo>
                  <a:lnTo>
                    <a:pt x="563" y="58"/>
                  </a:lnTo>
                  <a:lnTo>
                    <a:pt x="564" y="61"/>
                  </a:lnTo>
                  <a:lnTo>
                    <a:pt x="564" y="67"/>
                  </a:lnTo>
                  <a:lnTo>
                    <a:pt x="564" y="61"/>
                  </a:lnTo>
                  <a:lnTo>
                    <a:pt x="564" y="67"/>
                  </a:lnTo>
                  <a:lnTo>
                    <a:pt x="566" y="69"/>
                  </a:lnTo>
                  <a:lnTo>
                    <a:pt x="566" y="67"/>
                  </a:lnTo>
                  <a:lnTo>
                    <a:pt x="566" y="68"/>
                  </a:lnTo>
                  <a:lnTo>
                    <a:pt x="567" y="69"/>
                  </a:lnTo>
                  <a:lnTo>
                    <a:pt x="567" y="68"/>
                  </a:lnTo>
                  <a:lnTo>
                    <a:pt x="568" y="69"/>
                  </a:lnTo>
                  <a:lnTo>
                    <a:pt x="568" y="72"/>
                  </a:lnTo>
                  <a:lnTo>
                    <a:pt x="568" y="69"/>
                  </a:lnTo>
                  <a:lnTo>
                    <a:pt x="568" y="72"/>
                  </a:lnTo>
                  <a:lnTo>
                    <a:pt x="570" y="72"/>
                  </a:lnTo>
                  <a:lnTo>
                    <a:pt x="570" y="74"/>
                  </a:lnTo>
                  <a:lnTo>
                    <a:pt x="570" y="72"/>
                  </a:lnTo>
                  <a:lnTo>
                    <a:pt x="570" y="74"/>
                  </a:lnTo>
                  <a:lnTo>
                    <a:pt x="571" y="71"/>
                  </a:lnTo>
                  <a:lnTo>
                    <a:pt x="571" y="69"/>
                  </a:lnTo>
                  <a:lnTo>
                    <a:pt x="573" y="68"/>
                  </a:lnTo>
                  <a:lnTo>
                    <a:pt x="573" y="67"/>
                  </a:lnTo>
                  <a:lnTo>
                    <a:pt x="574" y="64"/>
                  </a:lnTo>
                  <a:lnTo>
                    <a:pt x="574" y="64"/>
                  </a:lnTo>
                  <a:lnTo>
                    <a:pt x="574" y="64"/>
                  </a:lnTo>
                  <a:lnTo>
                    <a:pt x="576" y="62"/>
                  </a:lnTo>
                  <a:lnTo>
                    <a:pt x="576" y="64"/>
                  </a:lnTo>
                  <a:lnTo>
                    <a:pt x="576" y="62"/>
                  </a:lnTo>
                  <a:lnTo>
                    <a:pt x="576" y="62"/>
                  </a:lnTo>
                  <a:lnTo>
                    <a:pt x="577" y="62"/>
                  </a:lnTo>
                  <a:lnTo>
                    <a:pt x="577" y="67"/>
                  </a:lnTo>
                  <a:lnTo>
                    <a:pt x="577" y="62"/>
                  </a:lnTo>
                  <a:lnTo>
                    <a:pt x="577" y="67"/>
                  </a:lnTo>
                  <a:lnTo>
                    <a:pt x="579" y="65"/>
                  </a:lnTo>
                  <a:lnTo>
                    <a:pt x="579" y="67"/>
                  </a:lnTo>
                  <a:lnTo>
                    <a:pt x="579" y="64"/>
                  </a:lnTo>
                  <a:lnTo>
                    <a:pt x="579" y="67"/>
                  </a:lnTo>
                  <a:lnTo>
                    <a:pt x="580" y="65"/>
                  </a:lnTo>
                  <a:lnTo>
                    <a:pt x="580" y="67"/>
                  </a:lnTo>
                  <a:lnTo>
                    <a:pt x="580" y="64"/>
                  </a:lnTo>
                  <a:lnTo>
                    <a:pt x="581" y="62"/>
                  </a:lnTo>
                  <a:lnTo>
                    <a:pt x="581" y="59"/>
                  </a:lnTo>
                  <a:lnTo>
                    <a:pt x="581" y="59"/>
                  </a:lnTo>
                  <a:lnTo>
                    <a:pt x="583" y="61"/>
                  </a:lnTo>
                  <a:lnTo>
                    <a:pt x="583" y="61"/>
                  </a:lnTo>
                  <a:lnTo>
                    <a:pt x="583" y="61"/>
                  </a:lnTo>
                  <a:lnTo>
                    <a:pt x="584" y="62"/>
                  </a:lnTo>
                  <a:lnTo>
                    <a:pt x="584" y="61"/>
                  </a:lnTo>
                  <a:lnTo>
                    <a:pt x="586" y="61"/>
                  </a:lnTo>
                  <a:lnTo>
                    <a:pt x="586" y="64"/>
                  </a:lnTo>
                  <a:lnTo>
                    <a:pt x="586" y="61"/>
                  </a:lnTo>
                  <a:lnTo>
                    <a:pt x="586" y="62"/>
                  </a:lnTo>
                  <a:lnTo>
                    <a:pt x="587" y="61"/>
                  </a:lnTo>
                  <a:lnTo>
                    <a:pt x="587" y="58"/>
                  </a:lnTo>
                  <a:lnTo>
                    <a:pt x="589" y="58"/>
                  </a:lnTo>
                  <a:lnTo>
                    <a:pt x="589" y="58"/>
                  </a:lnTo>
                  <a:lnTo>
                    <a:pt x="589" y="55"/>
                  </a:lnTo>
                  <a:lnTo>
                    <a:pt x="589" y="58"/>
                  </a:lnTo>
                  <a:lnTo>
                    <a:pt x="590" y="57"/>
                  </a:lnTo>
                  <a:lnTo>
                    <a:pt x="590" y="55"/>
                  </a:lnTo>
                  <a:lnTo>
                    <a:pt x="590" y="55"/>
                  </a:lnTo>
                  <a:lnTo>
                    <a:pt x="591" y="54"/>
                  </a:lnTo>
                  <a:lnTo>
                    <a:pt x="591" y="51"/>
                  </a:lnTo>
                  <a:lnTo>
                    <a:pt x="593" y="51"/>
                  </a:lnTo>
                  <a:lnTo>
                    <a:pt x="593" y="52"/>
                  </a:lnTo>
                  <a:lnTo>
                    <a:pt x="593" y="51"/>
                  </a:lnTo>
                  <a:lnTo>
                    <a:pt x="593" y="52"/>
                  </a:lnTo>
                  <a:lnTo>
                    <a:pt x="594" y="51"/>
                  </a:lnTo>
                  <a:lnTo>
                    <a:pt x="594" y="49"/>
                  </a:lnTo>
                  <a:lnTo>
                    <a:pt x="596" y="46"/>
                  </a:lnTo>
                  <a:lnTo>
                    <a:pt x="596" y="39"/>
                  </a:lnTo>
                  <a:lnTo>
                    <a:pt x="597" y="39"/>
                  </a:lnTo>
                  <a:lnTo>
                    <a:pt x="597" y="41"/>
                  </a:lnTo>
                  <a:lnTo>
                    <a:pt x="597" y="31"/>
                  </a:lnTo>
                  <a:lnTo>
                    <a:pt x="599" y="28"/>
                  </a:lnTo>
                  <a:lnTo>
                    <a:pt x="599" y="22"/>
                  </a:lnTo>
                  <a:lnTo>
                    <a:pt x="600" y="22"/>
                  </a:lnTo>
                  <a:lnTo>
                    <a:pt x="600" y="22"/>
                  </a:lnTo>
                  <a:lnTo>
                    <a:pt x="600" y="21"/>
                  </a:lnTo>
                  <a:lnTo>
                    <a:pt x="602" y="23"/>
                  </a:lnTo>
                  <a:lnTo>
                    <a:pt x="602" y="25"/>
                  </a:lnTo>
                  <a:lnTo>
                    <a:pt x="602" y="23"/>
                  </a:lnTo>
                  <a:lnTo>
                    <a:pt x="602" y="23"/>
                  </a:lnTo>
                  <a:lnTo>
                    <a:pt x="603" y="25"/>
                  </a:lnTo>
                  <a:lnTo>
                    <a:pt x="603" y="26"/>
                  </a:lnTo>
                  <a:lnTo>
                    <a:pt x="603" y="25"/>
                  </a:lnTo>
                  <a:lnTo>
                    <a:pt x="603" y="26"/>
                  </a:lnTo>
                  <a:lnTo>
                    <a:pt x="604" y="28"/>
                  </a:lnTo>
                  <a:lnTo>
                    <a:pt x="604" y="31"/>
                  </a:lnTo>
                  <a:lnTo>
                    <a:pt x="604" y="28"/>
                  </a:lnTo>
                  <a:lnTo>
                    <a:pt x="604" y="31"/>
                  </a:lnTo>
                  <a:lnTo>
                    <a:pt x="606" y="26"/>
                  </a:lnTo>
                  <a:lnTo>
                    <a:pt x="606" y="28"/>
                  </a:lnTo>
                  <a:lnTo>
                    <a:pt x="606" y="25"/>
                  </a:lnTo>
                  <a:lnTo>
                    <a:pt x="607" y="26"/>
                  </a:lnTo>
                  <a:lnTo>
                    <a:pt x="607" y="22"/>
                  </a:lnTo>
                  <a:lnTo>
                    <a:pt x="609" y="21"/>
                  </a:lnTo>
                  <a:lnTo>
                    <a:pt x="609" y="23"/>
                  </a:lnTo>
                  <a:lnTo>
                    <a:pt x="609" y="21"/>
                  </a:lnTo>
                  <a:lnTo>
                    <a:pt x="609" y="23"/>
                  </a:lnTo>
                  <a:lnTo>
                    <a:pt x="610" y="26"/>
                  </a:lnTo>
                  <a:lnTo>
                    <a:pt x="610" y="28"/>
                  </a:lnTo>
                  <a:lnTo>
                    <a:pt x="610" y="26"/>
                  </a:lnTo>
                  <a:lnTo>
                    <a:pt x="610" y="28"/>
                  </a:lnTo>
                  <a:lnTo>
                    <a:pt x="612" y="28"/>
                  </a:lnTo>
                  <a:lnTo>
                    <a:pt x="612" y="25"/>
                  </a:lnTo>
                  <a:lnTo>
                    <a:pt x="613" y="23"/>
                  </a:lnTo>
                  <a:lnTo>
                    <a:pt x="613" y="23"/>
                  </a:lnTo>
                  <a:lnTo>
                    <a:pt x="613" y="19"/>
                  </a:lnTo>
                  <a:lnTo>
                    <a:pt x="615" y="19"/>
                  </a:lnTo>
                  <a:lnTo>
                    <a:pt x="615" y="22"/>
                  </a:lnTo>
                  <a:lnTo>
                    <a:pt x="615" y="19"/>
                  </a:lnTo>
                  <a:lnTo>
                    <a:pt x="615" y="21"/>
                  </a:lnTo>
                  <a:lnTo>
                    <a:pt x="616" y="22"/>
                  </a:lnTo>
                  <a:lnTo>
                    <a:pt x="616" y="25"/>
                  </a:lnTo>
                  <a:lnTo>
                    <a:pt x="616" y="22"/>
                  </a:lnTo>
                  <a:lnTo>
                    <a:pt x="616" y="23"/>
                  </a:lnTo>
                  <a:lnTo>
                    <a:pt x="617" y="19"/>
                  </a:lnTo>
                  <a:lnTo>
                    <a:pt x="617" y="16"/>
                  </a:lnTo>
                  <a:lnTo>
                    <a:pt x="619" y="13"/>
                  </a:lnTo>
                  <a:lnTo>
                    <a:pt x="619" y="15"/>
                  </a:lnTo>
                  <a:lnTo>
                    <a:pt x="619" y="13"/>
                  </a:lnTo>
                  <a:lnTo>
                    <a:pt x="620" y="13"/>
                  </a:lnTo>
                  <a:lnTo>
                    <a:pt x="620" y="8"/>
                  </a:lnTo>
                  <a:lnTo>
                    <a:pt x="622" y="6"/>
                  </a:lnTo>
                  <a:lnTo>
                    <a:pt x="622" y="2"/>
                  </a:lnTo>
                  <a:lnTo>
                    <a:pt x="623" y="2"/>
                  </a:lnTo>
                  <a:lnTo>
                    <a:pt x="623" y="3"/>
                  </a:lnTo>
                  <a:lnTo>
                    <a:pt x="623" y="0"/>
                  </a:lnTo>
                  <a:lnTo>
                    <a:pt x="623" y="3"/>
                  </a:lnTo>
                  <a:lnTo>
                    <a:pt x="625" y="8"/>
                  </a:lnTo>
                  <a:lnTo>
                    <a:pt x="625" y="0"/>
                  </a:lnTo>
                  <a:lnTo>
                    <a:pt x="626" y="2"/>
                  </a:lnTo>
                  <a:lnTo>
                    <a:pt x="626" y="6"/>
                  </a:lnTo>
                  <a:lnTo>
                    <a:pt x="626" y="2"/>
                  </a:lnTo>
                  <a:lnTo>
                    <a:pt x="626" y="6"/>
                  </a:lnTo>
                  <a:lnTo>
                    <a:pt x="627" y="9"/>
                  </a:lnTo>
                  <a:lnTo>
                    <a:pt x="627" y="15"/>
                  </a:lnTo>
                  <a:lnTo>
                    <a:pt x="627" y="9"/>
                  </a:lnTo>
                  <a:lnTo>
                    <a:pt x="627" y="15"/>
                  </a:lnTo>
                  <a:lnTo>
                    <a:pt x="629" y="18"/>
                  </a:lnTo>
                  <a:lnTo>
                    <a:pt x="629" y="22"/>
                  </a:lnTo>
                  <a:lnTo>
                    <a:pt x="629" y="18"/>
                  </a:lnTo>
                  <a:lnTo>
                    <a:pt x="629" y="22"/>
                  </a:lnTo>
                  <a:lnTo>
                    <a:pt x="630" y="23"/>
                  </a:lnTo>
                  <a:lnTo>
                    <a:pt x="630" y="21"/>
                  </a:lnTo>
                  <a:lnTo>
                    <a:pt x="632" y="23"/>
                  </a:lnTo>
                  <a:lnTo>
                    <a:pt x="632" y="28"/>
                  </a:lnTo>
                  <a:lnTo>
                    <a:pt x="632" y="23"/>
                  </a:lnTo>
                  <a:lnTo>
                    <a:pt x="632" y="28"/>
                  </a:lnTo>
                  <a:lnTo>
                    <a:pt x="633" y="26"/>
                  </a:lnTo>
                  <a:lnTo>
                    <a:pt x="633" y="31"/>
                  </a:lnTo>
                  <a:lnTo>
                    <a:pt x="633" y="26"/>
                  </a:lnTo>
                  <a:lnTo>
                    <a:pt x="633" y="31"/>
                  </a:lnTo>
                  <a:lnTo>
                    <a:pt x="635" y="32"/>
                  </a:lnTo>
                  <a:lnTo>
                    <a:pt x="635" y="36"/>
                  </a:lnTo>
                  <a:lnTo>
                    <a:pt x="635" y="32"/>
                  </a:lnTo>
                  <a:lnTo>
                    <a:pt x="635" y="36"/>
                  </a:lnTo>
                  <a:lnTo>
                    <a:pt x="636" y="38"/>
                  </a:lnTo>
                  <a:lnTo>
                    <a:pt x="636" y="39"/>
                  </a:lnTo>
                  <a:lnTo>
                    <a:pt x="636" y="38"/>
                  </a:lnTo>
                  <a:lnTo>
                    <a:pt x="636" y="39"/>
                  </a:lnTo>
                  <a:lnTo>
                    <a:pt x="638" y="42"/>
                  </a:lnTo>
                  <a:lnTo>
                    <a:pt x="638" y="41"/>
                  </a:lnTo>
                  <a:lnTo>
                    <a:pt x="639" y="39"/>
                  </a:lnTo>
                  <a:lnTo>
                    <a:pt x="639" y="42"/>
                  </a:lnTo>
                  <a:lnTo>
                    <a:pt x="639" y="39"/>
                  </a:lnTo>
                  <a:lnTo>
                    <a:pt x="639" y="42"/>
                  </a:lnTo>
                  <a:lnTo>
                    <a:pt x="640" y="42"/>
                  </a:lnTo>
                  <a:lnTo>
                    <a:pt x="640" y="44"/>
                  </a:lnTo>
                  <a:lnTo>
                    <a:pt x="640" y="42"/>
                  </a:lnTo>
                  <a:lnTo>
                    <a:pt x="640" y="44"/>
                  </a:lnTo>
                  <a:lnTo>
                    <a:pt x="642" y="45"/>
                  </a:lnTo>
                  <a:lnTo>
                    <a:pt x="642" y="46"/>
                  </a:lnTo>
                  <a:lnTo>
                    <a:pt x="642" y="42"/>
                  </a:lnTo>
                  <a:lnTo>
                    <a:pt x="643" y="42"/>
                  </a:lnTo>
                  <a:lnTo>
                    <a:pt x="643" y="41"/>
                  </a:lnTo>
                  <a:lnTo>
                    <a:pt x="645" y="39"/>
                  </a:lnTo>
                  <a:lnTo>
                    <a:pt x="645" y="38"/>
                  </a:lnTo>
                  <a:lnTo>
                    <a:pt x="645" y="38"/>
                  </a:lnTo>
                  <a:lnTo>
                    <a:pt x="646" y="41"/>
                  </a:lnTo>
                  <a:lnTo>
                    <a:pt x="646" y="41"/>
                  </a:lnTo>
                  <a:lnTo>
                    <a:pt x="646" y="39"/>
                  </a:lnTo>
                  <a:lnTo>
                    <a:pt x="648" y="41"/>
                  </a:lnTo>
                  <a:lnTo>
                    <a:pt x="648" y="45"/>
                  </a:lnTo>
                  <a:lnTo>
                    <a:pt x="648" y="41"/>
                  </a:lnTo>
                  <a:lnTo>
                    <a:pt x="648" y="45"/>
                  </a:lnTo>
                  <a:lnTo>
                    <a:pt x="649" y="44"/>
                  </a:lnTo>
                  <a:lnTo>
                    <a:pt x="649" y="45"/>
                  </a:lnTo>
                  <a:lnTo>
                    <a:pt x="649" y="44"/>
                  </a:lnTo>
                  <a:lnTo>
                    <a:pt x="649" y="45"/>
                  </a:lnTo>
                  <a:lnTo>
                    <a:pt x="651" y="45"/>
                  </a:lnTo>
                  <a:lnTo>
                    <a:pt x="651" y="46"/>
                  </a:lnTo>
                  <a:lnTo>
                    <a:pt x="651" y="45"/>
                  </a:lnTo>
                  <a:lnTo>
                    <a:pt x="651" y="46"/>
                  </a:lnTo>
                  <a:lnTo>
                    <a:pt x="652" y="45"/>
                  </a:lnTo>
                  <a:lnTo>
                    <a:pt x="652" y="39"/>
                  </a:lnTo>
                  <a:lnTo>
                    <a:pt x="652" y="41"/>
                  </a:lnTo>
                  <a:lnTo>
                    <a:pt x="653" y="42"/>
                  </a:lnTo>
                  <a:lnTo>
                    <a:pt x="653" y="46"/>
                  </a:lnTo>
                  <a:lnTo>
                    <a:pt x="653" y="42"/>
                  </a:lnTo>
                  <a:lnTo>
                    <a:pt x="653" y="46"/>
                  </a:lnTo>
                  <a:lnTo>
                    <a:pt x="655" y="49"/>
                  </a:lnTo>
                  <a:lnTo>
                    <a:pt x="655" y="46"/>
                  </a:lnTo>
                  <a:lnTo>
                    <a:pt x="656" y="46"/>
                  </a:lnTo>
                  <a:lnTo>
                    <a:pt x="656" y="49"/>
                  </a:lnTo>
                  <a:lnTo>
                    <a:pt x="656" y="46"/>
                  </a:lnTo>
                  <a:lnTo>
                    <a:pt x="656" y="49"/>
                  </a:lnTo>
                  <a:lnTo>
                    <a:pt x="658" y="48"/>
                  </a:lnTo>
                  <a:lnTo>
                    <a:pt x="658" y="45"/>
                  </a:lnTo>
                  <a:lnTo>
                    <a:pt x="658" y="46"/>
                  </a:lnTo>
                  <a:lnTo>
                    <a:pt x="659" y="46"/>
                  </a:lnTo>
                  <a:lnTo>
                    <a:pt x="659" y="46"/>
                  </a:lnTo>
                  <a:lnTo>
                    <a:pt x="659" y="46"/>
                  </a:lnTo>
                  <a:lnTo>
                    <a:pt x="661" y="42"/>
                  </a:lnTo>
                  <a:lnTo>
                    <a:pt x="661" y="45"/>
                  </a:lnTo>
                  <a:lnTo>
                    <a:pt x="661" y="42"/>
                  </a:lnTo>
                  <a:lnTo>
                    <a:pt x="661" y="45"/>
                  </a:lnTo>
                  <a:lnTo>
                    <a:pt x="662" y="45"/>
                  </a:lnTo>
                  <a:lnTo>
                    <a:pt x="662" y="45"/>
                  </a:lnTo>
                  <a:lnTo>
                    <a:pt x="662" y="45"/>
                  </a:lnTo>
                  <a:lnTo>
                    <a:pt x="662" y="45"/>
                  </a:lnTo>
                  <a:lnTo>
                    <a:pt x="663" y="45"/>
                  </a:lnTo>
                  <a:lnTo>
                    <a:pt x="663" y="44"/>
                  </a:lnTo>
                  <a:lnTo>
                    <a:pt x="665" y="44"/>
                  </a:lnTo>
                  <a:lnTo>
                    <a:pt x="665" y="45"/>
                  </a:lnTo>
                  <a:lnTo>
                    <a:pt x="665" y="44"/>
                  </a:lnTo>
                  <a:lnTo>
                    <a:pt x="666" y="48"/>
                  </a:lnTo>
                  <a:lnTo>
                    <a:pt x="666" y="48"/>
                  </a:lnTo>
                  <a:lnTo>
                    <a:pt x="666" y="48"/>
                  </a:lnTo>
                  <a:lnTo>
                    <a:pt x="668" y="48"/>
                  </a:lnTo>
                  <a:lnTo>
                    <a:pt x="668" y="49"/>
                  </a:lnTo>
                  <a:lnTo>
                    <a:pt x="668" y="46"/>
                  </a:lnTo>
                  <a:lnTo>
                    <a:pt x="668" y="49"/>
                  </a:lnTo>
                  <a:lnTo>
                    <a:pt x="669" y="48"/>
                  </a:lnTo>
                  <a:lnTo>
                    <a:pt x="669" y="48"/>
                  </a:lnTo>
                  <a:lnTo>
                    <a:pt x="669" y="46"/>
                  </a:lnTo>
                  <a:lnTo>
                    <a:pt x="669" y="48"/>
                  </a:lnTo>
                  <a:lnTo>
                    <a:pt x="671" y="52"/>
                  </a:lnTo>
                  <a:lnTo>
                    <a:pt x="671" y="54"/>
                  </a:lnTo>
                  <a:lnTo>
                    <a:pt x="671" y="51"/>
                  </a:lnTo>
                  <a:lnTo>
                    <a:pt x="672" y="48"/>
                  </a:lnTo>
                  <a:lnTo>
                    <a:pt x="672" y="51"/>
                  </a:lnTo>
                  <a:lnTo>
                    <a:pt x="672" y="48"/>
                  </a:lnTo>
                  <a:lnTo>
                    <a:pt x="672" y="51"/>
                  </a:lnTo>
                  <a:lnTo>
                    <a:pt x="674" y="49"/>
                  </a:lnTo>
                  <a:lnTo>
                    <a:pt x="674" y="51"/>
                  </a:lnTo>
                  <a:lnTo>
                    <a:pt x="674" y="49"/>
                  </a:lnTo>
                  <a:lnTo>
                    <a:pt x="674" y="51"/>
                  </a:lnTo>
                  <a:lnTo>
                    <a:pt x="675" y="51"/>
                  </a:lnTo>
                  <a:lnTo>
                    <a:pt x="675" y="46"/>
                  </a:lnTo>
                  <a:lnTo>
                    <a:pt x="676" y="44"/>
                  </a:lnTo>
                  <a:lnTo>
                    <a:pt x="676" y="44"/>
                  </a:lnTo>
                  <a:lnTo>
                    <a:pt x="676" y="44"/>
                  </a:lnTo>
                  <a:lnTo>
                    <a:pt x="678" y="42"/>
                  </a:lnTo>
                  <a:lnTo>
                    <a:pt x="678" y="42"/>
                  </a:lnTo>
                  <a:lnTo>
                    <a:pt x="678" y="42"/>
                  </a:lnTo>
                  <a:lnTo>
                    <a:pt x="679" y="41"/>
                  </a:lnTo>
                  <a:lnTo>
                    <a:pt x="679" y="42"/>
                  </a:lnTo>
                  <a:lnTo>
                    <a:pt x="679" y="41"/>
                  </a:lnTo>
                  <a:lnTo>
                    <a:pt x="679" y="42"/>
                  </a:lnTo>
                  <a:lnTo>
                    <a:pt x="681" y="46"/>
                  </a:lnTo>
                  <a:lnTo>
                    <a:pt x="681" y="48"/>
                  </a:lnTo>
                  <a:lnTo>
                    <a:pt x="681" y="46"/>
                  </a:lnTo>
                  <a:lnTo>
                    <a:pt x="681" y="48"/>
                  </a:lnTo>
                  <a:lnTo>
                    <a:pt x="682" y="46"/>
                  </a:lnTo>
                  <a:lnTo>
                    <a:pt x="682" y="49"/>
                  </a:lnTo>
                  <a:lnTo>
                    <a:pt x="682" y="46"/>
                  </a:lnTo>
                  <a:lnTo>
                    <a:pt x="682" y="49"/>
                  </a:lnTo>
                  <a:lnTo>
                    <a:pt x="684" y="49"/>
                  </a:lnTo>
                  <a:lnTo>
                    <a:pt x="684" y="49"/>
                  </a:lnTo>
                  <a:lnTo>
                    <a:pt x="684" y="48"/>
                  </a:lnTo>
                  <a:lnTo>
                    <a:pt x="685" y="46"/>
                  </a:lnTo>
                  <a:lnTo>
                    <a:pt x="685" y="48"/>
                  </a:lnTo>
                  <a:lnTo>
                    <a:pt x="685" y="46"/>
                  </a:lnTo>
                  <a:lnTo>
                    <a:pt x="685" y="48"/>
                  </a:lnTo>
                  <a:lnTo>
                    <a:pt x="687" y="48"/>
                  </a:lnTo>
                  <a:lnTo>
                    <a:pt x="687" y="51"/>
                  </a:lnTo>
                  <a:lnTo>
                    <a:pt x="687" y="48"/>
                  </a:lnTo>
                  <a:lnTo>
                    <a:pt x="687" y="51"/>
                  </a:lnTo>
                  <a:lnTo>
                    <a:pt x="688" y="52"/>
                  </a:lnTo>
                  <a:lnTo>
                    <a:pt x="688" y="59"/>
                  </a:lnTo>
                  <a:lnTo>
                    <a:pt x="688" y="52"/>
                  </a:lnTo>
                  <a:lnTo>
                    <a:pt x="688" y="59"/>
                  </a:lnTo>
                  <a:lnTo>
                    <a:pt x="689" y="59"/>
                  </a:lnTo>
                  <a:lnTo>
                    <a:pt x="689" y="61"/>
                  </a:lnTo>
                  <a:lnTo>
                    <a:pt x="689" y="59"/>
                  </a:lnTo>
                  <a:lnTo>
                    <a:pt x="689" y="61"/>
                  </a:lnTo>
                  <a:lnTo>
                    <a:pt x="691" y="64"/>
                  </a:lnTo>
                  <a:lnTo>
                    <a:pt x="691" y="61"/>
                  </a:lnTo>
                  <a:lnTo>
                    <a:pt x="691" y="62"/>
                  </a:lnTo>
                  <a:lnTo>
                    <a:pt x="692" y="64"/>
                  </a:lnTo>
                  <a:lnTo>
                    <a:pt x="692" y="64"/>
                  </a:lnTo>
                  <a:lnTo>
                    <a:pt x="692" y="64"/>
                  </a:lnTo>
                  <a:lnTo>
                    <a:pt x="694" y="65"/>
                  </a:lnTo>
                  <a:lnTo>
                    <a:pt x="694" y="61"/>
                  </a:lnTo>
                  <a:lnTo>
                    <a:pt x="695" y="61"/>
                  </a:lnTo>
                  <a:lnTo>
                    <a:pt x="695" y="59"/>
                  </a:lnTo>
                  <a:lnTo>
                    <a:pt x="695" y="61"/>
                  </a:lnTo>
                  <a:lnTo>
                    <a:pt x="697" y="59"/>
                  </a:lnTo>
                  <a:lnTo>
                    <a:pt x="697" y="64"/>
                  </a:lnTo>
                  <a:lnTo>
                    <a:pt x="697" y="59"/>
                  </a:lnTo>
                  <a:lnTo>
                    <a:pt x="697" y="64"/>
                  </a:lnTo>
                  <a:lnTo>
                    <a:pt x="698" y="59"/>
                  </a:lnTo>
                  <a:lnTo>
                    <a:pt x="698" y="52"/>
                  </a:lnTo>
                  <a:lnTo>
                    <a:pt x="699" y="51"/>
                  </a:lnTo>
                  <a:lnTo>
                    <a:pt x="699" y="51"/>
                  </a:lnTo>
                  <a:lnTo>
                    <a:pt x="699" y="51"/>
                  </a:lnTo>
                  <a:lnTo>
                    <a:pt x="699" y="51"/>
                  </a:lnTo>
                  <a:lnTo>
                    <a:pt x="701" y="51"/>
                  </a:lnTo>
                  <a:lnTo>
                    <a:pt x="701" y="52"/>
                  </a:lnTo>
                  <a:lnTo>
                    <a:pt x="701" y="46"/>
                  </a:lnTo>
                  <a:lnTo>
                    <a:pt x="702" y="45"/>
                  </a:lnTo>
                  <a:lnTo>
                    <a:pt x="702" y="42"/>
                  </a:lnTo>
                  <a:lnTo>
                    <a:pt x="702" y="45"/>
                  </a:lnTo>
                  <a:lnTo>
                    <a:pt x="704" y="42"/>
                  </a:lnTo>
                  <a:lnTo>
                    <a:pt x="704" y="42"/>
                  </a:lnTo>
                  <a:lnTo>
                    <a:pt x="704" y="42"/>
                  </a:lnTo>
                  <a:lnTo>
                    <a:pt x="705" y="44"/>
                  </a:lnTo>
                  <a:lnTo>
                    <a:pt x="705" y="45"/>
                  </a:lnTo>
                  <a:lnTo>
                    <a:pt x="705" y="44"/>
                  </a:lnTo>
                  <a:lnTo>
                    <a:pt x="705" y="45"/>
                  </a:lnTo>
                  <a:lnTo>
                    <a:pt x="707" y="44"/>
                  </a:lnTo>
                  <a:lnTo>
                    <a:pt x="707" y="44"/>
                  </a:lnTo>
                  <a:lnTo>
                    <a:pt x="707" y="44"/>
                  </a:lnTo>
                  <a:lnTo>
                    <a:pt x="707" y="44"/>
                  </a:lnTo>
                  <a:lnTo>
                    <a:pt x="708" y="46"/>
                  </a:lnTo>
                  <a:lnTo>
                    <a:pt x="708" y="42"/>
                  </a:lnTo>
                  <a:lnTo>
                    <a:pt x="708" y="44"/>
                  </a:lnTo>
                  <a:lnTo>
                    <a:pt x="710" y="45"/>
                  </a:lnTo>
                  <a:lnTo>
                    <a:pt x="710" y="48"/>
                  </a:lnTo>
                  <a:lnTo>
                    <a:pt x="710" y="45"/>
                  </a:lnTo>
                  <a:lnTo>
                    <a:pt x="710" y="48"/>
                  </a:lnTo>
                  <a:lnTo>
                    <a:pt x="711" y="46"/>
                  </a:lnTo>
                  <a:lnTo>
                    <a:pt x="711" y="45"/>
                  </a:lnTo>
                  <a:lnTo>
                    <a:pt x="712" y="49"/>
                  </a:lnTo>
                  <a:lnTo>
                    <a:pt x="712" y="51"/>
                  </a:lnTo>
                  <a:lnTo>
                    <a:pt x="712" y="49"/>
                  </a:lnTo>
                  <a:lnTo>
                    <a:pt x="712" y="49"/>
                  </a:lnTo>
                  <a:lnTo>
                    <a:pt x="714" y="51"/>
                  </a:lnTo>
                  <a:lnTo>
                    <a:pt x="714" y="54"/>
                  </a:lnTo>
                  <a:lnTo>
                    <a:pt x="714" y="51"/>
                  </a:lnTo>
                  <a:lnTo>
                    <a:pt x="714" y="54"/>
                  </a:lnTo>
                  <a:lnTo>
                    <a:pt x="715" y="55"/>
                  </a:lnTo>
                  <a:lnTo>
                    <a:pt x="715" y="54"/>
                  </a:lnTo>
                  <a:lnTo>
                    <a:pt x="715" y="55"/>
                  </a:lnTo>
                  <a:lnTo>
                    <a:pt x="717" y="52"/>
                  </a:lnTo>
                  <a:lnTo>
                    <a:pt x="717" y="54"/>
                  </a:lnTo>
                  <a:lnTo>
                    <a:pt x="717" y="52"/>
                  </a:lnTo>
                  <a:lnTo>
                    <a:pt x="717" y="54"/>
                  </a:lnTo>
                  <a:lnTo>
                    <a:pt x="718" y="52"/>
                  </a:lnTo>
                  <a:lnTo>
                    <a:pt x="718" y="54"/>
                  </a:lnTo>
                  <a:lnTo>
                    <a:pt x="718" y="52"/>
                  </a:lnTo>
                  <a:lnTo>
                    <a:pt x="718" y="54"/>
                  </a:lnTo>
                  <a:lnTo>
                    <a:pt x="720" y="57"/>
                  </a:lnTo>
                  <a:lnTo>
                    <a:pt x="720" y="52"/>
                  </a:lnTo>
                  <a:lnTo>
                    <a:pt x="721" y="51"/>
                  </a:lnTo>
                  <a:lnTo>
                    <a:pt x="721" y="46"/>
                  </a:lnTo>
                  <a:lnTo>
                    <a:pt x="723" y="45"/>
                  </a:lnTo>
                  <a:lnTo>
                    <a:pt x="723" y="46"/>
                  </a:lnTo>
                  <a:lnTo>
                    <a:pt x="723" y="44"/>
                  </a:lnTo>
                  <a:lnTo>
                    <a:pt x="724" y="44"/>
                  </a:lnTo>
                  <a:lnTo>
                    <a:pt x="724" y="41"/>
                  </a:lnTo>
                  <a:lnTo>
                    <a:pt x="725" y="39"/>
                  </a:lnTo>
                  <a:lnTo>
                    <a:pt x="725" y="39"/>
                  </a:lnTo>
                  <a:lnTo>
                    <a:pt x="725" y="39"/>
                  </a:lnTo>
                  <a:lnTo>
                    <a:pt x="727" y="39"/>
                  </a:lnTo>
                  <a:lnTo>
                    <a:pt x="727" y="38"/>
                  </a:lnTo>
                  <a:lnTo>
                    <a:pt x="728" y="36"/>
                  </a:lnTo>
                  <a:lnTo>
                    <a:pt x="728" y="36"/>
                  </a:lnTo>
                  <a:lnTo>
                    <a:pt x="728" y="35"/>
                  </a:lnTo>
                  <a:lnTo>
                    <a:pt x="730" y="39"/>
                  </a:lnTo>
                  <a:lnTo>
                    <a:pt x="730" y="44"/>
                  </a:lnTo>
                  <a:lnTo>
                    <a:pt x="730" y="39"/>
                  </a:lnTo>
                  <a:lnTo>
                    <a:pt x="730" y="44"/>
                  </a:lnTo>
                  <a:lnTo>
                    <a:pt x="731" y="45"/>
                  </a:lnTo>
                  <a:lnTo>
                    <a:pt x="731" y="42"/>
                  </a:lnTo>
                  <a:lnTo>
                    <a:pt x="731" y="44"/>
                  </a:lnTo>
                  <a:lnTo>
                    <a:pt x="733" y="44"/>
                  </a:lnTo>
                  <a:lnTo>
                    <a:pt x="733" y="44"/>
                  </a:lnTo>
                  <a:lnTo>
                    <a:pt x="733" y="44"/>
                  </a:lnTo>
                  <a:lnTo>
                    <a:pt x="734" y="42"/>
                  </a:lnTo>
                  <a:lnTo>
                    <a:pt x="734" y="46"/>
                  </a:lnTo>
                  <a:lnTo>
                    <a:pt x="734" y="41"/>
                  </a:lnTo>
                  <a:lnTo>
                    <a:pt x="734" y="46"/>
                  </a:lnTo>
                  <a:lnTo>
                    <a:pt x="735" y="48"/>
                  </a:lnTo>
                  <a:lnTo>
                    <a:pt x="735" y="46"/>
                  </a:lnTo>
                  <a:lnTo>
                    <a:pt x="735" y="48"/>
                  </a:lnTo>
                  <a:lnTo>
                    <a:pt x="737" y="46"/>
                  </a:lnTo>
                  <a:lnTo>
                    <a:pt x="737" y="48"/>
                  </a:lnTo>
                  <a:lnTo>
                    <a:pt x="737" y="45"/>
                  </a:lnTo>
                  <a:lnTo>
                    <a:pt x="737" y="48"/>
                  </a:lnTo>
                  <a:lnTo>
                    <a:pt x="738" y="46"/>
                  </a:lnTo>
                  <a:lnTo>
                    <a:pt x="738" y="48"/>
                  </a:lnTo>
                  <a:lnTo>
                    <a:pt x="738" y="46"/>
                  </a:lnTo>
                  <a:lnTo>
                    <a:pt x="738" y="48"/>
                  </a:lnTo>
                  <a:lnTo>
                    <a:pt x="740" y="51"/>
                  </a:lnTo>
                  <a:lnTo>
                    <a:pt x="740" y="45"/>
                  </a:lnTo>
                  <a:lnTo>
                    <a:pt x="741" y="45"/>
                  </a:lnTo>
                  <a:lnTo>
                    <a:pt x="741" y="48"/>
                  </a:lnTo>
                  <a:lnTo>
                    <a:pt x="741" y="45"/>
                  </a:lnTo>
                  <a:lnTo>
                    <a:pt x="741" y="48"/>
                  </a:lnTo>
                  <a:lnTo>
                    <a:pt x="743" y="51"/>
                  </a:lnTo>
                  <a:lnTo>
                    <a:pt x="743" y="48"/>
                  </a:lnTo>
                  <a:lnTo>
                    <a:pt x="744" y="48"/>
                  </a:lnTo>
                  <a:lnTo>
                    <a:pt x="744" y="51"/>
                  </a:lnTo>
                  <a:lnTo>
                    <a:pt x="744" y="48"/>
                  </a:lnTo>
                  <a:lnTo>
                    <a:pt x="744" y="51"/>
                  </a:lnTo>
                  <a:lnTo>
                    <a:pt x="746" y="54"/>
                  </a:lnTo>
                  <a:lnTo>
                    <a:pt x="746" y="54"/>
                  </a:lnTo>
                  <a:lnTo>
                    <a:pt x="746" y="51"/>
                  </a:lnTo>
                  <a:lnTo>
                    <a:pt x="747" y="46"/>
                  </a:lnTo>
                  <a:lnTo>
                    <a:pt x="747" y="41"/>
                  </a:lnTo>
                  <a:lnTo>
                    <a:pt x="748" y="41"/>
                  </a:lnTo>
                  <a:lnTo>
                    <a:pt x="748" y="44"/>
                  </a:lnTo>
                  <a:lnTo>
                    <a:pt x="748" y="41"/>
                  </a:lnTo>
                  <a:lnTo>
                    <a:pt x="748" y="44"/>
                  </a:lnTo>
                  <a:lnTo>
                    <a:pt x="750" y="44"/>
                  </a:lnTo>
                  <a:lnTo>
                    <a:pt x="750" y="46"/>
                  </a:lnTo>
                  <a:lnTo>
                    <a:pt x="750" y="44"/>
                  </a:lnTo>
                  <a:lnTo>
                    <a:pt x="750" y="45"/>
                  </a:lnTo>
                  <a:lnTo>
                    <a:pt x="751" y="44"/>
                  </a:lnTo>
                  <a:lnTo>
                    <a:pt x="751" y="46"/>
                  </a:lnTo>
                  <a:lnTo>
                    <a:pt x="751" y="44"/>
                  </a:lnTo>
                  <a:lnTo>
                    <a:pt x="751" y="46"/>
                  </a:lnTo>
                  <a:lnTo>
                    <a:pt x="753" y="46"/>
                  </a:lnTo>
                  <a:lnTo>
                    <a:pt x="753" y="48"/>
                  </a:lnTo>
                  <a:lnTo>
                    <a:pt x="753" y="46"/>
                  </a:lnTo>
                  <a:lnTo>
                    <a:pt x="753" y="48"/>
                  </a:lnTo>
                  <a:lnTo>
                    <a:pt x="754" y="46"/>
                  </a:lnTo>
                  <a:lnTo>
                    <a:pt x="754" y="49"/>
                  </a:lnTo>
                  <a:lnTo>
                    <a:pt x="754" y="46"/>
                  </a:lnTo>
                  <a:lnTo>
                    <a:pt x="754" y="49"/>
                  </a:lnTo>
                  <a:lnTo>
                    <a:pt x="756" y="51"/>
                  </a:lnTo>
                  <a:lnTo>
                    <a:pt x="756" y="62"/>
                  </a:lnTo>
                  <a:lnTo>
                    <a:pt x="756" y="51"/>
                  </a:lnTo>
                  <a:lnTo>
                    <a:pt x="756" y="62"/>
                  </a:lnTo>
                  <a:lnTo>
                    <a:pt x="757" y="64"/>
                  </a:lnTo>
                  <a:lnTo>
                    <a:pt x="757" y="61"/>
                  </a:lnTo>
                  <a:lnTo>
                    <a:pt x="759" y="59"/>
                  </a:lnTo>
                  <a:lnTo>
                    <a:pt x="759" y="58"/>
                  </a:lnTo>
                  <a:lnTo>
                    <a:pt x="759" y="58"/>
                  </a:lnTo>
                  <a:lnTo>
                    <a:pt x="760" y="59"/>
                  </a:lnTo>
                  <a:lnTo>
                    <a:pt x="760" y="61"/>
                  </a:lnTo>
                  <a:lnTo>
                    <a:pt x="760" y="58"/>
                  </a:lnTo>
                  <a:lnTo>
                    <a:pt x="760" y="61"/>
                  </a:lnTo>
                  <a:lnTo>
                    <a:pt x="761" y="64"/>
                  </a:lnTo>
                  <a:lnTo>
                    <a:pt x="761" y="65"/>
                  </a:lnTo>
                  <a:lnTo>
                    <a:pt x="761" y="64"/>
                  </a:lnTo>
                  <a:lnTo>
                    <a:pt x="761" y="65"/>
                  </a:lnTo>
                  <a:lnTo>
                    <a:pt x="763" y="67"/>
                  </a:lnTo>
                  <a:lnTo>
                    <a:pt x="763" y="67"/>
                  </a:lnTo>
                  <a:lnTo>
                    <a:pt x="763" y="67"/>
                  </a:lnTo>
                  <a:lnTo>
                    <a:pt x="763" y="67"/>
                  </a:lnTo>
                  <a:lnTo>
                    <a:pt x="764" y="71"/>
                  </a:lnTo>
                  <a:lnTo>
                    <a:pt x="764" y="71"/>
                  </a:lnTo>
                  <a:lnTo>
                    <a:pt x="764" y="71"/>
                  </a:lnTo>
                  <a:lnTo>
                    <a:pt x="764" y="71"/>
                  </a:lnTo>
                  <a:lnTo>
                    <a:pt x="766" y="72"/>
                  </a:lnTo>
                  <a:lnTo>
                    <a:pt x="766" y="78"/>
                  </a:lnTo>
                  <a:lnTo>
                    <a:pt x="766" y="72"/>
                  </a:lnTo>
                  <a:lnTo>
                    <a:pt x="766" y="78"/>
                  </a:lnTo>
                  <a:lnTo>
                    <a:pt x="767" y="77"/>
                  </a:lnTo>
                  <a:lnTo>
                    <a:pt x="767" y="75"/>
                  </a:lnTo>
                  <a:lnTo>
                    <a:pt x="767" y="77"/>
                  </a:lnTo>
                  <a:lnTo>
                    <a:pt x="769" y="77"/>
                  </a:lnTo>
                  <a:lnTo>
                    <a:pt x="769" y="75"/>
                  </a:lnTo>
                  <a:lnTo>
                    <a:pt x="770" y="74"/>
                  </a:lnTo>
                  <a:lnTo>
                    <a:pt x="770" y="69"/>
                  </a:lnTo>
                  <a:lnTo>
                    <a:pt x="771" y="69"/>
                  </a:lnTo>
                  <a:lnTo>
                    <a:pt x="771" y="71"/>
                  </a:lnTo>
                  <a:lnTo>
                    <a:pt x="771" y="69"/>
                  </a:lnTo>
                  <a:lnTo>
                    <a:pt x="771" y="69"/>
                  </a:lnTo>
                  <a:lnTo>
                    <a:pt x="773" y="68"/>
                  </a:lnTo>
                  <a:lnTo>
                    <a:pt x="773" y="69"/>
                  </a:lnTo>
                  <a:lnTo>
                    <a:pt x="773" y="67"/>
                  </a:lnTo>
                  <a:lnTo>
                    <a:pt x="774" y="65"/>
                  </a:lnTo>
                  <a:lnTo>
                    <a:pt x="774" y="68"/>
                  </a:lnTo>
                  <a:lnTo>
                    <a:pt x="774" y="65"/>
                  </a:lnTo>
                  <a:lnTo>
                    <a:pt x="774" y="67"/>
                  </a:lnTo>
                  <a:lnTo>
                    <a:pt x="776" y="68"/>
                  </a:lnTo>
                  <a:lnTo>
                    <a:pt x="776" y="67"/>
                  </a:lnTo>
                  <a:lnTo>
                    <a:pt x="776" y="68"/>
                  </a:lnTo>
                  <a:lnTo>
                    <a:pt x="777" y="67"/>
                  </a:lnTo>
                  <a:lnTo>
                    <a:pt x="777" y="68"/>
                  </a:lnTo>
                  <a:lnTo>
                    <a:pt x="777" y="67"/>
                  </a:lnTo>
                  <a:lnTo>
                    <a:pt x="777" y="68"/>
                  </a:lnTo>
                  <a:lnTo>
                    <a:pt x="779" y="67"/>
                  </a:lnTo>
                  <a:lnTo>
                    <a:pt x="779" y="68"/>
                  </a:lnTo>
                  <a:lnTo>
                    <a:pt x="779" y="67"/>
                  </a:lnTo>
                  <a:lnTo>
                    <a:pt x="779" y="68"/>
                  </a:lnTo>
                  <a:lnTo>
                    <a:pt x="780" y="68"/>
                  </a:lnTo>
                  <a:lnTo>
                    <a:pt x="780" y="65"/>
                  </a:lnTo>
                  <a:lnTo>
                    <a:pt x="782" y="65"/>
                  </a:lnTo>
                  <a:lnTo>
                    <a:pt x="782" y="68"/>
                  </a:lnTo>
                  <a:lnTo>
                    <a:pt x="782" y="65"/>
                  </a:lnTo>
                  <a:lnTo>
                    <a:pt x="782" y="68"/>
                  </a:lnTo>
                  <a:lnTo>
                    <a:pt x="783" y="67"/>
                  </a:lnTo>
                  <a:lnTo>
                    <a:pt x="783" y="71"/>
                  </a:lnTo>
                  <a:lnTo>
                    <a:pt x="783" y="67"/>
                  </a:lnTo>
                  <a:lnTo>
                    <a:pt x="783" y="71"/>
                  </a:lnTo>
                  <a:lnTo>
                    <a:pt x="784" y="68"/>
                  </a:lnTo>
                  <a:lnTo>
                    <a:pt x="784" y="67"/>
                  </a:lnTo>
                  <a:lnTo>
                    <a:pt x="784" y="68"/>
                  </a:lnTo>
                  <a:lnTo>
                    <a:pt x="786" y="68"/>
                  </a:lnTo>
                  <a:lnTo>
                    <a:pt x="786" y="71"/>
                  </a:lnTo>
                  <a:lnTo>
                    <a:pt x="786" y="68"/>
                  </a:lnTo>
                  <a:lnTo>
                    <a:pt x="786" y="71"/>
                  </a:lnTo>
                  <a:lnTo>
                    <a:pt x="787" y="74"/>
                  </a:lnTo>
                  <a:lnTo>
                    <a:pt x="787" y="77"/>
                  </a:lnTo>
                  <a:lnTo>
                    <a:pt x="787" y="74"/>
                  </a:lnTo>
                  <a:lnTo>
                    <a:pt x="787" y="77"/>
                  </a:lnTo>
                  <a:lnTo>
                    <a:pt x="789" y="80"/>
                  </a:lnTo>
                  <a:lnTo>
                    <a:pt x="789" y="81"/>
                  </a:lnTo>
                  <a:lnTo>
                    <a:pt x="789" y="80"/>
                  </a:lnTo>
                  <a:lnTo>
                    <a:pt x="789" y="81"/>
                  </a:lnTo>
                  <a:lnTo>
                    <a:pt x="790" y="82"/>
                  </a:lnTo>
                  <a:lnTo>
                    <a:pt x="790" y="87"/>
                  </a:lnTo>
                  <a:lnTo>
                    <a:pt x="790" y="82"/>
                  </a:lnTo>
                  <a:lnTo>
                    <a:pt x="790" y="87"/>
                  </a:lnTo>
                  <a:lnTo>
                    <a:pt x="792" y="90"/>
                  </a:lnTo>
                  <a:lnTo>
                    <a:pt x="792" y="90"/>
                  </a:lnTo>
                  <a:lnTo>
                    <a:pt x="792" y="88"/>
                  </a:lnTo>
                  <a:lnTo>
                    <a:pt x="792" y="90"/>
                  </a:lnTo>
                  <a:lnTo>
                    <a:pt x="793" y="91"/>
                  </a:lnTo>
                  <a:lnTo>
                    <a:pt x="793" y="93"/>
                  </a:lnTo>
                  <a:lnTo>
                    <a:pt x="793" y="91"/>
                  </a:lnTo>
                  <a:lnTo>
                    <a:pt x="795" y="87"/>
                  </a:lnTo>
                  <a:lnTo>
                    <a:pt x="795" y="88"/>
                  </a:lnTo>
                  <a:lnTo>
                    <a:pt x="795" y="87"/>
                  </a:lnTo>
                  <a:lnTo>
                    <a:pt x="795" y="88"/>
                  </a:lnTo>
                  <a:lnTo>
                    <a:pt x="796" y="85"/>
                  </a:lnTo>
                  <a:lnTo>
                    <a:pt x="796" y="80"/>
                  </a:lnTo>
                  <a:lnTo>
                    <a:pt x="797" y="77"/>
                  </a:lnTo>
                  <a:lnTo>
                    <a:pt x="797" y="75"/>
                  </a:lnTo>
                  <a:lnTo>
                    <a:pt x="799" y="74"/>
                  </a:lnTo>
                  <a:lnTo>
                    <a:pt x="799" y="75"/>
                  </a:lnTo>
                  <a:lnTo>
                    <a:pt x="799" y="74"/>
                  </a:lnTo>
                  <a:lnTo>
                    <a:pt x="799" y="75"/>
                  </a:lnTo>
                  <a:lnTo>
                    <a:pt x="800" y="74"/>
                  </a:lnTo>
                  <a:lnTo>
                    <a:pt x="800" y="74"/>
                  </a:lnTo>
                  <a:lnTo>
                    <a:pt x="800" y="74"/>
                  </a:lnTo>
                  <a:lnTo>
                    <a:pt x="802" y="71"/>
                  </a:lnTo>
                  <a:lnTo>
                    <a:pt x="802" y="67"/>
                  </a:lnTo>
                  <a:lnTo>
                    <a:pt x="803" y="64"/>
                  </a:lnTo>
                  <a:lnTo>
                    <a:pt x="803" y="65"/>
                  </a:lnTo>
                  <a:lnTo>
                    <a:pt x="803" y="64"/>
                  </a:lnTo>
                  <a:lnTo>
                    <a:pt x="803" y="65"/>
                  </a:lnTo>
                  <a:lnTo>
                    <a:pt x="805" y="67"/>
                  </a:lnTo>
                  <a:lnTo>
                    <a:pt x="805" y="62"/>
                  </a:lnTo>
                  <a:lnTo>
                    <a:pt x="806" y="61"/>
                  </a:lnTo>
                  <a:lnTo>
                    <a:pt x="806" y="64"/>
                  </a:lnTo>
                  <a:lnTo>
                    <a:pt x="806" y="61"/>
                  </a:lnTo>
                  <a:lnTo>
                    <a:pt x="806" y="64"/>
                  </a:lnTo>
                  <a:lnTo>
                    <a:pt x="807" y="64"/>
                  </a:lnTo>
                  <a:lnTo>
                    <a:pt x="807" y="64"/>
                  </a:lnTo>
                  <a:lnTo>
                    <a:pt x="807" y="62"/>
                  </a:lnTo>
                  <a:lnTo>
                    <a:pt x="807" y="64"/>
                  </a:lnTo>
                  <a:lnTo>
                    <a:pt x="809" y="65"/>
                  </a:lnTo>
                  <a:lnTo>
                    <a:pt x="809" y="68"/>
                  </a:lnTo>
                  <a:lnTo>
                    <a:pt x="809" y="65"/>
                  </a:lnTo>
                  <a:lnTo>
                    <a:pt x="809" y="68"/>
                  </a:lnTo>
                  <a:lnTo>
                    <a:pt x="810" y="71"/>
                  </a:lnTo>
                  <a:lnTo>
                    <a:pt x="810" y="69"/>
                  </a:lnTo>
                  <a:lnTo>
                    <a:pt x="810" y="69"/>
                  </a:lnTo>
                  <a:lnTo>
                    <a:pt x="812" y="69"/>
                  </a:lnTo>
                  <a:lnTo>
                    <a:pt x="812" y="68"/>
                  </a:lnTo>
                  <a:lnTo>
                    <a:pt x="812" y="69"/>
                  </a:lnTo>
                  <a:lnTo>
                    <a:pt x="813" y="71"/>
                  </a:lnTo>
                  <a:lnTo>
                    <a:pt x="813" y="72"/>
                  </a:lnTo>
                  <a:lnTo>
                    <a:pt x="813" y="71"/>
                  </a:lnTo>
                  <a:lnTo>
                    <a:pt x="813" y="72"/>
                  </a:lnTo>
                  <a:lnTo>
                    <a:pt x="815" y="72"/>
                  </a:lnTo>
                  <a:lnTo>
                    <a:pt x="815" y="74"/>
                  </a:lnTo>
                  <a:lnTo>
                    <a:pt x="815" y="72"/>
                  </a:lnTo>
                  <a:lnTo>
                    <a:pt x="815" y="74"/>
                  </a:lnTo>
                  <a:lnTo>
                    <a:pt x="816" y="77"/>
                  </a:lnTo>
                  <a:lnTo>
                    <a:pt x="816" y="78"/>
                  </a:lnTo>
                  <a:lnTo>
                    <a:pt x="816" y="77"/>
                  </a:lnTo>
                  <a:lnTo>
                    <a:pt x="816" y="78"/>
                  </a:lnTo>
                  <a:lnTo>
                    <a:pt x="818" y="80"/>
                  </a:lnTo>
                  <a:lnTo>
                    <a:pt x="818" y="84"/>
                  </a:lnTo>
                  <a:lnTo>
                    <a:pt x="818" y="80"/>
                  </a:lnTo>
                  <a:lnTo>
                    <a:pt x="818" y="82"/>
                  </a:lnTo>
                  <a:lnTo>
                    <a:pt x="819" y="82"/>
                  </a:lnTo>
                  <a:lnTo>
                    <a:pt x="819" y="81"/>
                  </a:lnTo>
                  <a:lnTo>
                    <a:pt x="819" y="82"/>
                  </a:lnTo>
                  <a:lnTo>
                    <a:pt x="820" y="84"/>
                  </a:lnTo>
                  <a:lnTo>
                    <a:pt x="820" y="84"/>
                  </a:lnTo>
                  <a:lnTo>
                    <a:pt x="820" y="84"/>
                  </a:lnTo>
                  <a:lnTo>
                    <a:pt x="822" y="84"/>
                  </a:lnTo>
                  <a:lnTo>
                    <a:pt x="822" y="81"/>
                  </a:lnTo>
                  <a:lnTo>
                    <a:pt x="823" y="77"/>
                  </a:lnTo>
                  <a:lnTo>
                    <a:pt x="823" y="74"/>
                  </a:lnTo>
                  <a:lnTo>
                    <a:pt x="825" y="75"/>
                  </a:lnTo>
                  <a:lnTo>
                    <a:pt x="825" y="74"/>
                  </a:lnTo>
                  <a:lnTo>
                    <a:pt x="825" y="74"/>
                  </a:lnTo>
                  <a:lnTo>
                    <a:pt x="826" y="74"/>
                  </a:lnTo>
                  <a:lnTo>
                    <a:pt x="826" y="74"/>
                  </a:lnTo>
                  <a:lnTo>
                    <a:pt x="826" y="72"/>
                  </a:lnTo>
                  <a:lnTo>
                    <a:pt x="826" y="74"/>
                  </a:lnTo>
                  <a:lnTo>
                    <a:pt x="828" y="75"/>
                  </a:lnTo>
                  <a:lnTo>
                    <a:pt x="828" y="72"/>
                  </a:lnTo>
                  <a:lnTo>
                    <a:pt x="829" y="69"/>
                  </a:lnTo>
                  <a:lnTo>
                    <a:pt x="829" y="72"/>
                  </a:lnTo>
                  <a:lnTo>
                    <a:pt x="829" y="69"/>
                  </a:lnTo>
                  <a:lnTo>
                    <a:pt x="829" y="72"/>
                  </a:lnTo>
                  <a:lnTo>
                    <a:pt x="831" y="71"/>
                  </a:lnTo>
                  <a:lnTo>
                    <a:pt x="831" y="74"/>
                  </a:lnTo>
                  <a:lnTo>
                    <a:pt x="831" y="71"/>
                  </a:lnTo>
                  <a:lnTo>
                    <a:pt x="831" y="72"/>
                  </a:lnTo>
                  <a:lnTo>
                    <a:pt x="832" y="69"/>
                  </a:lnTo>
                  <a:lnTo>
                    <a:pt x="832" y="72"/>
                  </a:lnTo>
                  <a:lnTo>
                    <a:pt x="832" y="69"/>
                  </a:lnTo>
                  <a:lnTo>
                    <a:pt x="832" y="72"/>
                  </a:lnTo>
                  <a:lnTo>
                    <a:pt x="833" y="72"/>
                  </a:lnTo>
                  <a:lnTo>
                    <a:pt x="833" y="74"/>
                  </a:lnTo>
                  <a:lnTo>
                    <a:pt x="833" y="72"/>
                  </a:lnTo>
                  <a:lnTo>
                    <a:pt x="833" y="74"/>
                  </a:lnTo>
                  <a:lnTo>
                    <a:pt x="835" y="72"/>
                  </a:lnTo>
                  <a:lnTo>
                    <a:pt x="835" y="69"/>
                  </a:lnTo>
                  <a:lnTo>
                    <a:pt x="836" y="69"/>
                  </a:lnTo>
                  <a:lnTo>
                    <a:pt x="836" y="68"/>
                  </a:lnTo>
                  <a:lnTo>
                    <a:pt x="836" y="68"/>
                  </a:lnTo>
                  <a:lnTo>
                    <a:pt x="838" y="68"/>
                  </a:lnTo>
                  <a:lnTo>
                    <a:pt x="838" y="62"/>
                  </a:lnTo>
                  <a:lnTo>
                    <a:pt x="839" y="62"/>
                  </a:lnTo>
                  <a:lnTo>
                    <a:pt x="839" y="61"/>
                  </a:lnTo>
                  <a:lnTo>
                    <a:pt x="839" y="62"/>
                  </a:lnTo>
                  <a:lnTo>
                    <a:pt x="841" y="62"/>
                  </a:lnTo>
                  <a:lnTo>
                    <a:pt x="841" y="62"/>
                  </a:lnTo>
                  <a:lnTo>
                    <a:pt x="841" y="62"/>
                  </a:lnTo>
                  <a:lnTo>
                    <a:pt x="841" y="62"/>
                  </a:lnTo>
                  <a:lnTo>
                    <a:pt x="842" y="62"/>
                  </a:lnTo>
                  <a:lnTo>
                    <a:pt x="842" y="61"/>
                  </a:lnTo>
                  <a:lnTo>
                    <a:pt x="842" y="62"/>
                  </a:lnTo>
                  <a:lnTo>
                    <a:pt x="843" y="62"/>
                  </a:lnTo>
                  <a:lnTo>
                    <a:pt x="843" y="62"/>
                  </a:lnTo>
                  <a:lnTo>
                    <a:pt x="843" y="61"/>
                  </a:lnTo>
                  <a:lnTo>
                    <a:pt x="845" y="59"/>
                  </a:lnTo>
                  <a:lnTo>
                    <a:pt x="845" y="61"/>
                  </a:lnTo>
                  <a:lnTo>
                    <a:pt x="845" y="59"/>
                  </a:lnTo>
                  <a:lnTo>
                    <a:pt x="845" y="59"/>
                  </a:lnTo>
                  <a:lnTo>
                    <a:pt x="846" y="58"/>
                  </a:lnTo>
                  <a:lnTo>
                    <a:pt x="846" y="61"/>
                  </a:lnTo>
                  <a:lnTo>
                    <a:pt x="846" y="58"/>
                  </a:lnTo>
                  <a:lnTo>
                    <a:pt x="846" y="61"/>
                  </a:lnTo>
                  <a:lnTo>
                    <a:pt x="848" y="62"/>
                  </a:lnTo>
                  <a:lnTo>
                    <a:pt x="848" y="62"/>
                  </a:lnTo>
                  <a:lnTo>
                    <a:pt x="848" y="61"/>
                  </a:lnTo>
                  <a:lnTo>
                    <a:pt x="849" y="61"/>
                  </a:lnTo>
                  <a:lnTo>
                    <a:pt x="849" y="58"/>
                  </a:lnTo>
                  <a:lnTo>
                    <a:pt x="851" y="59"/>
                  </a:lnTo>
                  <a:lnTo>
                    <a:pt x="851" y="59"/>
                  </a:lnTo>
                  <a:lnTo>
                    <a:pt x="851" y="59"/>
                  </a:lnTo>
                  <a:lnTo>
                    <a:pt x="852" y="61"/>
                  </a:lnTo>
                  <a:lnTo>
                    <a:pt x="852" y="64"/>
                  </a:lnTo>
                  <a:lnTo>
                    <a:pt x="852" y="61"/>
                  </a:lnTo>
                  <a:lnTo>
                    <a:pt x="852" y="64"/>
                  </a:lnTo>
                  <a:lnTo>
                    <a:pt x="854" y="65"/>
                  </a:lnTo>
                  <a:lnTo>
                    <a:pt x="854" y="67"/>
                  </a:lnTo>
                  <a:lnTo>
                    <a:pt x="854" y="65"/>
                  </a:lnTo>
                  <a:lnTo>
                    <a:pt x="854" y="67"/>
                  </a:lnTo>
                  <a:lnTo>
                    <a:pt x="855" y="68"/>
                  </a:lnTo>
                  <a:lnTo>
                    <a:pt x="855" y="69"/>
                  </a:lnTo>
                  <a:lnTo>
                    <a:pt x="855" y="68"/>
                  </a:lnTo>
                  <a:lnTo>
                    <a:pt x="855" y="69"/>
                  </a:lnTo>
                  <a:lnTo>
                    <a:pt x="856" y="71"/>
                  </a:lnTo>
                  <a:lnTo>
                    <a:pt x="856" y="74"/>
                  </a:lnTo>
                  <a:lnTo>
                    <a:pt x="856" y="71"/>
                  </a:lnTo>
                  <a:lnTo>
                    <a:pt x="856" y="74"/>
                  </a:lnTo>
                  <a:lnTo>
                    <a:pt x="858" y="71"/>
                  </a:lnTo>
                  <a:lnTo>
                    <a:pt x="858" y="69"/>
                  </a:lnTo>
                  <a:lnTo>
                    <a:pt x="859" y="67"/>
                  </a:lnTo>
                  <a:lnTo>
                    <a:pt x="859" y="68"/>
                  </a:lnTo>
                  <a:lnTo>
                    <a:pt x="859" y="67"/>
                  </a:lnTo>
                  <a:lnTo>
                    <a:pt x="859" y="67"/>
                  </a:lnTo>
                  <a:lnTo>
                    <a:pt x="861" y="62"/>
                  </a:lnTo>
                  <a:lnTo>
                    <a:pt x="861" y="59"/>
                  </a:lnTo>
                  <a:lnTo>
                    <a:pt x="862" y="58"/>
                  </a:lnTo>
                  <a:lnTo>
                    <a:pt x="862" y="59"/>
                  </a:lnTo>
                  <a:lnTo>
                    <a:pt x="862" y="58"/>
                  </a:lnTo>
                  <a:lnTo>
                    <a:pt x="862" y="59"/>
                  </a:lnTo>
                  <a:lnTo>
                    <a:pt x="864" y="58"/>
                  </a:lnTo>
                  <a:lnTo>
                    <a:pt x="864" y="57"/>
                  </a:lnTo>
                  <a:lnTo>
                    <a:pt x="865" y="58"/>
                  </a:lnTo>
                  <a:lnTo>
                    <a:pt x="865" y="55"/>
                  </a:lnTo>
                  <a:lnTo>
                    <a:pt x="867" y="57"/>
                  </a:lnTo>
                  <a:lnTo>
                    <a:pt x="867" y="57"/>
                  </a:lnTo>
                  <a:lnTo>
                    <a:pt x="868" y="58"/>
                  </a:lnTo>
                  <a:lnTo>
                    <a:pt x="868" y="61"/>
                  </a:lnTo>
                  <a:lnTo>
                    <a:pt x="868" y="58"/>
                  </a:lnTo>
                  <a:lnTo>
                    <a:pt x="868" y="61"/>
                  </a:lnTo>
                  <a:lnTo>
                    <a:pt x="869" y="59"/>
                  </a:lnTo>
                  <a:lnTo>
                    <a:pt x="869" y="62"/>
                  </a:lnTo>
                  <a:lnTo>
                    <a:pt x="869" y="59"/>
                  </a:lnTo>
                  <a:lnTo>
                    <a:pt x="869" y="62"/>
                  </a:lnTo>
                  <a:lnTo>
                    <a:pt x="871" y="62"/>
                  </a:lnTo>
                  <a:lnTo>
                    <a:pt x="871" y="62"/>
                  </a:lnTo>
                  <a:lnTo>
                    <a:pt x="871" y="62"/>
                  </a:lnTo>
                  <a:lnTo>
                    <a:pt x="872" y="62"/>
                  </a:lnTo>
                  <a:lnTo>
                    <a:pt x="872" y="65"/>
                  </a:lnTo>
                  <a:lnTo>
                    <a:pt x="872" y="62"/>
                  </a:lnTo>
                  <a:lnTo>
                    <a:pt x="872" y="65"/>
                  </a:lnTo>
                  <a:lnTo>
                    <a:pt x="874" y="64"/>
                  </a:lnTo>
                  <a:lnTo>
                    <a:pt x="874" y="71"/>
                  </a:lnTo>
                  <a:lnTo>
                    <a:pt x="874" y="64"/>
                  </a:lnTo>
                  <a:lnTo>
                    <a:pt x="874" y="71"/>
                  </a:lnTo>
                  <a:lnTo>
                    <a:pt x="875" y="71"/>
                  </a:lnTo>
                  <a:lnTo>
                    <a:pt x="875" y="72"/>
                  </a:lnTo>
                  <a:lnTo>
                    <a:pt x="875" y="71"/>
                  </a:lnTo>
                  <a:lnTo>
                    <a:pt x="875" y="72"/>
                  </a:lnTo>
                  <a:lnTo>
                    <a:pt x="877" y="72"/>
                  </a:lnTo>
                  <a:lnTo>
                    <a:pt x="877" y="74"/>
                  </a:lnTo>
                  <a:lnTo>
                    <a:pt x="877" y="72"/>
                  </a:lnTo>
                  <a:lnTo>
                    <a:pt x="877" y="74"/>
                  </a:lnTo>
                  <a:lnTo>
                    <a:pt x="878" y="75"/>
                  </a:lnTo>
                  <a:lnTo>
                    <a:pt x="878" y="77"/>
                  </a:lnTo>
                  <a:lnTo>
                    <a:pt x="878" y="75"/>
                  </a:lnTo>
                  <a:lnTo>
                    <a:pt x="878" y="75"/>
                  </a:lnTo>
                  <a:lnTo>
                    <a:pt x="879" y="78"/>
                  </a:lnTo>
                  <a:lnTo>
                    <a:pt x="879" y="82"/>
                  </a:lnTo>
                  <a:lnTo>
                    <a:pt x="879" y="78"/>
                  </a:lnTo>
                  <a:lnTo>
                    <a:pt x="879" y="82"/>
                  </a:lnTo>
                  <a:lnTo>
                    <a:pt x="881" y="84"/>
                  </a:lnTo>
                  <a:lnTo>
                    <a:pt x="881" y="87"/>
                  </a:lnTo>
                  <a:lnTo>
                    <a:pt x="881" y="84"/>
                  </a:lnTo>
                  <a:lnTo>
                    <a:pt x="881" y="87"/>
                  </a:lnTo>
                  <a:lnTo>
                    <a:pt x="882" y="88"/>
                  </a:lnTo>
                  <a:lnTo>
                    <a:pt x="882" y="90"/>
                  </a:lnTo>
                  <a:lnTo>
                    <a:pt x="882" y="88"/>
                  </a:lnTo>
                  <a:lnTo>
                    <a:pt x="882" y="90"/>
                  </a:lnTo>
                  <a:lnTo>
                    <a:pt x="884" y="88"/>
                  </a:lnTo>
                  <a:lnTo>
                    <a:pt x="884" y="84"/>
                  </a:lnTo>
                  <a:lnTo>
                    <a:pt x="885" y="84"/>
                  </a:lnTo>
                  <a:lnTo>
                    <a:pt x="885" y="82"/>
                  </a:lnTo>
                  <a:lnTo>
                    <a:pt x="885" y="82"/>
                  </a:lnTo>
                  <a:lnTo>
                    <a:pt x="887" y="81"/>
                  </a:lnTo>
                  <a:lnTo>
                    <a:pt x="887" y="82"/>
                  </a:lnTo>
                  <a:lnTo>
                    <a:pt x="887" y="81"/>
                  </a:lnTo>
                  <a:lnTo>
                    <a:pt x="888" y="81"/>
                  </a:lnTo>
                  <a:lnTo>
                    <a:pt x="888" y="82"/>
                  </a:lnTo>
                  <a:lnTo>
                    <a:pt x="888" y="80"/>
                  </a:lnTo>
                  <a:lnTo>
                    <a:pt x="888" y="82"/>
                  </a:lnTo>
                  <a:lnTo>
                    <a:pt x="890" y="82"/>
                  </a:lnTo>
                  <a:lnTo>
                    <a:pt x="890" y="85"/>
                  </a:lnTo>
                  <a:lnTo>
                    <a:pt x="890" y="82"/>
                  </a:lnTo>
                  <a:lnTo>
                    <a:pt x="890" y="84"/>
                  </a:lnTo>
                  <a:lnTo>
                    <a:pt x="891" y="82"/>
                  </a:lnTo>
                  <a:lnTo>
                    <a:pt x="891" y="84"/>
                  </a:lnTo>
                  <a:lnTo>
                    <a:pt x="891" y="82"/>
                  </a:lnTo>
                  <a:lnTo>
                    <a:pt x="892" y="82"/>
                  </a:lnTo>
                  <a:lnTo>
                    <a:pt x="892" y="80"/>
                  </a:lnTo>
                  <a:lnTo>
                    <a:pt x="894" y="78"/>
                  </a:lnTo>
                  <a:lnTo>
                    <a:pt x="894" y="75"/>
                  </a:lnTo>
                  <a:lnTo>
                    <a:pt x="895" y="74"/>
                  </a:lnTo>
                  <a:lnTo>
                    <a:pt x="895" y="75"/>
                  </a:lnTo>
                  <a:lnTo>
                    <a:pt x="895" y="74"/>
                  </a:lnTo>
                  <a:lnTo>
                    <a:pt x="895" y="75"/>
                  </a:lnTo>
                  <a:lnTo>
                    <a:pt x="897" y="72"/>
                  </a:lnTo>
                  <a:lnTo>
                    <a:pt x="897" y="71"/>
                  </a:lnTo>
                  <a:lnTo>
                    <a:pt x="897" y="71"/>
                  </a:lnTo>
                  <a:lnTo>
                    <a:pt x="898" y="68"/>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7" name="Freeform 1141"/>
            <p:cNvSpPr>
              <a:spLocks/>
            </p:cNvSpPr>
            <p:nvPr/>
          </p:nvSpPr>
          <p:spPr bwMode="auto">
            <a:xfrm>
              <a:off x="3592" y="3795"/>
              <a:ext cx="455" cy="23"/>
            </a:xfrm>
            <a:custGeom>
              <a:avLst/>
              <a:gdLst>
                <a:gd name="T0" fmla="*/ 13 w 912"/>
                <a:gd name="T1" fmla="*/ 17 h 46"/>
                <a:gd name="T2" fmla="*/ 29 w 912"/>
                <a:gd name="T3" fmla="*/ 9 h 46"/>
                <a:gd name="T4" fmla="*/ 42 w 912"/>
                <a:gd name="T5" fmla="*/ 30 h 46"/>
                <a:gd name="T6" fmla="*/ 58 w 912"/>
                <a:gd name="T7" fmla="*/ 17 h 46"/>
                <a:gd name="T8" fmla="*/ 72 w 912"/>
                <a:gd name="T9" fmla="*/ 27 h 46"/>
                <a:gd name="T10" fmla="*/ 87 w 912"/>
                <a:gd name="T11" fmla="*/ 22 h 46"/>
                <a:gd name="T12" fmla="*/ 100 w 912"/>
                <a:gd name="T13" fmla="*/ 36 h 46"/>
                <a:gd name="T14" fmla="*/ 118 w 912"/>
                <a:gd name="T15" fmla="*/ 22 h 46"/>
                <a:gd name="T16" fmla="*/ 133 w 912"/>
                <a:gd name="T17" fmla="*/ 17 h 46"/>
                <a:gd name="T18" fmla="*/ 147 w 912"/>
                <a:gd name="T19" fmla="*/ 20 h 46"/>
                <a:gd name="T20" fmla="*/ 161 w 912"/>
                <a:gd name="T21" fmla="*/ 39 h 46"/>
                <a:gd name="T22" fmla="*/ 179 w 912"/>
                <a:gd name="T23" fmla="*/ 25 h 46"/>
                <a:gd name="T24" fmla="*/ 195 w 912"/>
                <a:gd name="T25" fmla="*/ 29 h 46"/>
                <a:gd name="T26" fmla="*/ 209 w 912"/>
                <a:gd name="T27" fmla="*/ 33 h 46"/>
                <a:gd name="T28" fmla="*/ 222 w 912"/>
                <a:gd name="T29" fmla="*/ 27 h 46"/>
                <a:gd name="T30" fmla="*/ 235 w 912"/>
                <a:gd name="T31" fmla="*/ 27 h 46"/>
                <a:gd name="T32" fmla="*/ 249 w 912"/>
                <a:gd name="T33" fmla="*/ 33 h 46"/>
                <a:gd name="T34" fmla="*/ 264 w 912"/>
                <a:gd name="T35" fmla="*/ 27 h 46"/>
                <a:gd name="T36" fmla="*/ 281 w 912"/>
                <a:gd name="T37" fmla="*/ 12 h 46"/>
                <a:gd name="T38" fmla="*/ 294 w 912"/>
                <a:gd name="T39" fmla="*/ 25 h 46"/>
                <a:gd name="T40" fmla="*/ 310 w 912"/>
                <a:gd name="T41" fmla="*/ 16 h 46"/>
                <a:gd name="T42" fmla="*/ 323 w 912"/>
                <a:gd name="T43" fmla="*/ 27 h 46"/>
                <a:gd name="T44" fmla="*/ 339 w 912"/>
                <a:gd name="T45" fmla="*/ 14 h 46"/>
                <a:gd name="T46" fmla="*/ 353 w 912"/>
                <a:gd name="T47" fmla="*/ 29 h 46"/>
                <a:gd name="T48" fmla="*/ 366 w 912"/>
                <a:gd name="T49" fmla="*/ 38 h 46"/>
                <a:gd name="T50" fmla="*/ 385 w 912"/>
                <a:gd name="T51" fmla="*/ 13 h 46"/>
                <a:gd name="T52" fmla="*/ 399 w 912"/>
                <a:gd name="T53" fmla="*/ 17 h 46"/>
                <a:gd name="T54" fmla="*/ 412 w 912"/>
                <a:gd name="T55" fmla="*/ 27 h 46"/>
                <a:gd name="T56" fmla="*/ 428 w 912"/>
                <a:gd name="T57" fmla="*/ 29 h 46"/>
                <a:gd name="T58" fmla="*/ 444 w 912"/>
                <a:gd name="T59" fmla="*/ 23 h 46"/>
                <a:gd name="T60" fmla="*/ 458 w 912"/>
                <a:gd name="T61" fmla="*/ 16 h 46"/>
                <a:gd name="T62" fmla="*/ 471 w 912"/>
                <a:gd name="T63" fmla="*/ 22 h 46"/>
                <a:gd name="T64" fmla="*/ 484 w 912"/>
                <a:gd name="T65" fmla="*/ 36 h 46"/>
                <a:gd name="T66" fmla="*/ 500 w 912"/>
                <a:gd name="T67" fmla="*/ 27 h 46"/>
                <a:gd name="T68" fmla="*/ 514 w 912"/>
                <a:gd name="T69" fmla="*/ 23 h 46"/>
                <a:gd name="T70" fmla="*/ 529 w 912"/>
                <a:gd name="T71" fmla="*/ 29 h 46"/>
                <a:gd name="T72" fmla="*/ 543 w 912"/>
                <a:gd name="T73" fmla="*/ 29 h 46"/>
                <a:gd name="T74" fmla="*/ 557 w 912"/>
                <a:gd name="T75" fmla="*/ 30 h 46"/>
                <a:gd name="T76" fmla="*/ 572 w 912"/>
                <a:gd name="T77" fmla="*/ 26 h 46"/>
                <a:gd name="T78" fmla="*/ 588 w 912"/>
                <a:gd name="T79" fmla="*/ 25 h 46"/>
                <a:gd name="T80" fmla="*/ 601 w 912"/>
                <a:gd name="T81" fmla="*/ 42 h 46"/>
                <a:gd name="T82" fmla="*/ 617 w 912"/>
                <a:gd name="T83" fmla="*/ 25 h 46"/>
                <a:gd name="T84" fmla="*/ 631 w 912"/>
                <a:gd name="T85" fmla="*/ 30 h 46"/>
                <a:gd name="T86" fmla="*/ 645 w 912"/>
                <a:gd name="T87" fmla="*/ 17 h 46"/>
                <a:gd name="T88" fmla="*/ 658 w 912"/>
                <a:gd name="T89" fmla="*/ 22 h 46"/>
                <a:gd name="T90" fmla="*/ 674 w 912"/>
                <a:gd name="T91" fmla="*/ 25 h 46"/>
                <a:gd name="T92" fmla="*/ 689 w 912"/>
                <a:gd name="T93" fmla="*/ 39 h 46"/>
                <a:gd name="T94" fmla="*/ 704 w 912"/>
                <a:gd name="T95" fmla="*/ 27 h 46"/>
                <a:gd name="T96" fmla="*/ 719 w 912"/>
                <a:gd name="T97" fmla="*/ 19 h 46"/>
                <a:gd name="T98" fmla="*/ 733 w 912"/>
                <a:gd name="T99" fmla="*/ 30 h 46"/>
                <a:gd name="T100" fmla="*/ 749 w 912"/>
                <a:gd name="T101" fmla="*/ 26 h 46"/>
                <a:gd name="T102" fmla="*/ 763 w 912"/>
                <a:gd name="T103" fmla="*/ 13 h 46"/>
                <a:gd name="T104" fmla="*/ 778 w 912"/>
                <a:gd name="T105" fmla="*/ 29 h 46"/>
                <a:gd name="T106" fmla="*/ 792 w 912"/>
                <a:gd name="T107" fmla="*/ 22 h 46"/>
                <a:gd name="T108" fmla="*/ 807 w 912"/>
                <a:gd name="T109" fmla="*/ 45 h 46"/>
                <a:gd name="T110" fmla="*/ 825 w 912"/>
                <a:gd name="T111" fmla="*/ 19 h 46"/>
                <a:gd name="T112" fmla="*/ 838 w 912"/>
                <a:gd name="T113" fmla="*/ 17 h 46"/>
                <a:gd name="T114" fmla="*/ 851 w 912"/>
                <a:gd name="T115" fmla="*/ 26 h 46"/>
                <a:gd name="T116" fmla="*/ 869 w 912"/>
                <a:gd name="T117" fmla="*/ 14 h 46"/>
                <a:gd name="T118" fmla="*/ 880 w 912"/>
                <a:gd name="T119" fmla="*/ 27 h 46"/>
                <a:gd name="T120" fmla="*/ 896 w 912"/>
                <a:gd name="T121" fmla="*/ 26 h 46"/>
                <a:gd name="T122" fmla="*/ 910 w 912"/>
                <a:gd name="T12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2" h="46">
                  <a:moveTo>
                    <a:pt x="0" y="13"/>
                  </a:moveTo>
                  <a:lnTo>
                    <a:pt x="0" y="9"/>
                  </a:lnTo>
                  <a:lnTo>
                    <a:pt x="2" y="7"/>
                  </a:lnTo>
                  <a:lnTo>
                    <a:pt x="2" y="7"/>
                  </a:lnTo>
                  <a:lnTo>
                    <a:pt x="2" y="7"/>
                  </a:lnTo>
                  <a:lnTo>
                    <a:pt x="3" y="4"/>
                  </a:lnTo>
                  <a:lnTo>
                    <a:pt x="3" y="6"/>
                  </a:lnTo>
                  <a:lnTo>
                    <a:pt x="3" y="4"/>
                  </a:lnTo>
                  <a:lnTo>
                    <a:pt x="3" y="6"/>
                  </a:lnTo>
                  <a:lnTo>
                    <a:pt x="5" y="4"/>
                  </a:lnTo>
                  <a:lnTo>
                    <a:pt x="5" y="0"/>
                  </a:lnTo>
                  <a:lnTo>
                    <a:pt x="6" y="2"/>
                  </a:lnTo>
                  <a:lnTo>
                    <a:pt x="6" y="3"/>
                  </a:lnTo>
                  <a:lnTo>
                    <a:pt x="6" y="2"/>
                  </a:lnTo>
                  <a:lnTo>
                    <a:pt x="6" y="3"/>
                  </a:lnTo>
                  <a:lnTo>
                    <a:pt x="7" y="6"/>
                  </a:lnTo>
                  <a:lnTo>
                    <a:pt x="7" y="9"/>
                  </a:lnTo>
                  <a:lnTo>
                    <a:pt x="7" y="6"/>
                  </a:lnTo>
                  <a:lnTo>
                    <a:pt x="7" y="9"/>
                  </a:lnTo>
                  <a:lnTo>
                    <a:pt x="9" y="12"/>
                  </a:lnTo>
                  <a:lnTo>
                    <a:pt x="9" y="12"/>
                  </a:lnTo>
                  <a:lnTo>
                    <a:pt x="9" y="12"/>
                  </a:lnTo>
                  <a:lnTo>
                    <a:pt x="9" y="12"/>
                  </a:lnTo>
                  <a:lnTo>
                    <a:pt x="10" y="12"/>
                  </a:lnTo>
                  <a:lnTo>
                    <a:pt x="10" y="17"/>
                  </a:lnTo>
                  <a:lnTo>
                    <a:pt x="10" y="12"/>
                  </a:lnTo>
                  <a:lnTo>
                    <a:pt x="10" y="17"/>
                  </a:lnTo>
                  <a:lnTo>
                    <a:pt x="12" y="17"/>
                  </a:lnTo>
                  <a:lnTo>
                    <a:pt x="12" y="16"/>
                  </a:lnTo>
                  <a:lnTo>
                    <a:pt x="13" y="16"/>
                  </a:lnTo>
                  <a:lnTo>
                    <a:pt x="13" y="17"/>
                  </a:lnTo>
                  <a:lnTo>
                    <a:pt x="13" y="16"/>
                  </a:lnTo>
                  <a:lnTo>
                    <a:pt x="13" y="17"/>
                  </a:lnTo>
                  <a:lnTo>
                    <a:pt x="15" y="20"/>
                  </a:lnTo>
                  <a:lnTo>
                    <a:pt x="15" y="23"/>
                  </a:lnTo>
                  <a:lnTo>
                    <a:pt x="15" y="20"/>
                  </a:lnTo>
                  <a:lnTo>
                    <a:pt x="15" y="23"/>
                  </a:lnTo>
                  <a:lnTo>
                    <a:pt x="16" y="23"/>
                  </a:lnTo>
                  <a:lnTo>
                    <a:pt x="16" y="25"/>
                  </a:lnTo>
                  <a:lnTo>
                    <a:pt x="16" y="23"/>
                  </a:lnTo>
                  <a:lnTo>
                    <a:pt x="16" y="25"/>
                  </a:lnTo>
                  <a:lnTo>
                    <a:pt x="17" y="26"/>
                  </a:lnTo>
                  <a:lnTo>
                    <a:pt x="17" y="30"/>
                  </a:lnTo>
                  <a:lnTo>
                    <a:pt x="17" y="26"/>
                  </a:lnTo>
                  <a:lnTo>
                    <a:pt x="17" y="30"/>
                  </a:lnTo>
                  <a:lnTo>
                    <a:pt x="19" y="29"/>
                  </a:lnTo>
                  <a:lnTo>
                    <a:pt x="19" y="30"/>
                  </a:lnTo>
                  <a:lnTo>
                    <a:pt x="19" y="27"/>
                  </a:lnTo>
                  <a:lnTo>
                    <a:pt x="20" y="26"/>
                  </a:lnTo>
                  <a:lnTo>
                    <a:pt x="20" y="23"/>
                  </a:lnTo>
                  <a:lnTo>
                    <a:pt x="22" y="20"/>
                  </a:lnTo>
                  <a:lnTo>
                    <a:pt x="22" y="17"/>
                  </a:lnTo>
                  <a:lnTo>
                    <a:pt x="22" y="17"/>
                  </a:lnTo>
                  <a:lnTo>
                    <a:pt x="23" y="16"/>
                  </a:lnTo>
                  <a:lnTo>
                    <a:pt x="23" y="12"/>
                  </a:lnTo>
                  <a:lnTo>
                    <a:pt x="25" y="12"/>
                  </a:lnTo>
                  <a:lnTo>
                    <a:pt x="25" y="10"/>
                  </a:lnTo>
                  <a:lnTo>
                    <a:pt x="26" y="10"/>
                  </a:lnTo>
                  <a:lnTo>
                    <a:pt x="26" y="7"/>
                  </a:lnTo>
                  <a:lnTo>
                    <a:pt x="28" y="6"/>
                  </a:lnTo>
                  <a:lnTo>
                    <a:pt x="28" y="4"/>
                  </a:lnTo>
                  <a:lnTo>
                    <a:pt x="28" y="6"/>
                  </a:lnTo>
                  <a:lnTo>
                    <a:pt x="29" y="6"/>
                  </a:lnTo>
                  <a:lnTo>
                    <a:pt x="29" y="9"/>
                  </a:lnTo>
                  <a:lnTo>
                    <a:pt x="29" y="6"/>
                  </a:lnTo>
                  <a:lnTo>
                    <a:pt x="29" y="9"/>
                  </a:lnTo>
                  <a:lnTo>
                    <a:pt x="30" y="7"/>
                  </a:lnTo>
                  <a:lnTo>
                    <a:pt x="30" y="10"/>
                  </a:lnTo>
                  <a:lnTo>
                    <a:pt x="30" y="7"/>
                  </a:lnTo>
                  <a:lnTo>
                    <a:pt x="30" y="10"/>
                  </a:lnTo>
                  <a:lnTo>
                    <a:pt x="32" y="12"/>
                  </a:lnTo>
                  <a:lnTo>
                    <a:pt x="32" y="13"/>
                  </a:lnTo>
                  <a:lnTo>
                    <a:pt x="32" y="12"/>
                  </a:lnTo>
                  <a:lnTo>
                    <a:pt x="32" y="13"/>
                  </a:lnTo>
                  <a:lnTo>
                    <a:pt x="33" y="17"/>
                  </a:lnTo>
                  <a:lnTo>
                    <a:pt x="33" y="23"/>
                  </a:lnTo>
                  <a:lnTo>
                    <a:pt x="33" y="17"/>
                  </a:lnTo>
                  <a:lnTo>
                    <a:pt x="33" y="23"/>
                  </a:lnTo>
                  <a:lnTo>
                    <a:pt x="35" y="23"/>
                  </a:lnTo>
                  <a:lnTo>
                    <a:pt x="35" y="25"/>
                  </a:lnTo>
                  <a:lnTo>
                    <a:pt x="35" y="23"/>
                  </a:lnTo>
                  <a:lnTo>
                    <a:pt x="35" y="25"/>
                  </a:lnTo>
                  <a:lnTo>
                    <a:pt x="36" y="26"/>
                  </a:lnTo>
                  <a:lnTo>
                    <a:pt x="36" y="29"/>
                  </a:lnTo>
                  <a:lnTo>
                    <a:pt x="36" y="26"/>
                  </a:lnTo>
                  <a:lnTo>
                    <a:pt x="36" y="29"/>
                  </a:lnTo>
                  <a:lnTo>
                    <a:pt x="38" y="29"/>
                  </a:lnTo>
                  <a:lnTo>
                    <a:pt x="38" y="30"/>
                  </a:lnTo>
                  <a:lnTo>
                    <a:pt x="38" y="29"/>
                  </a:lnTo>
                  <a:lnTo>
                    <a:pt x="38" y="30"/>
                  </a:lnTo>
                  <a:lnTo>
                    <a:pt x="39" y="33"/>
                  </a:lnTo>
                  <a:lnTo>
                    <a:pt x="39" y="29"/>
                  </a:lnTo>
                  <a:lnTo>
                    <a:pt x="41" y="29"/>
                  </a:lnTo>
                  <a:lnTo>
                    <a:pt x="41" y="29"/>
                  </a:lnTo>
                  <a:lnTo>
                    <a:pt x="41" y="29"/>
                  </a:lnTo>
                  <a:lnTo>
                    <a:pt x="41" y="29"/>
                  </a:lnTo>
                  <a:lnTo>
                    <a:pt x="42" y="30"/>
                  </a:lnTo>
                  <a:lnTo>
                    <a:pt x="42" y="32"/>
                  </a:lnTo>
                  <a:lnTo>
                    <a:pt x="42" y="30"/>
                  </a:lnTo>
                  <a:lnTo>
                    <a:pt x="42" y="32"/>
                  </a:lnTo>
                  <a:lnTo>
                    <a:pt x="43" y="32"/>
                  </a:lnTo>
                  <a:lnTo>
                    <a:pt x="43" y="30"/>
                  </a:lnTo>
                  <a:lnTo>
                    <a:pt x="45" y="32"/>
                  </a:lnTo>
                  <a:lnTo>
                    <a:pt x="45" y="32"/>
                  </a:lnTo>
                  <a:lnTo>
                    <a:pt x="45" y="32"/>
                  </a:lnTo>
                  <a:lnTo>
                    <a:pt x="46" y="29"/>
                  </a:lnTo>
                  <a:lnTo>
                    <a:pt x="46" y="26"/>
                  </a:lnTo>
                  <a:lnTo>
                    <a:pt x="46" y="26"/>
                  </a:lnTo>
                  <a:lnTo>
                    <a:pt x="48" y="25"/>
                  </a:lnTo>
                  <a:lnTo>
                    <a:pt x="48" y="27"/>
                  </a:lnTo>
                  <a:lnTo>
                    <a:pt x="48" y="23"/>
                  </a:lnTo>
                  <a:lnTo>
                    <a:pt x="49" y="22"/>
                  </a:lnTo>
                  <a:lnTo>
                    <a:pt x="49" y="20"/>
                  </a:lnTo>
                  <a:lnTo>
                    <a:pt x="49" y="20"/>
                  </a:lnTo>
                  <a:lnTo>
                    <a:pt x="51" y="20"/>
                  </a:lnTo>
                  <a:lnTo>
                    <a:pt x="51" y="20"/>
                  </a:lnTo>
                  <a:lnTo>
                    <a:pt x="51" y="17"/>
                  </a:lnTo>
                  <a:lnTo>
                    <a:pt x="52" y="19"/>
                  </a:lnTo>
                  <a:lnTo>
                    <a:pt x="52" y="16"/>
                  </a:lnTo>
                  <a:lnTo>
                    <a:pt x="53" y="14"/>
                  </a:lnTo>
                  <a:lnTo>
                    <a:pt x="53" y="16"/>
                  </a:lnTo>
                  <a:lnTo>
                    <a:pt x="53" y="14"/>
                  </a:lnTo>
                  <a:lnTo>
                    <a:pt x="53" y="16"/>
                  </a:lnTo>
                  <a:lnTo>
                    <a:pt x="55" y="16"/>
                  </a:lnTo>
                  <a:lnTo>
                    <a:pt x="55" y="20"/>
                  </a:lnTo>
                  <a:lnTo>
                    <a:pt x="55" y="16"/>
                  </a:lnTo>
                  <a:lnTo>
                    <a:pt x="55" y="20"/>
                  </a:lnTo>
                  <a:lnTo>
                    <a:pt x="56" y="20"/>
                  </a:lnTo>
                  <a:lnTo>
                    <a:pt x="56" y="17"/>
                  </a:lnTo>
                  <a:lnTo>
                    <a:pt x="58" y="17"/>
                  </a:lnTo>
                  <a:lnTo>
                    <a:pt x="58" y="19"/>
                  </a:lnTo>
                  <a:lnTo>
                    <a:pt x="58" y="17"/>
                  </a:lnTo>
                  <a:lnTo>
                    <a:pt x="58" y="19"/>
                  </a:lnTo>
                  <a:lnTo>
                    <a:pt x="59" y="19"/>
                  </a:lnTo>
                  <a:lnTo>
                    <a:pt x="59" y="20"/>
                  </a:lnTo>
                  <a:lnTo>
                    <a:pt x="59" y="19"/>
                  </a:lnTo>
                  <a:lnTo>
                    <a:pt x="59" y="20"/>
                  </a:lnTo>
                  <a:lnTo>
                    <a:pt x="61" y="22"/>
                  </a:lnTo>
                  <a:lnTo>
                    <a:pt x="61" y="25"/>
                  </a:lnTo>
                  <a:lnTo>
                    <a:pt x="61" y="22"/>
                  </a:lnTo>
                  <a:lnTo>
                    <a:pt x="61" y="25"/>
                  </a:lnTo>
                  <a:lnTo>
                    <a:pt x="62" y="23"/>
                  </a:lnTo>
                  <a:lnTo>
                    <a:pt x="62" y="23"/>
                  </a:lnTo>
                  <a:lnTo>
                    <a:pt x="62" y="23"/>
                  </a:lnTo>
                  <a:lnTo>
                    <a:pt x="64" y="22"/>
                  </a:lnTo>
                  <a:lnTo>
                    <a:pt x="64" y="23"/>
                  </a:lnTo>
                  <a:lnTo>
                    <a:pt x="64" y="22"/>
                  </a:lnTo>
                  <a:lnTo>
                    <a:pt x="64" y="23"/>
                  </a:lnTo>
                  <a:lnTo>
                    <a:pt x="65" y="25"/>
                  </a:lnTo>
                  <a:lnTo>
                    <a:pt x="65" y="22"/>
                  </a:lnTo>
                  <a:lnTo>
                    <a:pt x="66" y="22"/>
                  </a:lnTo>
                  <a:lnTo>
                    <a:pt x="66" y="22"/>
                  </a:lnTo>
                  <a:lnTo>
                    <a:pt x="68" y="22"/>
                  </a:lnTo>
                  <a:lnTo>
                    <a:pt x="68" y="25"/>
                  </a:lnTo>
                  <a:lnTo>
                    <a:pt x="68" y="22"/>
                  </a:lnTo>
                  <a:lnTo>
                    <a:pt x="68" y="25"/>
                  </a:lnTo>
                  <a:lnTo>
                    <a:pt x="69" y="23"/>
                  </a:lnTo>
                  <a:lnTo>
                    <a:pt x="69" y="26"/>
                  </a:lnTo>
                  <a:lnTo>
                    <a:pt x="69" y="23"/>
                  </a:lnTo>
                  <a:lnTo>
                    <a:pt x="69" y="26"/>
                  </a:lnTo>
                  <a:lnTo>
                    <a:pt x="71" y="26"/>
                  </a:lnTo>
                  <a:lnTo>
                    <a:pt x="71" y="29"/>
                  </a:lnTo>
                  <a:lnTo>
                    <a:pt x="71" y="26"/>
                  </a:lnTo>
                  <a:lnTo>
                    <a:pt x="71" y="27"/>
                  </a:lnTo>
                  <a:lnTo>
                    <a:pt x="72" y="27"/>
                  </a:lnTo>
                  <a:lnTo>
                    <a:pt x="72" y="26"/>
                  </a:lnTo>
                  <a:lnTo>
                    <a:pt x="74" y="27"/>
                  </a:lnTo>
                  <a:lnTo>
                    <a:pt x="74" y="25"/>
                  </a:lnTo>
                  <a:lnTo>
                    <a:pt x="75" y="25"/>
                  </a:lnTo>
                  <a:lnTo>
                    <a:pt x="75" y="27"/>
                  </a:lnTo>
                  <a:lnTo>
                    <a:pt x="75" y="25"/>
                  </a:lnTo>
                  <a:lnTo>
                    <a:pt x="75" y="27"/>
                  </a:lnTo>
                  <a:lnTo>
                    <a:pt x="77" y="26"/>
                  </a:lnTo>
                  <a:lnTo>
                    <a:pt x="77" y="23"/>
                  </a:lnTo>
                  <a:lnTo>
                    <a:pt x="77" y="23"/>
                  </a:lnTo>
                  <a:lnTo>
                    <a:pt x="78" y="23"/>
                  </a:lnTo>
                  <a:lnTo>
                    <a:pt x="78" y="23"/>
                  </a:lnTo>
                  <a:lnTo>
                    <a:pt x="78" y="22"/>
                  </a:lnTo>
                  <a:lnTo>
                    <a:pt x="79" y="23"/>
                  </a:lnTo>
                  <a:lnTo>
                    <a:pt x="79" y="23"/>
                  </a:lnTo>
                  <a:lnTo>
                    <a:pt x="79" y="22"/>
                  </a:lnTo>
                  <a:lnTo>
                    <a:pt x="79" y="22"/>
                  </a:lnTo>
                  <a:lnTo>
                    <a:pt x="81" y="23"/>
                  </a:lnTo>
                  <a:lnTo>
                    <a:pt x="81" y="26"/>
                  </a:lnTo>
                  <a:lnTo>
                    <a:pt x="81" y="23"/>
                  </a:lnTo>
                  <a:lnTo>
                    <a:pt x="81" y="26"/>
                  </a:lnTo>
                  <a:lnTo>
                    <a:pt x="82" y="25"/>
                  </a:lnTo>
                  <a:lnTo>
                    <a:pt x="82" y="25"/>
                  </a:lnTo>
                  <a:lnTo>
                    <a:pt x="82" y="25"/>
                  </a:lnTo>
                  <a:lnTo>
                    <a:pt x="84" y="23"/>
                  </a:lnTo>
                  <a:lnTo>
                    <a:pt x="84" y="22"/>
                  </a:lnTo>
                  <a:lnTo>
                    <a:pt x="84" y="23"/>
                  </a:lnTo>
                  <a:lnTo>
                    <a:pt x="85" y="23"/>
                  </a:lnTo>
                  <a:lnTo>
                    <a:pt x="85" y="25"/>
                  </a:lnTo>
                  <a:lnTo>
                    <a:pt x="85" y="23"/>
                  </a:lnTo>
                  <a:lnTo>
                    <a:pt x="85" y="23"/>
                  </a:lnTo>
                  <a:lnTo>
                    <a:pt x="87" y="20"/>
                  </a:lnTo>
                  <a:lnTo>
                    <a:pt x="87" y="22"/>
                  </a:lnTo>
                  <a:lnTo>
                    <a:pt x="87" y="20"/>
                  </a:lnTo>
                  <a:lnTo>
                    <a:pt x="87" y="22"/>
                  </a:lnTo>
                  <a:lnTo>
                    <a:pt x="88" y="22"/>
                  </a:lnTo>
                  <a:lnTo>
                    <a:pt x="88" y="22"/>
                  </a:lnTo>
                  <a:lnTo>
                    <a:pt x="88" y="20"/>
                  </a:lnTo>
                  <a:lnTo>
                    <a:pt x="88" y="22"/>
                  </a:lnTo>
                  <a:lnTo>
                    <a:pt x="89" y="22"/>
                  </a:lnTo>
                  <a:lnTo>
                    <a:pt x="89" y="23"/>
                  </a:lnTo>
                  <a:lnTo>
                    <a:pt x="89" y="22"/>
                  </a:lnTo>
                  <a:lnTo>
                    <a:pt x="89" y="23"/>
                  </a:lnTo>
                  <a:lnTo>
                    <a:pt x="91" y="23"/>
                  </a:lnTo>
                  <a:lnTo>
                    <a:pt x="91" y="23"/>
                  </a:lnTo>
                  <a:lnTo>
                    <a:pt x="91" y="23"/>
                  </a:lnTo>
                  <a:lnTo>
                    <a:pt x="92" y="25"/>
                  </a:lnTo>
                  <a:lnTo>
                    <a:pt x="92" y="25"/>
                  </a:lnTo>
                  <a:lnTo>
                    <a:pt x="92" y="23"/>
                  </a:lnTo>
                  <a:lnTo>
                    <a:pt x="94" y="25"/>
                  </a:lnTo>
                  <a:lnTo>
                    <a:pt x="94" y="29"/>
                  </a:lnTo>
                  <a:lnTo>
                    <a:pt x="94" y="25"/>
                  </a:lnTo>
                  <a:lnTo>
                    <a:pt x="94" y="29"/>
                  </a:lnTo>
                  <a:lnTo>
                    <a:pt x="95" y="30"/>
                  </a:lnTo>
                  <a:lnTo>
                    <a:pt x="95" y="33"/>
                  </a:lnTo>
                  <a:lnTo>
                    <a:pt x="95" y="30"/>
                  </a:lnTo>
                  <a:lnTo>
                    <a:pt x="95" y="32"/>
                  </a:lnTo>
                  <a:lnTo>
                    <a:pt x="97" y="33"/>
                  </a:lnTo>
                  <a:lnTo>
                    <a:pt x="97" y="32"/>
                  </a:lnTo>
                  <a:lnTo>
                    <a:pt x="98" y="32"/>
                  </a:lnTo>
                  <a:lnTo>
                    <a:pt x="98" y="38"/>
                  </a:lnTo>
                  <a:lnTo>
                    <a:pt x="98" y="32"/>
                  </a:lnTo>
                  <a:lnTo>
                    <a:pt x="98" y="36"/>
                  </a:lnTo>
                  <a:lnTo>
                    <a:pt x="100" y="36"/>
                  </a:lnTo>
                  <a:lnTo>
                    <a:pt x="100" y="35"/>
                  </a:lnTo>
                  <a:lnTo>
                    <a:pt x="100" y="36"/>
                  </a:lnTo>
                  <a:lnTo>
                    <a:pt x="101" y="35"/>
                  </a:lnTo>
                  <a:lnTo>
                    <a:pt x="101" y="35"/>
                  </a:lnTo>
                  <a:lnTo>
                    <a:pt x="101" y="35"/>
                  </a:lnTo>
                  <a:lnTo>
                    <a:pt x="102" y="35"/>
                  </a:lnTo>
                  <a:lnTo>
                    <a:pt x="102" y="35"/>
                  </a:lnTo>
                  <a:lnTo>
                    <a:pt x="104" y="32"/>
                  </a:lnTo>
                  <a:lnTo>
                    <a:pt x="104" y="32"/>
                  </a:lnTo>
                  <a:lnTo>
                    <a:pt x="104" y="30"/>
                  </a:lnTo>
                  <a:lnTo>
                    <a:pt x="105" y="29"/>
                  </a:lnTo>
                  <a:lnTo>
                    <a:pt x="105" y="27"/>
                  </a:lnTo>
                  <a:lnTo>
                    <a:pt x="107" y="30"/>
                  </a:lnTo>
                  <a:lnTo>
                    <a:pt x="107" y="29"/>
                  </a:lnTo>
                  <a:lnTo>
                    <a:pt x="107" y="29"/>
                  </a:lnTo>
                  <a:lnTo>
                    <a:pt x="108" y="29"/>
                  </a:lnTo>
                  <a:lnTo>
                    <a:pt x="108" y="27"/>
                  </a:lnTo>
                  <a:lnTo>
                    <a:pt x="110" y="26"/>
                  </a:lnTo>
                  <a:lnTo>
                    <a:pt x="110" y="22"/>
                  </a:lnTo>
                  <a:lnTo>
                    <a:pt x="111" y="22"/>
                  </a:lnTo>
                  <a:lnTo>
                    <a:pt x="111" y="20"/>
                  </a:lnTo>
                  <a:lnTo>
                    <a:pt x="111" y="20"/>
                  </a:lnTo>
                  <a:lnTo>
                    <a:pt x="113" y="22"/>
                  </a:lnTo>
                  <a:lnTo>
                    <a:pt x="113" y="20"/>
                  </a:lnTo>
                  <a:lnTo>
                    <a:pt x="114" y="20"/>
                  </a:lnTo>
                  <a:lnTo>
                    <a:pt x="114" y="20"/>
                  </a:lnTo>
                  <a:lnTo>
                    <a:pt x="114" y="20"/>
                  </a:lnTo>
                  <a:lnTo>
                    <a:pt x="115" y="22"/>
                  </a:lnTo>
                  <a:lnTo>
                    <a:pt x="115" y="23"/>
                  </a:lnTo>
                  <a:lnTo>
                    <a:pt x="115" y="22"/>
                  </a:lnTo>
                  <a:lnTo>
                    <a:pt x="115" y="23"/>
                  </a:lnTo>
                  <a:lnTo>
                    <a:pt x="117" y="25"/>
                  </a:lnTo>
                  <a:lnTo>
                    <a:pt x="117" y="23"/>
                  </a:lnTo>
                  <a:lnTo>
                    <a:pt x="118" y="23"/>
                  </a:lnTo>
                  <a:lnTo>
                    <a:pt x="118" y="22"/>
                  </a:lnTo>
                  <a:lnTo>
                    <a:pt x="118" y="22"/>
                  </a:lnTo>
                  <a:lnTo>
                    <a:pt x="120" y="22"/>
                  </a:lnTo>
                  <a:lnTo>
                    <a:pt x="120" y="22"/>
                  </a:lnTo>
                  <a:lnTo>
                    <a:pt x="121" y="22"/>
                  </a:lnTo>
                  <a:lnTo>
                    <a:pt x="121" y="26"/>
                  </a:lnTo>
                  <a:lnTo>
                    <a:pt x="121" y="22"/>
                  </a:lnTo>
                  <a:lnTo>
                    <a:pt x="121" y="26"/>
                  </a:lnTo>
                  <a:lnTo>
                    <a:pt x="123" y="26"/>
                  </a:lnTo>
                  <a:lnTo>
                    <a:pt x="123" y="25"/>
                  </a:lnTo>
                  <a:lnTo>
                    <a:pt x="123" y="25"/>
                  </a:lnTo>
                  <a:lnTo>
                    <a:pt x="124" y="25"/>
                  </a:lnTo>
                  <a:lnTo>
                    <a:pt x="124" y="20"/>
                  </a:lnTo>
                  <a:lnTo>
                    <a:pt x="125" y="22"/>
                  </a:lnTo>
                  <a:lnTo>
                    <a:pt x="125" y="25"/>
                  </a:lnTo>
                  <a:lnTo>
                    <a:pt x="125" y="22"/>
                  </a:lnTo>
                  <a:lnTo>
                    <a:pt x="125" y="25"/>
                  </a:lnTo>
                  <a:lnTo>
                    <a:pt x="127" y="20"/>
                  </a:lnTo>
                  <a:lnTo>
                    <a:pt x="127" y="23"/>
                  </a:lnTo>
                  <a:lnTo>
                    <a:pt x="127" y="20"/>
                  </a:lnTo>
                  <a:lnTo>
                    <a:pt x="127" y="23"/>
                  </a:lnTo>
                  <a:lnTo>
                    <a:pt x="128" y="26"/>
                  </a:lnTo>
                  <a:lnTo>
                    <a:pt x="128" y="29"/>
                  </a:lnTo>
                  <a:lnTo>
                    <a:pt x="128" y="26"/>
                  </a:lnTo>
                  <a:lnTo>
                    <a:pt x="128" y="26"/>
                  </a:lnTo>
                  <a:lnTo>
                    <a:pt x="130" y="25"/>
                  </a:lnTo>
                  <a:lnTo>
                    <a:pt x="130" y="22"/>
                  </a:lnTo>
                  <a:lnTo>
                    <a:pt x="131" y="20"/>
                  </a:lnTo>
                  <a:lnTo>
                    <a:pt x="131" y="22"/>
                  </a:lnTo>
                  <a:lnTo>
                    <a:pt x="131" y="20"/>
                  </a:lnTo>
                  <a:lnTo>
                    <a:pt x="131" y="22"/>
                  </a:lnTo>
                  <a:lnTo>
                    <a:pt x="133" y="20"/>
                  </a:lnTo>
                  <a:lnTo>
                    <a:pt x="133" y="17"/>
                  </a:lnTo>
                  <a:lnTo>
                    <a:pt x="133" y="17"/>
                  </a:lnTo>
                  <a:lnTo>
                    <a:pt x="134" y="17"/>
                  </a:lnTo>
                  <a:lnTo>
                    <a:pt x="134" y="19"/>
                  </a:lnTo>
                  <a:lnTo>
                    <a:pt x="134" y="17"/>
                  </a:lnTo>
                  <a:lnTo>
                    <a:pt x="134" y="19"/>
                  </a:lnTo>
                  <a:lnTo>
                    <a:pt x="136" y="17"/>
                  </a:lnTo>
                  <a:lnTo>
                    <a:pt x="136" y="17"/>
                  </a:lnTo>
                  <a:lnTo>
                    <a:pt x="136" y="16"/>
                  </a:lnTo>
                  <a:lnTo>
                    <a:pt x="137" y="16"/>
                  </a:lnTo>
                  <a:lnTo>
                    <a:pt x="137" y="17"/>
                  </a:lnTo>
                  <a:lnTo>
                    <a:pt x="137" y="16"/>
                  </a:lnTo>
                  <a:lnTo>
                    <a:pt x="137" y="17"/>
                  </a:lnTo>
                  <a:lnTo>
                    <a:pt x="138" y="17"/>
                  </a:lnTo>
                  <a:lnTo>
                    <a:pt x="138" y="19"/>
                  </a:lnTo>
                  <a:lnTo>
                    <a:pt x="138" y="17"/>
                  </a:lnTo>
                  <a:lnTo>
                    <a:pt x="138" y="19"/>
                  </a:lnTo>
                  <a:lnTo>
                    <a:pt x="140" y="20"/>
                  </a:lnTo>
                  <a:lnTo>
                    <a:pt x="140" y="23"/>
                  </a:lnTo>
                  <a:lnTo>
                    <a:pt x="140" y="20"/>
                  </a:lnTo>
                  <a:lnTo>
                    <a:pt x="140" y="22"/>
                  </a:lnTo>
                  <a:lnTo>
                    <a:pt x="141" y="23"/>
                  </a:lnTo>
                  <a:lnTo>
                    <a:pt x="141" y="22"/>
                  </a:lnTo>
                  <a:lnTo>
                    <a:pt x="143" y="22"/>
                  </a:lnTo>
                  <a:lnTo>
                    <a:pt x="143" y="25"/>
                  </a:lnTo>
                  <a:lnTo>
                    <a:pt x="143" y="22"/>
                  </a:lnTo>
                  <a:lnTo>
                    <a:pt x="143" y="25"/>
                  </a:lnTo>
                  <a:lnTo>
                    <a:pt x="144" y="25"/>
                  </a:lnTo>
                  <a:lnTo>
                    <a:pt x="144" y="22"/>
                  </a:lnTo>
                  <a:lnTo>
                    <a:pt x="146" y="20"/>
                  </a:lnTo>
                  <a:lnTo>
                    <a:pt x="146" y="20"/>
                  </a:lnTo>
                  <a:lnTo>
                    <a:pt x="146" y="20"/>
                  </a:lnTo>
                  <a:lnTo>
                    <a:pt x="146" y="20"/>
                  </a:lnTo>
                  <a:lnTo>
                    <a:pt x="147" y="20"/>
                  </a:lnTo>
                  <a:lnTo>
                    <a:pt x="147" y="20"/>
                  </a:lnTo>
                  <a:lnTo>
                    <a:pt x="149" y="23"/>
                  </a:lnTo>
                  <a:lnTo>
                    <a:pt x="149" y="25"/>
                  </a:lnTo>
                  <a:lnTo>
                    <a:pt x="149" y="23"/>
                  </a:lnTo>
                  <a:lnTo>
                    <a:pt x="149" y="25"/>
                  </a:lnTo>
                  <a:lnTo>
                    <a:pt x="150" y="26"/>
                  </a:lnTo>
                  <a:lnTo>
                    <a:pt x="150" y="25"/>
                  </a:lnTo>
                  <a:lnTo>
                    <a:pt x="150" y="26"/>
                  </a:lnTo>
                  <a:lnTo>
                    <a:pt x="151" y="26"/>
                  </a:lnTo>
                  <a:lnTo>
                    <a:pt x="151" y="26"/>
                  </a:lnTo>
                  <a:lnTo>
                    <a:pt x="151" y="26"/>
                  </a:lnTo>
                  <a:lnTo>
                    <a:pt x="151" y="26"/>
                  </a:lnTo>
                  <a:lnTo>
                    <a:pt x="153" y="29"/>
                  </a:lnTo>
                  <a:lnTo>
                    <a:pt x="153" y="32"/>
                  </a:lnTo>
                  <a:lnTo>
                    <a:pt x="153" y="29"/>
                  </a:lnTo>
                  <a:lnTo>
                    <a:pt x="153" y="32"/>
                  </a:lnTo>
                  <a:lnTo>
                    <a:pt x="154" y="35"/>
                  </a:lnTo>
                  <a:lnTo>
                    <a:pt x="154" y="36"/>
                  </a:lnTo>
                  <a:lnTo>
                    <a:pt x="154" y="35"/>
                  </a:lnTo>
                  <a:lnTo>
                    <a:pt x="154" y="36"/>
                  </a:lnTo>
                  <a:lnTo>
                    <a:pt x="156" y="39"/>
                  </a:lnTo>
                  <a:lnTo>
                    <a:pt x="156" y="36"/>
                  </a:lnTo>
                  <a:lnTo>
                    <a:pt x="157" y="36"/>
                  </a:lnTo>
                  <a:lnTo>
                    <a:pt x="157" y="32"/>
                  </a:lnTo>
                  <a:lnTo>
                    <a:pt x="157" y="33"/>
                  </a:lnTo>
                  <a:lnTo>
                    <a:pt x="159" y="35"/>
                  </a:lnTo>
                  <a:lnTo>
                    <a:pt x="159" y="36"/>
                  </a:lnTo>
                  <a:lnTo>
                    <a:pt x="159" y="35"/>
                  </a:lnTo>
                  <a:lnTo>
                    <a:pt x="159" y="36"/>
                  </a:lnTo>
                  <a:lnTo>
                    <a:pt x="160" y="38"/>
                  </a:lnTo>
                  <a:lnTo>
                    <a:pt x="160" y="38"/>
                  </a:lnTo>
                  <a:lnTo>
                    <a:pt x="161" y="40"/>
                  </a:lnTo>
                  <a:lnTo>
                    <a:pt x="161" y="42"/>
                  </a:lnTo>
                  <a:lnTo>
                    <a:pt x="161" y="39"/>
                  </a:lnTo>
                  <a:lnTo>
                    <a:pt x="163" y="39"/>
                  </a:lnTo>
                  <a:lnTo>
                    <a:pt x="163" y="36"/>
                  </a:lnTo>
                  <a:lnTo>
                    <a:pt x="164" y="35"/>
                  </a:lnTo>
                  <a:lnTo>
                    <a:pt x="164" y="36"/>
                  </a:lnTo>
                  <a:lnTo>
                    <a:pt x="164" y="35"/>
                  </a:lnTo>
                  <a:lnTo>
                    <a:pt x="164" y="36"/>
                  </a:lnTo>
                  <a:lnTo>
                    <a:pt x="166" y="36"/>
                  </a:lnTo>
                  <a:lnTo>
                    <a:pt x="166" y="32"/>
                  </a:lnTo>
                  <a:lnTo>
                    <a:pt x="167" y="32"/>
                  </a:lnTo>
                  <a:lnTo>
                    <a:pt x="167" y="30"/>
                  </a:lnTo>
                  <a:lnTo>
                    <a:pt x="169" y="30"/>
                  </a:lnTo>
                  <a:lnTo>
                    <a:pt x="169" y="29"/>
                  </a:lnTo>
                  <a:lnTo>
                    <a:pt x="169" y="29"/>
                  </a:lnTo>
                  <a:lnTo>
                    <a:pt x="170" y="29"/>
                  </a:lnTo>
                  <a:lnTo>
                    <a:pt x="170" y="27"/>
                  </a:lnTo>
                  <a:lnTo>
                    <a:pt x="172" y="27"/>
                  </a:lnTo>
                  <a:lnTo>
                    <a:pt x="172" y="27"/>
                  </a:lnTo>
                  <a:lnTo>
                    <a:pt x="172" y="25"/>
                  </a:lnTo>
                  <a:lnTo>
                    <a:pt x="173" y="23"/>
                  </a:lnTo>
                  <a:lnTo>
                    <a:pt x="173" y="25"/>
                  </a:lnTo>
                  <a:lnTo>
                    <a:pt x="173" y="23"/>
                  </a:lnTo>
                  <a:lnTo>
                    <a:pt x="173" y="23"/>
                  </a:lnTo>
                  <a:lnTo>
                    <a:pt x="174" y="23"/>
                  </a:lnTo>
                  <a:lnTo>
                    <a:pt x="174" y="23"/>
                  </a:lnTo>
                  <a:lnTo>
                    <a:pt x="176" y="23"/>
                  </a:lnTo>
                  <a:lnTo>
                    <a:pt x="176" y="25"/>
                  </a:lnTo>
                  <a:lnTo>
                    <a:pt x="176" y="23"/>
                  </a:lnTo>
                  <a:lnTo>
                    <a:pt x="176" y="25"/>
                  </a:lnTo>
                  <a:lnTo>
                    <a:pt x="177" y="23"/>
                  </a:lnTo>
                  <a:lnTo>
                    <a:pt x="177" y="25"/>
                  </a:lnTo>
                  <a:lnTo>
                    <a:pt x="177" y="23"/>
                  </a:lnTo>
                  <a:lnTo>
                    <a:pt x="177" y="25"/>
                  </a:lnTo>
                  <a:lnTo>
                    <a:pt x="179" y="25"/>
                  </a:lnTo>
                  <a:lnTo>
                    <a:pt x="179" y="29"/>
                  </a:lnTo>
                  <a:lnTo>
                    <a:pt x="179" y="25"/>
                  </a:lnTo>
                  <a:lnTo>
                    <a:pt x="179" y="29"/>
                  </a:lnTo>
                  <a:lnTo>
                    <a:pt x="180" y="29"/>
                  </a:lnTo>
                  <a:lnTo>
                    <a:pt x="180" y="30"/>
                  </a:lnTo>
                  <a:lnTo>
                    <a:pt x="180" y="29"/>
                  </a:lnTo>
                  <a:lnTo>
                    <a:pt x="180" y="30"/>
                  </a:lnTo>
                  <a:lnTo>
                    <a:pt x="182" y="32"/>
                  </a:lnTo>
                  <a:lnTo>
                    <a:pt x="182" y="30"/>
                  </a:lnTo>
                  <a:lnTo>
                    <a:pt x="183" y="29"/>
                  </a:lnTo>
                  <a:lnTo>
                    <a:pt x="183" y="32"/>
                  </a:lnTo>
                  <a:lnTo>
                    <a:pt x="183" y="29"/>
                  </a:lnTo>
                  <a:lnTo>
                    <a:pt x="183" y="32"/>
                  </a:lnTo>
                  <a:lnTo>
                    <a:pt x="185" y="30"/>
                  </a:lnTo>
                  <a:lnTo>
                    <a:pt x="185" y="33"/>
                  </a:lnTo>
                  <a:lnTo>
                    <a:pt x="185" y="30"/>
                  </a:lnTo>
                  <a:lnTo>
                    <a:pt x="185" y="33"/>
                  </a:lnTo>
                  <a:lnTo>
                    <a:pt x="186" y="35"/>
                  </a:lnTo>
                  <a:lnTo>
                    <a:pt x="186" y="33"/>
                  </a:lnTo>
                  <a:lnTo>
                    <a:pt x="187" y="35"/>
                  </a:lnTo>
                  <a:lnTo>
                    <a:pt x="187" y="36"/>
                  </a:lnTo>
                  <a:lnTo>
                    <a:pt x="187" y="35"/>
                  </a:lnTo>
                  <a:lnTo>
                    <a:pt x="187" y="36"/>
                  </a:lnTo>
                  <a:lnTo>
                    <a:pt x="189" y="35"/>
                  </a:lnTo>
                  <a:lnTo>
                    <a:pt x="189" y="33"/>
                  </a:lnTo>
                  <a:lnTo>
                    <a:pt x="190" y="32"/>
                  </a:lnTo>
                  <a:lnTo>
                    <a:pt x="190" y="29"/>
                  </a:lnTo>
                  <a:lnTo>
                    <a:pt x="190" y="30"/>
                  </a:lnTo>
                  <a:lnTo>
                    <a:pt x="192" y="32"/>
                  </a:lnTo>
                  <a:lnTo>
                    <a:pt x="192" y="30"/>
                  </a:lnTo>
                  <a:lnTo>
                    <a:pt x="193" y="32"/>
                  </a:lnTo>
                  <a:lnTo>
                    <a:pt x="193" y="27"/>
                  </a:lnTo>
                  <a:lnTo>
                    <a:pt x="195" y="29"/>
                  </a:lnTo>
                  <a:lnTo>
                    <a:pt x="195" y="30"/>
                  </a:lnTo>
                  <a:lnTo>
                    <a:pt x="195" y="29"/>
                  </a:lnTo>
                  <a:lnTo>
                    <a:pt x="195" y="30"/>
                  </a:lnTo>
                  <a:lnTo>
                    <a:pt x="196" y="32"/>
                  </a:lnTo>
                  <a:lnTo>
                    <a:pt x="196" y="32"/>
                  </a:lnTo>
                  <a:lnTo>
                    <a:pt x="196" y="30"/>
                  </a:lnTo>
                  <a:lnTo>
                    <a:pt x="196" y="32"/>
                  </a:lnTo>
                  <a:lnTo>
                    <a:pt x="197" y="32"/>
                  </a:lnTo>
                  <a:lnTo>
                    <a:pt x="197" y="29"/>
                  </a:lnTo>
                  <a:lnTo>
                    <a:pt x="199" y="27"/>
                  </a:lnTo>
                  <a:lnTo>
                    <a:pt x="199" y="30"/>
                  </a:lnTo>
                  <a:lnTo>
                    <a:pt x="199" y="27"/>
                  </a:lnTo>
                  <a:lnTo>
                    <a:pt x="199" y="30"/>
                  </a:lnTo>
                  <a:lnTo>
                    <a:pt x="200" y="32"/>
                  </a:lnTo>
                  <a:lnTo>
                    <a:pt x="200" y="30"/>
                  </a:lnTo>
                  <a:lnTo>
                    <a:pt x="202" y="32"/>
                  </a:lnTo>
                  <a:lnTo>
                    <a:pt x="202" y="29"/>
                  </a:lnTo>
                  <a:lnTo>
                    <a:pt x="203" y="29"/>
                  </a:lnTo>
                  <a:lnTo>
                    <a:pt x="203" y="30"/>
                  </a:lnTo>
                  <a:lnTo>
                    <a:pt x="203" y="29"/>
                  </a:lnTo>
                  <a:lnTo>
                    <a:pt x="203" y="30"/>
                  </a:lnTo>
                  <a:lnTo>
                    <a:pt x="205" y="33"/>
                  </a:lnTo>
                  <a:lnTo>
                    <a:pt x="205" y="33"/>
                  </a:lnTo>
                  <a:lnTo>
                    <a:pt x="205" y="33"/>
                  </a:lnTo>
                  <a:lnTo>
                    <a:pt x="205" y="33"/>
                  </a:lnTo>
                  <a:lnTo>
                    <a:pt x="206" y="33"/>
                  </a:lnTo>
                  <a:lnTo>
                    <a:pt x="206" y="33"/>
                  </a:lnTo>
                  <a:lnTo>
                    <a:pt x="206" y="32"/>
                  </a:lnTo>
                  <a:lnTo>
                    <a:pt x="206" y="33"/>
                  </a:lnTo>
                  <a:lnTo>
                    <a:pt x="208" y="35"/>
                  </a:lnTo>
                  <a:lnTo>
                    <a:pt x="208" y="35"/>
                  </a:lnTo>
                  <a:lnTo>
                    <a:pt x="208" y="33"/>
                  </a:lnTo>
                  <a:lnTo>
                    <a:pt x="209" y="33"/>
                  </a:lnTo>
                  <a:lnTo>
                    <a:pt x="209" y="35"/>
                  </a:lnTo>
                  <a:lnTo>
                    <a:pt x="209" y="33"/>
                  </a:lnTo>
                  <a:lnTo>
                    <a:pt x="209" y="35"/>
                  </a:lnTo>
                  <a:lnTo>
                    <a:pt x="210" y="35"/>
                  </a:lnTo>
                  <a:lnTo>
                    <a:pt x="210" y="29"/>
                  </a:lnTo>
                  <a:lnTo>
                    <a:pt x="212" y="32"/>
                  </a:lnTo>
                  <a:lnTo>
                    <a:pt x="212" y="32"/>
                  </a:lnTo>
                  <a:lnTo>
                    <a:pt x="212" y="32"/>
                  </a:lnTo>
                  <a:lnTo>
                    <a:pt x="212" y="32"/>
                  </a:lnTo>
                  <a:lnTo>
                    <a:pt x="213" y="30"/>
                  </a:lnTo>
                  <a:lnTo>
                    <a:pt x="213" y="27"/>
                  </a:lnTo>
                  <a:lnTo>
                    <a:pt x="215" y="27"/>
                  </a:lnTo>
                  <a:lnTo>
                    <a:pt x="215" y="30"/>
                  </a:lnTo>
                  <a:lnTo>
                    <a:pt x="215" y="27"/>
                  </a:lnTo>
                  <a:lnTo>
                    <a:pt x="215" y="30"/>
                  </a:lnTo>
                  <a:lnTo>
                    <a:pt x="216" y="29"/>
                  </a:lnTo>
                  <a:lnTo>
                    <a:pt x="216" y="29"/>
                  </a:lnTo>
                  <a:lnTo>
                    <a:pt x="216" y="27"/>
                  </a:lnTo>
                  <a:lnTo>
                    <a:pt x="216" y="29"/>
                  </a:lnTo>
                  <a:lnTo>
                    <a:pt x="218" y="27"/>
                  </a:lnTo>
                  <a:lnTo>
                    <a:pt x="218" y="32"/>
                  </a:lnTo>
                  <a:lnTo>
                    <a:pt x="218" y="27"/>
                  </a:lnTo>
                  <a:lnTo>
                    <a:pt x="218" y="32"/>
                  </a:lnTo>
                  <a:lnTo>
                    <a:pt x="219" y="30"/>
                  </a:lnTo>
                  <a:lnTo>
                    <a:pt x="219" y="32"/>
                  </a:lnTo>
                  <a:lnTo>
                    <a:pt x="219" y="30"/>
                  </a:lnTo>
                  <a:lnTo>
                    <a:pt x="221" y="27"/>
                  </a:lnTo>
                  <a:lnTo>
                    <a:pt x="221" y="29"/>
                  </a:lnTo>
                  <a:lnTo>
                    <a:pt x="221" y="27"/>
                  </a:lnTo>
                  <a:lnTo>
                    <a:pt x="221" y="29"/>
                  </a:lnTo>
                  <a:lnTo>
                    <a:pt x="222" y="27"/>
                  </a:lnTo>
                  <a:lnTo>
                    <a:pt x="222" y="29"/>
                  </a:lnTo>
                  <a:lnTo>
                    <a:pt x="222" y="27"/>
                  </a:lnTo>
                  <a:lnTo>
                    <a:pt x="222" y="27"/>
                  </a:lnTo>
                  <a:lnTo>
                    <a:pt x="223" y="26"/>
                  </a:lnTo>
                  <a:lnTo>
                    <a:pt x="223" y="27"/>
                  </a:lnTo>
                  <a:lnTo>
                    <a:pt x="223" y="26"/>
                  </a:lnTo>
                  <a:lnTo>
                    <a:pt x="223" y="27"/>
                  </a:lnTo>
                  <a:lnTo>
                    <a:pt x="225" y="25"/>
                  </a:lnTo>
                  <a:lnTo>
                    <a:pt x="225" y="23"/>
                  </a:lnTo>
                  <a:lnTo>
                    <a:pt x="226" y="25"/>
                  </a:lnTo>
                  <a:lnTo>
                    <a:pt x="226" y="25"/>
                  </a:lnTo>
                  <a:lnTo>
                    <a:pt x="226" y="25"/>
                  </a:lnTo>
                  <a:lnTo>
                    <a:pt x="226" y="25"/>
                  </a:lnTo>
                  <a:lnTo>
                    <a:pt x="228" y="25"/>
                  </a:lnTo>
                  <a:lnTo>
                    <a:pt x="228" y="25"/>
                  </a:lnTo>
                  <a:lnTo>
                    <a:pt x="229" y="25"/>
                  </a:lnTo>
                  <a:lnTo>
                    <a:pt x="229" y="26"/>
                  </a:lnTo>
                  <a:lnTo>
                    <a:pt x="229" y="25"/>
                  </a:lnTo>
                  <a:lnTo>
                    <a:pt x="229" y="26"/>
                  </a:lnTo>
                  <a:lnTo>
                    <a:pt x="231" y="25"/>
                  </a:lnTo>
                  <a:lnTo>
                    <a:pt x="231" y="26"/>
                  </a:lnTo>
                  <a:lnTo>
                    <a:pt x="231" y="25"/>
                  </a:lnTo>
                  <a:lnTo>
                    <a:pt x="231" y="26"/>
                  </a:lnTo>
                  <a:lnTo>
                    <a:pt x="232" y="26"/>
                  </a:lnTo>
                  <a:lnTo>
                    <a:pt x="232" y="26"/>
                  </a:lnTo>
                  <a:lnTo>
                    <a:pt x="232" y="26"/>
                  </a:lnTo>
                  <a:lnTo>
                    <a:pt x="232" y="26"/>
                  </a:lnTo>
                  <a:lnTo>
                    <a:pt x="233" y="25"/>
                  </a:lnTo>
                  <a:lnTo>
                    <a:pt x="233" y="26"/>
                  </a:lnTo>
                  <a:lnTo>
                    <a:pt x="233" y="25"/>
                  </a:lnTo>
                  <a:lnTo>
                    <a:pt x="233" y="26"/>
                  </a:lnTo>
                  <a:lnTo>
                    <a:pt x="235" y="26"/>
                  </a:lnTo>
                  <a:lnTo>
                    <a:pt x="235" y="27"/>
                  </a:lnTo>
                  <a:lnTo>
                    <a:pt x="235" y="26"/>
                  </a:lnTo>
                  <a:lnTo>
                    <a:pt x="235" y="27"/>
                  </a:lnTo>
                  <a:lnTo>
                    <a:pt x="236" y="29"/>
                  </a:lnTo>
                  <a:lnTo>
                    <a:pt x="236" y="32"/>
                  </a:lnTo>
                  <a:lnTo>
                    <a:pt x="236" y="29"/>
                  </a:lnTo>
                  <a:lnTo>
                    <a:pt x="236" y="32"/>
                  </a:lnTo>
                  <a:lnTo>
                    <a:pt x="238" y="30"/>
                  </a:lnTo>
                  <a:lnTo>
                    <a:pt x="238" y="33"/>
                  </a:lnTo>
                  <a:lnTo>
                    <a:pt x="238" y="30"/>
                  </a:lnTo>
                  <a:lnTo>
                    <a:pt x="238" y="33"/>
                  </a:lnTo>
                  <a:lnTo>
                    <a:pt x="239" y="33"/>
                  </a:lnTo>
                  <a:lnTo>
                    <a:pt x="239" y="36"/>
                  </a:lnTo>
                  <a:lnTo>
                    <a:pt x="239" y="33"/>
                  </a:lnTo>
                  <a:lnTo>
                    <a:pt x="239" y="36"/>
                  </a:lnTo>
                  <a:lnTo>
                    <a:pt x="241" y="35"/>
                  </a:lnTo>
                  <a:lnTo>
                    <a:pt x="241" y="35"/>
                  </a:lnTo>
                  <a:lnTo>
                    <a:pt x="241" y="33"/>
                  </a:lnTo>
                  <a:lnTo>
                    <a:pt x="242" y="33"/>
                  </a:lnTo>
                  <a:lnTo>
                    <a:pt x="242" y="36"/>
                  </a:lnTo>
                  <a:lnTo>
                    <a:pt x="242" y="33"/>
                  </a:lnTo>
                  <a:lnTo>
                    <a:pt x="242" y="36"/>
                  </a:lnTo>
                  <a:lnTo>
                    <a:pt x="244" y="36"/>
                  </a:lnTo>
                  <a:lnTo>
                    <a:pt x="244" y="39"/>
                  </a:lnTo>
                  <a:lnTo>
                    <a:pt x="244" y="36"/>
                  </a:lnTo>
                  <a:lnTo>
                    <a:pt x="244" y="39"/>
                  </a:lnTo>
                  <a:lnTo>
                    <a:pt x="245" y="38"/>
                  </a:lnTo>
                  <a:lnTo>
                    <a:pt x="245" y="38"/>
                  </a:lnTo>
                  <a:lnTo>
                    <a:pt x="245" y="38"/>
                  </a:lnTo>
                  <a:lnTo>
                    <a:pt x="245" y="38"/>
                  </a:lnTo>
                  <a:lnTo>
                    <a:pt x="246" y="38"/>
                  </a:lnTo>
                  <a:lnTo>
                    <a:pt x="246" y="38"/>
                  </a:lnTo>
                  <a:lnTo>
                    <a:pt x="246" y="36"/>
                  </a:lnTo>
                  <a:lnTo>
                    <a:pt x="248" y="35"/>
                  </a:lnTo>
                  <a:lnTo>
                    <a:pt x="248" y="33"/>
                  </a:lnTo>
                  <a:lnTo>
                    <a:pt x="249" y="33"/>
                  </a:lnTo>
                  <a:lnTo>
                    <a:pt x="249" y="33"/>
                  </a:lnTo>
                  <a:lnTo>
                    <a:pt x="249" y="33"/>
                  </a:lnTo>
                  <a:lnTo>
                    <a:pt x="249" y="33"/>
                  </a:lnTo>
                  <a:lnTo>
                    <a:pt x="251" y="35"/>
                  </a:lnTo>
                  <a:lnTo>
                    <a:pt x="251" y="35"/>
                  </a:lnTo>
                  <a:lnTo>
                    <a:pt x="251" y="35"/>
                  </a:lnTo>
                  <a:lnTo>
                    <a:pt x="251" y="35"/>
                  </a:lnTo>
                  <a:lnTo>
                    <a:pt x="252" y="35"/>
                  </a:lnTo>
                  <a:lnTo>
                    <a:pt x="252" y="36"/>
                  </a:lnTo>
                  <a:lnTo>
                    <a:pt x="252" y="33"/>
                  </a:lnTo>
                  <a:lnTo>
                    <a:pt x="254" y="35"/>
                  </a:lnTo>
                  <a:lnTo>
                    <a:pt x="254" y="36"/>
                  </a:lnTo>
                  <a:lnTo>
                    <a:pt x="254" y="35"/>
                  </a:lnTo>
                  <a:lnTo>
                    <a:pt x="254" y="36"/>
                  </a:lnTo>
                  <a:lnTo>
                    <a:pt x="255" y="38"/>
                  </a:lnTo>
                  <a:lnTo>
                    <a:pt x="255" y="35"/>
                  </a:lnTo>
                  <a:lnTo>
                    <a:pt x="255" y="38"/>
                  </a:lnTo>
                  <a:lnTo>
                    <a:pt x="257" y="39"/>
                  </a:lnTo>
                  <a:lnTo>
                    <a:pt x="257" y="38"/>
                  </a:lnTo>
                  <a:lnTo>
                    <a:pt x="257" y="38"/>
                  </a:lnTo>
                  <a:lnTo>
                    <a:pt x="258" y="38"/>
                  </a:lnTo>
                  <a:lnTo>
                    <a:pt x="258" y="35"/>
                  </a:lnTo>
                  <a:lnTo>
                    <a:pt x="258" y="36"/>
                  </a:lnTo>
                  <a:lnTo>
                    <a:pt x="259" y="36"/>
                  </a:lnTo>
                  <a:lnTo>
                    <a:pt x="259" y="35"/>
                  </a:lnTo>
                  <a:lnTo>
                    <a:pt x="261" y="32"/>
                  </a:lnTo>
                  <a:lnTo>
                    <a:pt x="261" y="33"/>
                  </a:lnTo>
                  <a:lnTo>
                    <a:pt x="261" y="32"/>
                  </a:lnTo>
                  <a:lnTo>
                    <a:pt x="262" y="32"/>
                  </a:lnTo>
                  <a:lnTo>
                    <a:pt x="262" y="30"/>
                  </a:lnTo>
                  <a:lnTo>
                    <a:pt x="264" y="29"/>
                  </a:lnTo>
                  <a:lnTo>
                    <a:pt x="264" y="27"/>
                  </a:lnTo>
                  <a:lnTo>
                    <a:pt x="264" y="27"/>
                  </a:lnTo>
                  <a:lnTo>
                    <a:pt x="265" y="27"/>
                  </a:lnTo>
                  <a:lnTo>
                    <a:pt x="265" y="27"/>
                  </a:lnTo>
                  <a:lnTo>
                    <a:pt x="265" y="26"/>
                  </a:lnTo>
                  <a:lnTo>
                    <a:pt x="267" y="25"/>
                  </a:lnTo>
                  <a:lnTo>
                    <a:pt x="267" y="23"/>
                  </a:lnTo>
                  <a:lnTo>
                    <a:pt x="267" y="25"/>
                  </a:lnTo>
                  <a:lnTo>
                    <a:pt x="268" y="25"/>
                  </a:lnTo>
                  <a:lnTo>
                    <a:pt x="268" y="25"/>
                  </a:lnTo>
                  <a:lnTo>
                    <a:pt x="268" y="25"/>
                  </a:lnTo>
                  <a:lnTo>
                    <a:pt x="269" y="23"/>
                  </a:lnTo>
                  <a:lnTo>
                    <a:pt x="269" y="20"/>
                  </a:lnTo>
                  <a:lnTo>
                    <a:pt x="271" y="22"/>
                  </a:lnTo>
                  <a:lnTo>
                    <a:pt x="271" y="16"/>
                  </a:lnTo>
                  <a:lnTo>
                    <a:pt x="272" y="16"/>
                  </a:lnTo>
                  <a:lnTo>
                    <a:pt x="272" y="10"/>
                  </a:lnTo>
                  <a:lnTo>
                    <a:pt x="274" y="9"/>
                  </a:lnTo>
                  <a:lnTo>
                    <a:pt x="274" y="6"/>
                  </a:lnTo>
                  <a:lnTo>
                    <a:pt x="275" y="6"/>
                  </a:lnTo>
                  <a:lnTo>
                    <a:pt x="275" y="4"/>
                  </a:lnTo>
                  <a:lnTo>
                    <a:pt x="275" y="4"/>
                  </a:lnTo>
                  <a:lnTo>
                    <a:pt x="277" y="4"/>
                  </a:lnTo>
                  <a:lnTo>
                    <a:pt x="277" y="4"/>
                  </a:lnTo>
                  <a:lnTo>
                    <a:pt x="277" y="4"/>
                  </a:lnTo>
                  <a:lnTo>
                    <a:pt x="278" y="6"/>
                  </a:lnTo>
                  <a:lnTo>
                    <a:pt x="278" y="7"/>
                  </a:lnTo>
                  <a:lnTo>
                    <a:pt x="278" y="6"/>
                  </a:lnTo>
                  <a:lnTo>
                    <a:pt x="278" y="7"/>
                  </a:lnTo>
                  <a:lnTo>
                    <a:pt x="280" y="7"/>
                  </a:lnTo>
                  <a:lnTo>
                    <a:pt x="280" y="9"/>
                  </a:lnTo>
                  <a:lnTo>
                    <a:pt x="280" y="7"/>
                  </a:lnTo>
                  <a:lnTo>
                    <a:pt x="280" y="9"/>
                  </a:lnTo>
                  <a:lnTo>
                    <a:pt x="281" y="10"/>
                  </a:lnTo>
                  <a:lnTo>
                    <a:pt x="281" y="12"/>
                  </a:lnTo>
                  <a:lnTo>
                    <a:pt x="281" y="10"/>
                  </a:lnTo>
                  <a:lnTo>
                    <a:pt x="281" y="12"/>
                  </a:lnTo>
                  <a:lnTo>
                    <a:pt x="282" y="12"/>
                  </a:lnTo>
                  <a:lnTo>
                    <a:pt x="282" y="13"/>
                  </a:lnTo>
                  <a:lnTo>
                    <a:pt x="282" y="12"/>
                  </a:lnTo>
                  <a:lnTo>
                    <a:pt x="282" y="13"/>
                  </a:lnTo>
                  <a:lnTo>
                    <a:pt x="284" y="12"/>
                  </a:lnTo>
                  <a:lnTo>
                    <a:pt x="284" y="13"/>
                  </a:lnTo>
                  <a:lnTo>
                    <a:pt x="284" y="12"/>
                  </a:lnTo>
                  <a:lnTo>
                    <a:pt x="284" y="13"/>
                  </a:lnTo>
                  <a:lnTo>
                    <a:pt x="285" y="14"/>
                  </a:lnTo>
                  <a:lnTo>
                    <a:pt x="285" y="14"/>
                  </a:lnTo>
                  <a:lnTo>
                    <a:pt x="285" y="14"/>
                  </a:lnTo>
                  <a:lnTo>
                    <a:pt x="285" y="14"/>
                  </a:lnTo>
                  <a:lnTo>
                    <a:pt x="287" y="17"/>
                  </a:lnTo>
                  <a:lnTo>
                    <a:pt x="287" y="19"/>
                  </a:lnTo>
                  <a:lnTo>
                    <a:pt x="287" y="17"/>
                  </a:lnTo>
                  <a:lnTo>
                    <a:pt x="287" y="19"/>
                  </a:lnTo>
                  <a:lnTo>
                    <a:pt x="288" y="19"/>
                  </a:lnTo>
                  <a:lnTo>
                    <a:pt x="288" y="19"/>
                  </a:lnTo>
                  <a:lnTo>
                    <a:pt x="288" y="17"/>
                  </a:lnTo>
                  <a:lnTo>
                    <a:pt x="290" y="19"/>
                  </a:lnTo>
                  <a:lnTo>
                    <a:pt x="290" y="19"/>
                  </a:lnTo>
                  <a:lnTo>
                    <a:pt x="290" y="17"/>
                  </a:lnTo>
                  <a:lnTo>
                    <a:pt x="291" y="19"/>
                  </a:lnTo>
                  <a:lnTo>
                    <a:pt x="291" y="22"/>
                  </a:lnTo>
                  <a:lnTo>
                    <a:pt x="291" y="19"/>
                  </a:lnTo>
                  <a:lnTo>
                    <a:pt x="291" y="22"/>
                  </a:lnTo>
                  <a:lnTo>
                    <a:pt x="293" y="23"/>
                  </a:lnTo>
                  <a:lnTo>
                    <a:pt x="293" y="25"/>
                  </a:lnTo>
                  <a:lnTo>
                    <a:pt x="293" y="23"/>
                  </a:lnTo>
                  <a:lnTo>
                    <a:pt x="293" y="25"/>
                  </a:lnTo>
                  <a:lnTo>
                    <a:pt x="294" y="25"/>
                  </a:lnTo>
                  <a:lnTo>
                    <a:pt x="294" y="25"/>
                  </a:lnTo>
                  <a:lnTo>
                    <a:pt x="294" y="25"/>
                  </a:lnTo>
                  <a:lnTo>
                    <a:pt x="294" y="25"/>
                  </a:lnTo>
                  <a:lnTo>
                    <a:pt x="295" y="27"/>
                  </a:lnTo>
                  <a:lnTo>
                    <a:pt x="295" y="32"/>
                  </a:lnTo>
                  <a:lnTo>
                    <a:pt x="295" y="27"/>
                  </a:lnTo>
                  <a:lnTo>
                    <a:pt x="295" y="32"/>
                  </a:lnTo>
                  <a:lnTo>
                    <a:pt x="297" y="30"/>
                  </a:lnTo>
                  <a:lnTo>
                    <a:pt x="297" y="25"/>
                  </a:lnTo>
                  <a:lnTo>
                    <a:pt x="298" y="23"/>
                  </a:lnTo>
                  <a:lnTo>
                    <a:pt x="298" y="23"/>
                  </a:lnTo>
                  <a:lnTo>
                    <a:pt x="298" y="23"/>
                  </a:lnTo>
                  <a:lnTo>
                    <a:pt x="298" y="23"/>
                  </a:lnTo>
                  <a:lnTo>
                    <a:pt x="300" y="23"/>
                  </a:lnTo>
                  <a:lnTo>
                    <a:pt x="300" y="20"/>
                  </a:lnTo>
                  <a:lnTo>
                    <a:pt x="300" y="20"/>
                  </a:lnTo>
                  <a:lnTo>
                    <a:pt x="301" y="20"/>
                  </a:lnTo>
                  <a:lnTo>
                    <a:pt x="301" y="17"/>
                  </a:lnTo>
                  <a:lnTo>
                    <a:pt x="303" y="17"/>
                  </a:lnTo>
                  <a:lnTo>
                    <a:pt x="303" y="19"/>
                  </a:lnTo>
                  <a:lnTo>
                    <a:pt x="303" y="17"/>
                  </a:lnTo>
                  <a:lnTo>
                    <a:pt x="303" y="19"/>
                  </a:lnTo>
                  <a:lnTo>
                    <a:pt x="304" y="20"/>
                  </a:lnTo>
                  <a:lnTo>
                    <a:pt x="304" y="19"/>
                  </a:lnTo>
                  <a:lnTo>
                    <a:pt x="305" y="17"/>
                  </a:lnTo>
                  <a:lnTo>
                    <a:pt x="305" y="17"/>
                  </a:lnTo>
                  <a:lnTo>
                    <a:pt x="307" y="19"/>
                  </a:lnTo>
                  <a:lnTo>
                    <a:pt x="307" y="19"/>
                  </a:lnTo>
                  <a:lnTo>
                    <a:pt x="307" y="19"/>
                  </a:lnTo>
                  <a:lnTo>
                    <a:pt x="307" y="19"/>
                  </a:lnTo>
                  <a:lnTo>
                    <a:pt x="308" y="19"/>
                  </a:lnTo>
                  <a:lnTo>
                    <a:pt x="308" y="16"/>
                  </a:lnTo>
                  <a:lnTo>
                    <a:pt x="310" y="16"/>
                  </a:lnTo>
                  <a:lnTo>
                    <a:pt x="310" y="16"/>
                  </a:lnTo>
                  <a:lnTo>
                    <a:pt x="310" y="14"/>
                  </a:lnTo>
                  <a:lnTo>
                    <a:pt x="310" y="16"/>
                  </a:lnTo>
                  <a:lnTo>
                    <a:pt x="311" y="16"/>
                  </a:lnTo>
                  <a:lnTo>
                    <a:pt x="311" y="16"/>
                  </a:lnTo>
                  <a:lnTo>
                    <a:pt x="311" y="16"/>
                  </a:lnTo>
                  <a:lnTo>
                    <a:pt x="311" y="16"/>
                  </a:lnTo>
                  <a:lnTo>
                    <a:pt x="313" y="16"/>
                  </a:lnTo>
                  <a:lnTo>
                    <a:pt x="313" y="17"/>
                  </a:lnTo>
                  <a:lnTo>
                    <a:pt x="313" y="16"/>
                  </a:lnTo>
                  <a:lnTo>
                    <a:pt x="313" y="17"/>
                  </a:lnTo>
                  <a:lnTo>
                    <a:pt x="314" y="19"/>
                  </a:lnTo>
                  <a:lnTo>
                    <a:pt x="314" y="19"/>
                  </a:lnTo>
                  <a:lnTo>
                    <a:pt x="314" y="19"/>
                  </a:lnTo>
                  <a:lnTo>
                    <a:pt x="316" y="20"/>
                  </a:lnTo>
                  <a:lnTo>
                    <a:pt x="316" y="23"/>
                  </a:lnTo>
                  <a:lnTo>
                    <a:pt x="316" y="20"/>
                  </a:lnTo>
                  <a:lnTo>
                    <a:pt x="316" y="23"/>
                  </a:lnTo>
                  <a:lnTo>
                    <a:pt x="317" y="26"/>
                  </a:lnTo>
                  <a:lnTo>
                    <a:pt x="317" y="26"/>
                  </a:lnTo>
                  <a:lnTo>
                    <a:pt x="317" y="25"/>
                  </a:lnTo>
                  <a:lnTo>
                    <a:pt x="318" y="26"/>
                  </a:lnTo>
                  <a:lnTo>
                    <a:pt x="318" y="30"/>
                  </a:lnTo>
                  <a:lnTo>
                    <a:pt x="318" y="26"/>
                  </a:lnTo>
                  <a:lnTo>
                    <a:pt x="318" y="30"/>
                  </a:lnTo>
                  <a:lnTo>
                    <a:pt x="320" y="30"/>
                  </a:lnTo>
                  <a:lnTo>
                    <a:pt x="320" y="32"/>
                  </a:lnTo>
                  <a:lnTo>
                    <a:pt x="320" y="27"/>
                  </a:lnTo>
                  <a:lnTo>
                    <a:pt x="321" y="27"/>
                  </a:lnTo>
                  <a:lnTo>
                    <a:pt x="321" y="26"/>
                  </a:lnTo>
                  <a:lnTo>
                    <a:pt x="323" y="27"/>
                  </a:lnTo>
                  <a:lnTo>
                    <a:pt x="323" y="29"/>
                  </a:lnTo>
                  <a:lnTo>
                    <a:pt x="323" y="27"/>
                  </a:lnTo>
                  <a:lnTo>
                    <a:pt x="323" y="29"/>
                  </a:lnTo>
                  <a:lnTo>
                    <a:pt x="324" y="27"/>
                  </a:lnTo>
                  <a:lnTo>
                    <a:pt x="324" y="26"/>
                  </a:lnTo>
                  <a:lnTo>
                    <a:pt x="326" y="25"/>
                  </a:lnTo>
                  <a:lnTo>
                    <a:pt x="326" y="29"/>
                  </a:lnTo>
                  <a:lnTo>
                    <a:pt x="326" y="23"/>
                  </a:lnTo>
                  <a:lnTo>
                    <a:pt x="326" y="29"/>
                  </a:lnTo>
                  <a:lnTo>
                    <a:pt x="327" y="29"/>
                  </a:lnTo>
                  <a:lnTo>
                    <a:pt x="327" y="27"/>
                  </a:lnTo>
                  <a:lnTo>
                    <a:pt x="329" y="27"/>
                  </a:lnTo>
                  <a:lnTo>
                    <a:pt x="329" y="26"/>
                  </a:lnTo>
                  <a:lnTo>
                    <a:pt x="330" y="25"/>
                  </a:lnTo>
                  <a:lnTo>
                    <a:pt x="330" y="27"/>
                  </a:lnTo>
                  <a:lnTo>
                    <a:pt x="330" y="25"/>
                  </a:lnTo>
                  <a:lnTo>
                    <a:pt x="330" y="27"/>
                  </a:lnTo>
                  <a:lnTo>
                    <a:pt x="331" y="26"/>
                  </a:lnTo>
                  <a:lnTo>
                    <a:pt x="331" y="23"/>
                  </a:lnTo>
                  <a:lnTo>
                    <a:pt x="333" y="20"/>
                  </a:lnTo>
                  <a:lnTo>
                    <a:pt x="333" y="19"/>
                  </a:lnTo>
                  <a:lnTo>
                    <a:pt x="333" y="19"/>
                  </a:lnTo>
                  <a:lnTo>
                    <a:pt x="334" y="19"/>
                  </a:lnTo>
                  <a:lnTo>
                    <a:pt x="334" y="19"/>
                  </a:lnTo>
                  <a:lnTo>
                    <a:pt x="334" y="17"/>
                  </a:lnTo>
                  <a:lnTo>
                    <a:pt x="334" y="19"/>
                  </a:lnTo>
                  <a:lnTo>
                    <a:pt x="336" y="17"/>
                  </a:lnTo>
                  <a:lnTo>
                    <a:pt x="336" y="16"/>
                  </a:lnTo>
                  <a:lnTo>
                    <a:pt x="337" y="14"/>
                  </a:lnTo>
                  <a:lnTo>
                    <a:pt x="337" y="16"/>
                  </a:lnTo>
                  <a:lnTo>
                    <a:pt x="337" y="14"/>
                  </a:lnTo>
                  <a:lnTo>
                    <a:pt x="337" y="14"/>
                  </a:lnTo>
                  <a:lnTo>
                    <a:pt x="339" y="14"/>
                  </a:lnTo>
                  <a:lnTo>
                    <a:pt x="339" y="16"/>
                  </a:lnTo>
                  <a:lnTo>
                    <a:pt x="339" y="14"/>
                  </a:lnTo>
                  <a:lnTo>
                    <a:pt x="339" y="14"/>
                  </a:lnTo>
                  <a:lnTo>
                    <a:pt x="340" y="14"/>
                  </a:lnTo>
                  <a:lnTo>
                    <a:pt x="340" y="13"/>
                  </a:lnTo>
                  <a:lnTo>
                    <a:pt x="341" y="16"/>
                  </a:lnTo>
                  <a:lnTo>
                    <a:pt x="341" y="19"/>
                  </a:lnTo>
                  <a:lnTo>
                    <a:pt x="341" y="16"/>
                  </a:lnTo>
                  <a:lnTo>
                    <a:pt x="341" y="19"/>
                  </a:lnTo>
                  <a:lnTo>
                    <a:pt x="343" y="22"/>
                  </a:lnTo>
                  <a:lnTo>
                    <a:pt x="343" y="23"/>
                  </a:lnTo>
                  <a:lnTo>
                    <a:pt x="343" y="22"/>
                  </a:lnTo>
                  <a:lnTo>
                    <a:pt x="343" y="23"/>
                  </a:lnTo>
                  <a:lnTo>
                    <a:pt x="344" y="25"/>
                  </a:lnTo>
                  <a:lnTo>
                    <a:pt x="344" y="22"/>
                  </a:lnTo>
                  <a:lnTo>
                    <a:pt x="346" y="23"/>
                  </a:lnTo>
                  <a:lnTo>
                    <a:pt x="346" y="25"/>
                  </a:lnTo>
                  <a:lnTo>
                    <a:pt x="346" y="23"/>
                  </a:lnTo>
                  <a:lnTo>
                    <a:pt x="346" y="25"/>
                  </a:lnTo>
                  <a:lnTo>
                    <a:pt x="347" y="27"/>
                  </a:lnTo>
                  <a:lnTo>
                    <a:pt x="347" y="27"/>
                  </a:lnTo>
                  <a:lnTo>
                    <a:pt x="347" y="25"/>
                  </a:lnTo>
                  <a:lnTo>
                    <a:pt x="349" y="26"/>
                  </a:lnTo>
                  <a:lnTo>
                    <a:pt x="349" y="26"/>
                  </a:lnTo>
                  <a:lnTo>
                    <a:pt x="349" y="26"/>
                  </a:lnTo>
                  <a:lnTo>
                    <a:pt x="349" y="26"/>
                  </a:lnTo>
                  <a:lnTo>
                    <a:pt x="350" y="27"/>
                  </a:lnTo>
                  <a:lnTo>
                    <a:pt x="350" y="27"/>
                  </a:lnTo>
                  <a:lnTo>
                    <a:pt x="350" y="26"/>
                  </a:lnTo>
                  <a:lnTo>
                    <a:pt x="350" y="27"/>
                  </a:lnTo>
                  <a:lnTo>
                    <a:pt x="352" y="30"/>
                  </a:lnTo>
                  <a:lnTo>
                    <a:pt x="352" y="30"/>
                  </a:lnTo>
                  <a:lnTo>
                    <a:pt x="352" y="29"/>
                  </a:lnTo>
                  <a:lnTo>
                    <a:pt x="353" y="29"/>
                  </a:lnTo>
                  <a:lnTo>
                    <a:pt x="353" y="29"/>
                  </a:lnTo>
                  <a:lnTo>
                    <a:pt x="354" y="29"/>
                  </a:lnTo>
                  <a:lnTo>
                    <a:pt x="354" y="32"/>
                  </a:lnTo>
                  <a:lnTo>
                    <a:pt x="354" y="29"/>
                  </a:lnTo>
                  <a:lnTo>
                    <a:pt x="354" y="32"/>
                  </a:lnTo>
                  <a:lnTo>
                    <a:pt x="356" y="29"/>
                  </a:lnTo>
                  <a:lnTo>
                    <a:pt x="356" y="29"/>
                  </a:lnTo>
                  <a:lnTo>
                    <a:pt x="357" y="29"/>
                  </a:lnTo>
                  <a:lnTo>
                    <a:pt x="357" y="30"/>
                  </a:lnTo>
                  <a:lnTo>
                    <a:pt x="357" y="29"/>
                  </a:lnTo>
                  <a:lnTo>
                    <a:pt x="357" y="30"/>
                  </a:lnTo>
                  <a:lnTo>
                    <a:pt x="359" y="30"/>
                  </a:lnTo>
                  <a:lnTo>
                    <a:pt x="359" y="30"/>
                  </a:lnTo>
                  <a:lnTo>
                    <a:pt x="359" y="30"/>
                  </a:lnTo>
                  <a:lnTo>
                    <a:pt x="359" y="30"/>
                  </a:lnTo>
                  <a:lnTo>
                    <a:pt x="360" y="29"/>
                  </a:lnTo>
                  <a:lnTo>
                    <a:pt x="360" y="29"/>
                  </a:lnTo>
                  <a:lnTo>
                    <a:pt x="360" y="29"/>
                  </a:lnTo>
                  <a:lnTo>
                    <a:pt x="362" y="30"/>
                  </a:lnTo>
                  <a:lnTo>
                    <a:pt x="362" y="32"/>
                  </a:lnTo>
                  <a:lnTo>
                    <a:pt x="362" y="30"/>
                  </a:lnTo>
                  <a:lnTo>
                    <a:pt x="362" y="32"/>
                  </a:lnTo>
                  <a:lnTo>
                    <a:pt x="363" y="30"/>
                  </a:lnTo>
                  <a:lnTo>
                    <a:pt x="363" y="35"/>
                  </a:lnTo>
                  <a:lnTo>
                    <a:pt x="363" y="30"/>
                  </a:lnTo>
                  <a:lnTo>
                    <a:pt x="363" y="35"/>
                  </a:lnTo>
                  <a:lnTo>
                    <a:pt x="365" y="33"/>
                  </a:lnTo>
                  <a:lnTo>
                    <a:pt x="365" y="35"/>
                  </a:lnTo>
                  <a:lnTo>
                    <a:pt x="365" y="33"/>
                  </a:lnTo>
                  <a:lnTo>
                    <a:pt x="365" y="35"/>
                  </a:lnTo>
                  <a:lnTo>
                    <a:pt x="366" y="36"/>
                  </a:lnTo>
                  <a:lnTo>
                    <a:pt x="366" y="39"/>
                  </a:lnTo>
                  <a:lnTo>
                    <a:pt x="366" y="36"/>
                  </a:lnTo>
                  <a:lnTo>
                    <a:pt x="366" y="38"/>
                  </a:lnTo>
                  <a:lnTo>
                    <a:pt x="367" y="39"/>
                  </a:lnTo>
                  <a:lnTo>
                    <a:pt x="367" y="39"/>
                  </a:lnTo>
                  <a:lnTo>
                    <a:pt x="367" y="38"/>
                  </a:lnTo>
                  <a:lnTo>
                    <a:pt x="369" y="38"/>
                  </a:lnTo>
                  <a:lnTo>
                    <a:pt x="369" y="35"/>
                  </a:lnTo>
                  <a:lnTo>
                    <a:pt x="370" y="35"/>
                  </a:lnTo>
                  <a:lnTo>
                    <a:pt x="370" y="33"/>
                  </a:lnTo>
                  <a:lnTo>
                    <a:pt x="372" y="32"/>
                  </a:lnTo>
                  <a:lnTo>
                    <a:pt x="372" y="30"/>
                  </a:lnTo>
                  <a:lnTo>
                    <a:pt x="373" y="30"/>
                  </a:lnTo>
                  <a:lnTo>
                    <a:pt x="373" y="29"/>
                  </a:lnTo>
                  <a:lnTo>
                    <a:pt x="373" y="29"/>
                  </a:lnTo>
                  <a:lnTo>
                    <a:pt x="375" y="27"/>
                  </a:lnTo>
                  <a:lnTo>
                    <a:pt x="375" y="27"/>
                  </a:lnTo>
                  <a:lnTo>
                    <a:pt x="375" y="27"/>
                  </a:lnTo>
                  <a:lnTo>
                    <a:pt x="375" y="27"/>
                  </a:lnTo>
                  <a:lnTo>
                    <a:pt x="376" y="27"/>
                  </a:lnTo>
                  <a:lnTo>
                    <a:pt x="376" y="25"/>
                  </a:lnTo>
                  <a:lnTo>
                    <a:pt x="377" y="25"/>
                  </a:lnTo>
                  <a:lnTo>
                    <a:pt x="377" y="22"/>
                  </a:lnTo>
                  <a:lnTo>
                    <a:pt x="379" y="20"/>
                  </a:lnTo>
                  <a:lnTo>
                    <a:pt x="379" y="22"/>
                  </a:lnTo>
                  <a:lnTo>
                    <a:pt x="379" y="20"/>
                  </a:lnTo>
                  <a:lnTo>
                    <a:pt x="379" y="22"/>
                  </a:lnTo>
                  <a:lnTo>
                    <a:pt x="380" y="19"/>
                  </a:lnTo>
                  <a:lnTo>
                    <a:pt x="380" y="14"/>
                  </a:lnTo>
                  <a:lnTo>
                    <a:pt x="380" y="16"/>
                  </a:lnTo>
                  <a:lnTo>
                    <a:pt x="382" y="14"/>
                  </a:lnTo>
                  <a:lnTo>
                    <a:pt x="382" y="14"/>
                  </a:lnTo>
                  <a:lnTo>
                    <a:pt x="383" y="14"/>
                  </a:lnTo>
                  <a:lnTo>
                    <a:pt x="383" y="12"/>
                  </a:lnTo>
                  <a:lnTo>
                    <a:pt x="385" y="13"/>
                  </a:lnTo>
                  <a:lnTo>
                    <a:pt x="385" y="13"/>
                  </a:lnTo>
                  <a:lnTo>
                    <a:pt x="385" y="13"/>
                  </a:lnTo>
                  <a:lnTo>
                    <a:pt x="385" y="13"/>
                  </a:lnTo>
                  <a:lnTo>
                    <a:pt x="386" y="14"/>
                  </a:lnTo>
                  <a:lnTo>
                    <a:pt x="386" y="13"/>
                  </a:lnTo>
                  <a:lnTo>
                    <a:pt x="388" y="13"/>
                  </a:lnTo>
                  <a:lnTo>
                    <a:pt x="388" y="14"/>
                  </a:lnTo>
                  <a:lnTo>
                    <a:pt x="388" y="13"/>
                  </a:lnTo>
                  <a:lnTo>
                    <a:pt x="388" y="14"/>
                  </a:lnTo>
                  <a:lnTo>
                    <a:pt x="389" y="14"/>
                  </a:lnTo>
                  <a:lnTo>
                    <a:pt x="389" y="14"/>
                  </a:lnTo>
                  <a:lnTo>
                    <a:pt x="390" y="14"/>
                  </a:lnTo>
                  <a:lnTo>
                    <a:pt x="390" y="16"/>
                  </a:lnTo>
                  <a:lnTo>
                    <a:pt x="390" y="14"/>
                  </a:lnTo>
                  <a:lnTo>
                    <a:pt x="390" y="16"/>
                  </a:lnTo>
                  <a:lnTo>
                    <a:pt x="392" y="16"/>
                  </a:lnTo>
                  <a:lnTo>
                    <a:pt x="392" y="19"/>
                  </a:lnTo>
                  <a:lnTo>
                    <a:pt x="392" y="16"/>
                  </a:lnTo>
                  <a:lnTo>
                    <a:pt x="392" y="19"/>
                  </a:lnTo>
                  <a:lnTo>
                    <a:pt x="393" y="19"/>
                  </a:lnTo>
                  <a:lnTo>
                    <a:pt x="393" y="22"/>
                  </a:lnTo>
                  <a:lnTo>
                    <a:pt x="393" y="19"/>
                  </a:lnTo>
                  <a:lnTo>
                    <a:pt x="393" y="20"/>
                  </a:lnTo>
                  <a:lnTo>
                    <a:pt x="395" y="22"/>
                  </a:lnTo>
                  <a:lnTo>
                    <a:pt x="395" y="22"/>
                  </a:lnTo>
                  <a:lnTo>
                    <a:pt x="395" y="20"/>
                  </a:lnTo>
                  <a:lnTo>
                    <a:pt x="396" y="19"/>
                  </a:lnTo>
                  <a:lnTo>
                    <a:pt x="396" y="14"/>
                  </a:lnTo>
                  <a:lnTo>
                    <a:pt x="398" y="16"/>
                  </a:lnTo>
                  <a:lnTo>
                    <a:pt x="398" y="14"/>
                  </a:lnTo>
                  <a:lnTo>
                    <a:pt x="398" y="16"/>
                  </a:lnTo>
                  <a:lnTo>
                    <a:pt x="399" y="17"/>
                  </a:lnTo>
                  <a:lnTo>
                    <a:pt x="399" y="22"/>
                  </a:lnTo>
                  <a:lnTo>
                    <a:pt x="399" y="17"/>
                  </a:lnTo>
                  <a:lnTo>
                    <a:pt x="399" y="22"/>
                  </a:lnTo>
                  <a:lnTo>
                    <a:pt x="401" y="22"/>
                  </a:lnTo>
                  <a:lnTo>
                    <a:pt x="401" y="23"/>
                  </a:lnTo>
                  <a:lnTo>
                    <a:pt x="401" y="22"/>
                  </a:lnTo>
                  <a:lnTo>
                    <a:pt x="401" y="22"/>
                  </a:lnTo>
                  <a:lnTo>
                    <a:pt x="402" y="22"/>
                  </a:lnTo>
                  <a:lnTo>
                    <a:pt x="402" y="23"/>
                  </a:lnTo>
                  <a:lnTo>
                    <a:pt x="402" y="22"/>
                  </a:lnTo>
                  <a:lnTo>
                    <a:pt x="402" y="23"/>
                  </a:lnTo>
                  <a:lnTo>
                    <a:pt x="403" y="23"/>
                  </a:lnTo>
                  <a:lnTo>
                    <a:pt x="403" y="23"/>
                  </a:lnTo>
                  <a:lnTo>
                    <a:pt x="403" y="23"/>
                  </a:lnTo>
                  <a:lnTo>
                    <a:pt x="405" y="23"/>
                  </a:lnTo>
                  <a:lnTo>
                    <a:pt x="405" y="22"/>
                  </a:lnTo>
                  <a:lnTo>
                    <a:pt x="406" y="20"/>
                  </a:lnTo>
                  <a:lnTo>
                    <a:pt x="406" y="22"/>
                  </a:lnTo>
                  <a:lnTo>
                    <a:pt x="406" y="20"/>
                  </a:lnTo>
                  <a:lnTo>
                    <a:pt x="406" y="22"/>
                  </a:lnTo>
                  <a:lnTo>
                    <a:pt x="408" y="23"/>
                  </a:lnTo>
                  <a:lnTo>
                    <a:pt x="408" y="25"/>
                  </a:lnTo>
                  <a:lnTo>
                    <a:pt x="408" y="23"/>
                  </a:lnTo>
                  <a:lnTo>
                    <a:pt x="409" y="23"/>
                  </a:lnTo>
                  <a:lnTo>
                    <a:pt x="409" y="27"/>
                  </a:lnTo>
                  <a:lnTo>
                    <a:pt x="409" y="23"/>
                  </a:lnTo>
                  <a:lnTo>
                    <a:pt x="409" y="27"/>
                  </a:lnTo>
                  <a:lnTo>
                    <a:pt x="411" y="25"/>
                  </a:lnTo>
                  <a:lnTo>
                    <a:pt x="411" y="26"/>
                  </a:lnTo>
                  <a:lnTo>
                    <a:pt x="411" y="25"/>
                  </a:lnTo>
                  <a:lnTo>
                    <a:pt x="411" y="26"/>
                  </a:lnTo>
                  <a:lnTo>
                    <a:pt x="412" y="26"/>
                  </a:lnTo>
                  <a:lnTo>
                    <a:pt x="412" y="27"/>
                  </a:lnTo>
                  <a:lnTo>
                    <a:pt x="412" y="26"/>
                  </a:lnTo>
                  <a:lnTo>
                    <a:pt x="412" y="27"/>
                  </a:lnTo>
                  <a:lnTo>
                    <a:pt x="413" y="29"/>
                  </a:lnTo>
                  <a:lnTo>
                    <a:pt x="413" y="27"/>
                  </a:lnTo>
                  <a:lnTo>
                    <a:pt x="415" y="26"/>
                  </a:lnTo>
                  <a:lnTo>
                    <a:pt x="415" y="23"/>
                  </a:lnTo>
                  <a:lnTo>
                    <a:pt x="416" y="25"/>
                  </a:lnTo>
                  <a:lnTo>
                    <a:pt x="416" y="25"/>
                  </a:lnTo>
                  <a:lnTo>
                    <a:pt x="416" y="25"/>
                  </a:lnTo>
                  <a:lnTo>
                    <a:pt x="416" y="25"/>
                  </a:lnTo>
                  <a:lnTo>
                    <a:pt x="418" y="25"/>
                  </a:lnTo>
                  <a:lnTo>
                    <a:pt x="418" y="23"/>
                  </a:lnTo>
                  <a:lnTo>
                    <a:pt x="418" y="25"/>
                  </a:lnTo>
                  <a:lnTo>
                    <a:pt x="419" y="27"/>
                  </a:lnTo>
                  <a:lnTo>
                    <a:pt x="419" y="29"/>
                  </a:lnTo>
                  <a:lnTo>
                    <a:pt x="419" y="27"/>
                  </a:lnTo>
                  <a:lnTo>
                    <a:pt x="421" y="27"/>
                  </a:lnTo>
                  <a:lnTo>
                    <a:pt x="421" y="29"/>
                  </a:lnTo>
                  <a:lnTo>
                    <a:pt x="421" y="27"/>
                  </a:lnTo>
                  <a:lnTo>
                    <a:pt x="421" y="29"/>
                  </a:lnTo>
                  <a:lnTo>
                    <a:pt x="422" y="29"/>
                  </a:lnTo>
                  <a:lnTo>
                    <a:pt x="422" y="29"/>
                  </a:lnTo>
                  <a:lnTo>
                    <a:pt x="422" y="27"/>
                  </a:lnTo>
                  <a:lnTo>
                    <a:pt x="424" y="29"/>
                  </a:lnTo>
                  <a:lnTo>
                    <a:pt x="424" y="27"/>
                  </a:lnTo>
                  <a:lnTo>
                    <a:pt x="425" y="26"/>
                  </a:lnTo>
                  <a:lnTo>
                    <a:pt x="425" y="27"/>
                  </a:lnTo>
                  <a:lnTo>
                    <a:pt x="425" y="26"/>
                  </a:lnTo>
                  <a:lnTo>
                    <a:pt x="425" y="27"/>
                  </a:lnTo>
                  <a:lnTo>
                    <a:pt x="426" y="29"/>
                  </a:lnTo>
                  <a:lnTo>
                    <a:pt x="426" y="30"/>
                  </a:lnTo>
                  <a:lnTo>
                    <a:pt x="426" y="29"/>
                  </a:lnTo>
                  <a:lnTo>
                    <a:pt x="426" y="30"/>
                  </a:lnTo>
                  <a:lnTo>
                    <a:pt x="428" y="30"/>
                  </a:lnTo>
                  <a:lnTo>
                    <a:pt x="428" y="29"/>
                  </a:lnTo>
                  <a:lnTo>
                    <a:pt x="429" y="26"/>
                  </a:lnTo>
                  <a:lnTo>
                    <a:pt x="429" y="23"/>
                  </a:lnTo>
                  <a:lnTo>
                    <a:pt x="431" y="25"/>
                  </a:lnTo>
                  <a:lnTo>
                    <a:pt x="431" y="22"/>
                  </a:lnTo>
                  <a:lnTo>
                    <a:pt x="432" y="22"/>
                  </a:lnTo>
                  <a:lnTo>
                    <a:pt x="432" y="22"/>
                  </a:lnTo>
                  <a:lnTo>
                    <a:pt x="432" y="22"/>
                  </a:lnTo>
                  <a:lnTo>
                    <a:pt x="432" y="22"/>
                  </a:lnTo>
                  <a:lnTo>
                    <a:pt x="434" y="23"/>
                  </a:lnTo>
                  <a:lnTo>
                    <a:pt x="434" y="23"/>
                  </a:lnTo>
                  <a:lnTo>
                    <a:pt x="434" y="22"/>
                  </a:lnTo>
                  <a:lnTo>
                    <a:pt x="434" y="23"/>
                  </a:lnTo>
                  <a:lnTo>
                    <a:pt x="435" y="26"/>
                  </a:lnTo>
                  <a:lnTo>
                    <a:pt x="435" y="27"/>
                  </a:lnTo>
                  <a:lnTo>
                    <a:pt x="435" y="26"/>
                  </a:lnTo>
                  <a:lnTo>
                    <a:pt x="435" y="27"/>
                  </a:lnTo>
                  <a:lnTo>
                    <a:pt x="437" y="27"/>
                  </a:lnTo>
                  <a:lnTo>
                    <a:pt x="437" y="26"/>
                  </a:lnTo>
                  <a:lnTo>
                    <a:pt x="437" y="26"/>
                  </a:lnTo>
                  <a:lnTo>
                    <a:pt x="438" y="27"/>
                  </a:lnTo>
                  <a:lnTo>
                    <a:pt x="438" y="25"/>
                  </a:lnTo>
                  <a:lnTo>
                    <a:pt x="439" y="25"/>
                  </a:lnTo>
                  <a:lnTo>
                    <a:pt x="439" y="25"/>
                  </a:lnTo>
                  <a:lnTo>
                    <a:pt x="439" y="25"/>
                  </a:lnTo>
                  <a:lnTo>
                    <a:pt x="439" y="25"/>
                  </a:lnTo>
                  <a:lnTo>
                    <a:pt x="441" y="25"/>
                  </a:lnTo>
                  <a:lnTo>
                    <a:pt x="441" y="26"/>
                  </a:lnTo>
                  <a:lnTo>
                    <a:pt x="441" y="23"/>
                  </a:lnTo>
                  <a:lnTo>
                    <a:pt x="441" y="26"/>
                  </a:lnTo>
                  <a:lnTo>
                    <a:pt x="442" y="26"/>
                  </a:lnTo>
                  <a:lnTo>
                    <a:pt x="442" y="25"/>
                  </a:lnTo>
                  <a:lnTo>
                    <a:pt x="444" y="23"/>
                  </a:lnTo>
                  <a:lnTo>
                    <a:pt x="444" y="23"/>
                  </a:lnTo>
                  <a:lnTo>
                    <a:pt x="444" y="22"/>
                  </a:lnTo>
                  <a:lnTo>
                    <a:pt x="444" y="23"/>
                  </a:lnTo>
                  <a:lnTo>
                    <a:pt x="445" y="23"/>
                  </a:lnTo>
                  <a:lnTo>
                    <a:pt x="445" y="25"/>
                  </a:lnTo>
                  <a:lnTo>
                    <a:pt x="445" y="23"/>
                  </a:lnTo>
                  <a:lnTo>
                    <a:pt x="445" y="25"/>
                  </a:lnTo>
                  <a:lnTo>
                    <a:pt x="447" y="25"/>
                  </a:lnTo>
                  <a:lnTo>
                    <a:pt x="447" y="25"/>
                  </a:lnTo>
                  <a:lnTo>
                    <a:pt x="447" y="23"/>
                  </a:lnTo>
                  <a:lnTo>
                    <a:pt x="448" y="23"/>
                  </a:lnTo>
                  <a:lnTo>
                    <a:pt x="448" y="19"/>
                  </a:lnTo>
                  <a:lnTo>
                    <a:pt x="449" y="17"/>
                  </a:lnTo>
                  <a:lnTo>
                    <a:pt x="449" y="17"/>
                  </a:lnTo>
                  <a:lnTo>
                    <a:pt x="449" y="17"/>
                  </a:lnTo>
                  <a:lnTo>
                    <a:pt x="449" y="17"/>
                  </a:lnTo>
                  <a:lnTo>
                    <a:pt x="451" y="17"/>
                  </a:lnTo>
                  <a:lnTo>
                    <a:pt x="451" y="17"/>
                  </a:lnTo>
                  <a:lnTo>
                    <a:pt x="451" y="17"/>
                  </a:lnTo>
                  <a:lnTo>
                    <a:pt x="451" y="17"/>
                  </a:lnTo>
                  <a:lnTo>
                    <a:pt x="452" y="17"/>
                  </a:lnTo>
                  <a:lnTo>
                    <a:pt x="452" y="16"/>
                  </a:lnTo>
                  <a:lnTo>
                    <a:pt x="452" y="17"/>
                  </a:lnTo>
                  <a:lnTo>
                    <a:pt x="454" y="16"/>
                  </a:lnTo>
                  <a:lnTo>
                    <a:pt x="454" y="17"/>
                  </a:lnTo>
                  <a:lnTo>
                    <a:pt x="454" y="16"/>
                  </a:lnTo>
                  <a:lnTo>
                    <a:pt x="454" y="17"/>
                  </a:lnTo>
                  <a:lnTo>
                    <a:pt x="455" y="16"/>
                  </a:lnTo>
                  <a:lnTo>
                    <a:pt x="455" y="20"/>
                  </a:lnTo>
                  <a:lnTo>
                    <a:pt x="455" y="16"/>
                  </a:lnTo>
                  <a:lnTo>
                    <a:pt x="455" y="20"/>
                  </a:lnTo>
                  <a:lnTo>
                    <a:pt x="457" y="20"/>
                  </a:lnTo>
                  <a:lnTo>
                    <a:pt x="457" y="17"/>
                  </a:lnTo>
                  <a:lnTo>
                    <a:pt x="458" y="16"/>
                  </a:lnTo>
                  <a:lnTo>
                    <a:pt x="458" y="17"/>
                  </a:lnTo>
                  <a:lnTo>
                    <a:pt x="458" y="16"/>
                  </a:lnTo>
                  <a:lnTo>
                    <a:pt x="458" y="17"/>
                  </a:lnTo>
                  <a:lnTo>
                    <a:pt x="460" y="19"/>
                  </a:lnTo>
                  <a:lnTo>
                    <a:pt x="460" y="19"/>
                  </a:lnTo>
                  <a:lnTo>
                    <a:pt x="460" y="19"/>
                  </a:lnTo>
                  <a:lnTo>
                    <a:pt x="460" y="19"/>
                  </a:lnTo>
                  <a:lnTo>
                    <a:pt x="461" y="20"/>
                  </a:lnTo>
                  <a:lnTo>
                    <a:pt x="461" y="23"/>
                  </a:lnTo>
                  <a:lnTo>
                    <a:pt x="461" y="20"/>
                  </a:lnTo>
                  <a:lnTo>
                    <a:pt x="461" y="23"/>
                  </a:lnTo>
                  <a:lnTo>
                    <a:pt x="462" y="22"/>
                  </a:lnTo>
                  <a:lnTo>
                    <a:pt x="462" y="23"/>
                  </a:lnTo>
                  <a:lnTo>
                    <a:pt x="462" y="22"/>
                  </a:lnTo>
                  <a:lnTo>
                    <a:pt x="464" y="23"/>
                  </a:lnTo>
                  <a:lnTo>
                    <a:pt x="464" y="22"/>
                  </a:lnTo>
                  <a:lnTo>
                    <a:pt x="465" y="20"/>
                  </a:lnTo>
                  <a:lnTo>
                    <a:pt x="465" y="20"/>
                  </a:lnTo>
                  <a:lnTo>
                    <a:pt x="465" y="19"/>
                  </a:lnTo>
                  <a:lnTo>
                    <a:pt x="467" y="22"/>
                  </a:lnTo>
                  <a:lnTo>
                    <a:pt x="467" y="23"/>
                  </a:lnTo>
                  <a:lnTo>
                    <a:pt x="467" y="20"/>
                  </a:lnTo>
                  <a:lnTo>
                    <a:pt x="467" y="23"/>
                  </a:lnTo>
                  <a:lnTo>
                    <a:pt x="468" y="26"/>
                  </a:lnTo>
                  <a:lnTo>
                    <a:pt x="468" y="27"/>
                  </a:lnTo>
                  <a:lnTo>
                    <a:pt x="468" y="25"/>
                  </a:lnTo>
                  <a:lnTo>
                    <a:pt x="468" y="27"/>
                  </a:lnTo>
                  <a:lnTo>
                    <a:pt x="470" y="26"/>
                  </a:lnTo>
                  <a:lnTo>
                    <a:pt x="470" y="27"/>
                  </a:lnTo>
                  <a:lnTo>
                    <a:pt x="470" y="26"/>
                  </a:lnTo>
                  <a:lnTo>
                    <a:pt x="470" y="27"/>
                  </a:lnTo>
                  <a:lnTo>
                    <a:pt x="471" y="25"/>
                  </a:lnTo>
                  <a:lnTo>
                    <a:pt x="471" y="22"/>
                  </a:lnTo>
                  <a:lnTo>
                    <a:pt x="473" y="23"/>
                  </a:lnTo>
                  <a:lnTo>
                    <a:pt x="473" y="25"/>
                  </a:lnTo>
                  <a:lnTo>
                    <a:pt x="473" y="23"/>
                  </a:lnTo>
                  <a:lnTo>
                    <a:pt x="473" y="25"/>
                  </a:lnTo>
                  <a:lnTo>
                    <a:pt x="474" y="23"/>
                  </a:lnTo>
                  <a:lnTo>
                    <a:pt x="474" y="27"/>
                  </a:lnTo>
                  <a:lnTo>
                    <a:pt x="474" y="23"/>
                  </a:lnTo>
                  <a:lnTo>
                    <a:pt x="474" y="27"/>
                  </a:lnTo>
                  <a:lnTo>
                    <a:pt x="475" y="27"/>
                  </a:lnTo>
                  <a:lnTo>
                    <a:pt x="475" y="27"/>
                  </a:lnTo>
                  <a:lnTo>
                    <a:pt x="475" y="26"/>
                  </a:lnTo>
                  <a:lnTo>
                    <a:pt x="477" y="26"/>
                  </a:lnTo>
                  <a:lnTo>
                    <a:pt x="477" y="26"/>
                  </a:lnTo>
                  <a:lnTo>
                    <a:pt x="477" y="26"/>
                  </a:lnTo>
                  <a:lnTo>
                    <a:pt x="478" y="26"/>
                  </a:lnTo>
                  <a:lnTo>
                    <a:pt x="478" y="29"/>
                  </a:lnTo>
                  <a:lnTo>
                    <a:pt x="478" y="26"/>
                  </a:lnTo>
                  <a:lnTo>
                    <a:pt x="478" y="27"/>
                  </a:lnTo>
                  <a:lnTo>
                    <a:pt x="480" y="29"/>
                  </a:lnTo>
                  <a:lnTo>
                    <a:pt x="480" y="30"/>
                  </a:lnTo>
                  <a:lnTo>
                    <a:pt x="480" y="29"/>
                  </a:lnTo>
                  <a:lnTo>
                    <a:pt x="480" y="30"/>
                  </a:lnTo>
                  <a:lnTo>
                    <a:pt x="481" y="30"/>
                  </a:lnTo>
                  <a:lnTo>
                    <a:pt x="481" y="33"/>
                  </a:lnTo>
                  <a:lnTo>
                    <a:pt x="481" y="30"/>
                  </a:lnTo>
                  <a:lnTo>
                    <a:pt x="481" y="33"/>
                  </a:lnTo>
                  <a:lnTo>
                    <a:pt x="483" y="33"/>
                  </a:lnTo>
                  <a:lnTo>
                    <a:pt x="483" y="36"/>
                  </a:lnTo>
                  <a:lnTo>
                    <a:pt x="483" y="33"/>
                  </a:lnTo>
                  <a:lnTo>
                    <a:pt x="483" y="36"/>
                  </a:lnTo>
                  <a:lnTo>
                    <a:pt x="484" y="36"/>
                  </a:lnTo>
                  <a:lnTo>
                    <a:pt x="484" y="38"/>
                  </a:lnTo>
                  <a:lnTo>
                    <a:pt x="484" y="36"/>
                  </a:lnTo>
                  <a:lnTo>
                    <a:pt x="484" y="38"/>
                  </a:lnTo>
                  <a:lnTo>
                    <a:pt x="485" y="35"/>
                  </a:lnTo>
                  <a:lnTo>
                    <a:pt x="485" y="36"/>
                  </a:lnTo>
                  <a:lnTo>
                    <a:pt x="485" y="35"/>
                  </a:lnTo>
                  <a:lnTo>
                    <a:pt x="485" y="36"/>
                  </a:lnTo>
                  <a:lnTo>
                    <a:pt x="487" y="36"/>
                  </a:lnTo>
                  <a:lnTo>
                    <a:pt x="487" y="38"/>
                  </a:lnTo>
                  <a:lnTo>
                    <a:pt x="487" y="36"/>
                  </a:lnTo>
                  <a:lnTo>
                    <a:pt x="487" y="38"/>
                  </a:lnTo>
                  <a:lnTo>
                    <a:pt x="488" y="39"/>
                  </a:lnTo>
                  <a:lnTo>
                    <a:pt x="488" y="39"/>
                  </a:lnTo>
                  <a:lnTo>
                    <a:pt x="488" y="39"/>
                  </a:lnTo>
                  <a:lnTo>
                    <a:pt x="490" y="40"/>
                  </a:lnTo>
                  <a:lnTo>
                    <a:pt x="490" y="38"/>
                  </a:lnTo>
                  <a:lnTo>
                    <a:pt x="491" y="39"/>
                  </a:lnTo>
                  <a:lnTo>
                    <a:pt x="491" y="39"/>
                  </a:lnTo>
                  <a:lnTo>
                    <a:pt x="491" y="38"/>
                  </a:lnTo>
                  <a:lnTo>
                    <a:pt x="493" y="39"/>
                  </a:lnTo>
                  <a:lnTo>
                    <a:pt x="493" y="39"/>
                  </a:lnTo>
                  <a:lnTo>
                    <a:pt x="493" y="38"/>
                  </a:lnTo>
                  <a:lnTo>
                    <a:pt x="494" y="38"/>
                  </a:lnTo>
                  <a:lnTo>
                    <a:pt x="494" y="39"/>
                  </a:lnTo>
                  <a:lnTo>
                    <a:pt x="494" y="38"/>
                  </a:lnTo>
                  <a:lnTo>
                    <a:pt x="494" y="38"/>
                  </a:lnTo>
                  <a:lnTo>
                    <a:pt x="496" y="38"/>
                  </a:lnTo>
                  <a:lnTo>
                    <a:pt x="496" y="36"/>
                  </a:lnTo>
                  <a:lnTo>
                    <a:pt x="496" y="38"/>
                  </a:lnTo>
                  <a:lnTo>
                    <a:pt x="497" y="35"/>
                  </a:lnTo>
                  <a:lnTo>
                    <a:pt x="497" y="32"/>
                  </a:lnTo>
                  <a:lnTo>
                    <a:pt x="498" y="32"/>
                  </a:lnTo>
                  <a:lnTo>
                    <a:pt x="498" y="30"/>
                  </a:lnTo>
                  <a:lnTo>
                    <a:pt x="500" y="29"/>
                  </a:lnTo>
                  <a:lnTo>
                    <a:pt x="500" y="27"/>
                  </a:lnTo>
                  <a:lnTo>
                    <a:pt x="501" y="27"/>
                  </a:lnTo>
                  <a:lnTo>
                    <a:pt x="501" y="27"/>
                  </a:lnTo>
                  <a:lnTo>
                    <a:pt x="501" y="27"/>
                  </a:lnTo>
                  <a:lnTo>
                    <a:pt x="503" y="27"/>
                  </a:lnTo>
                  <a:lnTo>
                    <a:pt x="503" y="25"/>
                  </a:lnTo>
                  <a:lnTo>
                    <a:pt x="504" y="22"/>
                  </a:lnTo>
                  <a:lnTo>
                    <a:pt x="504" y="20"/>
                  </a:lnTo>
                  <a:lnTo>
                    <a:pt x="504" y="20"/>
                  </a:lnTo>
                  <a:lnTo>
                    <a:pt x="506" y="20"/>
                  </a:lnTo>
                  <a:lnTo>
                    <a:pt x="506" y="20"/>
                  </a:lnTo>
                  <a:lnTo>
                    <a:pt x="506" y="20"/>
                  </a:lnTo>
                  <a:lnTo>
                    <a:pt x="506" y="20"/>
                  </a:lnTo>
                  <a:lnTo>
                    <a:pt x="507" y="20"/>
                  </a:lnTo>
                  <a:lnTo>
                    <a:pt x="507" y="23"/>
                  </a:lnTo>
                  <a:lnTo>
                    <a:pt x="507" y="20"/>
                  </a:lnTo>
                  <a:lnTo>
                    <a:pt x="507" y="22"/>
                  </a:lnTo>
                  <a:lnTo>
                    <a:pt x="509" y="23"/>
                  </a:lnTo>
                  <a:lnTo>
                    <a:pt x="509" y="26"/>
                  </a:lnTo>
                  <a:lnTo>
                    <a:pt x="509" y="23"/>
                  </a:lnTo>
                  <a:lnTo>
                    <a:pt x="509" y="26"/>
                  </a:lnTo>
                  <a:lnTo>
                    <a:pt x="510" y="25"/>
                  </a:lnTo>
                  <a:lnTo>
                    <a:pt x="510" y="23"/>
                  </a:lnTo>
                  <a:lnTo>
                    <a:pt x="511" y="23"/>
                  </a:lnTo>
                  <a:lnTo>
                    <a:pt x="511" y="25"/>
                  </a:lnTo>
                  <a:lnTo>
                    <a:pt x="511" y="23"/>
                  </a:lnTo>
                  <a:lnTo>
                    <a:pt x="511" y="25"/>
                  </a:lnTo>
                  <a:lnTo>
                    <a:pt x="513" y="23"/>
                  </a:lnTo>
                  <a:lnTo>
                    <a:pt x="513" y="25"/>
                  </a:lnTo>
                  <a:lnTo>
                    <a:pt x="513" y="23"/>
                  </a:lnTo>
                  <a:lnTo>
                    <a:pt x="513" y="25"/>
                  </a:lnTo>
                  <a:lnTo>
                    <a:pt x="514" y="25"/>
                  </a:lnTo>
                  <a:lnTo>
                    <a:pt x="514" y="23"/>
                  </a:lnTo>
                  <a:lnTo>
                    <a:pt x="514" y="23"/>
                  </a:lnTo>
                  <a:lnTo>
                    <a:pt x="516" y="23"/>
                  </a:lnTo>
                  <a:lnTo>
                    <a:pt x="516" y="25"/>
                  </a:lnTo>
                  <a:lnTo>
                    <a:pt x="516" y="23"/>
                  </a:lnTo>
                  <a:lnTo>
                    <a:pt x="516" y="25"/>
                  </a:lnTo>
                  <a:lnTo>
                    <a:pt x="517" y="25"/>
                  </a:lnTo>
                  <a:lnTo>
                    <a:pt x="517" y="27"/>
                  </a:lnTo>
                  <a:lnTo>
                    <a:pt x="517" y="25"/>
                  </a:lnTo>
                  <a:lnTo>
                    <a:pt x="519" y="26"/>
                  </a:lnTo>
                  <a:lnTo>
                    <a:pt x="519" y="25"/>
                  </a:lnTo>
                  <a:lnTo>
                    <a:pt x="520" y="25"/>
                  </a:lnTo>
                  <a:lnTo>
                    <a:pt x="520" y="26"/>
                  </a:lnTo>
                  <a:lnTo>
                    <a:pt x="520" y="25"/>
                  </a:lnTo>
                  <a:lnTo>
                    <a:pt x="520" y="26"/>
                  </a:lnTo>
                  <a:lnTo>
                    <a:pt x="521" y="25"/>
                  </a:lnTo>
                  <a:lnTo>
                    <a:pt x="521" y="29"/>
                  </a:lnTo>
                  <a:lnTo>
                    <a:pt x="521" y="25"/>
                  </a:lnTo>
                  <a:lnTo>
                    <a:pt x="521" y="29"/>
                  </a:lnTo>
                  <a:lnTo>
                    <a:pt x="523" y="27"/>
                  </a:lnTo>
                  <a:lnTo>
                    <a:pt x="523" y="27"/>
                  </a:lnTo>
                  <a:lnTo>
                    <a:pt x="523" y="27"/>
                  </a:lnTo>
                  <a:lnTo>
                    <a:pt x="523" y="27"/>
                  </a:lnTo>
                  <a:lnTo>
                    <a:pt x="524" y="26"/>
                  </a:lnTo>
                  <a:lnTo>
                    <a:pt x="524" y="27"/>
                  </a:lnTo>
                  <a:lnTo>
                    <a:pt x="524" y="26"/>
                  </a:lnTo>
                  <a:lnTo>
                    <a:pt x="524" y="27"/>
                  </a:lnTo>
                  <a:lnTo>
                    <a:pt x="526" y="30"/>
                  </a:lnTo>
                  <a:lnTo>
                    <a:pt x="526" y="29"/>
                  </a:lnTo>
                  <a:lnTo>
                    <a:pt x="526" y="30"/>
                  </a:lnTo>
                  <a:lnTo>
                    <a:pt x="527" y="29"/>
                  </a:lnTo>
                  <a:lnTo>
                    <a:pt x="527" y="30"/>
                  </a:lnTo>
                  <a:lnTo>
                    <a:pt x="527" y="27"/>
                  </a:lnTo>
                  <a:lnTo>
                    <a:pt x="529" y="29"/>
                  </a:lnTo>
                  <a:lnTo>
                    <a:pt x="529" y="29"/>
                  </a:lnTo>
                  <a:lnTo>
                    <a:pt x="529" y="29"/>
                  </a:lnTo>
                  <a:lnTo>
                    <a:pt x="530" y="30"/>
                  </a:lnTo>
                  <a:lnTo>
                    <a:pt x="530" y="32"/>
                  </a:lnTo>
                  <a:lnTo>
                    <a:pt x="530" y="30"/>
                  </a:lnTo>
                  <a:lnTo>
                    <a:pt x="530" y="32"/>
                  </a:lnTo>
                  <a:lnTo>
                    <a:pt x="532" y="33"/>
                  </a:lnTo>
                  <a:lnTo>
                    <a:pt x="532" y="35"/>
                  </a:lnTo>
                  <a:lnTo>
                    <a:pt x="532" y="33"/>
                  </a:lnTo>
                  <a:lnTo>
                    <a:pt x="532" y="35"/>
                  </a:lnTo>
                  <a:lnTo>
                    <a:pt x="533" y="35"/>
                  </a:lnTo>
                  <a:lnTo>
                    <a:pt x="533" y="33"/>
                  </a:lnTo>
                  <a:lnTo>
                    <a:pt x="533" y="35"/>
                  </a:lnTo>
                  <a:lnTo>
                    <a:pt x="534" y="36"/>
                  </a:lnTo>
                  <a:lnTo>
                    <a:pt x="534" y="38"/>
                  </a:lnTo>
                  <a:lnTo>
                    <a:pt x="534" y="36"/>
                  </a:lnTo>
                  <a:lnTo>
                    <a:pt x="534" y="38"/>
                  </a:lnTo>
                  <a:lnTo>
                    <a:pt x="536" y="39"/>
                  </a:lnTo>
                  <a:lnTo>
                    <a:pt x="536" y="38"/>
                  </a:lnTo>
                  <a:lnTo>
                    <a:pt x="536" y="38"/>
                  </a:lnTo>
                  <a:lnTo>
                    <a:pt x="537" y="36"/>
                  </a:lnTo>
                  <a:lnTo>
                    <a:pt x="537" y="38"/>
                  </a:lnTo>
                  <a:lnTo>
                    <a:pt x="537" y="36"/>
                  </a:lnTo>
                  <a:lnTo>
                    <a:pt x="539" y="33"/>
                  </a:lnTo>
                  <a:lnTo>
                    <a:pt x="539" y="32"/>
                  </a:lnTo>
                  <a:lnTo>
                    <a:pt x="539" y="33"/>
                  </a:lnTo>
                  <a:lnTo>
                    <a:pt x="540" y="33"/>
                  </a:lnTo>
                  <a:lnTo>
                    <a:pt x="540" y="30"/>
                  </a:lnTo>
                  <a:lnTo>
                    <a:pt x="542" y="29"/>
                  </a:lnTo>
                  <a:lnTo>
                    <a:pt x="542" y="30"/>
                  </a:lnTo>
                  <a:lnTo>
                    <a:pt x="542" y="29"/>
                  </a:lnTo>
                  <a:lnTo>
                    <a:pt x="542" y="30"/>
                  </a:lnTo>
                  <a:lnTo>
                    <a:pt x="543" y="29"/>
                  </a:lnTo>
                  <a:lnTo>
                    <a:pt x="543" y="29"/>
                  </a:lnTo>
                  <a:lnTo>
                    <a:pt x="543" y="27"/>
                  </a:lnTo>
                  <a:lnTo>
                    <a:pt x="543" y="29"/>
                  </a:lnTo>
                  <a:lnTo>
                    <a:pt x="545" y="29"/>
                  </a:lnTo>
                  <a:lnTo>
                    <a:pt x="545" y="27"/>
                  </a:lnTo>
                  <a:lnTo>
                    <a:pt x="546" y="26"/>
                  </a:lnTo>
                  <a:lnTo>
                    <a:pt x="546" y="27"/>
                  </a:lnTo>
                  <a:lnTo>
                    <a:pt x="546" y="26"/>
                  </a:lnTo>
                  <a:lnTo>
                    <a:pt x="546" y="27"/>
                  </a:lnTo>
                  <a:lnTo>
                    <a:pt x="547" y="27"/>
                  </a:lnTo>
                  <a:lnTo>
                    <a:pt x="547" y="30"/>
                  </a:lnTo>
                  <a:lnTo>
                    <a:pt x="547" y="27"/>
                  </a:lnTo>
                  <a:lnTo>
                    <a:pt x="547" y="30"/>
                  </a:lnTo>
                  <a:lnTo>
                    <a:pt x="549" y="32"/>
                  </a:lnTo>
                  <a:lnTo>
                    <a:pt x="549" y="35"/>
                  </a:lnTo>
                  <a:lnTo>
                    <a:pt x="549" y="32"/>
                  </a:lnTo>
                  <a:lnTo>
                    <a:pt x="549" y="35"/>
                  </a:lnTo>
                  <a:lnTo>
                    <a:pt x="550" y="33"/>
                  </a:lnTo>
                  <a:lnTo>
                    <a:pt x="550" y="35"/>
                  </a:lnTo>
                  <a:lnTo>
                    <a:pt x="550" y="32"/>
                  </a:lnTo>
                  <a:lnTo>
                    <a:pt x="552" y="29"/>
                  </a:lnTo>
                  <a:lnTo>
                    <a:pt x="552" y="29"/>
                  </a:lnTo>
                  <a:lnTo>
                    <a:pt x="553" y="30"/>
                  </a:lnTo>
                  <a:lnTo>
                    <a:pt x="553" y="32"/>
                  </a:lnTo>
                  <a:lnTo>
                    <a:pt x="553" y="30"/>
                  </a:lnTo>
                  <a:lnTo>
                    <a:pt x="553" y="32"/>
                  </a:lnTo>
                  <a:lnTo>
                    <a:pt x="555" y="32"/>
                  </a:lnTo>
                  <a:lnTo>
                    <a:pt x="555" y="27"/>
                  </a:lnTo>
                  <a:lnTo>
                    <a:pt x="556" y="29"/>
                  </a:lnTo>
                  <a:lnTo>
                    <a:pt x="556" y="29"/>
                  </a:lnTo>
                  <a:lnTo>
                    <a:pt x="556" y="29"/>
                  </a:lnTo>
                  <a:lnTo>
                    <a:pt x="556" y="29"/>
                  </a:lnTo>
                  <a:lnTo>
                    <a:pt x="557" y="29"/>
                  </a:lnTo>
                  <a:lnTo>
                    <a:pt x="557" y="30"/>
                  </a:lnTo>
                  <a:lnTo>
                    <a:pt x="557" y="29"/>
                  </a:lnTo>
                  <a:lnTo>
                    <a:pt x="557" y="29"/>
                  </a:lnTo>
                  <a:lnTo>
                    <a:pt x="559" y="29"/>
                  </a:lnTo>
                  <a:lnTo>
                    <a:pt x="559" y="29"/>
                  </a:lnTo>
                  <a:lnTo>
                    <a:pt x="560" y="30"/>
                  </a:lnTo>
                  <a:lnTo>
                    <a:pt x="560" y="27"/>
                  </a:lnTo>
                  <a:lnTo>
                    <a:pt x="562" y="25"/>
                  </a:lnTo>
                  <a:lnTo>
                    <a:pt x="562" y="26"/>
                  </a:lnTo>
                  <a:lnTo>
                    <a:pt x="562" y="25"/>
                  </a:lnTo>
                  <a:lnTo>
                    <a:pt x="562" y="25"/>
                  </a:lnTo>
                  <a:lnTo>
                    <a:pt x="563" y="25"/>
                  </a:lnTo>
                  <a:lnTo>
                    <a:pt x="563" y="25"/>
                  </a:lnTo>
                  <a:lnTo>
                    <a:pt x="563" y="25"/>
                  </a:lnTo>
                  <a:lnTo>
                    <a:pt x="565" y="23"/>
                  </a:lnTo>
                  <a:lnTo>
                    <a:pt x="565" y="23"/>
                  </a:lnTo>
                  <a:lnTo>
                    <a:pt x="565" y="23"/>
                  </a:lnTo>
                  <a:lnTo>
                    <a:pt x="565" y="23"/>
                  </a:lnTo>
                  <a:lnTo>
                    <a:pt x="566" y="26"/>
                  </a:lnTo>
                  <a:lnTo>
                    <a:pt x="566" y="26"/>
                  </a:lnTo>
                  <a:lnTo>
                    <a:pt x="566" y="26"/>
                  </a:lnTo>
                  <a:lnTo>
                    <a:pt x="566" y="26"/>
                  </a:lnTo>
                  <a:lnTo>
                    <a:pt x="568" y="26"/>
                  </a:lnTo>
                  <a:lnTo>
                    <a:pt x="568" y="27"/>
                  </a:lnTo>
                  <a:lnTo>
                    <a:pt x="568" y="26"/>
                  </a:lnTo>
                  <a:lnTo>
                    <a:pt x="568" y="26"/>
                  </a:lnTo>
                  <a:lnTo>
                    <a:pt x="569" y="26"/>
                  </a:lnTo>
                  <a:lnTo>
                    <a:pt x="569" y="27"/>
                  </a:lnTo>
                  <a:lnTo>
                    <a:pt x="569" y="26"/>
                  </a:lnTo>
                  <a:lnTo>
                    <a:pt x="569" y="27"/>
                  </a:lnTo>
                  <a:lnTo>
                    <a:pt x="570" y="26"/>
                  </a:lnTo>
                  <a:lnTo>
                    <a:pt x="570" y="25"/>
                  </a:lnTo>
                  <a:lnTo>
                    <a:pt x="572" y="25"/>
                  </a:lnTo>
                  <a:lnTo>
                    <a:pt x="572" y="26"/>
                  </a:lnTo>
                  <a:lnTo>
                    <a:pt x="572" y="25"/>
                  </a:lnTo>
                  <a:lnTo>
                    <a:pt x="572" y="26"/>
                  </a:lnTo>
                  <a:lnTo>
                    <a:pt x="573" y="27"/>
                  </a:lnTo>
                  <a:lnTo>
                    <a:pt x="573" y="27"/>
                  </a:lnTo>
                  <a:lnTo>
                    <a:pt x="573" y="27"/>
                  </a:lnTo>
                  <a:lnTo>
                    <a:pt x="573" y="27"/>
                  </a:lnTo>
                  <a:lnTo>
                    <a:pt x="575" y="29"/>
                  </a:lnTo>
                  <a:lnTo>
                    <a:pt x="575" y="30"/>
                  </a:lnTo>
                  <a:lnTo>
                    <a:pt x="575" y="29"/>
                  </a:lnTo>
                  <a:lnTo>
                    <a:pt x="575" y="30"/>
                  </a:lnTo>
                  <a:lnTo>
                    <a:pt x="576" y="30"/>
                  </a:lnTo>
                  <a:lnTo>
                    <a:pt x="576" y="32"/>
                  </a:lnTo>
                  <a:lnTo>
                    <a:pt x="576" y="30"/>
                  </a:lnTo>
                  <a:lnTo>
                    <a:pt x="576" y="32"/>
                  </a:lnTo>
                  <a:lnTo>
                    <a:pt x="578" y="32"/>
                  </a:lnTo>
                  <a:lnTo>
                    <a:pt x="578" y="29"/>
                  </a:lnTo>
                  <a:lnTo>
                    <a:pt x="579" y="27"/>
                  </a:lnTo>
                  <a:lnTo>
                    <a:pt x="579" y="25"/>
                  </a:lnTo>
                  <a:lnTo>
                    <a:pt x="581" y="25"/>
                  </a:lnTo>
                  <a:lnTo>
                    <a:pt x="581" y="26"/>
                  </a:lnTo>
                  <a:lnTo>
                    <a:pt x="581" y="25"/>
                  </a:lnTo>
                  <a:lnTo>
                    <a:pt x="581" y="26"/>
                  </a:lnTo>
                  <a:lnTo>
                    <a:pt x="582" y="27"/>
                  </a:lnTo>
                  <a:lnTo>
                    <a:pt x="582" y="23"/>
                  </a:lnTo>
                  <a:lnTo>
                    <a:pt x="583" y="22"/>
                  </a:lnTo>
                  <a:lnTo>
                    <a:pt x="583" y="23"/>
                  </a:lnTo>
                  <a:lnTo>
                    <a:pt x="583" y="22"/>
                  </a:lnTo>
                  <a:lnTo>
                    <a:pt x="583" y="23"/>
                  </a:lnTo>
                  <a:lnTo>
                    <a:pt x="585" y="25"/>
                  </a:lnTo>
                  <a:lnTo>
                    <a:pt x="585" y="23"/>
                  </a:lnTo>
                  <a:lnTo>
                    <a:pt x="586" y="25"/>
                  </a:lnTo>
                  <a:lnTo>
                    <a:pt x="586" y="25"/>
                  </a:lnTo>
                  <a:lnTo>
                    <a:pt x="588" y="25"/>
                  </a:lnTo>
                  <a:lnTo>
                    <a:pt x="588" y="27"/>
                  </a:lnTo>
                  <a:lnTo>
                    <a:pt x="588" y="25"/>
                  </a:lnTo>
                  <a:lnTo>
                    <a:pt x="588" y="27"/>
                  </a:lnTo>
                  <a:lnTo>
                    <a:pt x="589" y="27"/>
                  </a:lnTo>
                  <a:lnTo>
                    <a:pt x="589" y="26"/>
                  </a:lnTo>
                  <a:lnTo>
                    <a:pt x="591" y="27"/>
                  </a:lnTo>
                  <a:lnTo>
                    <a:pt x="591" y="30"/>
                  </a:lnTo>
                  <a:lnTo>
                    <a:pt x="591" y="27"/>
                  </a:lnTo>
                  <a:lnTo>
                    <a:pt x="591" y="30"/>
                  </a:lnTo>
                  <a:lnTo>
                    <a:pt x="592" y="30"/>
                  </a:lnTo>
                  <a:lnTo>
                    <a:pt x="592" y="33"/>
                  </a:lnTo>
                  <a:lnTo>
                    <a:pt x="592" y="30"/>
                  </a:lnTo>
                  <a:lnTo>
                    <a:pt x="592" y="33"/>
                  </a:lnTo>
                  <a:lnTo>
                    <a:pt x="593" y="35"/>
                  </a:lnTo>
                  <a:lnTo>
                    <a:pt x="593" y="38"/>
                  </a:lnTo>
                  <a:lnTo>
                    <a:pt x="593" y="35"/>
                  </a:lnTo>
                  <a:lnTo>
                    <a:pt x="593" y="38"/>
                  </a:lnTo>
                  <a:lnTo>
                    <a:pt x="595" y="38"/>
                  </a:lnTo>
                  <a:lnTo>
                    <a:pt x="595" y="38"/>
                  </a:lnTo>
                  <a:lnTo>
                    <a:pt x="595" y="38"/>
                  </a:lnTo>
                  <a:lnTo>
                    <a:pt x="596" y="38"/>
                  </a:lnTo>
                  <a:lnTo>
                    <a:pt x="596" y="40"/>
                  </a:lnTo>
                  <a:lnTo>
                    <a:pt x="596" y="38"/>
                  </a:lnTo>
                  <a:lnTo>
                    <a:pt x="596" y="40"/>
                  </a:lnTo>
                  <a:lnTo>
                    <a:pt x="598" y="39"/>
                  </a:lnTo>
                  <a:lnTo>
                    <a:pt x="598" y="42"/>
                  </a:lnTo>
                  <a:lnTo>
                    <a:pt x="598" y="39"/>
                  </a:lnTo>
                  <a:lnTo>
                    <a:pt x="598" y="42"/>
                  </a:lnTo>
                  <a:lnTo>
                    <a:pt x="599" y="40"/>
                  </a:lnTo>
                  <a:lnTo>
                    <a:pt x="599" y="39"/>
                  </a:lnTo>
                  <a:lnTo>
                    <a:pt x="599" y="40"/>
                  </a:lnTo>
                  <a:lnTo>
                    <a:pt x="601" y="40"/>
                  </a:lnTo>
                  <a:lnTo>
                    <a:pt x="601" y="42"/>
                  </a:lnTo>
                  <a:lnTo>
                    <a:pt x="601" y="40"/>
                  </a:lnTo>
                  <a:lnTo>
                    <a:pt x="601" y="42"/>
                  </a:lnTo>
                  <a:lnTo>
                    <a:pt x="602" y="40"/>
                  </a:lnTo>
                  <a:lnTo>
                    <a:pt x="602" y="39"/>
                  </a:lnTo>
                  <a:lnTo>
                    <a:pt x="604" y="39"/>
                  </a:lnTo>
                  <a:lnTo>
                    <a:pt x="604" y="39"/>
                  </a:lnTo>
                  <a:lnTo>
                    <a:pt x="604" y="39"/>
                  </a:lnTo>
                  <a:lnTo>
                    <a:pt x="604" y="39"/>
                  </a:lnTo>
                  <a:lnTo>
                    <a:pt x="605" y="40"/>
                  </a:lnTo>
                  <a:lnTo>
                    <a:pt x="605" y="40"/>
                  </a:lnTo>
                  <a:lnTo>
                    <a:pt x="605" y="38"/>
                  </a:lnTo>
                  <a:lnTo>
                    <a:pt x="606" y="38"/>
                  </a:lnTo>
                  <a:lnTo>
                    <a:pt x="606" y="38"/>
                  </a:lnTo>
                  <a:lnTo>
                    <a:pt x="606" y="36"/>
                  </a:lnTo>
                  <a:lnTo>
                    <a:pt x="608" y="35"/>
                  </a:lnTo>
                  <a:lnTo>
                    <a:pt x="608" y="33"/>
                  </a:lnTo>
                  <a:lnTo>
                    <a:pt x="608" y="33"/>
                  </a:lnTo>
                  <a:lnTo>
                    <a:pt x="609" y="32"/>
                  </a:lnTo>
                  <a:lnTo>
                    <a:pt x="609" y="35"/>
                  </a:lnTo>
                  <a:lnTo>
                    <a:pt x="609" y="32"/>
                  </a:lnTo>
                  <a:lnTo>
                    <a:pt x="609" y="33"/>
                  </a:lnTo>
                  <a:lnTo>
                    <a:pt x="611" y="30"/>
                  </a:lnTo>
                  <a:lnTo>
                    <a:pt x="611" y="27"/>
                  </a:lnTo>
                  <a:lnTo>
                    <a:pt x="612" y="29"/>
                  </a:lnTo>
                  <a:lnTo>
                    <a:pt x="612" y="27"/>
                  </a:lnTo>
                  <a:lnTo>
                    <a:pt x="614" y="27"/>
                  </a:lnTo>
                  <a:lnTo>
                    <a:pt x="614" y="29"/>
                  </a:lnTo>
                  <a:lnTo>
                    <a:pt x="614" y="27"/>
                  </a:lnTo>
                  <a:lnTo>
                    <a:pt x="614" y="29"/>
                  </a:lnTo>
                  <a:lnTo>
                    <a:pt x="615" y="29"/>
                  </a:lnTo>
                  <a:lnTo>
                    <a:pt x="615" y="26"/>
                  </a:lnTo>
                  <a:lnTo>
                    <a:pt x="617" y="27"/>
                  </a:lnTo>
                  <a:lnTo>
                    <a:pt x="617" y="25"/>
                  </a:lnTo>
                  <a:lnTo>
                    <a:pt x="618" y="23"/>
                  </a:lnTo>
                  <a:lnTo>
                    <a:pt x="618" y="20"/>
                  </a:lnTo>
                  <a:lnTo>
                    <a:pt x="618" y="22"/>
                  </a:lnTo>
                  <a:lnTo>
                    <a:pt x="619" y="22"/>
                  </a:lnTo>
                  <a:lnTo>
                    <a:pt x="619" y="22"/>
                  </a:lnTo>
                  <a:lnTo>
                    <a:pt x="619" y="22"/>
                  </a:lnTo>
                  <a:lnTo>
                    <a:pt x="619" y="22"/>
                  </a:lnTo>
                  <a:lnTo>
                    <a:pt x="621" y="22"/>
                  </a:lnTo>
                  <a:lnTo>
                    <a:pt x="621" y="22"/>
                  </a:lnTo>
                  <a:lnTo>
                    <a:pt x="621" y="22"/>
                  </a:lnTo>
                  <a:lnTo>
                    <a:pt x="622" y="22"/>
                  </a:lnTo>
                  <a:lnTo>
                    <a:pt x="622" y="22"/>
                  </a:lnTo>
                  <a:lnTo>
                    <a:pt x="622" y="22"/>
                  </a:lnTo>
                  <a:lnTo>
                    <a:pt x="624" y="20"/>
                  </a:lnTo>
                  <a:lnTo>
                    <a:pt x="624" y="23"/>
                  </a:lnTo>
                  <a:lnTo>
                    <a:pt x="624" y="20"/>
                  </a:lnTo>
                  <a:lnTo>
                    <a:pt x="624" y="23"/>
                  </a:lnTo>
                  <a:lnTo>
                    <a:pt x="625" y="26"/>
                  </a:lnTo>
                  <a:lnTo>
                    <a:pt x="625" y="26"/>
                  </a:lnTo>
                  <a:lnTo>
                    <a:pt x="625" y="26"/>
                  </a:lnTo>
                  <a:lnTo>
                    <a:pt x="625" y="26"/>
                  </a:lnTo>
                  <a:lnTo>
                    <a:pt x="627" y="26"/>
                  </a:lnTo>
                  <a:lnTo>
                    <a:pt x="627" y="27"/>
                  </a:lnTo>
                  <a:lnTo>
                    <a:pt x="627" y="26"/>
                  </a:lnTo>
                  <a:lnTo>
                    <a:pt x="627" y="27"/>
                  </a:lnTo>
                  <a:lnTo>
                    <a:pt x="628" y="27"/>
                  </a:lnTo>
                  <a:lnTo>
                    <a:pt x="628" y="26"/>
                  </a:lnTo>
                  <a:lnTo>
                    <a:pt x="628" y="26"/>
                  </a:lnTo>
                  <a:lnTo>
                    <a:pt x="629" y="29"/>
                  </a:lnTo>
                  <a:lnTo>
                    <a:pt x="629" y="29"/>
                  </a:lnTo>
                  <a:lnTo>
                    <a:pt x="629" y="26"/>
                  </a:lnTo>
                  <a:lnTo>
                    <a:pt x="629" y="29"/>
                  </a:lnTo>
                  <a:lnTo>
                    <a:pt x="631" y="30"/>
                  </a:lnTo>
                  <a:lnTo>
                    <a:pt x="631" y="33"/>
                  </a:lnTo>
                  <a:lnTo>
                    <a:pt x="631" y="30"/>
                  </a:lnTo>
                  <a:lnTo>
                    <a:pt x="631" y="33"/>
                  </a:lnTo>
                  <a:lnTo>
                    <a:pt x="632" y="33"/>
                  </a:lnTo>
                  <a:lnTo>
                    <a:pt x="632" y="35"/>
                  </a:lnTo>
                  <a:lnTo>
                    <a:pt x="632" y="33"/>
                  </a:lnTo>
                  <a:lnTo>
                    <a:pt x="632" y="35"/>
                  </a:lnTo>
                  <a:lnTo>
                    <a:pt x="634" y="32"/>
                  </a:lnTo>
                  <a:lnTo>
                    <a:pt x="634" y="30"/>
                  </a:lnTo>
                  <a:lnTo>
                    <a:pt x="635" y="27"/>
                  </a:lnTo>
                  <a:lnTo>
                    <a:pt x="635" y="29"/>
                  </a:lnTo>
                  <a:lnTo>
                    <a:pt x="635" y="27"/>
                  </a:lnTo>
                  <a:lnTo>
                    <a:pt x="635" y="29"/>
                  </a:lnTo>
                  <a:lnTo>
                    <a:pt x="637" y="27"/>
                  </a:lnTo>
                  <a:lnTo>
                    <a:pt x="637" y="26"/>
                  </a:lnTo>
                  <a:lnTo>
                    <a:pt x="638" y="26"/>
                  </a:lnTo>
                  <a:lnTo>
                    <a:pt x="638" y="25"/>
                  </a:lnTo>
                  <a:lnTo>
                    <a:pt x="638" y="26"/>
                  </a:lnTo>
                  <a:lnTo>
                    <a:pt x="640" y="23"/>
                  </a:lnTo>
                  <a:lnTo>
                    <a:pt x="640" y="25"/>
                  </a:lnTo>
                  <a:lnTo>
                    <a:pt x="640" y="23"/>
                  </a:lnTo>
                  <a:lnTo>
                    <a:pt x="640" y="25"/>
                  </a:lnTo>
                  <a:lnTo>
                    <a:pt x="641" y="26"/>
                  </a:lnTo>
                  <a:lnTo>
                    <a:pt x="641" y="22"/>
                  </a:lnTo>
                  <a:lnTo>
                    <a:pt x="642" y="22"/>
                  </a:lnTo>
                  <a:lnTo>
                    <a:pt x="642" y="22"/>
                  </a:lnTo>
                  <a:lnTo>
                    <a:pt x="642" y="22"/>
                  </a:lnTo>
                  <a:lnTo>
                    <a:pt x="642" y="22"/>
                  </a:lnTo>
                  <a:lnTo>
                    <a:pt x="644" y="20"/>
                  </a:lnTo>
                  <a:lnTo>
                    <a:pt x="644" y="17"/>
                  </a:lnTo>
                  <a:lnTo>
                    <a:pt x="645" y="17"/>
                  </a:lnTo>
                  <a:lnTo>
                    <a:pt x="645" y="17"/>
                  </a:lnTo>
                  <a:lnTo>
                    <a:pt x="645" y="17"/>
                  </a:lnTo>
                  <a:lnTo>
                    <a:pt x="645" y="17"/>
                  </a:lnTo>
                  <a:lnTo>
                    <a:pt x="647" y="16"/>
                  </a:lnTo>
                  <a:lnTo>
                    <a:pt x="647" y="19"/>
                  </a:lnTo>
                  <a:lnTo>
                    <a:pt x="647" y="16"/>
                  </a:lnTo>
                  <a:lnTo>
                    <a:pt x="647" y="19"/>
                  </a:lnTo>
                  <a:lnTo>
                    <a:pt x="648" y="19"/>
                  </a:lnTo>
                  <a:lnTo>
                    <a:pt x="648" y="20"/>
                  </a:lnTo>
                  <a:lnTo>
                    <a:pt x="648" y="19"/>
                  </a:lnTo>
                  <a:lnTo>
                    <a:pt x="648" y="20"/>
                  </a:lnTo>
                  <a:lnTo>
                    <a:pt x="650" y="20"/>
                  </a:lnTo>
                  <a:lnTo>
                    <a:pt x="650" y="22"/>
                  </a:lnTo>
                  <a:lnTo>
                    <a:pt x="650" y="20"/>
                  </a:lnTo>
                  <a:lnTo>
                    <a:pt x="650" y="22"/>
                  </a:lnTo>
                  <a:lnTo>
                    <a:pt x="651" y="20"/>
                  </a:lnTo>
                  <a:lnTo>
                    <a:pt x="651" y="23"/>
                  </a:lnTo>
                  <a:lnTo>
                    <a:pt x="651" y="20"/>
                  </a:lnTo>
                  <a:lnTo>
                    <a:pt x="651" y="23"/>
                  </a:lnTo>
                  <a:lnTo>
                    <a:pt x="653" y="23"/>
                  </a:lnTo>
                  <a:lnTo>
                    <a:pt x="653" y="26"/>
                  </a:lnTo>
                  <a:lnTo>
                    <a:pt x="653" y="23"/>
                  </a:lnTo>
                  <a:lnTo>
                    <a:pt x="653" y="26"/>
                  </a:lnTo>
                  <a:lnTo>
                    <a:pt x="654" y="26"/>
                  </a:lnTo>
                  <a:lnTo>
                    <a:pt x="654" y="23"/>
                  </a:lnTo>
                  <a:lnTo>
                    <a:pt x="655" y="23"/>
                  </a:lnTo>
                  <a:lnTo>
                    <a:pt x="655" y="22"/>
                  </a:lnTo>
                  <a:lnTo>
                    <a:pt x="657" y="20"/>
                  </a:lnTo>
                  <a:lnTo>
                    <a:pt x="657" y="22"/>
                  </a:lnTo>
                  <a:lnTo>
                    <a:pt x="657" y="20"/>
                  </a:lnTo>
                  <a:lnTo>
                    <a:pt x="657" y="22"/>
                  </a:lnTo>
                  <a:lnTo>
                    <a:pt x="658" y="22"/>
                  </a:lnTo>
                  <a:lnTo>
                    <a:pt x="658" y="22"/>
                  </a:lnTo>
                  <a:lnTo>
                    <a:pt x="658" y="22"/>
                  </a:lnTo>
                  <a:lnTo>
                    <a:pt x="658" y="22"/>
                  </a:lnTo>
                  <a:lnTo>
                    <a:pt x="660" y="23"/>
                  </a:lnTo>
                  <a:lnTo>
                    <a:pt x="660" y="22"/>
                  </a:lnTo>
                  <a:lnTo>
                    <a:pt x="660" y="22"/>
                  </a:lnTo>
                  <a:lnTo>
                    <a:pt x="661" y="22"/>
                  </a:lnTo>
                  <a:lnTo>
                    <a:pt x="661" y="19"/>
                  </a:lnTo>
                  <a:lnTo>
                    <a:pt x="663" y="19"/>
                  </a:lnTo>
                  <a:lnTo>
                    <a:pt x="663" y="17"/>
                  </a:lnTo>
                  <a:lnTo>
                    <a:pt x="664" y="17"/>
                  </a:lnTo>
                  <a:lnTo>
                    <a:pt x="664" y="16"/>
                  </a:lnTo>
                  <a:lnTo>
                    <a:pt x="664" y="16"/>
                  </a:lnTo>
                  <a:lnTo>
                    <a:pt x="665" y="14"/>
                  </a:lnTo>
                  <a:lnTo>
                    <a:pt x="665" y="14"/>
                  </a:lnTo>
                  <a:lnTo>
                    <a:pt x="665" y="14"/>
                  </a:lnTo>
                  <a:lnTo>
                    <a:pt x="667" y="16"/>
                  </a:lnTo>
                  <a:lnTo>
                    <a:pt x="667" y="16"/>
                  </a:lnTo>
                  <a:lnTo>
                    <a:pt x="668" y="19"/>
                  </a:lnTo>
                  <a:lnTo>
                    <a:pt x="668" y="19"/>
                  </a:lnTo>
                  <a:lnTo>
                    <a:pt x="668" y="19"/>
                  </a:lnTo>
                  <a:lnTo>
                    <a:pt x="668" y="19"/>
                  </a:lnTo>
                  <a:lnTo>
                    <a:pt x="670" y="17"/>
                  </a:lnTo>
                  <a:lnTo>
                    <a:pt x="670" y="19"/>
                  </a:lnTo>
                  <a:lnTo>
                    <a:pt x="670" y="17"/>
                  </a:lnTo>
                  <a:lnTo>
                    <a:pt x="671" y="17"/>
                  </a:lnTo>
                  <a:lnTo>
                    <a:pt x="671" y="19"/>
                  </a:lnTo>
                  <a:lnTo>
                    <a:pt x="671" y="17"/>
                  </a:lnTo>
                  <a:lnTo>
                    <a:pt x="671" y="19"/>
                  </a:lnTo>
                  <a:lnTo>
                    <a:pt x="673" y="20"/>
                  </a:lnTo>
                  <a:lnTo>
                    <a:pt x="673" y="25"/>
                  </a:lnTo>
                  <a:lnTo>
                    <a:pt x="673" y="20"/>
                  </a:lnTo>
                  <a:lnTo>
                    <a:pt x="673" y="25"/>
                  </a:lnTo>
                  <a:lnTo>
                    <a:pt x="674" y="25"/>
                  </a:lnTo>
                  <a:lnTo>
                    <a:pt x="674" y="27"/>
                  </a:lnTo>
                  <a:lnTo>
                    <a:pt x="674" y="25"/>
                  </a:lnTo>
                  <a:lnTo>
                    <a:pt x="674" y="27"/>
                  </a:lnTo>
                  <a:lnTo>
                    <a:pt x="676" y="29"/>
                  </a:lnTo>
                  <a:lnTo>
                    <a:pt x="676" y="33"/>
                  </a:lnTo>
                  <a:lnTo>
                    <a:pt x="676" y="29"/>
                  </a:lnTo>
                  <a:lnTo>
                    <a:pt x="676" y="33"/>
                  </a:lnTo>
                  <a:lnTo>
                    <a:pt x="677" y="32"/>
                  </a:lnTo>
                  <a:lnTo>
                    <a:pt x="677" y="35"/>
                  </a:lnTo>
                  <a:lnTo>
                    <a:pt x="677" y="32"/>
                  </a:lnTo>
                  <a:lnTo>
                    <a:pt x="677" y="35"/>
                  </a:lnTo>
                  <a:lnTo>
                    <a:pt x="678" y="36"/>
                  </a:lnTo>
                  <a:lnTo>
                    <a:pt x="678" y="36"/>
                  </a:lnTo>
                  <a:lnTo>
                    <a:pt x="678" y="36"/>
                  </a:lnTo>
                  <a:lnTo>
                    <a:pt x="678" y="36"/>
                  </a:lnTo>
                  <a:lnTo>
                    <a:pt x="680" y="39"/>
                  </a:lnTo>
                  <a:lnTo>
                    <a:pt x="680" y="38"/>
                  </a:lnTo>
                  <a:lnTo>
                    <a:pt x="680" y="38"/>
                  </a:lnTo>
                  <a:lnTo>
                    <a:pt x="681" y="38"/>
                  </a:lnTo>
                  <a:lnTo>
                    <a:pt x="681" y="39"/>
                  </a:lnTo>
                  <a:lnTo>
                    <a:pt x="681" y="36"/>
                  </a:lnTo>
                  <a:lnTo>
                    <a:pt x="681" y="39"/>
                  </a:lnTo>
                  <a:lnTo>
                    <a:pt x="683" y="40"/>
                  </a:lnTo>
                  <a:lnTo>
                    <a:pt x="683" y="39"/>
                  </a:lnTo>
                  <a:lnTo>
                    <a:pt x="684" y="39"/>
                  </a:lnTo>
                  <a:lnTo>
                    <a:pt x="684" y="38"/>
                  </a:lnTo>
                  <a:lnTo>
                    <a:pt x="686" y="38"/>
                  </a:lnTo>
                  <a:lnTo>
                    <a:pt x="686" y="39"/>
                  </a:lnTo>
                  <a:lnTo>
                    <a:pt x="686" y="38"/>
                  </a:lnTo>
                  <a:lnTo>
                    <a:pt x="686" y="39"/>
                  </a:lnTo>
                  <a:lnTo>
                    <a:pt x="687" y="39"/>
                  </a:lnTo>
                  <a:lnTo>
                    <a:pt x="687" y="39"/>
                  </a:lnTo>
                  <a:lnTo>
                    <a:pt x="687" y="38"/>
                  </a:lnTo>
                  <a:lnTo>
                    <a:pt x="687" y="39"/>
                  </a:lnTo>
                  <a:lnTo>
                    <a:pt x="689" y="39"/>
                  </a:lnTo>
                  <a:lnTo>
                    <a:pt x="689" y="39"/>
                  </a:lnTo>
                  <a:lnTo>
                    <a:pt x="690" y="38"/>
                  </a:lnTo>
                  <a:lnTo>
                    <a:pt x="690" y="35"/>
                  </a:lnTo>
                  <a:lnTo>
                    <a:pt x="691" y="32"/>
                  </a:lnTo>
                  <a:lnTo>
                    <a:pt x="691" y="35"/>
                  </a:lnTo>
                  <a:lnTo>
                    <a:pt x="691" y="32"/>
                  </a:lnTo>
                  <a:lnTo>
                    <a:pt x="691" y="33"/>
                  </a:lnTo>
                  <a:lnTo>
                    <a:pt x="693" y="32"/>
                  </a:lnTo>
                  <a:lnTo>
                    <a:pt x="693" y="29"/>
                  </a:lnTo>
                  <a:lnTo>
                    <a:pt x="694" y="29"/>
                  </a:lnTo>
                  <a:lnTo>
                    <a:pt x="694" y="29"/>
                  </a:lnTo>
                  <a:lnTo>
                    <a:pt x="694" y="29"/>
                  </a:lnTo>
                  <a:lnTo>
                    <a:pt x="696" y="27"/>
                  </a:lnTo>
                  <a:lnTo>
                    <a:pt x="696" y="30"/>
                  </a:lnTo>
                  <a:lnTo>
                    <a:pt x="696" y="27"/>
                  </a:lnTo>
                  <a:lnTo>
                    <a:pt x="696" y="30"/>
                  </a:lnTo>
                  <a:lnTo>
                    <a:pt x="697" y="29"/>
                  </a:lnTo>
                  <a:lnTo>
                    <a:pt x="697" y="27"/>
                  </a:lnTo>
                  <a:lnTo>
                    <a:pt x="699" y="26"/>
                  </a:lnTo>
                  <a:lnTo>
                    <a:pt x="699" y="26"/>
                  </a:lnTo>
                  <a:lnTo>
                    <a:pt x="699" y="26"/>
                  </a:lnTo>
                  <a:lnTo>
                    <a:pt x="700" y="25"/>
                  </a:lnTo>
                  <a:lnTo>
                    <a:pt x="700" y="25"/>
                  </a:lnTo>
                  <a:lnTo>
                    <a:pt x="701" y="23"/>
                  </a:lnTo>
                  <a:lnTo>
                    <a:pt x="701" y="25"/>
                  </a:lnTo>
                  <a:lnTo>
                    <a:pt x="701" y="23"/>
                  </a:lnTo>
                  <a:lnTo>
                    <a:pt x="701" y="25"/>
                  </a:lnTo>
                  <a:lnTo>
                    <a:pt x="703" y="26"/>
                  </a:lnTo>
                  <a:lnTo>
                    <a:pt x="703" y="27"/>
                  </a:lnTo>
                  <a:lnTo>
                    <a:pt x="703" y="26"/>
                  </a:lnTo>
                  <a:lnTo>
                    <a:pt x="703" y="27"/>
                  </a:lnTo>
                  <a:lnTo>
                    <a:pt x="704" y="26"/>
                  </a:lnTo>
                  <a:lnTo>
                    <a:pt x="704" y="27"/>
                  </a:lnTo>
                  <a:lnTo>
                    <a:pt x="704" y="26"/>
                  </a:lnTo>
                  <a:lnTo>
                    <a:pt x="704" y="27"/>
                  </a:lnTo>
                  <a:lnTo>
                    <a:pt x="706" y="26"/>
                  </a:lnTo>
                  <a:lnTo>
                    <a:pt x="706" y="27"/>
                  </a:lnTo>
                  <a:lnTo>
                    <a:pt x="706" y="26"/>
                  </a:lnTo>
                  <a:lnTo>
                    <a:pt x="706" y="27"/>
                  </a:lnTo>
                  <a:lnTo>
                    <a:pt x="707" y="29"/>
                  </a:lnTo>
                  <a:lnTo>
                    <a:pt x="707" y="29"/>
                  </a:lnTo>
                  <a:lnTo>
                    <a:pt x="707" y="27"/>
                  </a:lnTo>
                  <a:lnTo>
                    <a:pt x="709" y="26"/>
                  </a:lnTo>
                  <a:lnTo>
                    <a:pt x="709" y="25"/>
                  </a:lnTo>
                  <a:lnTo>
                    <a:pt x="710" y="25"/>
                  </a:lnTo>
                  <a:lnTo>
                    <a:pt x="710" y="27"/>
                  </a:lnTo>
                  <a:lnTo>
                    <a:pt x="710" y="25"/>
                  </a:lnTo>
                  <a:lnTo>
                    <a:pt x="710" y="27"/>
                  </a:lnTo>
                  <a:lnTo>
                    <a:pt x="712" y="30"/>
                  </a:lnTo>
                  <a:lnTo>
                    <a:pt x="712" y="27"/>
                  </a:lnTo>
                  <a:lnTo>
                    <a:pt x="713" y="25"/>
                  </a:lnTo>
                  <a:lnTo>
                    <a:pt x="713" y="23"/>
                  </a:lnTo>
                  <a:lnTo>
                    <a:pt x="713" y="23"/>
                  </a:lnTo>
                  <a:lnTo>
                    <a:pt x="714" y="22"/>
                  </a:lnTo>
                  <a:lnTo>
                    <a:pt x="714" y="22"/>
                  </a:lnTo>
                  <a:lnTo>
                    <a:pt x="714" y="22"/>
                  </a:lnTo>
                  <a:lnTo>
                    <a:pt x="716" y="22"/>
                  </a:lnTo>
                  <a:lnTo>
                    <a:pt x="716" y="22"/>
                  </a:lnTo>
                  <a:lnTo>
                    <a:pt x="716" y="20"/>
                  </a:lnTo>
                  <a:lnTo>
                    <a:pt x="717" y="20"/>
                  </a:lnTo>
                  <a:lnTo>
                    <a:pt x="717" y="20"/>
                  </a:lnTo>
                  <a:lnTo>
                    <a:pt x="717" y="20"/>
                  </a:lnTo>
                  <a:lnTo>
                    <a:pt x="717" y="20"/>
                  </a:lnTo>
                  <a:lnTo>
                    <a:pt x="719" y="20"/>
                  </a:lnTo>
                  <a:lnTo>
                    <a:pt x="719" y="19"/>
                  </a:lnTo>
                  <a:lnTo>
                    <a:pt x="719" y="19"/>
                  </a:lnTo>
                  <a:lnTo>
                    <a:pt x="720" y="19"/>
                  </a:lnTo>
                  <a:lnTo>
                    <a:pt x="720" y="23"/>
                  </a:lnTo>
                  <a:lnTo>
                    <a:pt x="720" y="19"/>
                  </a:lnTo>
                  <a:lnTo>
                    <a:pt x="720" y="23"/>
                  </a:lnTo>
                  <a:lnTo>
                    <a:pt x="722" y="22"/>
                  </a:lnTo>
                  <a:lnTo>
                    <a:pt x="722" y="22"/>
                  </a:lnTo>
                  <a:lnTo>
                    <a:pt x="723" y="23"/>
                  </a:lnTo>
                  <a:lnTo>
                    <a:pt x="723" y="23"/>
                  </a:lnTo>
                  <a:lnTo>
                    <a:pt x="723" y="22"/>
                  </a:lnTo>
                  <a:lnTo>
                    <a:pt x="725" y="22"/>
                  </a:lnTo>
                  <a:lnTo>
                    <a:pt x="725" y="25"/>
                  </a:lnTo>
                  <a:lnTo>
                    <a:pt x="725" y="22"/>
                  </a:lnTo>
                  <a:lnTo>
                    <a:pt x="725" y="25"/>
                  </a:lnTo>
                  <a:lnTo>
                    <a:pt x="726" y="22"/>
                  </a:lnTo>
                  <a:lnTo>
                    <a:pt x="726" y="20"/>
                  </a:lnTo>
                  <a:lnTo>
                    <a:pt x="727" y="22"/>
                  </a:lnTo>
                  <a:lnTo>
                    <a:pt x="727" y="23"/>
                  </a:lnTo>
                  <a:lnTo>
                    <a:pt x="727" y="22"/>
                  </a:lnTo>
                  <a:lnTo>
                    <a:pt x="727" y="23"/>
                  </a:lnTo>
                  <a:lnTo>
                    <a:pt x="729" y="23"/>
                  </a:lnTo>
                  <a:lnTo>
                    <a:pt x="729" y="25"/>
                  </a:lnTo>
                  <a:lnTo>
                    <a:pt x="729" y="23"/>
                  </a:lnTo>
                  <a:lnTo>
                    <a:pt x="729" y="25"/>
                  </a:lnTo>
                  <a:lnTo>
                    <a:pt x="730" y="27"/>
                  </a:lnTo>
                  <a:lnTo>
                    <a:pt x="730" y="27"/>
                  </a:lnTo>
                  <a:lnTo>
                    <a:pt x="730" y="27"/>
                  </a:lnTo>
                  <a:lnTo>
                    <a:pt x="730" y="27"/>
                  </a:lnTo>
                  <a:lnTo>
                    <a:pt x="732" y="30"/>
                  </a:lnTo>
                  <a:lnTo>
                    <a:pt x="732" y="33"/>
                  </a:lnTo>
                  <a:lnTo>
                    <a:pt x="732" y="30"/>
                  </a:lnTo>
                  <a:lnTo>
                    <a:pt x="732" y="33"/>
                  </a:lnTo>
                  <a:lnTo>
                    <a:pt x="733" y="32"/>
                  </a:lnTo>
                  <a:lnTo>
                    <a:pt x="733" y="30"/>
                  </a:lnTo>
                  <a:lnTo>
                    <a:pt x="733" y="30"/>
                  </a:lnTo>
                  <a:lnTo>
                    <a:pt x="735" y="30"/>
                  </a:lnTo>
                  <a:lnTo>
                    <a:pt x="735" y="32"/>
                  </a:lnTo>
                  <a:lnTo>
                    <a:pt x="735" y="30"/>
                  </a:lnTo>
                  <a:lnTo>
                    <a:pt x="735" y="32"/>
                  </a:lnTo>
                  <a:lnTo>
                    <a:pt x="736" y="32"/>
                  </a:lnTo>
                  <a:lnTo>
                    <a:pt x="736" y="33"/>
                  </a:lnTo>
                  <a:lnTo>
                    <a:pt x="736" y="30"/>
                  </a:lnTo>
                  <a:lnTo>
                    <a:pt x="737" y="30"/>
                  </a:lnTo>
                  <a:lnTo>
                    <a:pt x="737" y="29"/>
                  </a:lnTo>
                  <a:lnTo>
                    <a:pt x="739" y="29"/>
                  </a:lnTo>
                  <a:lnTo>
                    <a:pt x="739" y="30"/>
                  </a:lnTo>
                  <a:lnTo>
                    <a:pt x="739" y="29"/>
                  </a:lnTo>
                  <a:lnTo>
                    <a:pt x="739" y="30"/>
                  </a:lnTo>
                  <a:lnTo>
                    <a:pt x="740" y="32"/>
                  </a:lnTo>
                  <a:lnTo>
                    <a:pt x="740" y="29"/>
                  </a:lnTo>
                  <a:lnTo>
                    <a:pt x="742" y="29"/>
                  </a:lnTo>
                  <a:lnTo>
                    <a:pt x="742" y="32"/>
                  </a:lnTo>
                  <a:lnTo>
                    <a:pt x="742" y="29"/>
                  </a:lnTo>
                  <a:lnTo>
                    <a:pt x="742" y="32"/>
                  </a:lnTo>
                  <a:lnTo>
                    <a:pt x="743" y="32"/>
                  </a:lnTo>
                  <a:lnTo>
                    <a:pt x="743" y="32"/>
                  </a:lnTo>
                  <a:lnTo>
                    <a:pt x="745" y="30"/>
                  </a:lnTo>
                  <a:lnTo>
                    <a:pt x="745" y="30"/>
                  </a:lnTo>
                  <a:lnTo>
                    <a:pt x="745" y="30"/>
                  </a:lnTo>
                  <a:lnTo>
                    <a:pt x="745" y="30"/>
                  </a:lnTo>
                  <a:lnTo>
                    <a:pt x="746" y="27"/>
                  </a:lnTo>
                  <a:lnTo>
                    <a:pt x="746" y="27"/>
                  </a:lnTo>
                  <a:lnTo>
                    <a:pt x="746" y="26"/>
                  </a:lnTo>
                  <a:lnTo>
                    <a:pt x="746" y="27"/>
                  </a:lnTo>
                  <a:lnTo>
                    <a:pt x="748" y="27"/>
                  </a:lnTo>
                  <a:lnTo>
                    <a:pt x="748" y="25"/>
                  </a:lnTo>
                  <a:lnTo>
                    <a:pt x="749" y="26"/>
                  </a:lnTo>
                  <a:lnTo>
                    <a:pt x="749" y="23"/>
                  </a:lnTo>
                  <a:lnTo>
                    <a:pt x="750" y="23"/>
                  </a:lnTo>
                  <a:lnTo>
                    <a:pt x="750" y="17"/>
                  </a:lnTo>
                  <a:lnTo>
                    <a:pt x="752" y="16"/>
                  </a:lnTo>
                  <a:lnTo>
                    <a:pt x="752" y="12"/>
                  </a:lnTo>
                  <a:lnTo>
                    <a:pt x="753" y="12"/>
                  </a:lnTo>
                  <a:lnTo>
                    <a:pt x="753" y="10"/>
                  </a:lnTo>
                  <a:lnTo>
                    <a:pt x="755" y="10"/>
                  </a:lnTo>
                  <a:lnTo>
                    <a:pt x="755" y="9"/>
                  </a:lnTo>
                  <a:lnTo>
                    <a:pt x="755" y="9"/>
                  </a:lnTo>
                  <a:lnTo>
                    <a:pt x="756" y="9"/>
                  </a:lnTo>
                  <a:lnTo>
                    <a:pt x="756" y="10"/>
                  </a:lnTo>
                  <a:lnTo>
                    <a:pt x="756" y="9"/>
                  </a:lnTo>
                  <a:lnTo>
                    <a:pt x="756" y="10"/>
                  </a:lnTo>
                  <a:lnTo>
                    <a:pt x="758" y="9"/>
                  </a:lnTo>
                  <a:lnTo>
                    <a:pt x="758" y="10"/>
                  </a:lnTo>
                  <a:lnTo>
                    <a:pt x="758" y="9"/>
                  </a:lnTo>
                  <a:lnTo>
                    <a:pt x="758" y="10"/>
                  </a:lnTo>
                  <a:lnTo>
                    <a:pt x="759" y="10"/>
                  </a:lnTo>
                  <a:lnTo>
                    <a:pt x="759" y="13"/>
                  </a:lnTo>
                  <a:lnTo>
                    <a:pt x="759" y="10"/>
                  </a:lnTo>
                  <a:lnTo>
                    <a:pt x="759" y="13"/>
                  </a:lnTo>
                  <a:lnTo>
                    <a:pt x="761" y="12"/>
                  </a:lnTo>
                  <a:lnTo>
                    <a:pt x="761" y="12"/>
                  </a:lnTo>
                  <a:lnTo>
                    <a:pt x="761" y="12"/>
                  </a:lnTo>
                  <a:lnTo>
                    <a:pt x="761" y="12"/>
                  </a:lnTo>
                  <a:lnTo>
                    <a:pt x="762" y="12"/>
                  </a:lnTo>
                  <a:lnTo>
                    <a:pt x="762" y="13"/>
                  </a:lnTo>
                  <a:lnTo>
                    <a:pt x="762" y="12"/>
                  </a:lnTo>
                  <a:lnTo>
                    <a:pt x="762" y="13"/>
                  </a:lnTo>
                  <a:lnTo>
                    <a:pt x="763" y="13"/>
                  </a:lnTo>
                  <a:lnTo>
                    <a:pt x="763" y="14"/>
                  </a:lnTo>
                  <a:lnTo>
                    <a:pt x="763" y="13"/>
                  </a:lnTo>
                  <a:lnTo>
                    <a:pt x="763" y="14"/>
                  </a:lnTo>
                  <a:lnTo>
                    <a:pt x="765" y="16"/>
                  </a:lnTo>
                  <a:lnTo>
                    <a:pt x="765" y="16"/>
                  </a:lnTo>
                  <a:lnTo>
                    <a:pt x="765" y="16"/>
                  </a:lnTo>
                  <a:lnTo>
                    <a:pt x="765" y="16"/>
                  </a:lnTo>
                  <a:lnTo>
                    <a:pt x="766" y="17"/>
                  </a:lnTo>
                  <a:lnTo>
                    <a:pt x="766" y="19"/>
                  </a:lnTo>
                  <a:lnTo>
                    <a:pt x="766" y="17"/>
                  </a:lnTo>
                  <a:lnTo>
                    <a:pt x="766" y="19"/>
                  </a:lnTo>
                  <a:lnTo>
                    <a:pt x="768" y="19"/>
                  </a:lnTo>
                  <a:lnTo>
                    <a:pt x="768" y="25"/>
                  </a:lnTo>
                  <a:lnTo>
                    <a:pt x="768" y="19"/>
                  </a:lnTo>
                  <a:lnTo>
                    <a:pt x="768" y="25"/>
                  </a:lnTo>
                  <a:lnTo>
                    <a:pt x="769" y="27"/>
                  </a:lnTo>
                  <a:lnTo>
                    <a:pt x="769" y="32"/>
                  </a:lnTo>
                  <a:lnTo>
                    <a:pt x="769" y="27"/>
                  </a:lnTo>
                  <a:lnTo>
                    <a:pt x="769" y="32"/>
                  </a:lnTo>
                  <a:lnTo>
                    <a:pt x="771" y="33"/>
                  </a:lnTo>
                  <a:lnTo>
                    <a:pt x="771" y="36"/>
                  </a:lnTo>
                  <a:lnTo>
                    <a:pt x="771" y="33"/>
                  </a:lnTo>
                  <a:lnTo>
                    <a:pt x="771" y="36"/>
                  </a:lnTo>
                  <a:lnTo>
                    <a:pt x="772" y="36"/>
                  </a:lnTo>
                  <a:lnTo>
                    <a:pt x="772" y="36"/>
                  </a:lnTo>
                  <a:lnTo>
                    <a:pt x="772" y="35"/>
                  </a:lnTo>
                  <a:lnTo>
                    <a:pt x="773" y="35"/>
                  </a:lnTo>
                  <a:lnTo>
                    <a:pt x="773" y="36"/>
                  </a:lnTo>
                  <a:lnTo>
                    <a:pt x="773" y="33"/>
                  </a:lnTo>
                  <a:lnTo>
                    <a:pt x="773" y="36"/>
                  </a:lnTo>
                  <a:lnTo>
                    <a:pt x="775" y="35"/>
                  </a:lnTo>
                  <a:lnTo>
                    <a:pt x="775" y="32"/>
                  </a:lnTo>
                  <a:lnTo>
                    <a:pt x="776" y="32"/>
                  </a:lnTo>
                  <a:lnTo>
                    <a:pt x="776" y="30"/>
                  </a:lnTo>
                  <a:lnTo>
                    <a:pt x="778" y="29"/>
                  </a:lnTo>
                  <a:lnTo>
                    <a:pt x="778" y="29"/>
                  </a:lnTo>
                  <a:lnTo>
                    <a:pt x="778" y="26"/>
                  </a:lnTo>
                  <a:lnTo>
                    <a:pt x="779" y="26"/>
                  </a:lnTo>
                  <a:lnTo>
                    <a:pt x="779" y="27"/>
                  </a:lnTo>
                  <a:lnTo>
                    <a:pt x="779" y="26"/>
                  </a:lnTo>
                  <a:lnTo>
                    <a:pt x="779" y="26"/>
                  </a:lnTo>
                  <a:lnTo>
                    <a:pt x="781" y="23"/>
                  </a:lnTo>
                  <a:lnTo>
                    <a:pt x="781" y="23"/>
                  </a:lnTo>
                  <a:lnTo>
                    <a:pt x="781" y="23"/>
                  </a:lnTo>
                  <a:lnTo>
                    <a:pt x="782" y="23"/>
                  </a:lnTo>
                  <a:lnTo>
                    <a:pt x="782" y="23"/>
                  </a:lnTo>
                  <a:lnTo>
                    <a:pt x="782" y="22"/>
                  </a:lnTo>
                  <a:lnTo>
                    <a:pt x="784" y="19"/>
                  </a:lnTo>
                  <a:lnTo>
                    <a:pt x="784" y="19"/>
                  </a:lnTo>
                  <a:lnTo>
                    <a:pt x="785" y="19"/>
                  </a:lnTo>
                  <a:lnTo>
                    <a:pt x="785" y="16"/>
                  </a:lnTo>
                  <a:lnTo>
                    <a:pt x="786" y="16"/>
                  </a:lnTo>
                  <a:lnTo>
                    <a:pt x="786" y="16"/>
                  </a:lnTo>
                  <a:lnTo>
                    <a:pt x="786" y="16"/>
                  </a:lnTo>
                  <a:lnTo>
                    <a:pt x="788" y="16"/>
                  </a:lnTo>
                  <a:lnTo>
                    <a:pt x="788" y="14"/>
                  </a:lnTo>
                  <a:lnTo>
                    <a:pt x="789" y="16"/>
                  </a:lnTo>
                  <a:lnTo>
                    <a:pt x="789" y="19"/>
                  </a:lnTo>
                  <a:lnTo>
                    <a:pt x="789" y="16"/>
                  </a:lnTo>
                  <a:lnTo>
                    <a:pt x="789" y="19"/>
                  </a:lnTo>
                  <a:lnTo>
                    <a:pt x="791" y="19"/>
                  </a:lnTo>
                  <a:lnTo>
                    <a:pt x="791" y="20"/>
                  </a:lnTo>
                  <a:lnTo>
                    <a:pt x="791" y="19"/>
                  </a:lnTo>
                  <a:lnTo>
                    <a:pt x="791" y="20"/>
                  </a:lnTo>
                  <a:lnTo>
                    <a:pt x="792" y="20"/>
                  </a:lnTo>
                  <a:lnTo>
                    <a:pt x="792" y="22"/>
                  </a:lnTo>
                  <a:lnTo>
                    <a:pt x="792" y="19"/>
                  </a:lnTo>
                  <a:lnTo>
                    <a:pt x="792" y="22"/>
                  </a:lnTo>
                  <a:lnTo>
                    <a:pt x="794" y="23"/>
                  </a:lnTo>
                  <a:lnTo>
                    <a:pt x="794" y="25"/>
                  </a:lnTo>
                  <a:lnTo>
                    <a:pt x="794" y="23"/>
                  </a:lnTo>
                  <a:lnTo>
                    <a:pt x="794" y="25"/>
                  </a:lnTo>
                  <a:lnTo>
                    <a:pt x="795" y="26"/>
                  </a:lnTo>
                  <a:lnTo>
                    <a:pt x="795" y="30"/>
                  </a:lnTo>
                  <a:lnTo>
                    <a:pt x="795" y="26"/>
                  </a:lnTo>
                  <a:lnTo>
                    <a:pt x="795" y="30"/>
                  </a:lnTo>
                  <a:lnTo>
                    <a:pt x="797" y="30"/>
                  </a:lnTo>
                  <a:lnTo>
                    <a:pt x="797" y="35"/>
                  </a:lnTo>
                  <a:lnTo>
                    <a:pt x="797" y="30"/>
                  </a:lnTo>
                  <a:lnTo>
                    <a:pt x="797" y="35"/>
                  </a:lnTo>
                  <a:lnTo>
                    <a:pt x="798" y="36"/>
                  </a:lnTo>
                  <a:lnTo>
                    <a:pt x="798" y="36"/>
                  </a:lnTo>
                  <a:lnTo>
                    <a:pt x="798" y="36"/>
                  </a:lnTo>
                  <a:lnTo>
                    <a:pt x="798" y="36"/>
                  </a:lnTo>
                  <a:lnTo>
                    <a:pt x="799" y="39"/>
                  </a:lnTo>
                  <a:lnTo>
                    <a:pt x="799" y="39"/>
                  </a:lnTo>
                  <a:lnTo>
                    <a:pt x="799" y="39"/>
                  </a:lnTo>
                  <a:lnTo>
                    <a:pt x="799" y="39"/>
                  </a:lnTo>
                  <a:lnTo>
                    <a:pt x="801" y="40"/>
                  </a:lnTo>
                  <a:lnTo>
                    <a:pt x="801" y="40"/>
                  </a:lnTo>
                  <a:lnTo>
                    <a:pt x="801" y="40"/>
                  </a:lnTo>
                  <a:lnTo>
                    <a:pt x="802" y="42"/>
                  </a:lnTo>
                  <a:lnTo>
                    <a:pt x="802" y="42"/>
                  </a:lnTo>
                  <a:lnTo>
                    <a:pt x="804" y="43"/>
                  </a:lnTo>
                  <a:lnTo>
                    <a:pt x="804" y="43"/>
                  </a:lnTo>
                  <a:lnTo>
                    <a:pt x="804" y="39"/>
                  </a:lnTo>
                  <a:lnTo>
                    <a:pt x="805" y="40"/>
                  </a:lnTo>
                  <a:lnTo>
                    <a:pt x="805" y="43"/>
                  </a:lnTo>
                  <a:lnTo>
                    <a:pt x="805" y="40"/>
                  </a:lnTo>
                  <a:lnTo>
                    <a:pt x="805" y="43"/>
                  </a:lnTo>
                  <a:lnTo>
                    <a:pt x="807" y="45"/>
                  </a:lnTo>
                  <a:lnTo>
                    <a:pt x="807" y="46"/>
                  </a:lnTo>
                  <a:lnTo>
                    <a:pt x="807" y="43"/>
                  </a:lnTo>
                  <a:lnTo>
                    <a:pt x="808" y="45"/>
                  </a:lnTo>
                  <a:lnTo>
                    <a:pt x="808" y="43"/>
                  </a:lnTo>
                  <a:lnTo>
                    <a:pt x="808" y="45"/>
                  </a:lnTo>
                  <a:lnTo>
                    <a:pt x="809" y="42"/>
                  </a:lnTo>
                  <a:lnTo>
                    <a:pt x="809" y="39"/>
                  </a:lnTo>
                  <a:lnTo>
                    <a:pt x="811" y="39"/>
                  </a:lnTo>
                  <a:lnTo>
                    <a:pt x="811" y="38"/>
                  </a:lnTo>
                  <a:lnTo>
                    <a:pt x="811" y="39"/>
                  </a:lnTo>
                  <a:lnTo>
                    <a:pt x="812" y="36"/>
                  </a:lnTo>
                  <a:lnTo>
                    <a:pt x="812" y="33"/>
                  </a:lnTo>
                  <a:lnTo>
                    <a:pt x="814" y="33"/>
                  </a:lnTo>
                  <a:lnTo>
                    <a:pt x="814" y="29"/>
                  </a:lnTo>
                  <a:lnTo>
                    <a:pt x="815" y="30"/>
                  </a:lnTo>
                  <a:lnTo>
                    <a:pt x="815" y="32"/>
                  </a:lnTo>
                  <a:lnTo>
                    <a:pt x="815" y="30"/>
                  </a:lnTo>
                  <a:lnTo>
                    <a:pt x="815" y="32"/>
                  </a:lnTo>
                  <a:lnTo>
                    <a:pt x="817" y="32"/>
                  </a:lnTo>
                  <a:lnTo>
                    <a:pt x="817" y="33"/>
                  </a:lnTo>
                  <a:lnTo>
                    <a:pt x="817" y="32"/>
                  </a:lnTo>
                  <a:lnTo>
                    <a:pt x="817" y="33"/>
                  </a:lnTo>
                  <a:lnTo>
                    <a:pt x="818" y="33"/>
                  </a:lnTo>
                  <a:lnTo>
                    <a:pt x="818" y="32"/>
                  </a:lnTo>
                  <a:lnTo>
                    <a:pt x="820" y="32"/>
                  </a:lnTo>
                  <a:lnTo>
                    <a:pt x="820" y="29"/>
                  </a:lnTo>
                  <a:lnTo>
                    <a:pt x="821" y="30"/>
                  </a:lnTo>
                  <a:lnTo>
                    <a:pt x="821" y="29"/>
                  </a:lnTo>
                  <a:lnTo>
                    <a:pt x="822" y="27"/>
                  </a:lnTo>
                  <a:lnTo>
                    <a:pt x="822" y="23"/>
                  </a:lnTo>
                  <a:lnTo>
                    <a:pt x="824" y="22"/>
                  </a:lnTo>
                  <a:lnTo>
                    <a:pt x="824" y="20"/>
                  </a:lnTo>
                  <a:lnTo>
                    <a:pt x="825" y="19"/>
                  </a:lnTo>
                  <a:lnTo>
                    <a:pt x="825" y="19"/>
                  </a:lnTo>
                  <a:lnTo>
                    <a:pt x="825" y="19"/>
                  </a:lnTo>
                  <a:lnTo>
                    <a:pt x="825" y="19"/>
                  </a:lnTo>
                  <a:lnTo>
                    <a:pt x="827" y="19"/>
                  </a:lnTo>
                  <a:lnTo>
                    <a:pt x="827" y="19"/>
                  </a:lnTo>
                  <a:lnTo>
                    <a:pt x="827" y="19"/>
                  </a:lnTo>
                  <a:lnTo>
                    <a:pt x="827" y="19"/>
                  </a:lnTo>
                  <a:lnTo>
                    <a:pt x="828" y="20"/>
                  </a:lnTo>
                  <a:lnTo>
                    <a:pt x="828" y="19"/>
                  </a:lnTo>
                  <a:lnTo>
                    <a:pt x="828" y="19"/>
                  </a:lnTo>
                  <a:lnTo>
                    <a:pt x="830" y="19"/>
                  </a:lnTo>
                  <a:lnTo>
                    <a:pt x="830" y="19"/>
                  </a:lnTo>
                  <a:lnTo>
                    <a:pt x="830" y="19"/>
                  </a:lnTo>
                  <a:lnTo>
                    <a:pt x="830" y="19"/>
                  </a:lnTo>
                  <a:lnTo>
                    <a:pt x="831" y="17"/>
                  </a:lnTo>
                  <a:lnTo>
                    <a:pt x="831" y="14"/>
                  </a:lnTo>
                  <a:lnTo>
                    <a:pt x="833" y="16"/>
                  </a:lnTo>
                  <a:lnTo>
                    <a:pt x="833" y="17"/>
                  </a:lnTo>
                  <a:lnTo>
                    <a:pt x="833" y="16"/>
                  </a:lnTo>
                  <a:lnTo>
                    <a:pt x="833" y="17"/>
                  </a:lnTo>
                  <a:lnTo>
                    <a:pt x="834" y="16"/>
                  </a:lnTo>
                  <a:lnTo>
                    <a:pt x="834" y="16"/>
                  </a:lnTo>
                  <a:lnTo>
                    <a:pt x="834" y="16"/>
                  </a:lnTo>
                  <a:lnTo>
                    <a:pt x="834" y="16"/>
                  </a:lnTo>
                  <a:lnTo>
                    <a:pt x="835" y="17"/>
                  </a:lnTo>
                  <a:lnTo>
                    <a:pt x="835" y="17"/>
                  </a:lnTo>
                  <a:lnTo>
                    <a:pt x="835" y="16"/>
                  </a:lnTo>
                  <a:lnTo>
                    <a:pt x="837" y="16"/>
                  </a:lnTo>
                  <a:lnTo>
                    <a:pt x="837" y="16"/>
                  </a:lnTo>
                  <a:lnTo>
                    <a:pt x="837" y="16"/>
                  </a:lnTo>
                  <a:lnTo>
                    <a:pt x="837" y="16"/>
                  </a:lnTo>
                  <a:lnTo>
                    <a:pt x="838" y="16"/>
                  </a:lnTo>
                  <a:lnTo>
                    <a:pt x="838" y="17"/>
                  </a:lnTo>
                  <a:lnTo>
                    <a:pt x="838" y="16"/>
                  </a:lnTo>
                  <a:lnTo>
                    <a:pt x="838" y="16"/>
                  </a:lnTo>
                  <a:lnTo>
                    <a:pt x="840" y="19"/>
                  </a:lnTo>
                  <a:lnTo>
                    <a:pt x="840" y="20"/>
                  </a:lnTo>
                  <a:lnTo>
                    <a:pt x="840" y="17"/>
                  </a:lnTo>
                  <a:lnTo>
                    <a:pt x="840" y="20"/>
                  </a:lnTo>
                  <a:lnTo>
                    <a:pt x="841" y="20"/>
                  </a:lnTo>
                  <a:lnTo>
                    <a:pt x="841" y="22"/>
                  </a:lnTo>
                  <a:lnTo>
                    <a:pt x="841" y="20"/>
                  </a:lnTo>
                  <a:lnTo>
                    <a:pt x="843" y="20"/>
                  </a:lnTo>
                  <a:lnTo>
                    <a:pt x="843" y="22"/>
                  </a:lnTo>
                  <a:lnTo>
                    <a:pt x="843" y="20"/>
                  </a:lnTo>
                  <a:lnTo>
                    <a:pt x="843" y="22"/>
                  </a:lnTo>
                  <a:lnTo>
                    <a:pt x="844" y="22"/>
                  </a:lnTo>
                  <a:lnTo>
                    <a:pt x="844" y="25"/>
                  </a:lnTo>
                  <a:lnTo>
                    <a:pt x="844" y="22"/>
                  </a:lnTo>
                  <a:lnTo>
                    <a:pt x="844" y="25"/>
                  </a:lnTo>
                  <a:lnTo>
                    <a:pt x="845" y="25"/>
                  </a:lnTo>
                  <a:lnTo>
                    <a:pt x="845" y="25"/>
                  </a:lnTo>
                  <a:lnTo>
                    <a:pt x="845" y="25"/>
                  </a:lnTo>
                  <a:lnTo>
                    <a:pt x="845" y="25"/>
                  </a:lnTo>
                  <a:lnTo>
                    <a:pt x="847" y="25"/>
                  </a:lnTo>
                  <a:lnTo>
                    <a:pt x="847" y="23"/>
                  </a:lnTo>
                  <a:lnTo>
                    <a:pt x="848" y="25"/>
                  </a:lnTo>
                  <a:lnTo>
                    <a:pt x="848" y="27"/>
                  </a:lnTo>
                  <a:lnTo>
                    <a:pt x="848" y="25"/>
                  </a:lnTo>
                  <a:lnTo>
                    <a:pt x="848" y="27"/>
                  </a:lnTo>
                  <a:lnTo>
                    <a:pt x="850" y="27"/>
                  </a:lnTo>
                  <a:lnTo>
                    <a:pt x="850" y="27"/>
                  </a:lnTo>
                  <a:lnTo>
                    <a:pt x="850" y="27"/>
                  </a:lnTo>
                  <a:lnTo>
                    <a:pt x="851" y="26"/>
                  </a:lnTo>
                  <a:lnTo>
                    <a:pt x="851" y="25"/>
                  </a:lnTo>
                  <a:lnTo>
                    <a:pt x="851" y="26"/>
                  </a:lnTo>
                  <a:lnTo>
                    <a:pt x="853" y="25"/>
                  </a:lnTo>
                  <a:lnTo>
                    <a:pt x="853" y="26"/>
                  </a:lnTo>
                  <a:lnTo>
                    <a:pt x="853" y="25"/>
                  </a:lnTo>
                  <a:lnTo>
                    <a:pt x="853" y="26"/>
                  </a:lnTo>
                  <a:lnTo>
                    <a:pt x="854" y="25"/>
                  </a:lnTo>
                  <a:lnTo>
                    <a:pt x="854" y="27"/>
                  </a:lnTo>
                  <a:lnTo>
                    <a:pt x="854" y="25"/>
                  </a:lnTo>
                  <a:lnTo>
                    <a:pt x="854" y="27"/>
                  </a:lnTo>
                  <a:lnTo>
                    <a:pt x="856" y="29"/>
                  </a:lnTo>
                  <a:lnTo>
                    <a:pt x="856" y="26"/>
                  </a:lnTo>
                  <a:lnTo>
                    <a:pt x="857" y="25"/>
                  </a:lnTo>
                  <a:lnTo>
                    <a:pt x="857" y="22"/>
                  </a:lnTo>
                  <a:lnTo>
                    <a:pt x="857" y="22"/>
                  </a:lnTo>
                  <a:lnTo>
                    <a:pt x="858" y="22"/>
                  </a:lnTo>
                  <a:lnTo>
                    <a:pt x="858" y="20"/>
                  </a:lnTo>
                  <a:lnTo>
                    <a:pt x="860" y="19"/>
                  </a:lnTo>
                  <a:lnTo>
                    <a:pt x="860" y="19"/>
                  </a:lnTo>
                  <a:lnTo>
                    <a:pt x="861" y="17"/>
                  </a:lnTo>
                  <a:lnTo>
                    <a:pt x="861" y="17"/>
                  </a:lnTo>
                  <a:lnTo>
                    <a:pt x="863" y="13"/>
                  </a:lnTo>
                  <a:lnTo>
                    <a:pt x="863" y="13"/>
                  </a:lnTo>
                  <a:lnTo>
                    <a:pt x="864" y="13"/>
                  </a:lnTo>
                  <a:lnTo>
                    <a:pt x="864" y="17"/>
                  </a:lnTo>
                  <a:lnTo>
                    <a:pt x="864" y="13"/>
                  </a:lnTo>
                  <a:lnTo>
                    <a:pt x="864" y="17"/>
                  </a:lnTo>
                  <a:lnTo>
                    <a:pt x="866" y="17"/>
                  </a:lnTo>
                  <a:lnTo>
                    <a:pt x="866" y="17"/>
                  </a:lnTo>
                  <a:lnTo>
                    <a:pt x="866" y="17"/>
                  </a:lnTo>
                  <a:lnTo>
                    <a:pt x="866" y="17"/>
                  </a:lnTo>
                  <a:lnTo>
                    <a:pt x="867" y="17"/>
                  </a:lnTo>
                  <a:lnTo>
                    <a:pt x="867" y="16"/>
                  </a:lnTo>
                  <a:lnTo>
                    <a:pt x="867" y="16"/>
                  </a:lnTo>
                  <a:lnTo>
                    <a:pt x="869" y="14"/>
                  </a:lnTo>
                  <a:lnTo>
                    <a:pt x="869" y="13"/>
                  </a:lnTo>
                  <a:lnTo>
                    <a:pt x="869" y="14"/>
                  </a:lnTo>
                  <a:lnTo>
                    <a:pt x="870" y="12"/>
                  </a:lnTo>
                  <a:lnTo>
                    <a:pt x="870" y="13"/>
                  </a:lnTo>
                  <a:lnTo>
                    <a:pt x="870" y="12"/>
                  </a:lnTo>
                  <a:lnTo>
                    <a:pt x="870" y="13"/>
                  </a:lnTo>
                  <a:lnTo>
                    <a:pt x="871" y="14"/>
                  </a:lnTo>
                  <a:lnTo>
                    <a:pt x="871" y="13"/>
                  </a:lnTo>
                  <a:lnTo>
                    <a:pt x="871" y="13"/>
                  </a:lnTo>
                  <a:lnTo>
                    <a:pt x="873" y="13"/>
                  </a:lnTo>
                  <a:lnTo>
                    <a:pt x="873" y="14"/>
                  </a:lnTo>
                  <a:lnTo>
                    <a:pt x="873" y="13"/>
                  </a:lnTo>
                  <a:lnTo>
                    <a:pt x="873" y="14"/>
                  </a:lnTo>
                  <a:lnTo>
                    <a:pt x="874" y="13"/>
                  </a:lnTo>
                  <a:lnTo>
                    <a:pt x="874" y="16"/>
                  </a:lnTo>
                  <a:lnTo>
                    <a:pt x="874" y="13"/>
                  </a:lnTo>
                  <a:lnTo>
                    <a:pt x="874" y="16"/>
                  </a:lnTo>
                  <a:lnTo>
                    <a:pt x="876" y="19"/>
                  </a:lnTo>
                  <a:lnTo>
                    <a:pt x="876" y="20"/>
                  </a:lnTo>
                  <a:lnTo>
                    <a:pt x="876" y="19"/>
                  </a:lnTo>
                  <a:lnTo>
                    <a:pt x="876" y="19"/>
                  </a:lnTo>
                  <a:lnTo>
                    <a:pt x="877" y="20"/>
                  </a:lnTo>
                  <a:lnTo>
                    <a:pt x="877" y="25"/>
                  </a:lnTo>
                  <a:lnTo>
                    <a:pt x="877" y="20"/>
                  </a:lnTo>
                  <a:lnTo>
                    <a:pt x="877" y="25"/>
                  </a:lnTo>
                  <a:lnTo>
                    <a:pt x="879" y="23"/>
                  </a:lnTo>
                  <a:lnTo>
                    <a:pt x="879" y="25"/>
                  </a:lnTo>
                  <a:lnTo>
                    <a:pt x="879" y="23"/>
                  </a:lnTo>
                  <a:lnTo>
                    <a:pt x="879" y="25"/>
                  </a:lnTo>
                  <a:lnTo>
                    <a:pt x="880" y="25"/>
                  </a:lnTo>
                  <a:lnTo>
                    <a:pt x="880" y="27"/>
                  </a:lnTo>
                  <a:lnTo>
                    <a:pt x="880" y="25"/>
                  </a:lnTo>
                  <a:lnTo>
                    <a:pt x="880" y="27"/>
                  </a:lnTo>
                  <a:lnTo>
                    <a:pt x="881" y="29"/>
                  </a:lnTo>
                  <a:lnTo>
                    <a:pt x="881" y="32"/>
                  </a:lnTo>
                  <a:lnTo>
                    <a:pt x="881" y="29"/>
                  </a:lnTo>
                  <a:lnTo>
                    <a:pt x="881" y="32"/>
                  </a:lnTo>
                  <a:lnTo>
                    <a:pt x="883" y="32"/>
                  </a:lnTo>
                  <a:lnTo>
                    <a:pt x="883" y="33"/>
                  </a:lnTo>
                  <a:lnTo>
                    <a:pt x="883" y="32"/>
                  </a:lnTo>
                  <a:lnTo>
                    <a:pt x="883" y="33"/>
                  </a:lnTo>
                  <a:lnTo>
                    <a:pt x="884" y="33"/>
                  </a:lnTo>
                  <a:lnTo>
                    <a:pt x="884" y="30"/>
                  </a:lnTo>
                  <a:lnTo>
                    <a:pt x="884" y="30"/>
                  </a:lnTo>
                  <a:lnTo>
                    <a:pt x="886" y="30"/>
                  </a:lnTo>
                  <a:lnTo>
                    <a:pt x="886" y="33"/>
                  </a:lnTo>
                  <a:lnTo>
                    <a:pt x="886" y="30"/>
                  </a:lnTo>
                  <a:lnTo>
                    <a:pt x="886" y="33"/>
                  </a:lnTo>
                  <a:lnTo>
                    <a:pt x="887" y="33"/>
                  </a:lnTo>
                  <a:lnTo>
                    <a:pt x="887" y="33"/>
                  </a:lnTo>
                  <a:lnTo>
                    <a:pt x="889" y="33"/>
                  </a:lnTo>
                  <a:lnTo>
                    <a:pt x="889" y="32"/>
                  </a:lnTo>
                  <a:lnTo>
                    <a:pt x="890" y="30"/>
                  </a:lnTo>
                  <a:lnTo>
                    <a:pt x="890" y="27"/>
                  </a:lnTo>
                  <a:lnTo>
                    <a:pt x="892" y="27"/>
                  </a:lnTo>
                  <a:lnTo>
                    <a:pt x="892" y="30"/>
                  </a:lnTo>
                  <a:lnTo>
                    <a:pt x="892" y="27"/>
                  </a:lnTo>
                  <a:lnTo>
                    <a:pt x="892" y="30"/>
                  </a:lnTo>
                  <a:lnTo>
                    <a:pt x="893" y="33"/>
                  </a:lnTo>
                  <a:lnTo>
                    <a:pt x="893" y="33"/>
                  </a:lnTo>
                  <a:lnTo>
                    <a:pt x="893" y="32"/>
                  </a:lnTo>
                  <a:lnTo>
                    <a:pt x="893" y="33"/>
                  </a:lnTo>
                  <a:lnTo>
                    <a:pt x="894" y="32"/>
                  </a:lnTo>
                  <a:lnTo>
                    <a:pt x="894" y="26"/>
                  </a:lnTo>
                  <a:lnTo>
                    <a:pt x="896" y="25"/>
                  </a:lnTo>
                  <a:lnTo>
                    <a:pt x="896" y="26"/>
                  </a:lnTo>
                  <a:lnTo>
                    <a:pt x="896" y="23"/>
                  </a:lnTo>
                  <a:lnTo>
                    <a:pt x="896" y="26"/>
                  </a:lnTo>
                  <a:lnTo>
                    <a:pt x="897" y="25"/>
                  </a:lnTo>
                  <a:lnTo>
                    <a:pt x="897" y="23"/>
                  </a:lnTo>
                  <a:lnTo>
                    <a:pt x="899" y="25"/>
                  </a:lnTo>
                  <a:lnTo>
                    <a:pt x="899" y="25"/>
                  </a:lnTo>
                  <a:lnTo>
                    <a:pt x="899" y="25"/>
                  </a:lnTo>
                  <a:lnTo>
                    <a:pt x="900" y="25"/>
                  </a:lnTo>
                  <a:lnTo>
                    <a:pt x="900" y="23"/>
                  </a:lnTo>
                  <a:lnTo>
                    <a:pt x="902" y="23"/>
                  </a:lnTo>
                  <a:lnTo>
                    <a:pt x="902" y="23"/>
                  </a:lnTo>
                  <a:lnTo>
                    <a:pt x="902" y="22"/>
                  </a:lnTo>
                  <a:lnTo>
                    <a:pt x="902" y="23"/>
                  </a:lnTo>
                  <a:lnTo>
                    <a:pt x="903" y="23"/>
                  </a:lnTo>
                  <a:lnTo>
                    <a:pt x="903" y="23"/>
                  </a:lnTo>
                  <a:lnTo>
                    <a:pt x="903" y="22"/>
                  </a:lnTo>
                  <a:lnTo>
                    <a:pt x="905" y="22"/>
                  </a:lnTo>
                  <a:lnTo>
                    <a:pt x="905" y="23"/>
                  </a:lnTo>
                  <a:lnTo>
                    <a:pt x="905" y="22"/>
                  </a:lnTo>
                  <a:lnTo>
                    <a:pt x="906" y="20"/>
                  </a:lnTo>
                  <a:lnTo>
                    <a:pt x="906" y="20"/>
                  </a:lnTo>
                  <a:lnTo>
                    <a:pt x="906" y="20"/>
                  </a:lnTo>
                  <a:lnTo>
                    <a:pt x="906" y="20"/>
                  </a:lnTo>
                  <a:lnTo>
                    <a:pt x="907" y="22"/>
                  </a:lnTo>
                  <a:lnTo>
                    <a:pt x="907" y="23"/>
                  </a:lnTo>
                  <a:lnTo>
                    <a:pt x="907" y="22"/>
                  </a:lnTo>
                  <a:lnTo>
                    <a:pt x="907" y="22"/>
                  </a:lnTo>
                  <a:lnTo>
                    <a:pt x="909" y="23"/>
                  </a:lnTo>
                  <a:lnTo>
                    <a:pt x="909" y="25"/>
                  </a:lnTo>
                  <a:lnTo>
                    <a:pt x="909" y="23"/>
                  </a:lnTo>
                  <a:lnTo>
                    <a:pt x="909" y="25"/>
                  </a:lnTo>
                  <a:lnTo>
                    <a:pt x="910" y="26"/>
                  </a:lnTo>
                  <a:lnTo>
                    <a:pt x="910" y="26"/>
                  </a:lnTo>
                  <a:lnTo>
                    <a:pt x="910" y="26"/>
                  </a:lnTo>
                  <a:lnTo>
                    <a:pt x="912" y="26"/>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8" name="Freeform 1142"/>
            <p:cNvSpPr>
              <a:spLocks/>
            </p:cNvSpPr>
            <p:nvPr/>
          </p:nvSpPr>
          <p:spPr bwMode="auto">
            <a:xfrm>
              <a:off x="4047" y="3574"/>
              <a:ext cx="471" cy="242"/>
            </a:xfrm>
            <a:custGeom>
              <a:avLst/>
              <a:gdLst>
                <a:gd name="T0" fmla="*/ 13 w 941"/>
                <a:gd name="T1" fmla="*/ 470 h 483"/>
                <a:gd name="T2" fmla="*/ 30 w 941"/>
                <a:gd name="T3" fmla="*/ 457 h 483"/>
                <a:gd name="T4" fmla="*/ 44 w 941"/>
                <a:gd name="T5" fmla="*/ 456 h 483"/>
                <a:gd name="T6" fmla="*/ 57 w 941"/>
                <a:gd name="T7" fmla="*/ 456 h 483"/>
                <a:gd name="T8" fmla="*/ 72 w 941"/>
                <a:gd name="T9" fmla="*/ 473 h 483"/>
                <a:gd name="T10" fmla="*/ 85 w 941"/>
                <a:gd name="T11" fmla="*/ 470 h 483"/>
                <a:gd name="T12" fmla="*/ 102 w 941"/>
                <a:gd name="T13" fmla="*/ 462 h 483"/>
                <a:gd name="T14" fmla="*/ 116 w 941"/>
                <a:gd name="T15" fmla="*/ 469 h 483"/>
                <a:gd name="T16" fmla="*/ 131 w 941"/>
                <a:gd name="T17" fmla="*/ 462 h 483"/>
                <a:gd name="T18" fmla="*/ 144 w 941"/>
                <a:gd name="T19" fmla="*/ 466 h 483"/>
                <a:gd name="T20" fmla="*/ 158 w 941"/>
                <a:gd name="T21" fmla="*/ 457 h 483"/>
                <a:gd name="T22" fmla="*/ 174 w 941"/>
                <a:gd name="T23" fmla="*/ 443 h 483"/>
                <a:gd name="T24" fmla="*/ 188 w 941"/>
                <a:gd name="T25" fmla="*/ 450 h 483"/>
                <a:gd name="T26" fmla="*/ 201 w 941"/>
                <a:gd name="T27" fmla="*/ 469 h 483"/>
                <a:gd name="T28" fmla="*/ 217 w 941"/>
                <a:gd name="T29" fmla="*/ 459 h 483"/>
                <a:gd name="T30" fmla="*/ 230 w 941"/>
                <a:gd name="T31" fmla="*/ 476 h 483"/>
                <a:gd name="T32" fmla="*/ 249 w 941"/>
                <a:gd name="T33" fmla="*/ 462 h 483"/>
                <a:gd name="T34" fmla="*/ 268 w 941"/>
                <a:gd name="T35" fmla="*/ 443 h 483"/>
                <a:gd name="T36" fmla="*/ 281 w 941"/>
                <a:gd name="T37" fmla="*/ 457 h 483"/>
                <a:gd name="T38" fmla="*/ 296 w 941"/>
                <a:gd name="T39" fmla="*/ 453 h 483"/>
                <a:gd name="T40" fmla="*/ 309 w 941"/>
                <a:gd name="T41" fmla="*/ 465 h 483"/>
                <a:gd name="T42" fmla="*/ 327 w 941"/>
                <a:gd name="T43" fmla="*/ 434 h 483"/>
                <a:gd name="T44" fmla="*/ 341 w 941"/>
                <a:gd name="T45" fmla="*/ 447 h 483"/>
                <a:gd name="T46" fmla="*/ 357 w 941"/>
                <a:gd name="T47" fmla="*/ 437 h 483"/>
                <a:gd name="T48" fmla="*/ 368 w 941"/>
                <a:gd name="T49" fmla="*/ 460 h 483"/>
                <a:gd name="T50" fmla="*/ 384 w 941"/>
                <a:gd name="T51" fmla="*/ 460 h 483"/>
                <a:gd name="T52" fmla="*/ 401 w 941"/>
                <a:gd name="T53" fmla="*/ 437 h 483"/>
                <a:gd name="T54" fmla="*/ 417 w 941"/>
                <a:gd name="T55" fmla="*/ 444 h 483"/>
                <a:gd name="T56" fmla="*/ 430 w 941"/>
                <a:gd name="T57" fmla="*/ 447 h 483"/>
                <a:gd name="T58" fmla="*/ 446 w 941"/>
                <a:gd name="T59" fmla="*/ 452 h 483"/>
                <a:gd name="T60" fmla="*/ 461 w 941"/>
                <a:gd name="T61" fmla="*/ 465 h 483"/>
                <a:gd name="T62" fmla="*/ 478 w 941"/>
                <a:gd name="T63" fmla="*/ 450 h 483"/>
                <a:gd name="T64" fmla="*/ 495 w 941"/>
                <a:gd name="T65" fmla="*/ 417 h 483"/>
                <a:gd name="T66" fmla="*/ 508 w 941"/>
                <a:gd name="T67" fmla="*/ 452 h 483"/>
                <a:gd name="T68" fmla="*/ 525 w 941"/>
                <a:gd name="T69" fmla="*/ 440 h 483"/>
                <a:gd name="T70" fmla="*/ 538 w 941"/>
                <a:gd name="T71" fmla="*/ 460 h 483"/>
                <a:gd name="T72" fmla="*/ 554 w 941"/>
                <a:gd name="T73" fmla="*/ 452 h 483"/>
                <a:gd name="T74" fmla="*/ 570 w 941"/>
                <a:gd name="T75" fmla="*/ 437 h 483"/>
                <a:gd name="T76" fmla="*/ 584 w 941"/>
                <a:gd name="T77" fmla="*/ 440 h 483"/>
                <a:gd name="T78" fmla="*/ 599 w 941"/>
                <a:gd name="T79" fmla="*/ 446 h 483"/>
                <a:gd name="T80" fmla="*/ 617 w 941"/>
                <a:gd name="T81" fmla="*/ 424 h 483"/>
                <a:gd name="T82" fmla="*/ 630 w 941"/>
                <a:gd name="T83" fmla="*/ 439 h 483"/>
                <a:gd name="T84" fmla="*/ 648 w 941"/>
                <a:gd name="T85" fmla="*/ 397 h 483"/>
                <a:gd name="T86" fmla="*/ 664 w 941"/>
                <a:gd name="T87" fmla="*/ 391 h 483"/>
                <a:gd name="T88" fmla="*/ 681 w 941"/>
                <a:gd name="T89" fmla="*/ 403 h 483"/>
                <a:gd name="T90" fmla="*/ 701 w 941"/>
                <a:gd name="T91" fmla="*/ 318 h 483"/>
                <a:gd name="T92" fmla="*/ 713 w 941"/>
                <a:gd name="T93" fmla="*/ 329 h 483"/>
                <a:gd name="T94" fmla="*/ 730 w 941"/>
                <a:gd name="T95" fmla="*/ 282 h 483"/>
                <a:gd name="T96" fmla="*/ 750 w 941"/>
                <a:gd name="T97" fmla="*/ 187 h 483"/>
                <a:gd name="T98" fmla="*/ 763 w 941"/>
                <a:gd name="T99" fmla="*/ 194 h 483"/>
                <a:gd name="T100" fmla="*/ 785 w 941"/>
                <a:gd name="T101" fmla="*/ 55 h 483"/>
                <a:gd name="T102" fmla="*/ 800 w 941"/>
                <a:gd name="T103" fmla="*/ 7 h 483"/>
                <a:gd name="T104" fmla="*/ 815 w 941"/>
                <a:gd name="T105" fmla="*/ 43 h 483"/>
                <a:gd name="T106" fmla="*/ 828 w 941"/>
                <a:gd name="T107" fmla="*/ 124 h 483"/>
                <a:gd name="T108" fmla="*/ 841 w 941"/>
                <a:gd name="T109" fmla="*/ 139 h 483"/>
                <a:gd name="T110" fmla="*/ 854 w 941"/>
                <a:gd name="T111" fmla="*/ 203 h 483"/>
                <a:gd name="T112" fmla="*/ 867 w 941"/>
                <a:gd name="T113" fmla="*/ 240 h 483"/>
                <a:gd name="T114" fmla="*/ 882 w 941"/>
                <a:gd name="T115" fmla="*/ 246 h 483"/>
                <a:gd name="T116" fmla="*/ 897 w 941"/>
                <a:gd name="T117" fmla="*/ 278 h 483"/>
                <a:gd name="T118" fmla="*/ 914 w 941"/>
                <a:gd name="T119" fmla="*/ 259 h 483"/>
                <a:gd name="T120" fmla="*/ 927 w 941"/>
                <a:gd name="T121" fmla="*/ 305 h 483"/>
                <a:gd name="T122" fmla="*/ 941 w 941"/>
                <a:gd name="T123" fmla="*/ 32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1" h="483">
                  <a:moveTo>
                    <a:pt x="0" y="466"/>
                  </a:moveTo>
                  <a:lnTo>
                    <a:pt x="0" y="469"/>
                  </a:lnTo>
                  <a:lnTo>
                    <a:pt x="0" y="466"/>
                  </a:lnTo>
                  <a:lnTo>
                    <a:pt x="0" y="469"/>
                  </a:lnTo>
                  <a:lnTo>
                    <a:pt x="1" y="469"/>
                  </a:lnTo>
                  <a:lnTo>
                    <a:pt x="1" y="470"/>
                  </a:lnTo>
                  <a:lnTo>
                    <a:pt x="1" y="469"/>
                  </a:lnTo>
                  <a:lnTo>
                    <a:pt x="1" y="470"/>
                  </a:lnTo>
                  <a:lnTo>
                    <a:pt x="3" y="469"/>
                  </a:lnTo>
                  <a:lnTo>
                    <a:pt x="3" y="475"/>
                  </a:lnTo>
                  <a:lnTo>
                    <a:pt x="3" y="469"/>
                  </a:lnTo>
                  <a:lnTo>
                    <a:pt x="3" y="475"/>
                  </a:lnTo>
                  <a:lnTo>
                    <a:pt x="4" y="476"/>
                  </a:lnTo>
                  <a:lnTo>
                    <a:pt x="4" y="475"/>
                  </a:lnTo>
                  <a:lnTo>
                    <a:pt x="4" y="476"/>
                  </a:lnTo>
                  <a:lnTo>
                    <a:pt x="5" y="473"/>
                  </a:lnTo>
                  <a:lnTo>
                    <a:pt x="5" y="476"/>
                  </a:lnTo>
                  <a:lnTo>
                    <a:pt x="5" y="473"/>
                  </a:lnTo>
                  <a:lnTo>
                    <a:pt x="5" y="476"/>
                  </a:lnTo>
                  <a:lnTo>
                    <a:pt x="7" y="476"/>
                  </a:lnTo>
                  <a:lnTo>
                    <a:pt x="7" y="473"/>
                  </a:lnTo>
                  <a:lnTo>
                    <a:pt x="8" y="473"/>
                  </a:lnTo>
                  <a:lnTo>
                    <a:pt x="8" y="473"/>
                  </a:lnTo>
                  <a:lnTo>
                    <a:pt x="8" y="472"/>
                  </a:lnTo>
                  <a:lnTo>
                    <a:pt x="8" y="473"/>
                  </a:lnTo>
                  <a:lnTo>
                    <a:pt x="10" y="473"/>
                  </a:lnTo>
                  <a:lnTo>
                    <a:pt x="10" y="469"/>
                  </a:lnTo>
                  <a:lnTo>
                    <a:pt x="11" y="467"/>
                  </a:lnTo>
                  <a:lnTo>
                    <a:pt x="11" y="469"/>
                  </a:lnTo>
                  <a:lnTo>
                    <a:pt x="11" y="467"/>
                  </a:lnTo>
                  <a:lnTo>
                    <a:pt x="11" y="467"/>
                  </a:lnTo>
                  <a:lnTo>
                    <a:pt x="13" y="467"/>
                  </a:lnTo>
                  <a:lnTo>
                    <a:pt x="13" y="470"/>
                  </a:lnTo>
                  <a:lnTo>
                    <a:pt x="13" y="467"/>
                  </a:lnTo>
                  <a:lnTo>
                    <a:pt x="13" y="470"/>
                  </a:lnTo>
                  <a:lnTo>
                    <a:pt x="14" y="470"/>
                  </a:lnTo>
                  <a:lnTo>
                    <a:pt x="14" y="472"/>
                  </a:lnTo>
                  <a:lnTo>
                    <a:pt x="14" y="470"/>
                  </a:lnTo>
                  <a:lnTo>
                    <a:pt x="14" y="472"/>
                  </a:lnTo>
                  <a:lnTo>
                    <a:pt x="16" y="469"/>
                  </a:lnTo>
                  <a:lnTo>
                    <a:pt x="16" y="466"/>
                  </a:lnTo>
                  <a:lnTo>
                    <a:pt x="17" y="463"/>
                  </a:lnTo>
                  <a:lnTo>
                    <a:pt x="17" y="460"/>
                  </a:lnTo>
                  <a:lnTo>
                    <a:pt x="18" y="462"/>
                  </a:lnTo>
                  <a:lnTo>
                    <a:pt x="18" y="459"/>
                  </a:lnTo>
                  <a:lnTo>
                    <a:pt x="20" y="459"/>
                  </a:lnTo>
                  <a:lnTo>
                    <a:pt x="20" y="454"/>
                  </a:lnTo>
                  <a:lnTo>
                    <a:pt x="21" y="456"/>
                  </a:lnTo>
                  <a:lnTo>
                    <a:pt x="21" y="457"/>
                  </a:lnTo>
                  <a:lnTo>
                    <a:pt x="21" y="456"/>
                  </a:lnTo>
                  <a:lnTo>
                    <a:pt x="21" y="457"/>
                  </a:lnTo>
                  <a:lnTo>
                    <a:pt x="23" y="456"/>
                  </a:lnTo>
                  <a:lnTo>
                    <a:pt x="23" y="454"/>
                  </a:lnTo>
                  <a:lnTo>
                    <a:pt x="23" y="456"/>
                  </a:lnTo>
                  <a:lnTo>
                    <a:pt x="24" y="454"/>
                  </a:lnTo>
                  <a:lnTo>
                    <a:pt x="24" y="453"/>
                  </a:lnTo>
                  <a:lnTo>
                    <a:pt x="26" y="453"/>
                  </a:lnTo>
                  <a:lnTo>
                    <a:pt x="26" y="453"/>
                  </a:lnTo>
                  <a:lnTo>
                    <a:pt x="27" y="453"/>
                  </a:lnTo>
                  <a:lnTo>
                    <a:pt x="27" y="454"/>
                  </a:lnTo>
                  <a:lnTo>
                    <a:pt x="27" y="453"/>
                  </a:lnTo>
                  <a:lnTo>
                    <a:pt x="27" y="454"/>
                  </a:lnTo>
                  <a:lnTo>
                    <a:pt x="29" y="454"/>
                  </a:lnTo>
                  <a:lnTo>
                    <a:pt x="29" y="454"/>
                  </a:lnTo>
                  <a:lnTo>
                    <a:pt x="30" y="454"/>
                  </a:lnTo>
                  <a:lnTo>
                    <a:pt x="30" y="457"/>
                  </a:lnTo>
                  <a:lnTo>
                    <a:pt x="30" y="454"/>
                  </a:lnTo>
                  <a:lnTo>
                    <a:pt x="30" y="457"/>
                  </a:lnTo>
                  <a:lnTo>
                    <a:pt x="31" y="456"/>
                  </a:lnTo>
                  <a:lnTo>
                    <a:pt x="31" y="456"/>
                  </a:lnTo>
                  <a:lnTo>
                    <a:pt x="31" y="456"/>
                  </a:lnTo>
                  <a:lnTo>
                    <a:pt x="31" y="456"/>
                  </a:lnTo>
                  <a:lnTo>
                    <a:pt x="33" y="456"/>
                  </a:lnTo>
                  <a:lnTo>
                    <a:pt x="33" y="453"/>
                  </a:lnTo>
                  <a:lnTo>
                    <a:pt x="34" y="453"/>
                  </a:lnTo>
                  <a:lnTo>
                    <a:pt x="34" y="454"/>
                  </a:lnTo>
                  <a:lnTo>
                    <a:pt x="34" y="453"/>
                  </a:lnTo>
                  <a:lnTo>
                    <a:pt x="34" y="454"/>
                  </a:lnTo>
                  <a:lnTo>
                    <a:pt x="36" y="454"/>
                  </a:lnTo>
                  <a:lnTo>
                    <a:pt x="36" y="453"/>
                  </a:lnTo>
                  <a:lnTo>
                    <a:pt x="36" y="453"/>
                  </a:lnTo>
                  <a:lnTo>
                    <a:pt x="37" y="452"/>
                  </a:lnTo>
                  <a:lnTo>
                    <a:pt x="37" y="454"/>
                  </a:lnTo>
                  <a:lnTo>
                    <a:pt x="37" y="452"/>
                  </a:lnTo>
                  <a:lnTo>
                    <a:pt x="37" y="454"/>
                  </a:lnTo>
                  <a:lnTo>
                    <a:pt x="39" y="453"/>
                  </a:lnTo>
                  <a:lnTo>
                    <a:pt x="39" y="454"/>
                  </a:lnTo>
                  <a:lnTo>
                    <a:pt x="39" y="453"/>
                  </a:lnTo>
                  <a:lnTo>
                    <a:pt x="39" y="454"/>
                  </a:lnTo>
                  <a:lnTo>
                    <a:pt x="40" y="453"/>
                  </a:lnTo>
                  <a:lnTo>
                    <a:pt x="40" y="456"/>
                  </a:lnTo>
                  <a:lnTo>
                    <a:pt x="40" y="453"/>
                  </a:lnTo>
                  <a:lnTo>
                    <a:pt x="40" y="456"/>
                  </a:lnTo>
                  <a:lnTo>
                    <a:pt x="41" y="459"/>
                  </a:lnTo>
                  <a:lnTo>
                    <a:pt x="41" y="456"/>
                  </a:lnTo>
                  <a:lnTo>
                    <a:pt x="43" y="456"/>
                  </a:lnTo>
                  <a:lnTo>
                    <a:pt x="43" y="457"/>
                  </a:lnTo>
                  <a:lnTo>
                    <a:pt x="43" y="454"/>
                  </a:lnTo>
                  <a:lnTo>
                    <a:pt x="44" y="456"/>
                  </a:lnTo>
                  <a:lnTo>
                    <a:pt x="44" y="454"/>
                  </a:lnTo>
                  <a:lnTo>
                    <a:pt x="46" y="453"/>
                  </a:lnTo>
                  <a:lnTo>
                    <a:pt x="46" y="454"/>
                  </a:lnTo>
                  <a:lnTo>
                    <a:pt x="46" y="453"/>
                  </a:lnTo>
                  <a:lnTo>
                    <a:pt x="46" y="454"/>
                  </a:lnTo>
                  <a:lnTo>
                    <a:pt x="47" y="454"/>
                  </a:lnTo>
                  <a:lnTo>
                    <a:pt x="47" y="456"/>
                  </a:lnTo>
                  <a:lnTo>
                    <a:pt x="47" y="454"/>
                  </a:lnTo>
                  <a:lnTo>
                    <a:pt x="47" y="456"/>
                  </a:lnTo>
                  <a:lnTo>
                    <a:pt x="49" y="454"/>
                  </a:lnTo>
                  <a:lnTo>
                    <a:pt x="49" y="456"/>
                  </a:lnTo>
                  <a:lnTo>
                    <a:pt x="49" y="454"/>
                  </a:lnTo>
                  <a:lnTo>
                    <a:pt x="49" y="456"/>
                  </a:lnTo>
                  <a:lnTo>
                    <a:pt x="50" y="457"/>
                  </a:lnTo>
                  <a:lnTo>
                    <a:pt x="50" y="459"/>
                  </a:lnTo>
                  <a:lnTo>
                    <a:pt x="50" y="457"/>
                  </a:lnTo>
                  <a:lnTo>
                    <a:pt x="50" y="459"/>
                  </a:lnTo>
                  <a:lnTo>
                    <a:pt x="52" y="462"/>
                  </a:lnTo>
                  <a:lnTo>
                    <a:pt x="52" y="459"/>
                  </a:lnTo>
                  <a:lnTo>
                    <a:pt x="53" y="457"/>
                  </a:lnTo>
                  <a:lnTo>
                    <a:pt x="53" y="459"/>
                  </a:lnTo>
                  <a:lnTo>
                    <a:pt x="53" y="457"/>
                  </a:lnTo>
                  <a:lnTo>
                    <a:pt x="53" y="457"/>
                  </a:lnTo>
                  <a:lnTo>
                    <a:pt x="54" y="459"/>
                  </a:lnTo>
                  <a:lnTo>
                    <a:pt x="54" y="457"/>
                  </a:lnTo>
                  <a:lnTo>
                    <a:pt x="54" y="457"/>
                  </a:lnTo>
                  <a:lnTo>
                    <a:pt x="56" y="457"/>
                  </a:lnTo>
                  <a:lnTo>
                    <a:pt x="56" y="459"/>
                  </a:lnTo>
                  <a:lnTo>
                    <a:pt x="56" y="457"/>
                  </a:lnTo>
                  <a:lnTo>
                    <a:pt x="56" y="459"/>
                  </a:lnTo>
                  <a:lnTo>
                    <a:pt x="57" y="457"/>
                  </a:lnTo>
                  <a:lnTo>
                    <a:pt x="57" y="457"/>
                  </a:lnTo>
                  <a:lnTo>
                    <a:pt x="57" y="456"/>
                  </a:lnTo>
                  <a:lnTo>
                    <a:pt x="59" y="454"/>
                  </a:lnTo>
                  <a:lnTo>
                    <a:pt x="59" y="454"/>
                  </a:lnTo>
                  <a:lnTo>
                    <a:pt x="59" y="454"/>
                  </a:lnTo>
                  <a:lnTo>
                    <a:pt x="60" y="454"/>
                  </a:lnTo>
                  <a:lnTo>
                    <a:pt x="60" y="456"/>
                  </a:lnTo>
                  <a:lnTo>
                    <a:pt x="60" y="454"/>
                  </a:lnTo>
                  <a:lnTo>
                    <a:pt x="62" y="453"/>
                  </a:lnTo>
                  <a:lnTo>
                    <a:pt x="62" y="454"/>
                  </a:lnTo>
                  <a:lnTo>
                    <a:pt x="62" y="453"/>
                  </a:lnTo>
                  <a:lnTo>
                    <a:pt x="62" y="454"/>
                  </a:lnTo>
                  <a:lnTo>
                    <a:pt x="63" y="456"/>
                  </a:lnTo>
                  <a:lnTo>
                    <a:pt x="63" y="459"/>
                  </a:lnTo>
                  <a:lnTo>
                    <a:pt x="63" y="456"/>
                  </a:lnTo>
                  <a:lnTo>
                    <a:pt x="63" y="459"/>
                  </a:lnTo>
                  <a:lnTo>
                    <a:pt x="65" y="460"/>
                  </a:lnTo>
                  <a:lnTo>
                    <a:pt x="65" y="463"/>
                  </a:lnTo>
                  <a:lnTo>
                    <a:pt x="65" y="460"/>
                  </a:lnTo>
                  <a:lnTo>
                    <a:pt x="65" y="463"/>
                  </a:lnTo>
                  <a:lnTo>
                    <a:pt x="66" y="465"/>
                  </a:lnTo>
                  <a:lnTo>
                    <a:pt x="66" y="467"/>
                  </a:lnTo>
                  <a:lnTo>
                    <a:pt x="66" y="465"/>
                  </a:lnTo>
                  <a:lnTo>
                    <a:pt x="66" y="467"/>
                  </a:lnTo>
                  <a:lnTo>
                    <a:pt x="67" y="469"/>
                  </a:lnTo>
                  <a:lnTo>
                    <a:pt x="67" y="472"/>
                  </a:lnTo>
                  <a:lnTo>
                    <a:pt x="67" y="469"/>
                  </a:lnTo>
                  <a:lnTo>
                    <a:pt x="67" y="472"/>
                  </a:lnTo>
                  <a:lnTo>
                    <a:pt x="69" y="472"/>
                  </a:lnTo>
                  <a:lnTo>
                    <a:pt x="69" y="475"/>
                  </a:lnTo>
                  <a:lnTo>
                    <a:pt x="69" y="472"/>
                  </a:lnTo>
                  <a:lnTo>
                    <a:pt x="69" y="475"/>
                  </a:lnTo>
                  <a:lnTo>
                    <a:pt x="70" y="475"/>
                  </a:lnTo>
                  <a:lnTo>
                    <a:pt x="70" y="473"/>
                  </a:lnTo>
                  <a:lnTo>
                    <a:pt x="72" y="473"/>
                  </a:lnTo>
                  <a:lnTo>
                    <a:pt x="72" y="475"/>
                  </a:lnTo>
                  <a:lnTo>
                    <a:pt x="72" y="473"/>
                  </a:lnTo>
                  <a:lnTo>
                    <a:pt x="72" y="475"/>
                  </a:lnTo>
                  <a:lnTo>
                    <a:pt x="73" y="475"/>
                  </a:lnTo>
                  <a:lnTo>
                    <a:pt x="73" y="475"/>
                  </a:lnTo>
                  <a:lnTo>
                    <a:pt x="75" y="475"/>
                  </a:lnTo>
                  <a:lnTo>
                    <a:pt x="75" y="473"/>
                  </a:lnTo>
                  <a:lnTo>
                    <a:pt x="75" y="473"/>
                  </a:lnTo>
                  <a:lnTo>
                    <a:pt x="76" y="473"/>
                  </a:lnTo>
                  <a:lnTo>
                    <a:pt x="76" y="475"/>
                  </a:lnTo>
                  <a:lnTo>
                    <a:pt x="76" y="473"/>
                  </a:lnTo>
                  <a:lnTo>
                    <a:pt x="76" y="473"/>
                  </a:lnTo>
                  <a:lnTo>
                    <a:pt x="77" y="473"/>
                  </a:lnTo>
                  <a:lnTo>
                    <a:pt x="77" y="475"/>
                  </a:lnTo>
                  <a:lnTo>
                    <a:pt x="77" y="473"/>
                  </a:lnTo>
                  <a:lnTo>
                    <a:pt x="77" y="475"/>
                  </a:lnTo>
                  <a:lnTo>
                    <a:pt x="79" y="473"/>
                  </a:lnTo>
                  <a:lnTo>
                    <a:pt x="79" y="473"/>
                  </a:lnTo>
                  <a:lnTo>
                    <a:pt x="79" y="473"/>
                  </a:lnTo>
                  <a:lnTo>
                    <a:pt x="79" y="473"/>
                  </a:lnTo>
                  <a:lnTo>
                    <a:pt x="80" y="473"/>
                  </a:lnTo>
                  <a:lnTo>
                    <a:pt x="80" y="473"/>
                  </a:lnTo>
                  <a:lnTo>
                    <a:pt x="80" y="473"/>
                  </a:lnTo>
                  <a:lnTo>
                    <a:pt x="82" y="472"/>
                  </a:lnTo>
                  <a:lnTo>
                    <a:pt x="82" y="473"/>
                  </a:lnTo>
                  <a:lnTo>
                    <a:pt x="82" y="472"/>
                  </a:lnTo>
                  <a:lnTo>
                    <a:pt x="82" y="473"/>
                  </a:lnTo>
                  <a:lnTo>
                    <a:pt x="83" y="473"/>
                  </a:lnTo>
                  <a:lnTo>
                    <a:pt x="83" y="472"/>
                  </a:lnTo>
                  <a:lnTo>
                    <a:pt x="85" y="470"/>
                  </a:lnTo>
                  <a:lnTo>
                    <a:pt x="85" y="470"/>
                  </a:lnTo>
                  <a:lnTo>
                    <a:pt x="85" y="470"/>
                  </a:lnTo>
                  <a:lnTo>
                    <a:pt x="85" y="470"/>
                  </a:lnTo>
                  <a:lnTo>
                    <a:pt x="86" y="470"/>
                  </a:lnTo>
                  <a:lnTo>
                    <a:pt x="86" y="472"/>
                  </a:lnTo>
                  <a:lnTo>
                    <a:pt x="86" y="469"/>
                  </a:lnTo>
                  <a:lnTo>
                    <a:pt x="88" y="466"/>
                  </a:lnTo>
                  <a:lnTo>
                    <a:pt x="88" y="463"/>
                  </a:lnTo>
                  <a:lnTo>
                    <a:pt x="89" y="463"/>
                  </a:lnTo>
                  <a:lnTo>
                    <a:pt x="89" y="460"/>
                  </a:lnTo>
                  <a:lnTo>
                    <a:pt x="90" y="462"/>
                  </a:lnTo>
                  <a:lnTo>
                    <a:pt x="90" y="463"/>
                  </a:lnTo>
                  <a:lnTo>
                    <a:pt x="90" y="462"/>
                  </a:lnTo>
                  <a:lnTo>
                    <a:pt x="90" y="463"/>
                  </a:lnTo>
                  <a:lnTo>
                    <a:pt x="92" y="465"/>
                  </a:lnTo>
                  <a:lnTo>
                    <a:pt x="92" y="463"/>
                  </a:lnTo>
                  <a:lnTo>
                    <a:pt x="93" y="462"/>
                  </a:lnTo>
                  <a:lnTo>
                    <a:pt x="93" y="462"/>
                  </a:lnTo>
                  <a:lnTo>
                    <a:pt x="95" y="463"/>
                  </a:lnTo>
                  <a:lnTo>
                    <a:pt x="95" y="463"/>
                  </a:lnTo>
                  <a:lnTo>
                    <a:pt x="95" y="463"/>
                  </a:lnTo>
                  <a:lnTo>
                    <a:pt x="95" y="463"/>
                  </a:lnTo>
                  <a:lnTo>
                    <a:pt x="96" y="462"/>
                  </a:lnTo>
                  <a:lnTo>
                    <a:pt x="96" y="465"/>
                  </a:lnTo>
                  <a:lnTo>
                    <a:pt x="96" y="462"/>
                  </a:lnTo>
                  <a:lnTo>
                    <a:pt x="96" y="465"/>
                  </a:lnTo>
                  <a:lnTo>
                    <a:pt x="98" y="465"/>
                  </a:lnTo>
                  <a:lnTo>
                    <a:pt x="98" y="462"/>
                  </a:lnTo>
                  <a:lnTo>
                    <a:pt x="99" y="460"/>
                  </a:lnTo>
                  <a:lnTo>
                    <a:pt x="99" y="460"/>
                  </a:lnTo>
                  <a:lnTo>
                    <a:pt x="99" y="460"/>
                  </a:lnTo>
                  <a:lnTo>
                    <a:pt x="101" y="459"/>
                  </a:lnTo>
                  <a:lnTo>
                    <a:pt x="101" y="463"/>
                  </a:lnTo>
                  <a:lnTo>
                    <a:pt x="101" y="459"/>
                  </a:lnTo>
                  <a:lnTo>
                    <a:pt x="101" y="463"/>
                  </a:lnTo>
                  <a:lnTo>
                    <a:pt x="102" y="462"/>
                  </a:lnTo>
                  <a:lnTo>
                    <a:pt x="102" y="459"/>
                  </a:lnTo>
                  <a:lnTo>
                    <a:pt x="103" y="460"/>
                  </a:lnTo>
                  <a:lnTo>
                    <a:pt x="103" y="463"/>
                  </a:lnTo>
                  <a:lnTo>
                    <a:pt x="103" y="460"/>
                  </a:lnTo>
                  <a:lnTo>
                    <a:pt x="103" y="463"/>
                  </a:lnTo>
                  <a:lnTo>
                    <a:pt x="105" y="463"/>
                  </a:lnTo>
                  <a:lnTo>
                    <a:pt x="105" y="465"/>
                  </a:lnTo>
                  <a:lnTo>
                    <a:pt x="105" y="463"/>
                  </a:lnTo>
                  <a:lnTo>
                    <a:pt x="105" y="465"/>
                  </a:lnTo>
                  <a:lnTo>
                    <a:pt x="106" y="465"/>
                  </a:lnTo>
                  <a:lnTo>
                    <a:pt x="106" y="463"/>
                  </a:lnTo>
                  <a:lnTo>
                    <a:pt x="108" y="465"/>
                  </a:lnTo>
                  <a:lnTo>
                    <a:pt x="108" y="463"/>
                  </a:lnTo>
                  <a:lnTo>
                    <a:pt x="108" y="465"/>
                  </a:lnTo>
                  <a:lnTo>
                    <a:pt x="109" y="463"/>
                  </a:lnTo>
                  <a:lnTo>
                    <a:pt x="109" y="465"/>
                  </a:lnTo>
                  <a:lnTo>
                    <a:pt x="109" y="463"/>
                  </a:lnTo>
                  <a:lnTo>
                    <a:pt x="109" y="463"/>
                  </a:lnTo>
                  <a:lnTo>
                    <a:pt x="111" y="465"/>
                  </a:lnTo>
                  <a:lnTo>
                    <a:pt x="111" y="467"/>
                  </a:lnTo>
                  <a:lnTo>
                    <a:pt x="111" y="465"/>
                  </a:lnTo>
                  <a:lnTo>
                    <a:pt x="111" y="467"/>
                  </a:lnTo>
                  <a:lnTo>
                    <a:pt x="112" y="469"/>
                  </a:lnTo>
                  <a:lnTo>
                    <a:pt x="112" y="467"/>
                  </a:lnTo>
                  <a:lnTo>
                    <a:pt x="113" y="467"/>
                  </a:lnTo>
                  <a:lnTo>
                    <a:pt x="113" y="467"/>
                  </a:lnTo>
                  <a:lnTo>
                    <a:pt x="113" y="467"/>
                  </a:lnTo>
                  <a:lnTo>
                    <a:pt x="113" y="467"/>
                  </a:lnTo>
                  <a:lnTo>
                    <a:pt x="115" y="469"/>
                  </a:lnTo>
                  <a:lnTo>
                    <a:pt x="115" y="472"/>
                  </a:lnTo>
                  <a:lnTo>
                    <a:pt x="115" y="469"/>
                  </a:lnTo>
                  <a:lnTo>
                    <a:pt x="115" y="472"/>
                  </a:lnTo>
                  <a:lnTo>
                    <a:pt x="116" y="469"/>
                  </a:lnTo>
                  <a:lnTo>
                    <a:pt x="116" y="466"/>
                  </a:lnTo>
                  <a:lnTo>
                    <a:pt x="118" y="466"/>
                  </a:lnTo>
                  <a:lnTo>
                    <a:pt x="118" y="466"/>
                  </a:lnTo>
                  <a:lnTo>
                    <a:pt x="118" y="466"/>
                  </a:lnTo>
                  <a:lnTo>
                    <a:pt x="118" y="466"/>
                  </a:lnTo>
                  <a:lnTo>
                    <a:pt x="119" y="466"/>
                  </a:lnTo>
                  <a:lnTo>
                    <a:pt x="119" y="467"/>
                  </a:lnTo>
                  <a:lnTo>
                    <a:pt x="119" y="466"/>
                  </a:lnTo>
                  <a:lnTo>
                    <a:pt x="119" y="467"/>
                  </a:lnTo>
                  <a:lnTo>
                    <a:pt x="121" y="469"/>
                  </a:lnTo>
                  <a:lnTo>
                    <a:pt x="121" y="466"/>
                  </a:lnTo>
                  <a:lnTo>
                    <a:pt x="121" y="466"/>
                  </a:lnTo>
                  <a:lnTo>
                    <a:pt x="122" y="465"/>
                  </a:lnTo>
                  <a:lnTo>
                    <a:pt x="122" y="460"/>
                  </a:lnTo>
                  <a:lnTo>
                    <a:pt x="122" y="460"/>
                  </a:lnTo>
                  <a:lnTo>
                    <a:pt x="124" y="460"/>
                  </a:lnTo>
                  <a:lnTo>
                    <a:pt x="124" y="460"/>
                  </a:lnTo>
                  <a:lnTo>
                    <a:pt x="125" y="459"/>
                  </a:lnTo>
                  <a:lnTo>
                    <a:pt x="125" y="460"/>
                  </a:lnTo>
                  <a:lnTo>
                    <a:pt x="125" y="459"/>
                  </a:lnTo>
                  <a:lnTo>
                    <a:pt x="125" y="460"/>
                  </a:lnTo>
                  <a:lnTo>
                    <a:pt x="126" y="460"/>
                  </a:lnTo>
                  <a:lnTo>
                    <a:pt x="126" y="457"/>
                  </a:lnTo>
                  <a:lnTo>
                    <a:pt x="126" y="460"/>
                  </a:lnTo>
                  <a:lnTo>
                    <a:pt x="128" y="459"/>
                  </a:lnTo>
                  <a:lnTo>
                    <a:pt x="128" y="459"/>
                  </a:lnTo>
                  <a:lnTo>
                    <a:pt x="128" y="459"/>
                  </a:lnTo>
                  <a:lnTo>
                    <a:pt x="128" y="459"/>
                  </a:lnTo>
                  <a:lnTo>
                    <a:pt x="129" y="462"/>
                  </a:lnTo>
                  <a:lnTo>
                    <a:pt x="129" y="462"/>
                  </a:lnTo>
                  <a:lnTo>
                    <a:pt x="129" y="462"/>
                  </a:lnTo>
                  <a:lnTo>
                    <a:pt x="129" y="462"/>
                  </a:lnTo>
                  <a:lnTo>
                    <a:pt x="131" y="462"/>
                  </a:lnTo>
                  <a:lnTo>
                    <a:pt x="131" y="457"/>
                  </a:lnTo>
                  <a:lnTo>
                    <a:pt x="132" y="459"/>
                  </a:lnTo>
                  <a:lnTo>
                    <a:pt x="132" y="460"/>
                  </a:lnTo>
                  <a:lnTo>
                    <a:pt x="132" y="459"/>
                  </a:lnTo>
                  <a:lnTo>
                    <a:pt x="132" y="460"/>
                  </a:lnTo>
                  <a:lnTo>
                    <a:pt x="134" y="460"/>
                  </a:lnTo>
                  <a:lnTo>
                    <a:pt x="134" y="460"/>
                  </a:lnTo>
                  <a:lnTo>
                    <a:pt x="134" y="459"/>
                  </a:lnTo>
                  <a:lnTo>
                    <a:pt x="135" y="459"/>
                  </a:lnTo>
                  <a:lnTo>
                    <a:pt x="135" y="459"/>
                  </a:lnTo>
                  <a:lnTo>
                    <a:pt x="135" y="456"/>
                  </a:lnTo>
                  <a:lnTo>
                    <a:pt x="137" y="457"/>
                  </a:lnTo>
                  <a:lnTo>
                    <a:pt x="137" y="459"/>
                  </a:lnTo>
                  <a:lnTo>
                    <a:pt x="137" y="457"/>
                  </a:lnTo>
                  <a:lnTo>
                    <a:pt x="137" y="459"/>
                  </a:lnTo>
                  <a:lnTo>
                    <a:pt x="138" y="459"/>
                  </a:lnTo>
                  <a:lnTo>
                    <a:pt x="138" y="460"/>
                  </a:lnTo>
                  <a:lnTo>
                    <a:pt x="138" y="459"/>
                  </a:lnTo>
                  <a:lnTo>
                    <a:pt x="138" y="460"/>
                  </a:lnTo>
                  <a:lnTo>
                    <a:pt x="139" y="460"/>
                  </a:lnTo>
                  <a:lnTo>
                    <a:pt x="139" y="462"/>
                  </a:lnTo>
                  <a:lnTo>
                    <a:pt x="139" y="460"/>
                  </a:lnTo>
                  <a:lnTo>
                    <a:pt x="139" y="460"/>
                  </a:lnTo>
                  <a:lnTo>
                    <a:pt x="141" y="463"/>
                  </a:lnTo>
                  <a:lnTo>
                    <a:pt x="141" y="466"/>
                  </a:lnTo>
                  <a:lnTo>
                    <a:pt x="141" y="463"/>
                  </a:lnTo>
                  <a:lnTo>
                    <a:pt x="141" y="466"/>
                  </a:lnTo>
                  <a:lnTo>
                    <a:pt x="142" y="465"/>
                  </a:lnTo>
                  <a:lnTo>
                    <a:pt x="142" y="467"/>
                  </a:lnTo>
                  <a:lnTo>
                    <a:pt x="142" y="465"/>
                  </a:lnTo>
                  <a:lnTo>
                    <a:pt x="142" y="467"/>
                  </a:lnTo>
                  <a:lnTo>
                    <a:pt x="144" y="469"/>
                  </a:lnTo>
                  <a:lnTo>
                    <a:pt x="144" y="466"/>
                  </a:lnTo>
                  <a:lnTo>
                    <a:pt x="145" y="463"/>
                  </a:lnTo>
                  <a:lnTo>
                    <a:pt x="145" y="463"/>
                  </a:lnTo>
                  <a:lnTo>
                    <a:pt x="145" y="463"/>
                  </a:lnTo>
                  <a:lnTo>
                    <a:pt x="145" y="463"/>
                  </a:lnTo>
                  <a:lnTo>
                    <a:pt x="147" y="460"/>
                  </a:lnTo>
                  <a:lnTo>
                    <a:pt x="147" y="460"/>
                  </a:lnTo>
                  <a:lnTo>
                    <a:pt x="147" y="459"/>
                  </a:lnTo>
                  <a:lnTo>
                    <a:pt x="148" y="459"/>
                  </a:lnTo>
                  <a:lnTo>
                    <a:pt x="148" y="457"/>
                  </a:lnTo>
                  <a:lnTo>
                    <a:pt x="149" y="456"/>
                  </a:lnTo>
                  <a:lnTo>
                    <a:pt x="149" y="454"/>
                  </a:lnTo>
                  <a:lnTo>
                    <a:pt x="151" y="453"/>
                  </a:lnTo>
                  <a:lnTo>
                    <a:pt x="151" y="456"/>
                  </a:lnTo>
                  <a:lnTo>
                    <a:pt x="151" y="453"/>
                  </a:lnTo>
                  <a:lnTo>
                    <a:pt x="151" y="456"/>
                  </a:lnTo>
                  <a:lnTo>
                    <a:pt x="152" y="453"/>
                  </a:lnTo>
                  <a:lnTo>
                    <a:pt x="152" y="456"/>
                  </a:lnTo>
                  <a:lnTo>
                    <a:pt x="152" y="453"/>
                  </a:lnTo>
                  <a:lnTo>
                    <a:pt x="152" y="456"/>
                  </a:lnTo>
                  <a:lnTo>
                    <a:pt x="154" y="454"/>
                  </a:lnTo>
                  <a:lnTo>
                    <a:pt x="154" y="454"/>
                  </a:lnTo>
                  <a:lnTo>
                    <a:pt x="154" y="454"/>
                  </a:lnTo>
                  <a:lnTo>
                    <a:pt x="154" y="454"/>
                  </a:lnTo>
                  <a:lnTo>
                    <a:pt x="155" y="457"/>
                  </a:lnTo>
                  <a:lnTo>
                    <a:pt x="155" y="457"/>
                  </a:lnTo>
                  <a:lnTo>
                    <a:pt x="155" y="457"/>
                  </a:lnTo>
                  <a:lnTo>
                    <a:pt x="155" y="457"/>
                  </a:lnTo>
                  <a:lnTo>
                    <a:pt x="157" y="457"/>
                  </a:lnTo>
                  <a:lnTo>
                    <a:pt x="157" y="457"/>
                  </a:lnTo>
                  <a:lnTo>
                    <a:pt x="157" y="457"/>
                  </a:lnTo>
                  <a:lnTo>
                    <a:pt x="157" y="457"/>
                  </a:lnTo>
                  <a:lnTo>
                    <a:pt x="158" y="457"/>
                  </a:lnTo>
                  <a:lnTo>
                    <a:pt x="158" y="457"/>
                  </a:lnTo>
                  <a:lnTo>
                    <a:pt x="160" y="459"/>
                  </a:lnTo>
                  <a:lnTo>
                    <a:pt x="160" y="454"/>
                  </a:lnTo>
                  <a:lnTo>
                    <a:pt x="161" y="453"/>
                  </a:lnTo>
                  <a:lnTo>
                    <a:pt x="161" y="454"/>
                  </a:lnTo>
                  <a:lnTo>
                    <a:pt x="161" y="453"/>
                  </a:lnTo>
                  <a:lnTo>
                    <a:pt x="161" y="454"/>
                  </a:lnTo>
                  <a:lnTo>
                    <a:pt x="162" y="459"/>
                  </a:lnTo>
                  <a:lnTo>
                    <a:pt x="162" y="454"/>
                  </a:lnTo>
                  <a:lnTo>
                    <a:pt x="164" y="454"/>
                  </a:lnTo>
                  <a:lnTo>
                    <a:pt x="164" y="454"/>
                  </a:lnTo>
                  <a:lnTo>
                    <a:pt x="164" y="454"/>
                  </a:lnTo>
                  <a:lnTo>
                    <a:pt x="165" y="453"/>
                  </a:lnTo>
                  <a:lnTo>
                    <a:pt x="165" y="454"/>
                  </a:lnTo>
                  <a:lnTo>
                    <a:pt x="165" y="453"/>
                  </a:lnTo>
                  <a:lnTo>
                    <a:pt x="165" y="454"/>
                  </a:lnTo>
                  <a:lnTo>
                    <a:pt x="167" y="454"/>
                  </a:lnTo>
                  <a:lnTo>
                    <a:pt x="167" y="456"/>
                  </a:lnTo>
                  <a:lnTo>
                    <a:pt x="167" y="454"/>
                  </a:lnTo>
                  <a:lnTo>
                    <a:pt x="167" y="456"/>
                  </a:lnTo>
                  <a:lnTo>
                    <a:pt x="168" y="456"/>
                  </a:lnTo>
                  <a:lnTo>
                    <a:pt x="168" y="454"/>
                  </a:lnTo>
                  <a:lnTo>
                    <a:pt x="170" y="453"/>
                  </a:lnTo>
                  <a:lnTo>
                    <a:pt x="170" y="454"/>
                  </a:lnTo>
                  <a:lnTo>
                    <a:pt x="170" y="453"/>
                  </a:lnTo>
                  <a:lnTo>
                    <a:pt x="170" y="453"/>
                  </a:lnTo>
                  <a:lnTo>
                    <a:pt x="171" y="454"/>
                  </a:lnTo>
                  <a:lnTo>
                    <a:pt x="171" y="454"/>
                  </a:lnTo>
                  <a:lnTo>
                    <a:pt x="171" y="453"/>
                  </a:lnTo>
                  <a:lnTo>
                    <a:pt x="171" y="454"/>
                  </a:lnTo>
                  <a:lnTo>
                    <a:pt x="173" y="454"/>
                  </a:lnTo>
                  <a:lnTo>
                    <a:pt x="173" y="450"/>
                  </a:lnTo>
                  <a:lnTo>
                    <a:pt x="174" y="447"/>
                  </a:lnTo>
                  <a:lnTo>
                    <a:pt x="174" y="443"/>
                  </a:lnTo>
                  <a:lnTo>
                    <a:pt x="175" y="446"/>
                  </a:lnTo>
                  <a:lnTo>
                    <a:pt x="175" y="444"/>
                  </a:lnTo>
                  <a:lnTo>
                    <a:pt x="177" y="443"/>
                  </a:lnTo>
                  <a:lnTo>
                    <a:pt x="177" y="447"/>
                  </a:lnTo>
                  <a:lnTo>
                    <a:pt x="177" y="443"/>
                  </a:lnTo>
                  <a:lnTo>
                    <a:pt x="177" y="447"/>
                  </a:lnTo>
                  <a:lnTo>
                    <a:pt x="178" y="447"/>
                  </a:lnTo>
                  <a:lnTo>
                    <a:pt x="178" y="444"/>
                  </a:lnTo>
                  <a:lnTo>
                    <a:pt x="180" y="444"/>
                  </a:lnTo>
                  <a:lnTo>
                    <a:pt x="180" y="446"/>
                  </a:lnTo>
                  <a:lnTo>
                    <a:pt x="180" y="444"/>
                  </a:lnTo>
                  <a:lnTo>
                    <a:pt x="180" y="446"/>
                  </a:lnTo>
                  <a:lnTo>
                    <a:pt x="181" y="444"/>
                  </a:lnTo>
                  <a:lnTo>
                    <a:pt x="181" y="447"/>
                  </a:lnTo>
                  <a:lnTo>
                    <a:pt x="181" y="444"/>
                  </a:lnTo>
                  <a:lnTo>
                    <a:pt x="181" y="447"/>
                  </a:lnTo>
                  <a:lnTo>
                    <a:pt x="183" y="447"/>
                  </a:lnTo>
                  <a:lnTo>
                    <a:pt x="183" y="449"/>
                  </a:lnTo>
                  <a:lnTo>
                    <a:pt x="183" y="447"/>
                  </a:lnTo>
                  <a:lnTo>
                    <a:pt x="183" y="447"/>
                  </a:lnTo>
                  <a:lnTo>
                    <a:pt x="184" y="446"/>
                  </a:lnTo>
                  <a:lnTo>
                    <a:pt x="184" y="450"/>
                  </a:lnTo>
                  <a:lnTo>
                    <a:pt x="184" y="446"/>
                  </a:lnTo>
                  <a:lnTo>
                    <a:pt x="184" y="449"/>
                  </a:lnTo>
                  <a:lnTo>
                    <a:pt x="185" y="450"/>
                  </a:lnTo>
                  <a:lnTo>
                    <a:pt x="185" y="450"/>
                  </a:lnTo>
                  <a:lnTo>
                    <a:pt x="185" y="450"/>
                  </a:lnTo>
                  <a:lnTo>
                    <a:pt x="187" y="449"/>
                  </a:lnTo>
                  <a:lnTo>
                    <a:pt x="187" y="449"/>
                  </a:lnTo>
                  <a:lnTo>
                    <a:pt x="187" y="449"/>
                  </a:lnTo>
                  <a:lnTo>
                    <a:pt x="187" y="449"/>
                  </a:lnTo>
                  <a:lnTo>
                    <a:pt x="188" y="449"/>
                  </a:lnTo>
                  <a:lnTo>
                    <a:pt x="188" y="450"/>
                  </a:lnTo>
                  <a:lnTo>
                    <a:pt x="188" y="449"/>
                  </a:lnTo>
                  <a:lnTo>
                    <a:pt x="188" y="450"/>
                  </a:lnTo>
                  <a:lnTo>
                    <a:pt x="190" y="450"/>
                  </a:lnTo>
                  <a:lnTo>
                    <a:pt x="190" y="450"/>
                  </a:lnTo>
                  <a:lnTo>
                    <a:pt x="190" y="449"/>
                  </a:lnTo>
                  <a:lnTo>
                    <a:pt x="190" y="450"/>
                  </a:lnTo>
                  <a:lnTo>
                    <a:pt x="191" y="454"/>
                  </a:lnTo>
                  <a:lnTo>
                    <a:pt x="191" y="456"/>
                  </a:lnTo>
                  <a:lnTo>
                    <a:pt x="191" y="454"/>
                  </a:lnTo>
                  <a:lnTo>
                    <a:pt x="191" y="454"/>
                  </a:lnTo>
                  <a:lnTo>
                    <a:pt x="193" y="454"/>
                  </a:lnTo>
                  <a:lnTo>
                    <a:pt x="193" y="452"/>
                  </a:lnTo>
                  <a:lnTo>
                    <a:pt x="193" y="452"/>
                  </a:lnTo>
                  <a:lnTo>
                    <a:pt x="194" y="452"/>
                  </a:lnTo>
                  <a:lnTo>
                    <a:pt x="194" y="453"/>
                  </a:lnTo>
                  <a:lnTo>
                    <a:pt x="194" y="452"/>
                  </a:lnTo>
                  <a:lnTo>
                    <a:pt x="194" y="453"/>
                  </a:lnTo>
                  <a:lnTo>
                    <a:pt x="196" y="454"/>
                  </a:lnTo>
                  <a:lnTo>
                    <a:pt x="196" y="454"/>
                  </a:lnTo>
                  <a:lnTo>
                    <a:pt x="196" y="454"/>
                  </a:lnTo>
                  <a:lnTo>
                    <a:pt x="196" y="454"/>
                  </a:lnTo>
                  <a:lnTo>
                    <a:pt x="197" y="457"/>
                  </a:lnTo>
                  <a:lnTo>
                    <a:pt x="197" y="459"/>
                  </a:lnTo>
                  <a:lnTo>
                    <a:pt x="197" y="457"/>
                  </a:lnTo>
                  <a:lnTo>
                    <a:pt x="197" y="459"/>
                  </a:lnTo>
                  <a:lnTo>
                    <a:pt x="198" y="460"/>
                  </a:lnTo>
                  <a:lnTo>
                    <a:pt x="198" y="463"/>
                  </a:lnTo>
                  <a:lnTo>
                    <a:pt x="198" y="460"/>
                  </a:lnTo>
                  <a:lnTo>
                    <a:pt x="198" y="463"/>
                  </a:lnTo>
                  <a:lnTo>
                    <a:pt x="200" y="466"/>
                  </a:lnTo>
                  <a:lnTo>
                    <a:pt x="200" y="467"/>
                  </a:lnTo>
                  <a:lnTo>
                    <a:pt x="200" y="466"/>
                  </a:lnTo>
                  <a:lnTo>
                    <a:pt x="201" y="469"/>
                  </a:lnTo>
                  <a:lnTo>
                    <a:pt x="201" y="470"/>
                  </a:lnTo>
                  <a:lnTo>
                    <a:pt x="201" y="469"/>
                  </a:lnTo>
                  <a:lnTo>
                    <a:pt x="201" y="470"/>
                  </a:lnTo>
                  <a:lnTo>
                    <a:pt x="203" y="467"/>
                  </a:lnTo>
                  <a:lnTo>
                    <a:pt x="203" y="466"/>
                  </a:lnTo>
                  <a:lnTo>
                    <a:pt x="204" y="465"/>
                  </a:lnTo>
                  <a:lnTo>
                    <a:pt x="204" y="466"/>
                  </a:lnTo>
                  <a:lnTo>
                    <a:pt x="204" y="465"/>
                  </a:lnTo>
                  <a:lnTo>
                    <a:pt x="204" y="466"/>
                  </a:lnTo>
                  <a:lnTo>
                    <a:pt x="206" y="469"/>
                  </a:lnTo>
                  <a:lnTo>
                    <a:pt x="206" y="467"/>
                  </a:lnTo>
                  <a:lnTo>
                    <a:pt x="206" y="469"/>
                  </a:lnTo>
                  <a:lnTo>
                    <a:pt x="207" y="470"/>
                  </a:lnTo>
                  <a:lnTo>
                    <a:pt x="207" y="472"/>
                  </a:lnTo>
                  <a:lnTo>
                    <a:pt x="207" y="470"/>
                  </a:lnTo>
                  <a:lnTo>
                    <a:pt x="207" y="472"/>
                  </a:lnTo>
                  <a:lnTo>
                    <a:pt x="209" y="473"/>
                  </a:lnTo>
                  <a:lnTo>
                    <a:pt x="209" y="469"/>
                  </a:lnTo>
                  <a:lnTo>
                    <a:pt x="210" y="469"/>
                  </a:lnTo>
                  <a:lnTo>
                    <a:pt x="210" y="470"/>
                  </a:lnTo>
                  <a:lnTo>
                    <a:pt x="210" y="469"/>
                  </a:lnTo>
                  <a:lnTo>
                    <a:pt x="211" y="467"/>
                  </a:lnTo>
                  <a:lnTo>
                    <a:pt x="211" y="469"/>
                  </a:lnTo>
                  <a:lnTo>
                    <a:pt x="211" y="467"/>
                  </a:lnTo>
                  <a:lnTo>
                    <a:pt x="211" y="469"/>
                  </a:lnTo>
                  <a:lnTo>
                    <a:pt x="213" y="467"/>
                  </a:lnTo>
                  <a:lnTo>
                    <a:pt x="213" y="466"/>
                  </a:lnTo>
                  <a:lnTo>
                    <a:pt x="214" y="465"/>
                  </a:lnTo>
                  <a:lnTo>
                    <a:pt x="214" y="460"/>
                  </a:lnTo>
                  <a:lnTo>
                    <a:pt x="216" y="462"/>
                  </a:lnTo>
                  <a:lnTo>
                    <a:pt x="216" y="460"/>
                  </a:lnTo>
                  <a:lnTo>
                    <a:pt x="217" y="459"/>
                  </a:lnTo>
                  <a:lnTo>
                    <a:pt x="217" y="459"/>
                  </a:lnTo>
                  <a:lnTo>
                    <a:pt x="217" y="459"/>
                  </a:lnTo>
                  <a:lnTo>
                    <a:pt x="219" y="459"/>
                  </a:lnTo>
                  <a:lnTo>
                    <a:pt x="219" y="459"/>
                  </a:lnTo>
                  <a:lnTo>
                    <a:pt x="219" y="459"/>
                  </a:lnTo>
                  <a:lnTo>
                    <a:pt x="219" y="459"/>
                  </a:lnTo>
                  <a:lnTo>
                    <a:pt x="220" y="460"/>
                  </a:lnTo>
                  <a:lnTo>
                    <a:pt x="220" y="462"/>
                  </a:lnTo>
                  <a:lnTo>
                    <a:pt x="220" y="460"/>
                  </a:lnTo>
                  <a:lnTo>
                    <a:pt x="220" y="462"/>
                  </a:lnTo>
                  <a:lnTo>
                    <a:pt x="221" y="465"/>
                  </a:lnTo>
                  <a:lnTo>
                    <a:pt x="221" y="462"/>
                  </a:lnTo>
                  <a:lnTo>
                    <a:pt x="221" y="462"/>
                  </a:lnTo>
                  <a:lnTo>
                    <a:pt x="223" y="463"/>
                  </a:lnTo>
                  <a:lnTo>
                    <a:pt x="223" y="465"/>
                  </a:lnTo>
                  <a:lnTo>
                    <a:pt x="223" y="463"/>
                  </a:lnTo>
                  <a:lnTo>
                    <a:pt x="223" y="465"/>
                  </a:lnTo>
                  <a:lnTo>
                    <a:pt x="224" y="466"/>
                  </a:lnTo>
                  <a:lnTo>
                    <a:pt x="224" y="467"/>
                  </a:lnTo>
                  <a:lnTo>
                    <a:pt x="224" y="466"/>
                  </a:lnTo>
                  <a:lnTo>
                    <a:pt x="224" y="467"/>
                  </a:lnTo>
                  <a:lnTo>
                    <a:pt x="226" y="470"/>
                  </a:lnTo>
                  <a:lnTo>
                    <a:pt x="226" y="475"/>
                  </a:lnTo>
                  <a:lnTo>
                    <a:pt x="226" y="470"/>
                  </a:lnTo>
                  <a:lnTo>
                    <a:pt x="226" y="475"/>
                  </a:lnTo>
                  <a:lnTo>
                    <a:pt x="227" y="478"/>
                  </a:lnTo>
                  <a:lnTo>
                    <a:pt x="227" y="479"/>
                  </a:lnTo>
                  <a:lnTo>
                    <a:pt x="227" y="478"/>
                  </a:lnTo>
                  <a:lnTo>
                    <a:pt x="227" y="478"/>
                  </a:lnTo>
                  <a:lnTo>
                    <a:pt x="229" y="480"/>
                  </a:lnTo>
                  <a:lnTo>
                    <a:pt x="229" y="479"/>
                  </a:lnTo>
                  <a:lnTo>
                    <a:pt x="230" y="476"/>
                  </a:lnTo>
                  <a:lnTo>
                    <a:pt x="230" y="475"/>
                  </a:lnTo>
                  <a:lnTo>
                    <a:pt x="230" y="476"/>
                  </a:lnTo>
                  <a:lnTo>
                    <a:pt x="232" y="478"/>
                  </a:lnTo>
                  <a:lnTo>
                    <a:pt x="232" y="476"/>
                  </a:lnTo>
                  <a:lnTo>
                    <a:pt x="233" y="478"/>
                  </a:lnTo>
                  <a:lnTo>
                    <a:pt x="233" y="478"/>
                  </a:lnTo>
                  <a:lnTo>
                    <a:pt x="233" y="478"/>
                  </a:lnTo>
                  <a:lnTo>
                    <a:pt x="233" y="478"/>
                  </a:lnTo>
                  <a:lnTo>
                    <a:pt x="234" y="479"/>
                  </a:lnTo>
                  <a:lnTo>
                    <a:pt x="234" y="482"/>
                  </a:lnTo>
                  <a:lnTo>
                    <a:pt x="234" y="479"/>
                  </a:lnTo>
                  <a:lnTo>
                    <a:pt x="234" y="482"/>
                  </a:lnTo>
                  <a:lnTo>
                    <a:pt x="236" y="482"/>
                  </a:lnTo>
                  <a:lnTo>
                    <a:pt x="236" y="483"/>
                  </a:lnTo>
                  <a:lnTo>
                    <a:pt x="236" y="482"/>
                  </a:lnTo>
                  <a:lnTo>
                    <a:pt x="237" y="482"/>
                  </a:lnTo>
                  <a:lnTo>
                    <a:pt x="237" y="480"/>
                  </a:lnTo>
                  <a:lnTo>
                    <a:pt x="239" y="480"/>
                  </a:lnTo>
                  <a:lnTo>
                    <a:pt x="239" y="475"/>
                  </a:lnTo>
                  <a:lnTo>
                    <a:pt x="240" y="475"/>
                  </a:lnTo>
                  <a:lnTo>
                    <a:pt x="240" y="470"/>
                  </a:lnTo>
                  <a:lnTo>
                    <a:pt x="242" y="469"/>
                  </a:lnTo>
                  <a:lnTo>
                    <a:pt x="242" y="469"/>
                  </a:lnTo>
                  <a:lnTo>
                    <a:pt x="243" y="469"/>
                  </a:lnTo>
                  <a:lnTo>
                    <a:pt x="243" y="467"/>
                  </a:lnTo>
                  <a:lnTo>
                    <a:pt x="245" y="466"/>
                  </a:lnTo>
                  <a:lnTo>
                    <a:pt x="245" y="465"/>
                  </a:lnTo>
                  <a:lnTo>
                    <a:pt x="246" y="463"/>
                  </a:lnTo>
                  <a:lnTo>
                    <a:pt x="246" y="462"/>
                  </a:lnTo>
                  <a:lnTo>
                    <a:pt x="247" y="463"/>
                  </a:lnTo>
                  <a:lnTo>
                    <a:pt x="247" y="460"/>
                  </a:lnTo>
                  <a:lnTo>
                    <a:pt x="249" y="460"/>
                  </a:lnTo>
                  <a:lnTo>
                    <a:pt x="249" y="462"/>
                  </a:lnTo>
                  <a:lnTo>
                    <a:pt x="249" y="460"/>
                  </a:lnTo>
                  <a:lnTo>
                    <a:pt x="249" y="462"/>
                  </a:lnTo>
                  <a:lnTo>
                    <a:pt x="250" y="460"/>
                  </a:lnTo>
                  <a:lnTo>
                    <a:pt x="250" y="463"/>
                  </a:lnTo>
                  <a:lnTo>
                    <a:pt x="250" y="460"/>
                  </a:lnTo>
                  <a:lnTo>
                    <a:pt x="250" y="463"/>
                  </a:lnTo>
                  <a:lnTo>
                    <a:pt x="252" y="463"/>
                  </a:lnTo>
                  <a:lnTo>
                    <a:pt x="252" y="463"/>
                  </a:lnTo>
                  <a:lnTo>
                    <a:pt x="253" y="463"/>
                  </a:lnTo>
                  <a:lnTo>
                    <a:pt x="253" y="460"/>
                  </a:lnTo>
                  <a:lnTo>
                    <a:pt x="255" y="460"/>
                  </a:lnTo>
                  <a:lnTo>
                    <a:pt x="255" y="460"/>
                  </a:lnTo>
                  <a:lnTo>
                    <a:pt x="256" y="460"/>
                  </a:lnTo>
                  <a:lnTo>
                    <a:pt x="256" y="459"/>
                  </a:lnTo>
                  <a:lnTo>
                    <a:pt x="256" y="459"/>
                  </a:lnTo>
                  <a:lnTo>
                    <a:pt x="257" y="456"/>
                  </a:lnTo>
                  <a:lnTo>
                    <a:pt x="257" y="452"/>
                  </a:lnTo>
                  <a:lnTo>
                    <a:pt x="259" y="450"/>
                  </a:lnTo>
                  <a:lnTo>
                    <a:pt x="259" y="449"/>
                  </a:lnTo>
                  <a:lnTo>
                    <a:pt x="260" y="447"/>
                  </a:lnTo>
                  <a:lnTo>
                    <a:pt x="260" y="447"/>
                  </a:lnTo>
                  <a:lnTo>
                    <a:pt x="260" y="447"/>
                  </a:lnTo>
                  <a:lnTo>
                    <a:pt x="260" y="447"/>
                  </a:lnTo>
                  <a:lnTo>
                    <a:pt x="262" y="449"/>
                  </a:lnTo>
                  <a:lnTo>
                    <a:pt x="262" y="446"/>
                  </a:lnTo>
                  <a:lnTo>
                    <a:pt x="263" y="444"/>
                  </a:lnTo>
                  <a:lnTo>
                    <a:pt x="263" y="446"/>
                  </a:lnTo>
                  <a:lnTo>
                    <a:pt x="263" y="444"/>
                  </a:lnTo>
                  <a:lnTo>
                    <a:pt x="263" y="446"/>
                  </a:lnTo>
                  <a:lnTo>
                    <a:pt x="265" y="446"/>
                  </a:lnTo>
                  <a:lnTo>
                    <a:pt x="265" y="444"/>
                  </a:lnTo>
                  <a:lnTo>
                    <a:pt x="266" y="444"/>
                  </a:lnTo>
                  <a:lnTo>
                    <a:pt x="266" y="444"/>
                  </a:lnTo>
                  <a:lnTo>
                    <a:pt x="266" y="443"/>
                  </a:lnTo>
                  <a:lnTo>
                    <a:pt x="268" y="443"/>
                  </a:lnTo>
                  <a:lnTo>
                    <a:pt x="268" y="446"/>
                  </a:lnTo>
                  <a:lnTo>
                    <a:pt x="268" y="443"/>
                  </a:lnTo>
                  <a:lnTo>
                    <a:pt x="268" y="446"/>
                  </a:lnTo>
                  <a:lnTo>
                    <a:pt x="269" y="443"/>
                  </a:lnTo>
                  <a:lnTo>
                    <a:pt x="269" y="443"/>
                  </a:lnTo>
                  <a:lnTo>
                    <a:pt x="270" y="443"/>
                  </a:lnTo>
                  <a:lnTo>
                    <a:pt x="270" y="440"/>
                  </a:lnTo>
                  <a:lnTo>
                    <a:pt x="272" y="440"/>
                  </a:lnTo>
                  <a:lnTo>
                    <a:pt x="272" y="442"/>
                  </a:lnTo>
                  <a:lnTo>
                    <a:pt x="272" y="440"/>
                  </a:lnTo>
                  <a:lnTo>
                    <a:pt x="272" y="442"/>
                  </a:lnTo>
                  <a:lnTo>
                    <a:pt x="273" y="440"/>
                  </a:lnTo>
                  <a:lnTo>
                    <a:pt x="273" y="442"/>
                  </a:lnTo>
                  <a:lnTo>
                    <a:pt x="273" y="440"/>
                  </a:lnTo>
                  <a:lnTo>
                    <a:pt x="273" y="442"/>
                  </a:lnTo>
                  <a:lnTo>
                    <a:pt x="275" y="442"/>
                  </a:lnTo>
                  <a:lnTo>
                    <a:pt x="275" y="443"/>
                  </a:lnTo>
                  <a:lnTo>
                    <a:pt x="275" y="442"/>
                  </a:lnTo>
                  <a:lnTo>
                    <a:pt x="275" y="442"/>
                  </a:lnTo>
                  <a:lnTo>
                    <a:pt x="276" y="443"/>
                  </a:lnTo>
                  <a:lnTo>
                    <a:pt x="276" y="447"/>
                  </a:lnTo>
                  <a:lnTo>
                    <a:pt x="276" y="443"/>
                  </a:lnTo>
                  <a:lnTo>
                    <a:pt x="276" y="447"/>
                  </a:lnTo>
                  <a:lnTo>
                    <a:pt x="278" y="447"/>
                  </a:lnTo>
                  <a:lnTo>
                    <a:pt x="278" y="446"/>
                  </a:lnTo>
                  <a:lnTo>
                    <a:pt x="279" y="449"/>
                  </a:lnTo>
                  <a:lnTo>
                    <a:pt x="279" y="450"/>
                  </a:lnTo>
                  <a:lnTo>
                    <a:pt x="279" y="449"/>
                  </a:lnTo>
                  <a:lnTo>
                    <a:pt x="279" y="450"/>
                  </a:lnTo>
                  <a:lnTo>
                    <a:pt x="281" y="452"/>
                  </a:lnTo>
                  <a:lnTo>
                    <a:pt x="281" y="457"/>
                  </a:lnTo>
                  <a:lnTo>
                    <a:pt x="281" y="452"/>
                  </a:lnTo>
                  <a:lnTo>
                    <a:pt x="281" y="457"/>
                  </a:lnTo>
                  <a:lnTo>
                    <a:pt x="282" y="454"/>
                  </a:lnTo>
                  <a:lnTo>
                    <a:pt x="282" y="454"/>
                  </a:lnTo>
                  <a:lnTo>
                    <a:pt x="282" y="453"/>
                  </a:lnTo>
                  <a:lnTo>
                    <a:pt x="282" y="454"/>
                  </a:lnTo>
                  <a:lnTo>
                    <a:pt x="283" y="454"/>
                  </a:lnTo>
                  <a:lnTo>
                    <a:pt x="283" y="456"/>
                  </a:lnTo>
                  <a:lnTo>
                    <a:pt x="283" y="454"/>
                  </a:lnTo>
                  <a:lnTo>
                    <a:pt x="283" y="456"/>
                  </a:lnTo>
                  <a:lnTo>
                    <a:pt x="285" y="460"/>
                  </a:lnTo>
                  <a:lnTo>
                    <a:pt x="285" y="459"/>
                  </a:lnTo>
                  <a:lnTo>
                    <a:pt x="286" y="457"/>
                  </a:lnTo>
                  <a:lnTo>
                    <a:pt x="286" y="456"/>
                  </a:lnTo>
                  <a:lnTo>
                    <a:pt x="288" y="454"/>
                  </a:lnTo>
                  <a:lnTo>
                    <a:pt x="288" y="452"/>
                  </a:lnTo>
                  <a:lnTo>
                    <a:pt x="289" y="450"/>
                  </a:lnTo>
                  <a:lnTo>
                    <a:pt x="289" y="453"/>
                  </a:lnTo>
                  <a:lnTo>
                    <a:pt x="289" y="450"/>
                  </a:lnTo>
                  <a:lnTo>
                    <a:pt x="289" y="453"/>
                  </a:lnTo>
                  <a:lnTo>
                    <a:pt x="291" y="453"/>
                  </a:lnTo>
                  <a:lnTo>
                    <a:pt x="291" y="454"/>
                  </a:lnTo>
                  <a:lnTo>
                    <a:pt x="291" y="453"/>
                  </a:lnTo>
                  <a:lnTo>
                    <a:pt x="291" y="453"/>
                  </a:lnTo>
                  <a:lnTo>
                    <a:pt x="292" y="453"/>
                  </a:lnTo>
                  <a:lnTo>
                    <a:pt x="292" y="450"/>
                  </a:lnTo>
                  <a:lnTo>
                    <a:pt x="293" y="452"/>
                  </a:lnTo>
                  <a:lnTo>
                    <a:pt x="293" y="453"/>
                  </a:lnTo>
                  <a:lnTo>
                    <a:pt x="293" y="452"/>
                  </a:lnTo>
                  <a:lnTo>
                    <a:pt x="293" y="452"/>
                  </a:lnTo>
                  <a:lnTo>
                    <a:pt x="295" y="452"/>
                  </a:lnTo>
                  <a:lnTo>
                    <a:pt x="295" y="452"/>
                  </a:lnTo>
                  <a:lnTo>
                    <a:pt x="295" y="452"/>
                  </a:lnTo>
                  <a:lnTo>
                    <a:pt x="295" y="452"/>
                  </a:lnTo>
                  <a:lnTo>
                    <a:pt x="296" y="453"/>
                  </a:lnTo>
                  <a:lnTo>
                    <a:pt x="296" y="454"/>
                  </a:lnTo>
                  <a:lnTo>
                    <a:pt x="296" y="453"/>
                  </a:lnTo>
                  <a:lnTo>
                    <a:pt x="296" y="454"/>
                  </a:lnTo>
                  <a:lnTo>
                    <a:pt x="298" y="453"/>
                  </a:lnTo>
                  <a:lnTo>
                    <a:pt x="298" y="456"/>
                  </a:lnTo>
                  <a:lnTo>
                    <a:pt x="298" y="453"/>
                  </a:lnTo>
                  <a:lnTo>
                    <a:pt x="298" y="454"/>
                  </a:lnTo>
                  <a:lnTo>
                    <a:pt x="299" y="450"/>
                  </a:lnTo>
                  <a:lnTo>
                    <a:pt x="299" y="449"/>
                  </a:lnTo>
                  <a:lnTo>
                    <a:pt x="299" y="449"/>
                  </a:lnTo>
                  <a:lnTo>
                    <a:pt x="301" y="447"/>
                  </a:lnTo>
                  <a:lnTo>
                    <a:pt x="301" y="447"/>
                  </a:lnTo>
                  <a:lnTo>
                    <a:pt x="302" y="449"/>
                  </a:lnTo>
                  <a:lnTo>
                    <a:pt x="302" y="450"/>
                  </a:lnTo>
                  <a:lnTo>
                    <a:pt x="302" y="449"/>
                  </a:lnTo>
                  <a:lnTo>
                    <a:pt x="302" y="450"/>
                  </a:lnTo>
                  <a:lnTo>
                    <a:pt x="304" y="450"/>
                  </a:lnTo>
                  <a:lnTo>
                    <a:pt x="304" y="453"/>
                  </a:lnTo>
                  <a:lnTo>
                    <a:pt x="304" y="450"/>
                  </a:lnTo>
                  <a:lnTo>
                    <a:pt x="304" y="453"/>
                  </a:lnTo>
                  <a:lnTo>
                    <a:pt x="305" y="453"/>
                  </a:lnTo>
                  <a:lnTo>
                    <a:pt x="305" y="453"/>
                  </a:lnTo>
                  <a:lnTo>
                    <a:pt x="305" y="453"/>
                  </a:lnTo>
                  <a:lnTo>
                    <a:pt x="305" y="453"/>
                  </a:lnTo>
                  <a:lnTo>
                    <a:pt x="306" y="456"/>
                  </a:lnTo>
                  <a:lnTo>
                    <a:pt x="306" y="462"/>
                  </a:lnTo>
                  <a:lnTo>
                    <a:pt x="306" y="456"/>
                  </a:lnTo>
                  <a:lnTo>
                    <a:pt x="306" y="462"/>
                  </a:lnTo>
                  <a:lnTo>
                    <a:pt x="308" y="463"/>
                  </a:lnTo>
                  <a:lnTo>
                    <a:pt x="308" y="465"/>
                  </a:lnTo>
                  <a:lnTo>
                    <a:pt x="308" y="463"/>
                  </a:lnTo>
                  <a:lnTo>
                    <a:pt x="309" y="463"/>
                  </a:lnTo>
                  <a:lnTo>
                    <a:pt x="309" y="465"/>
                  </a:lnTo>
                  <a:lnTo>
                    <a:pt x="309" y="463"/>
                  </a:lnTo>
                  <a:lnTo>
                    <a:pt x="309" y="465"/>
                  </a:lnTo>
                  <a:lnTo>
                    <a:pt x="311" y="466"/>
                  </a:lnTo>
                  <a:lnTo>
                    <a:pt x="311" y="470"/>
                  </a:lnTo>
                  <a:lnTo>
                    <a:pt x="311" y="466"/>
                  </a:lnTo>
                  <a:lnTo>
                    <a:pt x="311" y="470"/>
                  </a:lnTo>
                  <a:lnTo>
                    <a:pt x="312" y="466"/>
                  </a:lnTo>
                  <a:lnTo>
                    <a:pt x="312" y="466"/>
                  </a:lnTo>
                  <a:lnTo>
                    <a:pt x="314" y="470"/>
                  </a:lnTo>
                  <a:lnTo>
                    <a:pt x="314" y="470"/>
                  </a:lnTo>
                  <a:lnTo>
                    <a:pt x="314" y="470"/>
                  </a:lnTo>
                  <a:lnTo>
                    <a:pt x="315" y="467"/>
                  </a:lnTo>
                  <a:lnTo>
                    <a:pt x="315" y="462"/>
                  </a:lnTo>
                  <a:lnTo>
                    <a:pt x="317" y="460"/>
                  </a:lnTo>
                  <a:lnTo>
                    <a:pt x="317" y="462"/>
                  </a:lnTo>
                  <a:lnTo>
                    <a:pt x="317" y="460"/>
                  </a:lnTo>
                  <a:lnTo>
                    <a:pt x="317" y="462"/>
                  </a:lnTo>
                  <a:lnTo>
                    <a:pt x="318" y="460"/>
                  </a:lnTo>
                  <a:lnTo>
                    <a:pt x="318" y="457"/>
                  </a:lnTo>
                  <a:lnTo>
                    <a:pt x="319" y="456"/>
                  </a:lnTo>
                  <a:lnTo>
                    <a:pt x="319" y="453"/>
                  </a:lnTo>
                  <a:lnTo>
                    <a:pt x="321" y="450"/>
                  </a:lnTo>
                  <a:lnTo>
                    <a:pt x="321" y="450"/>
                  </a:lnTo>
                  <a:lnTo>
                    <a:pt x="322" y="449"/>
                  </a:lnTo>
                  <a:lnTo>
                    <a:pt x="322" y="443"/>
                  </a:lnTo>
                  <a:lnTo>
                    <a:pt x="324" y="442"/>
                  </a:lnTo>
                  <a:lnTo>
                    <a:pt x="324" y="442"/>
                  </a:lnTo>
                  <a:lnTo>
                    <a:pt x="324" y="442"/>
                  </a:lnTo>
                  <a:lnTo>
                    <a:pt x="324" y="442"/>
                  </a:lnTo>
                  <a:lnTo>
                    <a:pt x="325" y="442"/>
                  </a:lnTo>
                  <a:lnTo>
                    <a:pt x="325" y="437"/>
                  </a:lnTo>
                  <a:lnTo>
                    <a:pt x="327" y="436"/>
                  </a:lnTo>
                  <a:lnTo>
                    <a:pt x="327" y="434"/>
                  </a:lnTo>
                  <a:lnTo>
                    <a:pt x="328" y="430"/>
                  </a:lnTo>
                  <a:lnTo>
                    <a:pt x="328" y="430"/>
                  </a:lnTo>
                  <a:lnTo>
                    <a:pt x="329" y="427"/>
                  </a:lnTo>
                  <a:lnTo>
                    <a:pt x="329" y="427"/>
                  </a:lnTo>
                  <a:lnTo>
                    <a:pt x="329" y="427"/>
                  </a:lnTo>
                  <a:lnTo>
                    <a:pt x="331" y="427"/>
                  </a:lnTo>
                  <a:lnTo>
                    <a:pt x="331" y="427"/>
                  </a:lnTo>
                  <a:lnTo>
                    <a:pt x="331" y="427"/>
                  </a:lnTo>
                  <a:lnTo>
                    <a:pt x="331" y="427"/>
                  </a:lnTo>
                  <a:lnTo>
                    <a:pt x="332" y="429"/>
                  </a:lnTo>
                  <a:lnTo>
                    <a:pt x="332" y="431"/>
                  </a:lnTo>
                  <a:lnTo>
                    <a:pt x="332" y="429"/>
                  </a:lnTo>
                  <a:lnTo>
                    <a:pt x="332" y="431"/>
                  </a:lnTo>
                  <a:lnTo>
                    <a:pt x="334" y="433"/>
                  </a:lnTo>
                  <a:lnTo>
                    <a:pt x="334" y="436"/>
                  </a:lnTo>
                  <a:lnTo>
                    <a:pt x="334" y="433"/>
                  </a:lnTo>
                  <a:lnTo>
                    <a:pt x="334" y="436"/>
                  </a:lnTo>
                  <a:lnTo>
                    <a:pt x="335" y="439"/>
                  </a:lnTo>
                  <a:lnTo>
                    <a:pt x="335" y="444"/>
                  </a:lnTo>
                  <a:lnTo>
                    <a:pt x="335" y="439"/>
                  </a:lnTo>
                  <a:lnTo>
                    <a:pt x="335" y="444"/>
                  </a:lnTo>
                  <a:lnTo>
                    <a:pt x="337" y="444"/>
                  </a:lnTo>
                  <a:lnTo>
                    <a:pt x="337" y="443"/>
                  </a:lnTo>
                  <a:lnTo>
                    <a:pt x="338" y="444"/>
                  </a:lnTo>
                  <a:lnTo>
                    <a:pt x="338" y="442"/>
                  </a:lnTo>
                  <a:lnTo>
                    <a:pt x="340" y="442"/>
                  </a:lnTo>
                  <a:lnTo>
                    <a:pt x="340" y="442"/>
                  </a:lnTo>
                  <a:lnTo>
                    <a:pt x="340" y="440"/>
                  </a:lnTo>
                  <a:lnTo>
                    <a:pt x="340" y="442"/>
                  </a:lnTo>
                  <a:lnTo>
                    <a:pt x="341" y="444"/>
                  </a:lnTo>
                  <a:lnTo>
                    <a:pt x="341" y="447"/>
                  </a:lnTo>
                  <a:lnTo>
                    <a:pt x="341" y="444"/>
                  </a:lnTo>
                  <a:lnTo>
                    <a:pt x="341" y="447"/>
                  </a:lnTo>
                  <a:lnTo>
                    <a:pt x="342" y="450"/>
                  </a:lnTo>
                  <a:lnTo>
                    <a:pt x="342" y="447"/>
                  </a:lnTo>
                  <a:lnTo>
                    <a:pt x="342" y="450"/>
                  </a:lnTo>
                  <a:lnTo>
                    <a:pt x="344" y="453"/>
                  </a:lnTo>
                  <a:lnTo>
                    <a:pt x="344" y="449"/>
                  </a:lnTo>
                  <a:lnTo>
                    <a:pt x="344" y="450"/>
                  </a:lnTo>
                  <a:lnTo>
                    <a:pt x="345" y="449"/>
                  </a:lnTo>
                  <a:lnTo>
                    <a:pt x="345" y="452"/>
                  </a:lnTo>
                  <a:lnTo>
                    <a:pt x="345" y="449"/>
                  </a:lnTo>
                  <a:lnTo>
                    <a:pt x="345" y="452"/>
                  </a:lnTo>
                  <a:lnTo>
                    <a:pt x="347" y="454"/>
                  </a:lnTo>
                  <a:lnTo>
                    <a:pt x="347" y="452"/>
                  </a:lnTo>
                  <a:lnTo>
                    <a:pt x="347" y="453"/>
                  </a:lnTo>
                  <a:lnTo>
                    <a:pt x="348" y="453"/>
                  </a:lnTo>
                  <a:lnTo>
                    <a:pt x="348" y="454"/>
                  </a:lnTo>
                  <a:lnTo>
                    <a:pt x="348" y="453"/>
                  </a:lnTo>
                  <a:lnTo>
                    <a:pt x="348" y="454"/>
                  </a:lnTo>
                  <a:lnTo>
                    <a:pt x="350" y="456"/>
                  </a:lnTo>
                  <a:lnTo>
                    <a:pt x="350" y="453"/>
                  </a:lnTo>
                  <a:lnTo>
                    <a:pt x="350" y="453"/>
                  </a:lnTo>
                  <a:lnTo>
                    <a:pt x="351" y="452"/>
                  </a:lnTo>
                  <a:lnTo>
                    <a:pt x="351" y="449"/>
                  </a:lnTo>
                  <a:lnTo>
                    <a:pt x="351" y="450"/>
                  </a:lnTo>
                  <a:lnTo>
                    <a:pt x="353" y="449"/>
                  </a:lnTo>
                  <a:lnTo>
                    <a:pt x="353" y="444"/>
                  </a:lnTo>
                  <a:lnTo>
                    <a:pt x="354" y="444"/>
                  </a:lnTo>
                  <a:lnTo>
                    <a:pt x="354" y="443"/>
                  </a:lnTo>
                  <a:lnTo>
                    <a:pt x="354" y="443"/>
                  </a:lnTo>
                  <a:lnTo>
                    <a:pt x="355" y="442"/>
                  </a:lnTo>
                  <a:lnTo>
                    <a:pt x="355" y="437"/>
                  </a:lnTo>
                  <a:lnTo>
                    <a:pt x="357" y="437"/>
                  </a:lnTo>
                  <a:lnTo>
                    <a:pt x="357" y="437"/>
                  </a:lnTo>
                  <a:lnTo>
                    <a:pt x="357" y="437"/>
                  </a:lnTo>
                  <a:lnTo>
                    <a:pt x="357" y="437"/>
                  </a:lnTo>
                  <a:lnTo>
                    <a:pt x="358" y="437"/>
                  </a:lnTo>
                  <a:lnTo>
                    <a:pt x="358" y="439"/>
                  </a:lnTo>
                  <a:lnTo>
                    <a:pt x="358" y="437"/>
                  </a:lnTo>
                  <a:lnTo>
                    <a:pt x="358" y="439"/>
                  </a:lnTo>
                  <a:lnTo>
                    <a:pt x="360" y="439"/>
                  </a:lnTo>
                  <a:lnTo>
                    <a:pt x="360" y="440"/>
                  </a:lnTo>
                  <a:lnTo>
                    <a:pt x="360" y="439"/>
                  </a:lnTo>
                  <a:lnTo>
                    <a:pt x="360" y="440"/>
                  </a:lnTo>
                  <a:lnTo>
                    <a:pt x="361" y="440"/>
                  </a:lnTo>
                  <a:lnTo>
                    <a:pt x="361" y="443"/>
                  </a:lnTo>
                  <a:lnTo>
                    <a:pt x="361" y="440"/>
                  </a:lnTo>
                  <a:lnTo>
                    <a:pt x="361" y="443"/>
                  </a:lnTo>
                  <a:lnTo>
                    <a:pt x="363" y="444"/>
                  </a:lnTo>
                  <a:lnTo>
                    <a:pt x="363" y="449"/>
                  </a:lnTo>
                  <a:lnTo>
                    <a:pt x="363" y="444"/>
                  </a:lnTo>
                  <a:lnTo>
                    <a:pt x="363" y="449"/>
                  </a:lnTo>
                  <a:lnTo>
                    <a:pt x="364" y="449"/>
                  </a:lnTo>
                  <a:lnTo>
                    <a:pt x="364" y="453"/>
                  </a:lnTo>
                  <a:lnTo>
                    <a:pt x="364" y="449"/>
                  </a:lnTo>
                  <a:lnTo>
                    <a:pt x="364" y="453"/>
                  </a:lnTo>
                  <a:lnTo>
                    <a:pt x="365" y="453"/>
                  </a:lnTo>
                  <a:lnTo>
                    <a:pt x="365" y="456"/>
                  </a:lnTo>
                  <a:lnTo>
                    <a:pt x="365" y="453"/>
                  </a:lnTo>
                  <a:lnTo>
                    <a:pt x="365" y="456"/>
                  </a:lnTo>
                  <a:lnTo>
                    <a:pt x="367" y="454"/>
                  </a:lnTo>
                  <a:lnTo>
                    <a:pt x="367" y="456"/>
                  </a:lnTo>
                  <a:lnTo>
                    <a:pt x="367" y="454"/>
                  </a:lnTo>
                  <a:lnTo>
                    <a:pt x="367" y="456"/>
                  </a:lnTo>
                  <a:lnTo>
                    <a:pt x="368" y="457"/>
                  </a:lnTo>
                  <a:lnTo>
                    <a:pt x="368" y="460"/>
                  </a:lnTo>
                  <a:lnTo>
                    <a:pt x="368" y="457"/>
                  </a:lnTo>
                  <a:lnTo>
                    <a:pt x="368" y="460"/>
                  </a:lnTo>
                  <a:lnTo>
                    <a:pt x="370" y="462"/>
                  </a:lnTo>
                  <a:lnTo>
                    <a:pt x="370" y="466"/>
                  </a:lnTo>
                  <a:lnTo>
                    <a:pt x="370" y="462"/>
                  </a:lnTo>
                  <a:lnTo>
                    <a:pt x="370" y="466"/>
                  </a:lnTo>
                  <a:lnTo>
                    <a:pt x="371" y="469"/>
                  </a:lnTo>
                  <a:lnTo>
                    <a:pt x="371" y="472"/>
                  </a:lnTo>
                  <a:lnTo>
                    <a:pt x="371" y="469"/>
                  </a:lnTo>
                  <a:lnTo>
                    <a:pt x="371" y="472"/>
                  </a:lnTo>
                  <a:lnTo>
                    <a:pt x="373" y="472"/>
                  </a:lnTo>
                  <a:lnTo>
                    <a:pt x="373" y="475"/>
                  </a:lnTo>
                  <a:lnTo>
                    <a:pt x="373" y="472"/>
                  </a:lnTo>
                  <a:lnTo>
                    <a:pt x="373" y="475"/>
                  </a:lnTo>
                  <a:lnTo>
                    <a:pt x="374" y="475"/>
                  </a:lnTo>
                  <a:lnTo>
                    <a:pt x="374" y="476"/>
                  </a:lnTo>
                  <a:lnTo>
                    <a:pt x="374" y="475"/>
                  </a:lnTo>
                  <a:lnTo>
                    <a:pt x="374" y="476"/>
                  </a:lnTo>
                  <a:lnTo>
                    <a:pt x="376" y="480"/>
                  </a:lnTo>
                  <a:lnTo>
                    <a:pt x="376" y="482"/>
                  </a:lnTo>
                  <a:lnTo>
                    <a:pt x="376" y="480"/>
                  </a:lnTo>
                  <a:lnTo>
                    <a:pt x="376" y="482"/>
                  </a:lnTo>
                  <a:lnTo>
                    <a:pt x="377" y="479"/>
                  </a:lnTo>
                  <a:lnTo>
                    <a:pt x="377" y="478"/>
                  </a:lnTo>
                  <a:lnTo>
                    <a:pt x="378" y="478"/>
                  </a:lnTo>
                  <a:lnTo>
                    <a:pt x="378" y="475"/>
                  </a:lnTo>
                  <a:lnTo>
                    <a:pt x="380" y="472"/>
                  </a:lnTo>
                  <a:lnTo>
                    <a:pt x="380" y="466"/>
                  </a:lnTo>
                  <a:lnTo>
                    <a:pt x="381" y="466"/>
                  </a:lnTo>
                  <a:lnTo>
                    <a:pt x="381" y="463"/>
                  </a:lnTo>
                  <a:lnTo>
                    <a:pt x="381" y="465"/>
                  </a:lnTo>
                  <a:lnTo>
                    <a:pt x="383" y="466"/>
                  </a:lnTo>
                  <a:lnTo>
                    <a:pt x="383" y="462"/>
                  </a:lnTo>
                  <a:lnTo>
                    <a:pt x="384" y="462"/>
                  </a:lnTo>
                  <a:lnTo>
                    <a:pt x="384" y="460"/>
                  </a:lnTo>
                  <a:lnTo>
                    <a:pt x="386" y="459"/>
                  </a:lnTo>
                  <a:lnTo>
                    <a:pt x="386" y="453"/>
                  </a:lnTo>
                  <a:lnTo>
                    <a:pt x="387" y="452"/>
                  </a:lnTo>
                  <a:lnTo>
                    <a:pt x="387" y="453"/>
                  </a:lnTo>
                  <a:lnTo>
                    <a:pt x="387" y="452"/>
                  </a:lnTo>
                  <a:lnTo>
                    <a:pt x="387" y="453"/>
                  </a:lnTo>
                  <a:lnTo>
                    <a:pt x="389" y="449"/>
                  </a:lnTo>
                  <a:lnTo>
                    <a:pt x="389" y="446"/>
                  </a:lnTo>
                  <a:lnTo>
                    <a:pt x="390" y="444"/>
                  </a:lnTo>
                  <a:lnTo>
                    <a:pt x="390" y="444"/>
                  </a:lnTo>
                  <a:lnTo>
                    <a:pt x="390" y="444"/>
                  </a:lnTo>
                  <a:lnTo>
                    <a:pt x="390" y="444"/>
                  </a:lnTo>
                  <a:lnTo>
                    <a:pt x="391" y="443"/>
                  </a:lnTo>
                  <a:lnTo>
                    <a:pt x="391" y="442"/>
                  </a:lnTo>
                  <a:lnTo>
                    <a:pt x="393" y="444"/>
                  </a:lnTo>
                  <a:lnTo>
                    <a:pt x="393" y="442"/>
                  </a:lnTo>
                  <a:lnTo>
                    <a:pt x="394" y="440"/>
                  </a:lnTo>
                  <a:lnTo>
                    <a:pt x="394" y="443"/>
                  </a:lnTo>
                  <a:lnTo>
                    <a:pt x="394" y="440"/>
                  </a:lnTo>
                  <a:lnTo>
                    <a:pt x="394" y="443"/>
                  </a:lnTo>
                  <a:lnTo>
                    <a:pt x="396" y="442"/>
                  </a:lnTo>
                  <a:lnTo>
                    <a:pt x="396" y="440"/>
                  </a:lnTo>
                  <a:lnTo>
                    <a:pt x="397" y="437"/>
                  </a:lnTo>
                  <a:lnTo>
                    <a:pt x="397" y="437"/>
                  </a:lnTo>
                  <a:lnTo>
                    <a:pt x="399" y="436"/>
                  </a:lnTo>
                  <a:lnTo>
                    <a:pt x="399" y="436"/>
                  </a:lnTo>
                  <a:lnTo>
                    <a:pt x="399" y="436"/>
                  </a:lnTo>
                  <a:lnTo>
                    <a:pt x="400" y="437"/>
                  </a:lnTo>
                  <a:lnTo>
                    <a:pt x="400" y="439"/>
                  </a:lnTo>
                  <a:lnTo>
                    <a:pt x="400" y="437"/>
                  </a:lnTo>
                  <a:lnTo>
                    <a:pt x="400" y="439"/>
                  </a:lnTo>
                  <a:lnTo>
                    <a:pt x="401" y="439"/>
                  </a:lnTo>
                  <a:lnTo>
                    <a:pt x="401" y="437"/>
                  </a:lnTo>
                  <a:lnTo>
                    <a:pt x="403" y="440"/>
                  </a:lnTo>
                  <a:lnTo>
                    <a:pt x="403" y="444"/>
                  </a:lnTo>
                  <a:lnTo>
                    <a:pt x="403" y="440"/>
                  </a:lnTo>
                  <a:lnTo>
                    <a:pt x="403" y="444"/>
                  </a:lnTo>
                  <a:lnTo>
                    <a:pt x="404" y="444"/>
                  </a:lnTo>
                  <a:lnTo>
                    <a:pt x="404" y="449"/>
                  </a:lnTo>
                  <a:lnTo>
                    <a:pt x="404" y="444"/>
                  </a:lnTo>
                  <a:lnTo>
                    <a:pt x="404" y="447"/>
                  </a:lnTo>
                  <a:lnTo>
                    <a:pt x="406" y="446"/>
                  </a:lnTo>
                  <a:lnTo>
                    <a:pt x="406" y="446"/>
                  </a:lnTo>
                  <a:lnTo>
                    <a:pt x="406" y="446"/>
                  </a:lnTo>
                  <a:lnTo>
                    <a:pt x="407" y="446"/>
                  </a:lnTo>
                  <a:lnTo>
                    <a:pt x="407" y="444"/>
                  </a:lnTo>
                  <a:lnTo>
                    <a:pt x="409" y="443"/>
                  </a:lnTo>
                  <a:lnTo>
                    <a:pt x="409" y="442"/>
                  </a:lnTo>
                  <a:lnTo>
                    <a:pt x="409" y="442"/>
                  </a:lnTo>
                  <a:lnTo>
                    <a:pt x="410" y="444"/>
                  </a:lnTo>
                  <a:lnTo>
                    <a:pt x="410" y="446"/>
                  </a:lnTo>
                  <a:lnTo>
                    <a:pt x="410" y="444"/>
                  </a:lnTo>
                  <a:lnTo>
                    <a:pt x="410" y="446"/>
                  </a:lnTo>
                  <a:lnTo>
                    <a:pt x="412" y="444"/>
                  </a:lnTo>
                  <a:lnTo>
                    <a:pt x="412" y="447"/>
                  </a:lnTo>
                  <a:lnTo>
                    <a:pt x="412" y="444"/>
                  </a:lnTo>
                  <a:lnTo>
                    <a:pt x="412" y="447"/>
                  </a:lnTo>
                  <a:lnTo>
                    <a:pt x="413" y="449"/>
                  </a:lnTo>
                  <a:lnTo>
                    <a:pt x="413" y="450"/>
                  </a:lnTo>
                  <a:lnTo>
                    <a:pt x="413" y="449"/>
                  </a:lnTo>
                  <a:lnTo>
                    <a:pt x="413" y="450"/>
                  </a:lnTo>
                  <a:lnTo>
                    <a:pt x="414" y="447"/>
                  </a:lnTo>
                  <a:lnTo>
                    <a:pt x="414" y="447"/>
                  </a:lnTo>
                  <a:lnTo>
                    <a:pt x="416" y="446"/>
                  </a:lnTo>
                  <a:lnTo>
                    <a:pt x="416" y="443"/>
                  </a:lnTo>
                  <a:lnTo>
                    <a:pt x="417" y="444"/>
                  </a:lnTo>
                  <a:lnTo>
                    <a:pt x="417" y="447"/>
                  </a:lnTo>
                  <a:lnTo>
                    <a:pt x="417" y="444"/>
                  </a:lnTo>
                  <a:lnTo>
                    <a:pt x="417" y="447"/>
                  </a:lnTo>
                  <a:lnTo>
                    <a:pt x="419" y="444"/>
                  </a:lnTo>
                  <a:lnTo>
                    <a:pt x="419" y="443"/>
                  </a:lnTo>
                  <a:lnTo>
                    <a:pt x="419" y="444"/>
                  </a:lnTo>
                  <a:lnTo>
                    <a:pt x="420" y="446"/>
                  </a:lnTo>
                  <a:lnTo>
                    <a:pt x="420" y="447"/>
                  </a:lnTo>
                  <a:lnTo>
                    <a:pt x="420" y="446"/>
                  </a:lnTo>
                  <a:lnTo>
                    <a:pt x="420" y="447"/>
                  </a:lnTo>
                  <a:lnTo>
                    <a:pt x="422" y="446"/>
                  </a:lnTo>
                  <a:lnTo>
                    <a:pt x="422" y="444"/>
                  </a:lnTo>
                  <a:lnTo>
                    <a:pt x="423" y="446"/>
                  </a:lnTo>
                  <a:lnTo>
                    <a:pt x="423" y="449"/>
                  </a:lnTo>
                  <a:lnTo>
                    <a:pt x="423" y="444"/>
                  </a:lnTo>
                  <a:lnTo>
                    <a:pt x="425" y="446"/>
                  </a:lnTo>
                  <a:lnTo>
                    <a:pt x="425" y="447"/>
                  </a:lnTo>
                  <a:lnTo>
                    <a:pt x="425" y="446"/>
                  </a:lnTo>
                  <a:lnTo>
                    <a:pt x="425" y="447"/>
                  </a:lnTo>
                  <a:lnTo>
                    <a:pt x="426" y="444"/>
                  </a:lnTo>
                  <a:lnTo>
                    <a:pt x="426" y="440"/>
                  </a:lnTo>
                  <a:lnTo>
                    <a:pt x="427" y="439"/>
                  </a:lnTo>
                  <a:lnTo>
                    <a:pt x="427" y="442"/>
                  </a:lnTo>
                  <a:lnTo>
                    <a:pt x="427" y="439"/>
                  </a:lnTo>
                  <a:lnTo>
                    <a:pt x="427" y="442"/>
                  </a:lnTo>
                  <a:lnTo>
                    <a:pt x="429" y="442"/>
                  </a:lnTo>
                  <a:lnTo>
                    <a:pt x="429" y="442"/>
                  </a:lnTo>
                  <a:lnTo>
                    <a:pt x="429" y="442"/>
                  </a:lnTo>
                  <a:lnTo>
                    <a:pt x="429" y="442"/>
                  </a:lnTo>
                  <a:lnTo>
                    <a:pt x="430" y="443"/>
                  </a:lnTo>
                  <a:lnTo>
                    <a:pt x="430" y="447"/>
                  </a:lnTo>
                  <a:lnTo>
                    <a:pt x="430" y="443"/>
                  </a:lnTo>
                  <a:lnTo>
                    <a:pt x="430" y="447"/>
                  </a:lnTo>
                  <a:lnTo>
                    <a:pt x="432" y="447"/>
                  </a:lnTo>
                  <a:lnTo>
                    <a:pt x="432" y="446"/>
                  </a:lnTo>
                  <a:lnTo>
                    <a:pt x="433" y="449"/>
                  </a:lnTo>
                  <a:lnTo>
                    <a:pt x="433" y="452"/>
                  </a:lnTo>
                  <a:lnTo>
                    <a:pt x="433" y="449"/>
                  </a:lnTo>
                  <a:lnTo>
                    <a:pt x="433" y="452"/>
                  </a:lnTo>
                  <a:lnTo>
                    <a:pt x="435" y="452"/>
                  </a:lnTo>
                  <a:lnTo>
                    <a:pt x="435" y="450"/>
                  </a:lnTo>
                  <a:lnTo>
                    <a:pt x="435" y="450"/>
                  </a:lnTo>
                  <a:lnTo>
                    <a:pt x="436" y="447"/>
                  </a:lnTo>
                  <a:lnTo>
                    <a:pt x="436" y="452"/>
                  </a:lnTo>
                  <a:lnTo>
                    <a:pt x="436" y="447"/>
                  </a:lnTo>
                  <a:lnTo>
                    <a:pt x="436" y="452"/>
                  </a:lnTo>
                  <a:lnTo>
                    <a:pt x="437" y="453"/>
                  </a:lnTo>
                  <a:lnTo>
                    <a:pt x="437" y="449"/>
                  </a:lnTo>
                  <a:lnTo>
                    <a:pt x="439" y="447"/>
                  </a:lnTo>
                  <a:lnTo>
                    <a:pt x="439" y="447"/>
                  </a:lnTo>
                  <a:lnTo>
                    <a:pt x="439" y="447"/>
                  </a:lnTo>
                  <a:lnTo>
                    <a:pt x="439" y="447"/>
                  </a:lnTo>
                  <a:lnTo>
                    <a:pt x="440" y="449"/>
                  </a:lnTo>
                  <a:lnTo>
                    <a:pt x="440" y="447"/>
                  </a:lnTo>
                  <a:lnTo>
                    <a:pt x="442" y="447"/>
                  </a:lnTo>
                  <a:lnTo>
                    <a:pt x="442" y="449"/>
                  </a:lnTo>
                  <a:lnTo>
                    <a:pt x="442" y="447"/>
                  </a:lnTo>
                  <a:lnTo>
                    <a:pt x="442" y="449"/>
                  </a:lnTo>
                  <a:lnTo>
                    <a:pt x="443" y="450"/>
                  </a:lnTo>
                  <a:lnTo>
                    <a:pt x="443" y="453"/>
                  </a:lnTo>
                  <a:lnTo>
                    <a:pt x="443" y="450"/>
                  </a:lnTo>
                  <a:lnTo>
                    <a:pt x="443" y="453"/>
                  </a:lnTo>
                  <a:lnTo>
                    <a:pt x="445" y="450"/>
                  </a:lnTo>
                  <a:lnTo>
                    <a:pt x="445" y="450"/>
                  </a:lnTo>
                  <a:lnTo>
                    <a:pt x="446" y="450"/>
                  </a:lnTo>
                  <a:lnTo>
                    <a:pt x="446" y="452"/>
                  </a:lnTo>
                  <a:lnTo>
                    <a:pt x="446" y="450"/>
                  </a:lnTo>
                  <a:lnTo>
                    <a:pt x="446" y="452"/>
                  </a:lnTo>
                  <a:lnTo>
                    <a:pt x="448" y="453"/>
                  </a:lnTo>
                  <a:lnTo>
                    <a:pt x="448" y="459"/>
                  </a:lnTo>
                  <a:lnTo>
                    <a:pt x="448" y="453"/>
                  </a:lnTo>
                  <a:lnTo>
                    <a:pt x="448" y="459"/>
                  </a:lnTo>
                  <a:lnTo>
                    <a:pt x="449" y="460"/>
                  </a:lnTo>
                  <a:lnTo>
                    <a:pt x="449" y="459"/>
                  </a:lnTo>
                  <a:lnTo>
                    <a:pt x="449" y="460"/>
                  </a:lnTo>
                  <a:lnTo>
                    <a:pt x="450" y="460"/>
                  </a:lnTo>
                  <a:lnTo>
                    <a:pt x="450" y="460"/>
                  </a:lnTo>
                  <a:lnTo>
                    <a:pt x="452" y="460"/>
                  </a:lnTo>
                  <a:lnTo>
                    <a:pt x="452" y="460"/>
                  </a:lnTo>
                  <a:lnTo>
                    <a:pt x="453" y="459"/>
                  </a:lnTo>
                  <a:lnTo>
                    <a:pt x="453" y="460"/>
                  </a:lnTo>
                  <a:lnTo>
                    <a:pt x="453" y="459"/>
                  </a:lnTo>
                  <a:lnTo>
                    <a:pt x="453" y="460"/>
                  </a:lnTo>
                  <a:lnTo>
                    <a:pt x="455" y="459"/>
                  </a:lnTo>
                  <a:lnTo>
                    <a:pt x="455" y="460"/>
                  </a:lnTo>
                  <a:lnTo>
                    <a:pt x="455" y="459"/>
                  </a:lnTo>
                  <a:lnTo>
                    <a:pt x="456" y="460"/>
                  </a:lnTo>
                  <a:lnTo>
                    <a:pt x="456" y="460"/>
                  </a:lnTo>
                  <a:lnTo>
                    <a:pt x="456" y="459"/>
                  </a:lnTo>
                  <a:lnTo>
                    <a:pt x="456" y="460"/>
                  </a:lnTo>
                  <a:lnTo>
                    <a:pt x="458" y="462"/>
                  </a:lnTo>
                  <a:lnTo>
                    <a:pt x="458" y="465"/>
                  </a:lnTo>
                  <a:lnTo>
                    <a:pt x="458" y="462"/>
                  </a:lnTo>
                  <a:lnTo>
                    <a:pt x="458" y="465"/>
                  </a:lnTo>
                  <a:lnTo>
                    <a:pt x="459" y="465"/>
                  </a:lnTo>
                  <a:lnTo>
                    <a:pt x="459" y="463"/>
                  </a:lnTo>
                  <a:lnTo>
                    <a:pt x="461" y="465"/>
                  </a:lnTo>
                  <a:lnTo>
                    <a:pt x="461" y="466"/>
                  </a:lnTo>
                  <a:lnTo>
                    <a:pt x="461" y="465"/>
                  </a:lnTo>
                  <a:lnTo>
                    <a:pt x="462" y="465"/>
                  </a:lnTo>
                  <a:lnTo>
                    <a:pt x="462" y="467"/>
                  </a:lnTo>
                  <a:lnTo>
                    <a:pt x="462" y="463"/>
                  </a:lnTo>
                  <a:lnTo>
                    <a:pt x="462" y="467"/>
                  </a:lnTo>
                  <a:lnTo>
                    <a:pt x="463" y="469"/>
                  </a:lnTo>
                  <a:lnTo>
                    <a:pt x="463" y="470"/>
                  </a:lnTo>
                  <a:lnTo>
                    <a:pt x="463" y="469"/>
                  </a:lnTo>
                  <a:lnTo>
                    <a:pt x="463" y="470"/>
                  </a:lnTo>
                  <a:lnTo>
                    <a:pt x="465" y="469"/>
                  </a:lnTo>
                  <a:lnTo>
                    <a:pt x="465" y="466"/>
                  </a:lnTo>
                  <a:lnTo>
                    <a:pt x="466" y="466"/>
                  </a:lnTo>
                  <a:lnTo>
                    <a:pt x="466" y="469"/>
                  </a:lnTo>
                  <a:lnTo>
                    <a:pt x="466" y="466"/>
                  </a:lnTo>
                  <a:lnTo>
                    <a:pt x="466" y="469"/>
                  </a:lnTo>
                  <a:lnTo>
                    <a:pt x="468" y="467"/>
                  </a:lnTo>
                  <a:lnTo>
                    <a:pt x="468" y="465"/>
                  </a:lnTo>
                  <a:lnTo>
                    <a:pt x="469" y="463"/>
                  </a:lnTo>
                  <a:lnTo>
                    <a:pt x="469" y="467"/>
                  </a:lnTo>
                  <a:lnTo>
                    <a:pt x="469" y="463"/>
                  </a:lnTo>
                  <a:lnTo>
                    <a:pt x="469" y="467"/>
                  </a:lnTo>
                  <a:lnTo>
                    <a:pt x="471" y="467"/>
                  </a:lnTo>
                  <a:lnTo>
                    <a:pt x="471" y="473"/>
                  </a:lnTo>
                  <a:lnTo>
                    <a:pt x="471" y="467"/>
                  </a:lnTo>
                  <a:lnTo>
                    <a:pt x="471" y="473"/>
                  </a:lnTo>
                  <a:lnTo>
                    <a:pt x="472" y="473"/>
                  </a:lnTo>
                  <a:lnTo>
                    <a:pt x="472" y="469"/>
                  </a:lnTo>
                  <a:lnTo>
                    <a:pt x="473" y="466"/>
                  </a:lnTo>
                  <a:lnTo>
                    <a:pt x="473" y="465"/>
                  </a:lnTo>
                  <a:lnTo>
                    <a:pt x="475" y="460"/>
                  </a:lnTo>
                  <a:lnTo>
                    <a:pt x="475" y="454"/>
                  </a:lnTo>
                  <a:lnTo>
                    <a:pt x="476" y="453"/>
                  </a:lnTo>
                  <a:lnTo>
                    <a:pt x="476" y="450"/>
                  </a:lnTo>
                  <a:lnTo>
                    <a:pt x="478" y="450"/>
                  </a:lnTo>
                  <a:lnTo>
                    <a:pt x="478" y="446"/>
                  </a:lnTo>
                  <a:lnTo>
                    <a:pt x="479" y="443"/>
                  </a:lnTo>
                  <a:lnTo>
                    <a:pt x="479" y="440"/>
                  </a:lnTo>
                  <a:lnTo>
                    <a:pt x="481" y="436"/>
                  </a:lnTo>
                  <a:lnTo>
                    <a:pt x="481" y="430"/>
                  </a:lnTo>
                  <a:lnTo>
                    <a:pt x="482" y="430"/>
                  </a:lnTo>
                  <a:lnTo>
                    <a:pt x="482" y="426"/>
                  </a:lnTo>
                  <a:lnTo>
                    <a:pt x="484" y="421"/>
                  </a:lnTo>
                  <a:lnTo>
                    <a:pt x="484" y="419"/>
                  </a:lnTo>
                  <a:lnTo>
                    <a:pt x="485" y="417"/>
                  </a:lnTo>
                  <a:lnTo>
                    <a:pt x="485" y="420"/>
                  </a:lnTo>
                  <a:lnTo>
                    <a:pt x="485" y="417"/>
                  </a:lnTo>
                  <a:lnTo>
                    <a:pt x="485" y="420"/>
                  </a:lnTo>
                  <a:lnTo>
                    <a:pt x="486" y="419"/>
                  </a:lnTo>
                  <a:lnTo>
                    <a:pt x="486" y="416"/>
                  </a:lnTo>
                  <a:lnTo>
                    <a:pt x="488" y="416"/>
                  </a:lnTo>
                  <a:lnTo>
                    <a:pt x="488" y="417"/>
                  </a:lnTo>
                  <a:lnTo>
                    <a:pt x="488" y="416"/>
                  </a:lnTo>
                  <a:lnTo>
                    <a:pt x="488" y="417"/>
                  </a:lnTo>
                  <a:lnTo>
                    <a:pt x="489" y="414"/>
                  </a:lnTo>
                  <a:lnTo>
                    <a:pt x="489" y="410"/>
                  </a:lnTo>
                  <a:lnTo>
                    <a:pt x="491" y="411"/>
                  </a:lnTo>
                  <a:lnTo>
                    <a:pt x="491" y="411"/>
                  </a:lnTo>
                  <a:lnTo>
                    <a:pt x="491" y="410"/>
                  </a:lnTo>
                  <a:lnTo>
                    <a:pt x="492" y="411"/>
                  </a:lnTo>
                  <a:lnTo>
                    <a:pt x="492" y="414"/>
                  </a:lnTo>
                  <a:lnTo>
                    <a:pt x="492" y="411"/>
                  </a:lnTo>
                  <a:lnTo>
                    <a:pt x="492" y="414"/>
                  </a:lnTo>
                  <a:lnTo>
                    <a:pt x="494" y="416"/>
                  </a:lnTo>
                  <a:lnTo>
                    <a:pt x="494" y="414"/>
                  </a:lnTo>
                  <a:lnTo>
                    <a:pt x="495" y="417"/>
                  </a:lnTo>
                  <a:lnTo>
                    <a:pt x="495" y="421"/>
                  </a:lnTo>
                  <a:lnTo>
                    <a:pt x="495" y="417"/>
                  </a:lnTo>
                  <a:lnTo>
                    <a:pt x="495" y="421"/>
                  </a:lnTo>
                  <a:lnTo>
                    <a:pt x="497" y="424"/>
                  </a:lnTo>
                  <a:lnTo>
                    <a:pt x="497" y="430"/>
                  </a:lnTo>
                  <a:lnTo>
                    <a:pt x="497" y="424"/>
                  </a:lnTo>
                  <a:lnTo>
                    <a:pt x="497" y="430"/>
                  </a:lnTo>
                  <a:lnTo>
                    <a:pt x="498" y="434"/>
                  </a:lnTo>
                  <a:lnTo>
                    <a:pt x="498" y="440"/>
                  </a:lnTo>
                  <a:lnTo>
                    <a:pt x="498" y="434"/>
                  </a:lnTo>
                  <a:lnTo>
                    <a:pt x="498" y="440"/>
                  </a:lnTo>
                  <a:lnTo>
                    <a:pt x="499" y="444"/>
                  </a:lnTo>
                  <a:lnTo>
                    <a:pt x="499" y="449"/>
                  </a:lnTo>
                  <a:lnTo>
                    <a:pt x="499" y="444"/>
                  </a:lnTo>
                  <a:lnTo>
                    <a:pt x="499" y="449"/>
                  </a:lnTo>
                  <a:lnTo>
                    <a:pt x="501" y="450"/>
                  </a:lnTo>
                  <a:lnTo>
                    <a:pt x="501" y="452"/>
                  </a:lnTo>
                  <a:lnTo>
                    <a:pt x="501" y="450"/>
                  </a:lnTo>
                  <a:lnTo>
                    <a:pt x="501" y="452"/>
                  </a:lnTo>
                  <a:lnTo>
                    <a:pt x="502" y="452"/>
                  </a:lnTo>
                  <a:lnTo>
                    <a:pt x="502" y="443"/>
                  </a:lnTo>
                  <a:lnTo>
                    <a:pt x="504" y="443"/>
                  </a:lnTo>
                  <a:lnTo>
                    <a:pt x="504" y="444"/>
                  </a:lnTo>
                  <a:lnTo>
                    <a:pt x="504" y="443"/>
                  </a:lnTo>
                  <a:lnTo>
                    <a:pt x="504" y="443"/>
                  </a:lnTo>
                  <a:lnTo>
                    <a:pt x="505" y="443"/>
                  </a:lnTo>
                  <a:lnTo>
                    <a:pt x="505" y="446"/>
                  </a:lnTo>
                  <a:lnTo>
                    <a:pt x="505" y="443"/>
                  </a:lnTo>
                  <a:lnTo>
                    <a:pt x="505" y="446"/>
                  </a:lnTo>
                  <a:lnTo>
                    <a:pt x="507" y="449"/>
                  </a:lnTo>
                  <a:lnTo>
                    <a:pt x="507" y="450"/>
                  </a:lnTo>
                  <a:lnTo>
                    <a:pt x="507" y="449"/>
                  </a:lnTo>
                  <a:lnTo>
                    <a:pt x="507" y="449"/>
                  </a:lnTo>
                  <a:lnTo>
                    <a:pt x="508" y="447"/>
                  </a:lnTo>
                  <a:lnTo>
                    <a:pt x="508" y="452"/>
                  </a:lnTo>
                  <a:lnTo>
                    <a:pt x="508" y="447"/>
                  </a:lnTo>
                  <a:lnTo>
                    <a:pt x="508" y="452"/>
                  </a:lnTo>
                  <a:lnTo>
                    <a:pt x="509" y="449"/>
                  </a:lnTo>
                  <a:lnTo>
                    <a:pt x="509" y="447"/>
                  </a:lnTo>
                  <a:lnTo>
                    <a:pt x="511" y="446"/>
                  </a:lnTo>
                  <a:lnTo>
                    <a:pt x="511" y="444"/>
                  </a:lnTo>
                  <a:lnTo>
                    <a:pt x="512" y="446"/>
                  </a:lnTo>
                  <a:lnTo>
                    <a:pt x="512" y="443"/>
                  </a:lnTo>
                  <a:lnTo>
                    <a:pt x="514" y="443"/>
                  </a:lnTo>
                  <a:lnTo>
                    <a:pt x="514" y="442"/>
                  </a:lnTo>
                  <a:lnTo>
                    <a:pt x="515" y="444"/>
                  </a:lnTo>
                  <a:lnTo>
                    <a:pt x="515" y="444"/>
                  </a:lnTo>
                  <a:lnTo>
                    <a:pt x="517" y="443"/>
                  </a:lnTo>
                  <a:lnTo>
                    <a:pt x="517" y="437"/>
                  </a:lnTo>
                  <a:lnTo>
                    <a:pt x="518" y="436"/>
                  </a:lnTo>
                  <a:lnTo>
                    <a:pt x="518" y="437"/>
                  </a:lnTo>
                  <a:lnTo>
                    <a:pt x="518" y="436"/>
                  </a:lnTo>
                  <a:lnTo>
                    <a:pt x="518" y="437"/>
                  </a:lnTo>
                  <a:lnTo>
                    <a:pt x="520" y="434"/>
                  </a:lnTo>
                  <a:lnTo>
                    <a:pt x="520" y="431"/>
                  </a:lnTo>
                  <a:lnTo>
                    <a:pt x="521" y="433"/>
                  </a:lnTo>
                  <a:lnTo>
                    <a:pt x="521" y="433"/>
                  </a:lnTo>
                  <a:lnTo>
                    <a:pt x="521" y="433"/>
                  </a:lnTo>
                  <a:lnTo>
                    <a:pt x="521" y="433"/>
                  </a:lnTo>
                  <a:lnTo>
                    <a:pt x="522" y="433"/>
                  </a:lnTo>
                  <a:lnTo>
                    <a:pt x="522" y="436"/>
                  </a:lnTo>
                  <a:lnTo>
                    <a:pt x="522" y="433"/>
                  </a:lnTo>
                  <a:lnTo>
                    <a:pt x="522" y="436"/>
                  </a:lnTo>
                  <a:lnTo>
                    <a:pt x="524" y="434"/>
                  </a:lnTo>
                  <a:lnTo>
                    <a:pt x="524" y="437"/>
                  </a:lnTo>
                  <a:lnTo>
                    <a:pt x="524" y="434"/>
                  </a:lnTo>
                  <a:lnTo>
                    <a:pt x="524" y="437"/>
                  </a:lnTo>
                  <a:lnTo>
                    <a:pt x="525" y="440"/>
                  </a:lnTo>
                  <a:lnTo>
                    <a:pt x="525" y="443"/>
                  </a:lnTo>
                  <a:lnTo>
                    <a:pt x="525" y="440"/>
                  </a:lnTo>
                  <a:lnTo>
                    <a:pt x="527" y="440"/>
                  </a:lnTo>
                  <a:lnTo>
                    <a:pt x="527" y="439"/>
                  </a:lnTo>
                  <a:lnTo>
                    <a:pt x="528" y="442"/>
                  </a:lnTo>
                  <a:lnTo>
                    <a:pt x="528" y="444"/>
                  </a:lnTo>
                  <a:lnTo>
                    <a:pt x="528" y="442"/>
                  </a:lnTo>
                  <a:lnTo>
                    <a:pt x="528" y="444"/>
                  </a:lnTo>
                  <a:lnTo>
                    <a:pt x="530" y="443"/>
                  </a:lnTo>
                  <a:lnTo>
                    <a:pt x="530" y="444"/>
                  </a:lnTo>
                  <a:lnTo>
                    <a:pt x="530" y="443"/>
                  </a:lnTo>
                  <a:lnTo>
                    <a:pt x="531" y="444"/>
                  </a:lnTo>
                  <a:lnTo>
                    <a:pt x="531" y="446"/>
                  </a:lnTo>
                  <a:lnTo>
                    <a:pt x="531" y="444"/>
                  </a:lnTo>
                  <a:lnTo>
                    <a:pt x="531" y="446"/>
                  </a:lnTo>
                  <a:lnTo>
                    <a:pt x="533" y="446"/>
                  </a:lnTo>
                  <a:lnTo>
                    <a:pt x="533" y="446"/>
                  </a:lnTo>
                  <a:lnTo>
                    <a:pt x="533" y="446"/>
                  </a:lnTo>
                  <a:lnTo>
                    <a:pt x="533" y="446"/>
                  </a:lnTo>
                  <a:lnTo>
                    <a:pt x="534" y="447"/>
                  </a:lnTo>
                  <a:lnTo>
                    <a:pt x="534" y="450"/>
                  </a:lnTo>
                  <a:lnTo>
                    <a:pt x="534" y="447"/>
                  </a:lnTo>
                  <a:lnTo>
                    <a:pt x="534" y="450"/>
                  </a:lnTo>
                  <a:lnTo>
                    <a:pt x="535" y="452"/>
                  </a:lnTo>
                  <a:lnTo>
                    <a:pt x="535" y="454"/>
                  </a:lnTo>
                  <a:lnTo>
                    <a:pt x="535" y="452"/>
                  </a:lnTo>
                  <a:lnTo>
                    <a:pt x="535" y="454"/>
                  </a:lnTo>
                  <a:lnTo>
                    <a:pt x="537" y="457"/>
                  </a:lnTo>
                  <a:lnTo>
                    <a:pt x="537" y="457"/>
                  </a:lnTo>
                  <a:lnTo>
                    <a:pt x="537" y="457"/>
                  </a:lnTo>
                  <a:lnTo>
                    <a:pt x="537" y="457"/>
                  </a:lnTo>
                  <a:lnTo>
                    <a:pt x="538" y="459"/>
                  </a:lnTo>
                  <a:lnTo>
                    <a:pt x="538" y="460"/>
                  </a:lnTo>
                  <a:lnTo>
                    <a:pt x="538" y="459"/>
                  </a:lnTo>
                  <a:lnTo>
                    <a:pt x="538" y="460"/>
                  </a:lnTo>
                  <a:lnTo>
                    <a:pt x="540" y="463"/>
                  </a:lnTo>
                  <a:lnTo>
                    <a:pt x="540" y="463"/>
                  </a:lnTo>
                  <a:lnTo>
                    <a:pt x="540" y="462"/>
                  </a:lnTo>
                  <a:lnTo>
                    <a:pt x="540" y="463"/>
                  </a:lnTo>
                  <a:lnTo>
                    <a:pt x="541" y="465"/>
                  </a:lnTo>
                  <a:lnTo>
                    <a:pt x="541" y="466"/>
                  </a:lnTo>
                  <a:lnTo>
                    <a:pt x="541" y="465"/>
                  </a:lnTo>
                  <a:lnTo>
                    <a:pt x="541" y="466"/>
                  </a:lnTo>
                  <a:lnTo>
                    <a:pt x="543" y="467"/>
                  </a:lnTo>
                  <a:lnTo>
                    <a:pt x="543" y="469"/>
                  </a:lnTo>
                  <a:lnTo>
                    <a:pt x="543" y="467"/>
                  </a:lnTo>
                  <a:lnTo>
                    <a:pt x="543" y="469"/>
                  </a:lnTo>
                  <a:lnTo>
                    <a:pt x="544" y="470"/>
                  </a:lnTo>
                  <a:lnTo>
                    <a:pt x="544" y="469"/>
                  </a:lnTo>
                  <a:lnTo>
                    <a:pt x="544" y="469"/>
                  </a:lnTo>
                  <a:lnTo>
                    <a:pt x="545" y="467"/>
                  </a:lnTo>
                  <a:lnTo>
                    <a:pt x="545" y="472"/>
                  </a:lnTo>
                  <a:lnTo>
                    <a:pt x="545" y="467"/>
                  </a:lnTo>
                  <a:lnTo>
                    <a:pt x="545" y="472"/>
                  </a:lnTo>
                  <a:lnTo>
                    <a:pt x="547" y="470"/>
                  </a:lnTo>
                  <a:lnTo>
                    <a:pt x="547" y="469"/>
                  </a:lnTo>
                  <a:lnTo>
                    <a:pt x="548" y="469"/>
                  </a:lnTo>
                  <a:lnTo>
                    <a:pt x="548" y="469"/>
                  </a:lnTo>
                  <a:lnTo>
                    <a:pt x="550" y="469"/>
                  </a:lnTo>
                  <a:lnTo>
                    <a:pt x="550" y="463"/>
                  </a:lnTo>
                  <a:lnTo>
                    <a:pt x="551" y="462"/>
                  </a:lnTo>
                  <a:lnTo>
                    <a:pt x="551" y="463"/>
                  </a:lnTo>
                  <a:lnTo>
                    <a:pt x="551" y="460"/>
                  </a:lnTo>
                  <a:lnTo>
                    <a:pt x="553" y="457"/>
                  </a:lnTo>
                  <a:lnTo>
                    <a:pt x="553" y="453"/>
                  </a:lnTo>
                  <a:lnTo>
                    <a:pt x="554" y="452"/>
                  </a:lnTo>
                  <a:lnTo>
                    <a:pt x="554" y="447"/>
                  </a:lnTo>
                  <a:lnTo>
                    <a:pt x="556" y="446"/>
                  </a:lnTo>
                  <a:lnTo>
                    <a:pt x="556" y="446"/>
                  </a:lnTo>
                  <a:lnTo>
                    <a:pt x="557" y="444"/>
                  </a:lnTo>
                  <a:lnTo>
                    <a:pt x="557" y="447"/>
                  </a:lnTo>
                  <a:lnTo>
                    <a:pt x="557" y="444"/>
                  </a:lnTo>
                  <a:lnTo>
                    <a:pt x="557" y="447"/>
                  </a:lnTo>
                  <a:lnTo>
                    <a:pt x="558" y="446"/>
                  </a:lnTo>
                  <a:lnTo>
                    <a:pt x="558" y="442"/>
                  </a:lnTo>
                  <a:lnTo>
                    <a:pt x="560" y="439"/>
                  </a:lnTo>
                  <a:lnTo>
                    <a:pt x="560" y="439"/>
                  </a:lnTo>
                  <a:lnTo>
                    <a:pt x="560" y="437"/>
                  </a:lnTo>
                  <a:lnTo>
                    <a:pt x="560" y="439"/>
                  </a:lnTo>
                  <a:lnTo>
                    <a:pt x="561" y="440"/>
                  </a:lnTo>
                  <a:lnTo>
                    <a:pt x="561" y="440"/>
                  </a:lnTo>
                  <a:lnTo>
                    <a:pt x="563" y="437"/>
                  </a:lnTo>
                  <a:lnTo>
                    <a:pt x="563" y="436"/>
                  </a:lnTo>
                  <a:lnTo>
                    <a:pt x="564" y="436"/>
                  </a:lnTo>
                  <a:lnTo>
                    <a:pt x="564" y="436"/>
                  </a:lnTo>
                  <a:lnTo>
                    <a:pt x="564" y="436"/>
                  </a:lnTo>
                  <a:lnTo>
                    <a:pt x="564" y="436"/>
                  </a:lnTo>
                  <a:lnTo>
                    <a:pt x="566" y="437"/>
                  </a:lnTo>
                  <a:lnTo>
                    <a:pt x="566" y="437"/>
                  </a:lnTo>
                  <a:lnTo>
                    <a:pt x="566" y="437"/>
                  </a:lnTo>
                  <a:lnTo>
                    <a:pt x="567" y="439"/>
                  </a:lnTo>
                  <a:lnTo>
                    <a:pt x="567" y="439"/>
                  </a:lnTo>
                  <a:lnTo>
                    <a:pt x="567" y="439"/>
                  </a:lnTo>
                  <a:lnTo>
                    <a:pt x="567" y="439"/>
                  </a:lnTo>
                  <a:lnTo>
                    <a:pt x="569" y="437"/>
                  </a:lnTo>
                  <a:lnTo>
                    <a:pt x="569" y="439"/>
                  </a:lnTo>
                  <a:lnTo>
                    <a:pt x="569" y="437"/>
                  </a:lnTo>
                  <a:lnTo>
                    <a:pt x="569" y="439"/>
                  </a:lnTo>
                  <a:lnTo>
                    <a:pt x="570" y="437"/>
                  </a:lnTo>
                  <a:lnTo>
                    <a:pt x="570" y="439"/>
                  </a:lnTo>
                  <a:lnTo>
                    <a:pt x="570" y="436"/>
                  </a:lnTo>
                  <a:lnTo>
                    <a:pt x="570" y="439"/>
                  </a:lnTo>
                  <a:lnTo>
                    <a:pt x="571" y="440"/>
                  </a:lnTo>
                  <a:lnTo>
                    <a:pt x="571" y="439"/>
                  </a:lnTo>
                  <a:lnTo>
                    <a:pt x="571" y="440"/>
                  </a:lnTo>
                  <a:lnTo>
                    <a:pt x="573" y="439"/>
                  </a:lnTo>
                  <a:lnTo>
                    <a:pt x="573" y="440"/>
                  </a:lnTo>
                  <a:lnTo>
                    <a:pt x="573" y="439"/>
                  </a:lnTo>
                  <a:lnTo>
                    <a:pt x="573" y="440"/>
                  </a:lnTo>
                  <a:lnTo>
                    <a:pt x="574" y="442"/>
                  </a:lnTo>
                  <a:lnTo>
                    <a:pt x="574" y="443"/>
                  </a:lnTo>
                  <a:lnTo>
                    <a:pt x="574" y="442"/>
                  </a:lnTo>
                  <a:lnTo>
                    <a:pt x="574" y="443"/>
                  </a:lnTo>
                  <a:lnTo>
                    <a:pt x="576" y="443"/>
                  </a:lnTo>
                  <a:lnTo>
                    <a:pt x="576" y="446"/>
                  </a:lnTo>
                  <a:lnTo>
                    <a:pt x="576" y="443"/>
                  </a:lnTo>
                  <a:lnTo>
                    <a:pt x="576" y="444"/>
                  </a:lnTo>
                  <a:lnTo>
                    <a:pt x="577" y="446"/>
                  </a:lnTo>
                  <a:lnTo>
                    <a:pt x="577" y="444"/>
                  </a:lnTo>
                  <a:lnTo>
                    <a:pt x="579" y="442"/>
                  </a:lnTo>
                  <a:lnTo>
                    <a:pt x="579" y="443"/>
                  </a:lnTo>
                  <a:lnTo>
                    <a:pt x="579" y="442"/>
                  </a:lnTo>
                  <a:lnTo>
                    <a:pt x="579" y="443"/>
                  </a:lnTo>
                  <a:lnTo>
                    <a:pt x="580" y="442"/>
                  </a:lnTo>
                  <a:lnTo>
                    <a:pt x="580" y="440"/>
                  </a:lnTo>
                  <a:lnTo>
                    <a:pt x="581" y="439"/>
                  </a:lnTo>
                  <a:lnTo>
                    <a:pt x="581" y="442"/>
                  </a:lnTo>
                  <a:lnTo>
                    <a:pt x="581" y="439"/>
                  </a:lnTo>
                  <a:lnTo>
                    <a:pt x="581" y="442"/>
                  </a:lnTo>
                  <a:lnTo>
                    <a:pt x="583" y="443"/>
                  </a:lnTo>
                  <a:lnTo>
                    <a:pt x="583" y="439"/>
                  </a:lnTo>
                  <a:lnTo>
                    <a:pt x="584" y="440"/>
                  </a:lnTo>
                  <a:lnTo>
                    <a:pt x="584" y="442"/>
                  </a:lnTo>
                  <a:lnTo>
                    <a:pt x="584" y="440"/>
                  </a:lnTo>
                  <a:lnTo>
                    <a:pt x="584" y="442"/>
                  </a:lnTo>
                  <a:lnTo>
                    <a:pt x="586" y="447"/>
                  </a:lnTo>
                  <a:lnTo>
                    <a:pt x="586" y="450"/>
                  </a:lnTo>
                  <a:lnTo>
                    <a:pt x="586" y="447"/>
                  </a:lnTo>
                  <a:lnTo>
                    <a:pt x="586" y="450"/>
                  </a:lnTo>
                  <a:lnTo>
                    <a:pt x="587" y="452"/>
                  </a:lnTo>
                  <a:lnTo>
                    <a:pt x="587" y="450"/>
                  </a:lnTo>
                  <a:lnTo>
                    <a:pt x="589" y="450"/>
                  </a:lnTo>
                  <a:lnTo>
                    <a:pt x="589" y="446"/>
                  </a:lnTo>
                  <a:lnTo>
                    <a:pt x="590" y="443"/>
                  </a:lnTo>
                  <a:lnTo>
                    <a:pt x="590" y="446"/>
                  </a:lnTo>
                  <a:lnTo>
                    <a:pt x="590" y="443"/>
                  </a:lnTo>
                  <a:lnTo>
                    <a:pt x="590" y="446"/>
                  </a:lnTo>
                  <a:lnTo>
                    <a:pt x="592" y="450"/>
                  </a:lnTo>
                  <a:lnTo>
                    <a:pt x="592" y="449"/>
                  </a:lnTo>
                  <a:lnTo>
                    <a:pt x="593" y="447"/>
                  </a:lnTo>
                  <a:lnTo>
                    <a:pt x="593" y="450"/>
                  </a:lnTo>
                  <a:lnTo>
                    <a:pt x="593" y="447"/>
                  </a:lnTo>
                  <a:lnTo>
                    <a:pt x="593" y="450"/>
                  </a:lnTo>
                  <a:lnTo>
                    <a:pt x="594" y="449"/>
                  </a:lnTo>
                  <a:lnTo>
                    <a:pt x="594" y="449"/>
                  </a:lnTo>
                  <a:lnTo>
                    <a:pt x="594" y="449"/>
                  </a:lnTo>
                  <a:lnTo>
                    <a:pt x="594" y="449"/>
                  </a:lnTo>
                  <a:lnTo>
                    <a:pt x="596" y="450"/>
                  </a:lnTo>
                  <a:lnTo>
                    <a:pt x="596" y="449"/>
                  </a:lnTo>
                  <a:lnTo>
                    <a:pt x="597" y="447"/>
                  </a:lnTo>
                  <a:lnTo>
                    <a:pt x="597" y="450"/>
                  </a:lnTo>
                  <a:lnTo>
                    <a:pt x="597" y="447"/>
                  </a:lnTo>
                  <a:lnTo>
                    <a:pt x="597" y="450"/>
                  </a:lnTo>
                  <a:lnTo>
                    <a:pt x="599" y="449"/>
                  </a:lnTo>
                  <a:lnTo>
                    <a:pt x="599" y="446"/>
                  </a:lnTo>
                  <a:lnTo>
                    <a:pt x="600" y="444"/>
                  </a:lnTo>
                  <a:lnTo>
                    <a:pt x="600" y="444"/>
                  </a:lnTo>
                  <a:lnTo>
                    <a:pt x="602" y="444"/>
                  </a:lnTo>
                  <a:lnTo>
                    <a:pt x="602" y="439"/>
                  </a:lnTo>
                  <a:lnTo>
                    <a:pt x="603" y="439"/>
                  </a:lnTo>
                  <a:lnTo>
                    <a:pt x="603" y="437"/>
                  </a:lnTo>
                  <a:lnTo>
                    <a:pt x="605" y="437"/>
                  </a:lnTo>
                  <a:lnTo>
                    <a:pt x="605" y="431"/>
                  </a:lnTo>
                  <a:lnTo>
                    <a:pt x="606" y="430"/>
                  </a:lnTo>
                  <a:lnTo>
                    <a:pt x="606" y="426"/>
                  </a:lnTo>
                  <a:lnTo>
                    <a:pt x="607" y="426"/>
                  </a:lnTo>
                  <a:lnTo>
                    <a:pt x="607" y="426"/>
                  </a:lnTo>
                  <a:lnTo>
                    <a:pt x="607" y="426"/>
                  </a:lnTo>
                  <a:lnTo>
                    <a:pt x="607" y="426"/>
                  </a:lnTo>
                  <a:lnTo>
                    <a:pt x="609" y="424"/>
                  </a:lnTo>
                  <a:lnTo>
                    <a:pt x="609" y="426"/>
                  </a:lnTo>
                  <a:lnTo>
                    <a:pt x="609" y="424"/>
                  </a:lnTo>
                  <a:lnTo>
                    <a:pt x="609" y="426"/>
                  </a:lnTo>
                  <a:lnTo>
                    <a:pt x="610" y="429"/>
                  </a:lnTo>
                  <a:lnTo>
                    <a:pt x="610" y="426"/>
                  </a:lnTo>
                  <a:lnTo>
                    <a:pt x="612" y="426"/>
                  </a:lnTo>
                  <a:lnTo>
                    <a:pt x="612" y="430"/>
                  </a:lnTo>
                  <a:lnTo>
                    <a:pt x="612" y="426"/>
                  </a:lnTo>
                  <a:lnTo>
                    <a:pt x="612" y="430"/>
                  </a:lnTo>
                  <a:lnTo>
                    <a:pt x="613" y="434"/>
                  </a:lnTo>
                  <a:lnTo>
                    <a:pt x="613" y="433"/>
                  </a:lnTo>
                  <a:lnTo>
                    <a:pt x="615" y="431"/>
                  </a:lnTo>
                  <a:lnTo>
                    <a:pt x="615" y="430"/>
                  </a:lnTo>
                  <a:lnTo>
                    <a:pt x="615" y="431"/>
                  </a:lnTo>
                  <a:lnTo>
                    <a:pt x="616" y="430"/>
                  </a:lnTo>
                  <a:lnTo>
                    <a:pt x="616" y="429"/>
                  </a:lnTo>
                  <a:lnTo>
                    <a:pt x="616" y="430"/>
                  </a:lnTo>
                  <a:lnTo>
                    <a:pt x="617" y="424"/>
                  </a:lnTo>
                  <a:lnTo>
                    <a:pt x="617" y="423"/>
                  </a:lnTo>
                  <a:lnTo>
                    <a:pt x="619" y="424"/>
                  </a:lnTo>
                  <a:lnTo>
                    <a:pt x="619" y="426"/>
                  </a:lnTo>
                  <a:lnTo>
                    <a:pt x="619" y="424"/>
                  </a:lnTo>
                  <a:lnTo>
                    <a:pt x="619" y="426"/>
                  </a:lnTo>
                  <a:lnTo>
                    <a:pt x="620" y="426"/>
                  </a:lnTo>
                  <a:lnTo>
                    <a:pt x="620" y="429"/>
                  </a:lnTo>
                  <a:lnTo>
                    <a:pt x="620" y="426"/>
                  </a:lnTo>
                  <a:lnTo>
                    <a:pt x="620" y="429"/>
                  </a:lnTo>
                  <a:lnTo>
                    <a:pt x="622" y="431"/>
                  </a:lnTo>
                  <a:lnTo>
                    <a:pt x="622" y="436"/>
                  </a:lnTo>
                  <a:lnTo>
                    <a:pt x="622" y="431"/>
                  </a:lnTo>
                  <a:lnTo>
                    <a:pt x="622" y="436"/>
                  </a:lnTo>
                  <a:lnTo>
                    <a:pt x="623" y="436"/>
                  </a:lnTo>
                  <a:lnTo>
                    <a:pt x="623" y="443"/>
                  </a:lnTo>
                  <a:lnTo>
                    <a:pt x="623" y="436"/>
                  </a:lnTo>
                  <a:lnTo>
                    <a:pt x="623" y="443"/>
                  </a:lnTo>
                  <a:lnTo>
                    <a:pt x="625" y="443"/>
                  </a:lnTo>
                  <a:lnTo>
                    <a:pt x="625" y="443"/>
                  </a:lnTo>
                  <a:lnTo>
                    <a:pt x="625" y="443"/>
                  </a:lnTo>
                  <a:lnTo>
                    <a:pt x="625" y="443"/>
                  </a:lnTo>
                  <a:lnTo>
                    <a:pt x="626" y="443"/>
                  </a:lnTo>
                  <a:lnTo>
                    <a:pt x="626" y="443"/>
                  </a:lnTo>
                  <a:lnTo>
                    <a:pt x="626" y="443"/>
                  </a:lnTo>
                  <a:lnTo>
                    <a:pt x="626" y="443"/>
                  </a:lnTo>
                  <a:lnTo>
                    <a:pt x="628" y="442"/>
                  </a:lnTo>
                  <a:lnTo>
                    <a:pt x="628" y="443"/>
                  </a:lnTo>
                  <a:lnTo>
                    <a:pt x="628" y="442"/>
                  </a:lnTo>
                  <a:lnTo>
                    <a:pt x="628" y="443"/>
                  </a:lnTo>
                  <a:lnTo>
                    <a:pt x="629" y="442"/>
                  </a:lnTo>
                  <a:lnTo>
                    <a:pt x="629" y="439"/>
                  </a:lnTo>
                  <a:lnTo>
                    <a:pt x="629" y="440"/>
                  </a:lnTo>
                  <a:lnTo>
                    <a:pt x="630" y="439"/>
                  </a:lnTo>
                  <a:lnTo>
                    <a:pt x="630" y="433"/>
                  </a:lnTo>
                  <a:lnTo>
                    <a:pt x="632" y="433"/>
                  </a:lnTo>
                  <a:lnTo>
                    <a:pt x="632" y="430"/>
                  </a:lnTo>
                  <a:lnTo>
                    <a:pt x="633" y="427"/>
                  </a:lnTo>
                  <a:lnTo>
                    <a:pt x="633" y="424"/>
                  </a:lnTo>
                  <a:lnTo>
                    <a:pt x="635" y="423"/>
                  </a:lnTo>
                  <a:lnTo>
                    <a:pt x="635" y="419"/>
                  </a:lnTo>
                  <a:lnTo>
                    <a:pt x="636" y="417"/>
                  </a:lnTo>
                  <a:lnTo>
                    <a:pt x="636" y="416"/>
                  </a:lnTo>
                  <a:lnTo>
                    <a:pt x="636" y="416"/>
                  </a:lnTo>
                  <a:lnTo>
                    <a:pt x="638" y="416"/>
                  </a:lnTo>
                  <a:lnTo>
                    <a:pt x="638" y="420"/>
                  </a:lnTo>
                  <a:lnTo>
                    <a:pt x="638" y="416"/>
                  </a:lnTo>
                  <a:lnTo>
                    <a:pt x="638" y="420"/>
                  </a:lnTo>
                  <a:lnTo>
                    <a:pt x="639" y="420"/>
                  </a:lnTo>
                  <a:lnTo>
                    <a:pt x="639" y="420"/>
                  </a:lnTo>
                  <a:lnTo>
                    <a:pt x="639" y="420"/>
                  </a:lnTo>
                  <a:lnTo>
                    <a:pt x="639" y="420"/>
                  </a:lnTo>
                  <a:lnTo>
                    <a:pt x="641" y="419"/>
                  </a:lnTo>
                  <a:lnTo>
                    <a:pt x="641" y="420"/>
                  </a:lnTo>
                  <a:lnTo>
                    <a:pt x="641" y="419"/>
                  </a:lnTo>
                  <a:lnTo>
                    <a:pt x="642" y="417"/>
                  </a:lnTo>
                  <a:lnTo>
                    <a:pt x="642" y="419"/>
                  </a:lnTo>
                  <a:lnTo>
                    <a:pt x="642" y="417"/>
                  </a:lnTo>
                  <a:lnTo>
                    <a:pt x="642" y="417"/>
                  </a:lnTo>
                  <a:lnTo>
                    <a:pt x="643" y="417"/>
                  </a:lnTo>
                  <a:lnTo>
                    <a:pt x="643" y="411"/>
                  </a:lnTo>
                  <a:lnTo>
                    <a:pt x="645" y="406"/>
                  </a:lnTo>
                  <a:lnTo>
                    <a:pt x="645" y="406"/>
                  </a:lnTo>
                  <a:lnTo>
                    <a:pt x="646" y="401"/>
                  </a:lnTo>
                  <a:lnTo>
                    <a:pt x="646" y="397"/>
                  </a:lnTo>
                  <a:lnTo>
                    <a:pt x="648" y="397"/>
                  </a:lnTo>
                  <a:lnTo>
                    <a:pt x="648" y="397"/>
                  </a:lnTo>
                  <a:lnTo>
                    <a:pt x="648" y="396"/>
                  </a:lnTo>
                  <a:lnTo>
                    <a:pt x="649" y="397"/>
                  </a:lnTo>
                  <a:lnTo>
                    <a:pt x="649" y="398"/>
                  </a:lnTo>
                  <a:lnTo>
                    <a:pt x="649" y="396"/>
                  </a:lnTo>
                  <a:lnTo>
                    <a:pt x="649" y="398"/>
                  </a:lnTo>
                  <a:lnTo>
                    <a:pt x="651" y="397"/>
                  </a:lnTo>
                  <a:lnTo>
                    <a:pt x="651" y="397"/>
                  </a:lnTo>
                  <a:lnTo>
                    <a:pt x="651" y="397"/>
                  </a:lnTo>
                  <a:lnTo>
                    <a:pt x="651" y="397"/>
                  </a:lnTo>
                  <a:lnTo>
                    <a:pt x="652" y="400"/>
                  </a:lnTo>
                  <a:lnTo>
                    <a:pt x="652" y="398"/>
                  </a:lnTo>
                  <a:lnTo>
                    <a:pt x="653" y="396"/>
                  </a:lnTo>
                  <a:lnTo>
                    <a:pt x="653" y="397"/>
                  </a:lnTo>
                  <a:lnTo>
                    <a:pt x="653" y="396"/>
                  </a:lnTo>
                  <a:lnTo>
                    <a:pt x="653" y="397"/>
                  </a:lnTo>
                  <a:lnTo>
                    <a:pt x="655" y="394"/>
                  </a:lnTo>
                  <a:lnTo>
                    <a:pt x="655" y="387"/>
                  </a:lnTo>
                  <a:lnTo>
                    <a:pt x="656" y="385"/>
                  </a:lnTo>
                  <a:lnTo>
                    <a:pt x="656" y="383"/>
                  </a:lnTo>
                  <a:lnTo>
                    <a:pt x="658" y="385"/>
                  </a:lnTo>
                  <a:lnTo>
                    <a:pt x="658" y="385"/>
                  </a:lnTo>
                  <a:lnTo>
                    <a:pt x="658" y="384"/>
                  </a:lnTo>
                  <a:lnTo>
                    <a:pt x="659" y="385"/>
                  </a:lnTo>
                  <a:lnTo>
                    <a:pt x="659" y="384"/>
                  </a:lnTo>
                  <a:lnTo>
                    <a:pt x="659" y="384"/>
                  </a:lnTo>
                  <a:lnTo>
                    <a:pt x="661" y="387"/>
                  </a:lnTo>
                  <a:lnTo>
                    <a:pt x="661" y="383"/>
                  </a:lnTo>
                  <a:lnTo>
                    <a:pt x="662" y="383"/>
                  </a:lnTo>
                  <a:lnTo>
                    <a:pt x="662" y="384"/>
                  </a:lnTo>
                  <a:lnTo>
                    <a:pt x="662" y="383"/>
                  </a:lnTo>
                  <a:lnTo>
                    <a:pt x="662" y="384"/>
                  </a:lnTo>
                  <a:lnTo>
                    <a:pt x="664" y="388"/>
                  </a:lnTo>
                  <a:lnTo>
                    <a:pt x="664" y="391"/>
                  </a:lnTo>
                  <a:lnTo>
                    <a:pt x="664" y="388"/>
                  </a:lnTo>
                  <a:lnTo>
                    <a:pt x="664" y="391"/>
                  </a:lnTo>
                  <a:lnTo>
                    <a:pt x="665" y="393"/>
                  </a:lnTo>
                  <a:lnTo>
                    <a:pt x="665" y="398"/>
                  </a:lnTo>
                  <a:lnTo>
                    <a:pt x="665" y="393"/>
                  </a:lnTo>
                  <a:lnTo>
                    <a:pt x="665" y="398"/>
                  </a:lnTo>
                  <a:lnTo>
                    <a:pt x="666" y="400"/>
                  </a:lnTo>
                  <a:lnTo>
                    <a:pt x="666" y="406"/>
                  </a:lnTo>
                  <a:lnTo>
                    <a:pt x="666" y="400"/>
                  </a:lnTo>
                  <a:lnTo>
                    <a:pt x="666" y="406"/>
                  </a:lnTo>
                  <a:lnTo>
                    <a:pt x="668" y="410"/>
                  </a:lnTo>
                  <a:lnTo>
                    <a:pt x="668" y="417"/>
                  </a:lnTo>
                  <a:lnTo>
                    <a:pt x="668" y="410"/>
                  </a:lnTo>
                  <a:lnTo>
                    <a:pt x="668" y="417"/>
                  </a:lnTo>
                  <a:lnTo>
                    <a:pt x="669" y="420"/>
                  </a:lnTo>
                  <a:lnTo>
                    <a:pt x="669" y="417"/>
                  </a:lnTo>
                  <a:lnTo>
                    <a:pt x="671" y="417"/>
                  </a:lnTo>
                  <a:lnTo>
                    <a:pt x="671" y="414"/>
                  </a:lnTo>
                  <a:lnTo>
                    <a:pt x="672" y="416"/>
                  </a:lnTo>
                  <a:lnTo>
                    <a:pt x="672" y="420"/>
                  </a:lnTo>
                  <a:lnTo>
                    <a:pt x="672" y="416"/>
                  </a:lnTo>
                  <a:lnTo>
                    <a:pt x="672" y="420"/>
                  </a:lnTo>
                  <a:lnTo>
                    <a:pt x="674" y="417"/>
                  </a:lnTo>
                  <a:lnTo>
                    <a:pt x="674" y="416"/>
                  </a:lnTo>
                  <a:lnTo>
                    <a:pt x="675" y="416"/>
                  </a:lnTo>
                  <a:lnTo>
                    <a:pt x="675" y="413"/>
                  </a:lnTo>
                  <a:lnTo>
                    <a:pt x="677" y="414"/>
                  </a:lnTo>
                  <a:lnTo>
                    <a:pt x="677" y="408"/>
                  </a:lnTo>
                  <a:lnTo>
                    <a:pt x="678" y="407"/>
                  </a:lnTo>
                  <a:lnTo>
                    <a:pt x="678" y="406"/>
                  </a:lnTo>
                  <a:lnTo>
                    <a:pt x="679" y="408"/>
                  </a:lnTo>
                  <a:lnTo>
                    <a:pt x="679" y="404"/>
                  </a:lnTo>
                  <a:lnTo>
                    <a:pt x="681" y="403"/>
                  </a:lnTo>
                  <a:lnTo>
                    <a:pt x="681" y="404"/>
                  </a:lnTo>
                  <a:lnTo>
                    <a:pt x="681" y="403"/>
                  </a:lnTo>
                  <a:lnTo>
                    <a:pt x="681" y="404"/>
                  </a:lnTo>
                  <a:lnTo>
                    <a:pt x="682" y="401"/>
                  </a:lnTo>
                  <a:lnTo>
                    <a:pt x="682" y="397"/>
                  </a:lnTo>
                  <a:lnTo>
                    <a:pt x="684" y="393"/>
                  </a:lnTo>
                  <a:lnTo>
                    <a:pt x="684" y="387"/>
                  </a:lnTo>
                  <a:lnTo>
                    <a:pt x="685" y="384"/>
                  </a:lnTo>
                  <a:lnTo>
                    <a:pt x="685" y="371"/>
                  </a:lnTo>
                  <a:lnTo>
                    <a:pt x="687" y="371"/>
                  </a:lnTo>
                  <a:lnTo>
                    <a:pt x="687" y="371"/>
                  </a:lnTo>
                  <a:lnTo>
                    <a:pt x="688" y="370"/>
                  </a:lnTo>
                  <a:lnTo>
                    <a:pt x="688" y="367"/>
                  </a:lnTo>
                  <a:lnTo>
                    <a:pt x="689" y="361"/>
                  </a:lnTo>
                  <a:lnTo>
                    <a:pt x="689" y="358"/>
                  </a:lnTo>
                  <a:lnTo>
                    <a:pt x="691" y="355"/>
                  </a:lnTo>
                  <a:lnTo>
                    <a:pt x="691" y="349"/>
                  </a:lnTo>
                  <a:lnTo>
                    <a:pt x="692" y="344"/>
                  </a:lnTo>
                  <a:lnTo>
                    <a:pt x="692" y="342"/>
                  </a:lnTo>
                  <a:lnTo>
                    <a:pt x="694" y="342"/>
                  </a:lnTo>
                  <a:lnTo>
                    <a:pt x="694" y="344"/>
                  </a:lnTo>
                  <a:lnTo>
                    <a:pt x="694" y="342"/>
                  </a:lnTo>
                  <a:lnTo>
                    <a:pt x="694" y="344"/>
                  </a:lnTo>
                  <a:lnTo>
                    <a:pt x="695" y="344"/>
                  </a:lnTo>
                  <a:lnTo>
                    <a:pt x="695" y="341"/>
                  </a:lnTo>
                  <a:lnTo>
                    <a:pt x="697" y="337"/>
                  </a:lnTo>
                  <a:lnTo>
                    <a:pt x="697" y="335"/>
                  </a:lnTo>
                  <a:lnTo>
                    <a:pt x="697" y="335"/>
                  </a:lnTo>
                  <a:lnTo>
                    <a:pt x="698" y="331"/>
                  </a:lnTo>
                  <a:lnTo>
                    <a:pt x="698" y="331"/>
                  </a:lnTo>
                  <a:lnTo>
                    <a:pt x="700" y="328"/>
                  </a:lnTo>
                  <a:lnTo>
                    <a:pt x="700" y="318"/>
                  </a:lnTo>
                  <a:lnTo>
                    <a:pt x="701" y="318"/>
                  </a:lnTo>
                  <a:lnTo>
                    <a:pt x="701" y="313"/>
                  </a:lnTo>
                  <a:lnTo>
                    <a:pt x="701" y="316"/>
                  </a:lnTo>
                  <a:lnTo>
                    <a:pt x="702" y="315"/>
                  </a:lnTo>
                  <a:lnTo>
                    <a:pt x="702" y="318"/>
                  </a:lnTo>
                  <a:lnTo>
                    <a:pt x="702" y="315"/>
                  </a:lnTo>
                  <a:lnTo>
                    <a:pt x="702" y="318"/>
                  </a:lnTo>
                  <a:lnTo>
                    <a:pt x="704" y="316"/>
                  </a:lnTo>
                  <a:lnTo>
                    <a:pt x="704" y="316"/>
                  </a:lnTo>
                  <a:lnTo>
                    <a:pt x="704" y="316"/>
                  </a:lnTo>
                  <a:lnTo>
                    <a:pt x="704" y="316"/>
                  </a:lnTo>
                  <a:lnTo>
                    <a:pt x="705" y="315"/>
                  </a:lnTo>
                  <a:lnTo>
                    <a:pt x="705" y="315"/>
                  </a:lnTo>
                  <a:lnTo>
                    <a:pt x="705" y="313"/>
                  </a:lnTo>
                  <a:lnTo>
                    <a:pt x="707" y="313"/>
                  </a:lnTo>
                  <a:lnTo>
                    <a:pt x="707" y="315"/>
                  </a:lnTo>
                  <a:lnTo>
                    <a:pt x="707" y="312"/>
                  </a:lnTo>
                  <a:lnTo>
                    <a:pt x="707" y="315"/>
                  </a:lnTo>
                  <a:lnTo>
                    <a:pt x="708" y="313"/>
                  </a:lnTo>
                  <a:lnTo>
                    <a:pt x="708" y="318"/>
                  </a:lnTo>
                  <a:lnTo>
                    <a:pt x="708" y="313"/>
                  </a:lnTo>
                  <a:lnTo>
                    <a:pt x="708" y="318"/>
                  </a:lnTo>
                  <a:lnTo>
                    <a:pt x="710" y="321"/>
                  </a:lnTo>
                  <a:lnTo>
                    <a:pt x="710" y="325"/>
                  </a:lnTo>
                  <a:lnTo>
                    <a:pt x="710" y="321"/>
                  </a:lnTo>
                  <a:lnTo>
                    <a:pt x="710" y="325"/>
                  </a:lnTo>
                  <a:lnTo>
                    <a:pt x="711" y="325"/>
                  </a:lnTo>
                  <a:lnTo>
                    <a:pt x="711" y="326"/>
                  </a:lnTo>
                  <a:lnTo>
                    <a:pt x="711" y="325"/>
                  </a:lnTo>
                  <a:lnTo>
                    <a:pt x="711" y="326"/>
                  </a:lnTo>
                  <a:lnTo>
                    <a:pt x="713" y="328"/>
                  </a:lnTo>
                  <a:lnTo>
                    <a:pt x="713" y="329"/>
                  </a:lnTo>
                  <a:lnTo>
                    <a:pt x="713" y="328"/>
                  </a:lnTo>
                  <a:lnTo>
                    <a:pt x="713" y="329"/>
                  </a:lnTo>
                  <a:lnTo>
                    <a:pt x="714" y="328"/>
                  </a:lnTo>
                  <a:lnTo>
                    <a:pt x="714" y="329"/>
                  </a:lnTo>
                  <a:lnTo>
                    <a:pt x="714" y="328"/>
                  </a:lnTo>
                  <a:lnTo>
                    <a:pt x="714" y="328"/>
                  </a:lnTo>
                  <a:lnTo>
                    <a:pt x="715" y="328"/>
                  </a:lnTo>
                  <a:lnTo>
                    <a:pt x="715" y="325"/>
                  </a:lnTo>
                  <a:lnTo>
                    <a:pt x="715" y="326"/>
                  </a:lnTo>
                  <a:lnTo>
                    <a:pt x="717" y="326"/>
                  </a:lnTo>
                  <a:lnTo>
                    <a:pt x="717" y="326"/>
                  </a:lnTo>
                  <a:lnTo>
                    <a:pt x="717" y="326"/>
                  </a:lnTo>
                  <a:lnTo>
                    <a:pt x="717" y="326"/>
                  </a:lnTo>
                  <a:lnTo>
                    <a:pt x="718" y="328"/>
                  </a:lnTo>
                  <a:lnTo>
                    <a:pt x="718" y="322"/>
                  </a:lnTo>
                  <a:lnTo>
                    <a:pt x="720" y="321"/>
                  </a:lnTo>
                  <a:lnTo>
                    <a:pt x="720" y="319"/>
                  </a:lnTo>
                  <a:lnTo>
                    <a:pt x="721" y="322"/>
                  </a:lnTo>
                  <a:lnTo>
                    <a:pt x="721" y="318"/>
                  </a:lnTo>
                  <a:lnTo>
                    <a:pt x="721" y="319"/>
                  </a:lnTo>
                  <a:lnTo>
                    <a:pt x="723" y="315"/>
                  </a:lnTo>
                  <a:lnTo>
                    <a:pt x="723" y="312"/>
                  </a:lnTo>
                  <a:lnTo>
                    <a:pt x="724" y="311"/>
                  </a:lnTo>
                  <a:lnTo>
                    <a:pt x="724" y="306"/>
                  </a:lnTo>
                  <a:lnTo>
                    <a:pt x="725" y="301"/>
                  </a:lnTo>
                  <a:lnTo>
                    <a:pt x="725" y="298"/>
                  </a:lnTo>
                  <a:lnTo>
                    <a:pt x="727" y="295"/>
                  </a:lnTo>
                  <a:lnTo>
                    <a:pt x="727" y="286"/>
                  </a:lnTo>
                  <a:lnTo>
                    <a:pt x="728" y="285"/>
                  </a:lnTo>
                  <a:lnTo>
                    <a:pt x="728" y="288"/>
                  </a:lnTo>
                  <a:lnTo>
                    <a:pt x="728" y="285"/>
                  </a:lnTo>
                  <a:lnTo>
                    <a:pt x="728" y="288"/>
                  </a:lnTo>
                  <a:lnTo>
                    <a:pt x="730" y="286"/>
                  </a:lnTo>
                  <a:lnTo>
                    <a:pt x="730" y="286"/>
                  </a:lnTo>
                  <a:lnTo>
                    <a:pt x="730" y="282"/>
                  </a:lnTo>
                  <a:lnTo>
                    <a:pt x="731" y="278"/>
                  </a:lnTo>
                  <a:lnTo>
                    <a:pt x="731" y="273"/>
                  </a:lnTo>
                  <a:lnTo>
                    <a:pt x="731" y="275"/>
                  </a:lnTo>
                  <a:lnTo>
                    <a:pt x="733" y="272"/>
                  </a:lnTo>
                  <a:lnTo>
                    <a:pt x="733" y="262"/>
                  </a:lnTo>
                  <a:lnTo>
                    <a:pt x="734" y="265"/>
                  </a:lnTo>
                  <a:lnTo>
                    <a:pt x="734" y="259"/>
                  </a:lnTo>
                  <a:lnTo>
                    <a:pt x="736" y="256"/>
                  </a:lnTo>
                  <a:lnTo>
                    <a:pt x="736" y="250"/>
                  </a:lnTo>
                  <a:lnTo>
                    <a:pt x="737" y="246"/>
                  </a:lnTo>
                  <a:lnTo>
                    <a:pt x="737" y="240"/>
                  </a:lnTo>
                  <a:lnTo>
                    <a:pt x="738" y="237"/>
                  </a:lnTo>
                  <a:lnTo>
                    <a:pt x="738" y="226"/>
                  </a:lnTo>
                  <a:lnTo>
                    <a:pt x="740" y="224"/>
                  </a:lnTo>
                  <a:lnTo>
                    <a:pt x="740" y="227"/>
                  </a:lnTo>
                  <a:lnTo>
                    <a:pt x="740" y="224"/>
                  </a:lnTo>
                  <a:lnTo>
                    <a:pt x="740" y="227"/>
                  </a:lnTo>
                  <a:lnTo>
                    <a:pt x="741" y="223"/>
                  </a:lnTo>
                  <a:lnTo>
                    <a:pt x="741" y="217"/>
                  </a:lnTo>
                  <a:lnTo>
                    <a:pt x="743" y="219"/>
                  </a:lnTo>
                  <a:lnTo>
                    <a:pt x="743" y="213"/>
                  </a:lnTo>
                  <a:lnTo>
                    <a:pt x="744" y="214"/>
                  </a:lnTo>
                  <a:lnTo>
                    <a:pt x="744" y="208"/>
                  </a:lnTo>
                  <a:lnTo>
                    <a:pt x="746" y="208"/>
                  </a:lnTo>
                  <a:lnTo>
                    <a:pt x="746" y="204"/>
                  </a:lnTo>
                  <a:lnTo>
                    <a:pt x="747" y="200"/>
                  </a:lnTo>
                  <a:lnTo>
                    <a:pt x="747" y="194"/>
                  </a:lnTo>
                  <a:lnTo>
                    <a:pt x="749" y="191"/>
                  </a:lnTo>
                  <a:lnTo>
                    <a:pt x="749" y="193"/>
                  </a:lnTo>
                  <a:lnTo>
                    <a:pt x="749" y="191"/>
                  </a:lnTo>
                  <a:lnTo>
                    <a:pt x="749" y="193"/>
                  </a:lnTo>
                  <a:lnTo>
                    <a:pt x="750" y="191"/>
                  </a:lnTo>
                  <a:lnTo>
                    <a:pt x="750" y="187"/>
                  </a:lnTo>
                  <a:lnTo>
                    <a:pt x="751" y="187"/>
                  </a:lnTo>
                  <a:lnTo>
                    <a:pt x="751" y="188"/>
                  </a:lnTo>
                  <a:lnTo>
                    <a:pt x="751" y="187"/>
                  </a:lnTo>
                  <a:lnTo>
                    <a:pt x="751" y="188"/>
                  </a:lnTo>
                  <a:lnTo>
                    <a:pt x="753" y="188"/>
                  </a:lnTo>
                  <a:lnTo>
                    <a:pt x="753" y="184"/>
                  </a:lnTo>
                  <a:lnTo>
                    <a:pt x="754" y="178"/>
                  </a:lnTo>
                  <a:lnTo>
                    <a:pt x="754" y="181"/>
                  </a:lnTo>
                  <a:lnTo>
                    <a:pt x="754" y="178"/>
                  </a:lnTo>
                  <a:lnTo>
                    <a:pt x="754" y="181"/>
                  </a:lnTo>
                  <a:lnTo>
                    <a:pt x="756" y="185"/>
                  </a:lnTo>
                  <a:lnTo>
                    <a:pt x="756" y="187"/>
                  </a:lnTo>
                  <a:lnTo>
                    <a:pt x="756" y="184"/>
                  </a:lnTo>
                  <a:lnTo>
                    <a:pt x="756" y="187"/>
                  </a:lnTo>
                  <a:lnTo>
                    <a:pt x="757" y="190"/>
                  </a:lnTo>
                  <a:lnTo>
                    <a:pt x="757" y="190"/>
                  </a:lnTo>
                  <a:lnTo>
                    <a:pt x="757" y="190"/>
                  </a:lnTo>
                  <a:lnTo>
                    <a:pt x="757" y="190"/>
                  </a:lnTo>
                  <a:lnTo>
                    <a:pt x="759" y="193"/>
                  </a:lnTo>
                  <a:lnTo>
                    <a:pt x="759" y="194"/>
                  </a:lnTo>
                  <a:lnTo>
                    <a:pt x="759" y="193"/>
                  </a:lnTo>
                  <a:lnTo>
                    <a:pt x="759" y="194"/>
                  </a:lnTo>
                  <a:lnTo>
                    <a:pt x="760" y="194"/>
                  </a:lnTo>
                  <a:lnTo>
                    <a:pt x="760" y="197"/>
                  </a:lnTo>
                  <a:lnTo>
                    <a:pt x="760" y="191"/>
                  </a:lnTo>
                  <a:lnTo>
                    <a:pt x="761" y="190"/>
                  </a:lnTo>
                  <a:lnTo>
                    <a:pt x="761" y="191"/>
                  </a:lnTo>
                  <a:lnTo>
                    <a:pt x="761" y="190"/>
                  </a:lnTo>
                  <a:lnTo>
                    <a:pt x="761" y="190"/>
                  </a:lnTo>
                  <a:lnTo>
                    <a:pt x="763" y="191"/>
                  </a:lnTo>
                  <a:lnTo>
                    <a:pt x="763" y="194"/>
                  </a:lnTo>
                  <a:lnTo>
                    <a:pt x="763" y="191"/>
                  </a:lnTo>
                  <a:lnTo>
                    <a:pt x="763" y="194"/>
                  </a:lnTo>
                  <a:lnTo>
                    <a:pt x="764" y="194"/>
                  </a:lnTo>
                  <a:lnTo>
                    <a:pt x="764" y="190"/>
                  </a:lnTo>
                  <a:lnTo>
                    <a:pt x="766" y="190"/>
                  </a:lnTo>
                  <a:lnTo>
                    <a:pt x="766" y="180"/>
                  </a:lnTo>
                  <a:lnTo>
                    <a:pt x="767" y="174"/>
                  </a:lnTo>
                  <a:lnTo>
                    <a:pt x="767" y="171"/>
                  </a:lnTo>
                  <a:lnTo>
                    <a:pt x="769" y="170"/>
                  </a:lnTo>
                  <a:lnTo>
                    <a:pt x="769" y="162"/>
                  </a:lnTo>
                  <a:lnTo>
                    <a:pt x="769" y="162"/>
                  </a:lnTo>
                  <a:lnTo>
                    <a:pt x="770" y="155"/>
                  </a:lnTo>
                  <a:lnTo>
                    <a:pt x="770" y="152"/>
                  </a:lnTo>
                  <a:lnTo>
                    <a:pt x="772" y="155"/>
                  </a:lnTo>
                  <a:lnTo>
                    <a:pt x="772" y="155"/>
                  </a:lnTo>
                  <a:lnTo>
                    <a:pt x="772" y="152"/>
                  </a:lnTo>
                  <a:lnTo>
                    <a:pt x="773" y="151"/>
                  </a:lnTo>
                  <a:lnTo>
                    <a:pt x="773" y="152"/>
                  </a:lnTo>
                  <a:lnTo>
                    <a:pt x="773" y="151"/>
                  </a:lnTo>
                  <a:lnTo>
                    <a:pt x="773" y="152"/>
                  </a:lnTo>
                  <a:lnTo>
                    <a:pt x="774" y="149"/>
                  </a:lnTo>
                  <a:lnTo>
                    <a:pt x="774" y="138"/>
                  </a:lnTo>
                  <a:lnTo>
                    <a:pt x="776" y="134"/>
                  </a:lnTo>
                  <a:lnTo>
                    <a:pt x="776" y="122"/>
                  </a:lnTo>
                  <a:lnTo>
                    <a:pt x="777" y="116"/>
                  </a:lnTo>
                  <a:lnTo>
                    <a:pt x="777" y="105"/>
                  </a:lnTo>
                  <a:lnTo>
                    <a:pt x="779" y="101"/>
                  </a:lnTo>
                  <a:lnTo>
                    <a:pt x="779" y="96"/>
                  </a:lnTo>
                  <a:lnTo>
                    <a:pt x="780" y="96"/>
                  </a:lnTo>
                  <a:lnTo>
                    <a:pt x="780" y="86"/>
                  </a:lnTo>
                  <a:lnTo>
                    <a:pt x="782" y="83"/>
                  </a:lnTo>
                  <a:lnTo>
                    <a:pt x="782" y="78"/>
                  </a:lnTo>
                  <a:lnTo>
                    <a:pt x="783" y="76"/>
                  </a:lnTo>
                  <a:lnTo>
                    <a:pt x="783" y="63"/>
                  </a:lnTo>
                  <a:lnTo>
                    <a:pt x="785" y="55"/>
                  </a:lnTo>
                  <a:lnTo>
                    <a:pt x="785" y="53"/>
                  </a:lnTo>
                  <a:lnTo>
                    <a:pt x="786" y="55"/>
                  </a:lnTo>
                  <a:lnTo>
                    <a:pt x="786" y="55"/>
                  </a:lnTo>
                  <a:lnTo>
                    <a:pt x="786" y="50"/>
                  </a:lnTo>
                  <a:lnTo>
                    <a:pt x="787" y="49"/>
                  </a:lnTo>
                  <a:lnTo>
                    <a:pt x="787" y="40"/>
                  </a:lnTo>
                  <a:lnTo>
                    <a:pt x="789" y="39"/>
                  </a:lnTo>
                  <a:lnTo>
                    <a:pt x="789" y="34"/>
                  </a:lnTo>
                  <a:lnTo>
                    <a:pt x="789" y="37"/>
                  </a:lnTo>
                  <a:lnTo>
                    <a:pt x="790" y="29"/>
                  </a:lnTo>
                  <a:lnTo>
                    <a:pt x="790" y="26"/>
                  </a:lnTo>
                  <a:lnTo>
                    <a:pt x="792" y="20"/>
                  </a:lnTo>
                  <a:lnTo>
                    <a:pt x="792" y="16"/>
                  </a:lnTo>
                  <a:lnTo>
                    <a:pt x="792" y="19"/>
                  </a:lnTo>
                  <a:lnTo>
                    <a:pt x="793" y="21"/>
                  </a:lnTo>
                  <a:lnTo>
                    <a:pt x="793" y="23"/>
                  </a:lnTo>
                  <a:lnTo>
                    <a:pt x="793" y="19"/>
                  </a:lnTo>
                  <a:lnTo>
                    <a:pt x="793" y="23"/>
                  </a:lnTo>
                  <a:lnTo>
                    <a:pt x="795" y="26"/>
                  </a:lnTo>
                  <a:lnTo>
                    <a:pt x="795" y="17"/>
                  </a:lnTo>
                  <a:lnTo>
                    <a:pt x="796" y="11"/>
                  </a:lnTo>
                  <a:lnTo>
                    <a:pt x="796" y="7"/>
                  </a:lnTo>
                  <a:lnTo>
                    <a:pt x="797" y="3"/>
                  </a:lnTo>
                  <a:lnTo>
                    <a:pt x="797" y="0"/>
                  </a:lnTo>
                  <a:lnTo>
                    <a:pt x="797" y="1"/>
                  </a:lnTo>
                  <a:lnTo>
                    <a:pt x="799" y="3"/>
                  </a:lnTo>
                  <a:lnTo>
                    <a:pt x="799" y="6"/>
                  </a:lnTo>
                  <a:lnTo>
                    <a:pt x="799" y="3"/>
                  </a:lnTo>
                  <a:lnTo>
                    <a:pt x="799" y="4"/>
                  </a:lnTo>
                  <a:lnTo>
                    <a:pt x="800" y="1"/>
                  </a:lnTo>
                  <a:lnTo>
                    <a:pt x="800" y="7"/>
                  </a:lnTo>
                  <a:lnTo>
                    <a:pt x="800" y="1"/>
                  </a:lnTo>
                  <a:lnTo>
                    <a:pt x="800" y="7"/>
                  </a:lnTo>
                  <a:lnTo>
                    <a:pt x="802" y="10"/>
                  </a:lnTo>
                  <a:lnTo>
                    <a:pt x="802" y="11"/>
                  </a:lnTo>
                  <a:lnTo>
                    <a:pt x="802" y="10"/>
                  </a:lnTo>
                  <a:lnTo>
                    <a:pt x="802" y="11"/>
                  </a:lnTo>
                  <a:lnTo>
                    <a:pt x="803" y="14"/>
                  </a:lnTo>
                  <a:lnTo>
                    <a:pt x="803" y="20"/>
                  </a:lnTo>
                  <a:lnTo>
                    <a:pt x="803" y="14"/>
                  </a:lnTo>
                  <a:lnTo>
                    <a:pt x="803" y="20"/>
                  </a:lnTo>
                  <a:lnTo>
                    <a:pt x="805" y="20"/>
                  </a:lnTo>
                  <a:lnTo>
                    <a:pt x="805" y="14"/>
                  </a:lnTo>
                  <a:lnTo>
                    <a:pt x="806" y="14"/>
                  </a:lnTo>
                  <a:lnTo>
                    <a:pt x="806" y="13"/>
                  </a:lnTo>
                  <a:lnTo>
                    <a:pt x="808" y="19"/>
                  </a:lnTo>
                  <a:lnTo>
                    <a:pt x="808" y="24"/>
                  </a:lnTo>
                  <a:lnTo>
                    <a:pt x="808" y="19"/>
                  </a:lnTo>
                  <a:lnTo>
                    <a:pt x="808" y="24"/>
                  </a:lnTo>
                  <a:lnTo>
                    <a:pt x="809" y="24"/>
                  </a:lnTo>
                  <a:lnTo>
                    <a:pt x="809" y="27"/>
                  </a:lnTo>
                  <a:lnTo>
                    <a:pt x="809" y="24"/>
                  </a:lnTo>
                  <a:lnTo>
                    <a:pt x="809" y="27"/>
                  </a:lnTo>
                  <a:lnTo>
                    <a:pt x="810" y="30"/>
                  </a:lnTo>
                  <a:lnTo>
                    <a:pt x="810" y="39"/>
                  </a:lnTo>
                  <a:lnTo>
                    <a:pt x="810" y="30"/>
                  </a:lnTo>
                  <a:lnTo>
                    <a:pt x="810" y="39"/>
                  </a:lnTo>
                  <a:lnTo>
                    <a:pt x="812" y="36"/>
                  </a:lnTo>
                  <a:lnTo>
                    <a:pt x="812" y="32"/>
                  </a:lnTo>
                  <a:lnTo>
                    <a:pt x="813" y="34"/>
                  </a:lnTo>
                  <a:lnTo>
                    <a:pt x="813" y="34"/>
                  </a:lnTo>
                  <a:lnTo>
                    <a:pt x="813" y="33"/>
                  </a:lnTo>
                  <a:lnTo>
                    <a:pt x="815" y="34"/>
                  </a:lnTo>
                  <a:lnTo>
                    <a:pt x="815" y="43"/>
                  </a:lnTo>
                  <a:lnTo>
                    <a:pt x="815" y="34"/>
                  </a:lnTo>
                  <a:lnTo>
                    <a:pt x="815" y="43"/>
                  </a:lnTo>
                  <a:lnTo>
                    <a:pt x="816" y="44"/>
                  </a:lnTo>
                  <a:lnTo>
                    <a:pt x="816" y="52"/>
                  </a:lnTo>
                  <a:lnTo>
                    <a:pt x="816" y="44"/>
                  </a:lnTo>
                  <a:lnTo>
                    <a:pt x="816" y="52"/>
                  </a:lnTo>
                  <a:lnTo>
                    <a:pt x="818" y="56"/>
                  </a:lnTo>
                  <a:lnTo>
                    <a:pt x="818" y="57"/>
                  </a:lnTo>
                  <a:lnTo>
                    <a:pt x="818" y="56"/>
                  </a:lnTo>
                  <a:lnTo>
                    <a:pt x="818" y="57"/>
                  </a:lnTo>
                  <a:lnTo>
                    <a:pt x="819" y="57"/>
                  </a:lnTo>
                  <a:lnTo>
                    <a:pt x="819" y="56"/>
                  </a:lnTo>
                  <a:lnTo>
                    <a:pt x="819" y="57"/>
                  </a:lnTo>
                  <a:lnTo>
                    <a:pt x="821" y="66"/>
                  </a:lnTo>
                  <a:lnTo>
                    <a:pt x="821" y="82"/>
                  </a:lnTo>
                  <a:lnTo>
                    <a:pt x="821" y="66"/>
                  </a:lnTo>
                  <a:lnTo>
                    <a:pt x="821" y="82"/>
                  </a:lnTo>
                  <a:lnTo>
                    <a:pt x="822" y="82"/>
                  </a:lnTo>
                  <a:lnTo>
                    <a:pt x="822" y="91"/>
                  </a:lnTo>
                  <a:lnTo>
                    <a:pt x="822" y="82"/>
                  </a:lnTo>
                  <a:lnTo>
                    <a:pt x="822" y="91"/>
                  </a:lnTo>
                  <a:lnTo>
                    <a:pt x="823" y="101"/>
                  </a:lnTo>
                  <a:lnTo>
                    <a:pt x="823" y="111"/>
                  </a:lnTo>
                  <a:lnTo>
                    <a:pt x="823" y="101"/>
                  </a:lnTo>
                  <a:lnTo>
                    <a:pt x="823" y="111"/>
                  </a:lnTo>
                  <a:lnTo>
                    <a:pt x="825" y="115"/>
                  </a:lnTo>
                  <a:lnTo>
                    <a:pt x="825" y="128"/>
                  </a:lnTo>
                  <a:lnTo>
                    <a:pt x="825" y="115"/>
                  </a:lnTo>
                  <a:lnTo>
                    <a:pt x="825" y="128"/>
                  </a:lnTo>
                  <a:lnTo>
                    <a:pt x="826" y="128"/>
                  </a:lnTo>
                  <a:lnTo>
                    <a:pt x="826" y="128"/>
                  </a:lnTo>
                  <a:lnTo>
                    <a:pt x="826" y="126"/>
                  </a:lnTo>
                  <a:lnTo>
                    <a:pt x="826" y="128"/>
                  </a:lnTo>
                  <a:lnTo>
                    <a:pt x="828" y="125"/>
                  </a:lnTo>
                  <a:lnTo>
                    <a:pt x="828" y="124"/>
                  </a:lnTo>
                  <a:lnTo>
                    <a:pt x="829" y="125"/>
                  </a:lnTo>
                  <a:lnTo>
                    <a:pt x="829" y="126"/>
                  </a:lnTo>
                  <a:lnTo>
                    <a:pt x="829" y="125"/>
                  </a:lnTo>
                  <a:lnTo>
                    <a:pt x="829" y="126"/>
                  </a:lnTo>
                  <a:lnTo>
                    <a:pt x="831" y="128"/>
                  </a:lnTo>
                  <a:lnTo>
                    <a:pt x="831" y="131"/>
                  </a:lnTo>
                  <a:lnTo>
                    <a:pt x="831" y="128"/>
                  </a:lnTo>
                  <a:lnTo>
                    <a:pt x="831" y="131"/>
                  </a:lnTo>
                  <a:lnTo>
                    <a:pt x="832" y="132"/>
                  </a:lnTo>
                  <a:lnTo>
                    <a:pt x="832" y="138"/>
                  </a:lnTo>
                  <a:lnTo>
                    <a:pt x="832" y="132"/>
                  </a:lnTo>
                  <a:lnTo>
                    <a:pt x="832" y="138"/>
                  </a:lnTo>
                  <a:lnTo>
                    <a:pt x="833" y="132"/>
                  </a:lnTo>
                  <a:lnTo>
                    <a:pt x="833" y="132"/>
                  </a:lnTo>
                  <a:lnTo>
                    <a:pt x="833" y="132"/>
                  </a:lnTo>
                  <a:lnTo>
                    <a:pt x="833" y="132"/>
                  </a:lnTo>
                  <a:lnTo>
                    <a:pt x="835" y="132"/>
                  </a:lnTo>
                  <a:lnTo>
                    <a:pt x="835" y="137"/>
                  </a:lnTo>
                  <a:lnTo>
                    <a:pt x="835" y="132"/>
                  </a:lnTo>
                  <a:lnTo>
                    <a:pt x="835" y="137"/>
                  </a:lnTo>
                  <a:lnTo>
                    <a:pt x="836" y="131"/>
                  </a:lnTo>
                  <a:lnTo>
                    <a:pt x="836" y="126"/>
                  </a:lnTo>
                  <a:lnTo>
                    <a:pt x="836" y="128"/>
                  </a:lnTo>
                  <a:lnTo>
                    <a:pt x="838" y="135"/>
                  </a:lnTo>
                  <a:lnTo>
                    <a:pt x="838" y="142"/>
                  </a:lnTo>
                  <a:lnTo>
                    <a:pt x="838" y="135"/>
                  </a:lnTo>
                  <a:lnTo>
                    <a:pt x="838" y="142"/>
                  </a:lnTo>
                  <a:lnTo>
                    <a:pt x="839" y="137"/>
                  </a:lnTo>
                  <a:lnTo>
                    <a:pt x="839" y="134"/>
                  </a:lnTo>
                  <a:lnTo>
                    <a:pt x="841" y="132"/>
                  </a:lnTo>
                  <a:lnTo>
                    <a:pt x="841" y="139"/>
                  </a:lnTo>
                  <a:lnTo>
                    <a:pt x="841" y="132"/>
                  </a:lnTo>
                  <a:lnTo>
                    <a:pt x="841" y="139"/>
                  </a:lnTo>
                  <a:lnTo>
                    <a:pt x="842" y="141"/>
                  </a:lnTo>
                  <a:lnTo>
                    <a:pt x="842" y="142"/>
                  </a:lnTo>
                  <a:lnTo>
                    <a:pt x="842" y="141"/>
                  </a:lnTo>
                  <a:lnTo>
                    <a:pt x="842" y="142"/>
                  </a:lnTo>
                  <a:lnTo>
                    <a:pt x="844" y="142"/>
                  </a:lnTo>
                  <a:lnTo>
                    <a:pt x="844" y="145"/>
                  </a:lnTo>
                  <a:lnTo>
                    <a:pt x="844" y="142"/>
                  </a:lnTo>
                  <a:lnTo>
                    <a:pt x="844" y="145"/>
                  </a:lnTo>
                  <a:lnTo>
                    <a:pt x="845" y="147"/>
                  </a:lnTo>
                  <a:lnTo>
                    <a:pt x="845" y="148"/>
                  </a:lnTo>
                  <a:lnTo>
                    <a:pt x="845" y="147"/>
                  </a:lnTo>
                  <a:lnTo>
                    <a:pt x="845" y="148"/>
                  </a:lnTo>
                  <a:lnTo>
                    <a:pt x="846" y="152"/>
                  </a:lnTo>
                  <a:lnTo>
                    <a:pt x="846" y="158"/>
                  </a:lnTo>
                  <a:lnTo>
                    <a:pt x="846" y="152"/>
                  </a:lnTo>
                  <a:lnTo>
                    <a:pt x="846" y="158"/>
                  </a:lnTo>
                  <a:lnTo>
                    <a:pt x="848" y="160"/>
                  </a:lnTo>
                  <a:lnTo>
                    <a:pt x="848" y="173"/>
                  </a:lnTo>
                  <a:lnTo>
                    <a:pt x="848" y="160"/>
                  </a:lnTo>
                  <a:lnTo>
                    <a:pt x="848" y="173"/>
                  </a:lnTo>
                  <a:lnTo>
                    <a:pt x="849" y="175"/>
                  </a:lnTo>
                  <a:lnTo>
                    <a:pt x="849" y="178"/>
                  </a:lnTo>
                  <a:lnTo>
                    <a:pt x="849" y="175"/>
                  </a:lnTo>
                  <a:lnTo>
                    <a:pt x="849" y="178"/>
                  </a:lnTo>
                  <a:lnTo>
                    <a:pt x="851" y="187"/>
                  </a:lnTo>
                  <a:lnTo>
                    <a:pt x="851" y="194"/>
                  </a:lnTo>
                  <a:lnTo>
                    <a:pt x="851" y="187"/>
                  </a:lnTo>
                  <a:lnTo>
                    <a:pt x="851" y="194"/>
                  </a:lnTo>
                  <a:lnTo>
                    <a:pt x="852" y="197"/>
                  </a:lnTo>
                  <a:lnTo>
                    <a:pt x="852" y="206"/>
                  </a:lnTo>
                  <a:lnTo>
                    <a:pt x="852" y="197"/>
                  </a:lnTo>
                  <a:lnTo>
                    <a:pt x="852" y="206"/>
                  </a:lnTo>
                  <a:lnTo>
                    <a:pt x="854" y="203"/>
                  </a:lnTo>
                  <a:lnTo>
                    <a:pt x="854" y="210"/>
                  </a:lnTo>
                  <a:lnTo>
                    <a:pt x="854" y="203"/>
                  </a:lnTo>
                  <a:lnTo>
                    <a:pt x="854" y="210"/>
                  </a:lnTo>
                  <a:lnTo>
                    <a:pt x="855" y="219"/>
                  </a:lnTo>
                  <a:lnTo>
                    <a:pt x="855" y="223"/>
                  </a:lnTo>
                  <a:lnTo>
                    <a:pt x="855" y="219"/>
                  </a:lnTo>
                  <a:lnTo>
                    <a:pt x="855" y="223"/>
                  </a:lnTo>
                  <a:lnTo>
                    <a:pt x="857" y="223"/>
                  </a:lnTo>
                  <a:lnTo>
                    <a:pt x="857" y="224"/>
                  </a:lnTo>
                  <a:lnTo>
                    <a:pt x="857" y="223"/>
                  </a:lnTo>
                  <a:lnTo>
                    <a:pt x="857" y="224"/>
                  </a:lnTo>
                  <a:lnTo>
                    <a:pt x="858" y="223"/>
                  </a:lnTo>
                  <a:lnTo>
                    <a:pt x="858" y="217"/>
                  </a:lnTo>
                  <a:lnTo>
                    <a:pt x="859" y="216"/>
                  </a:lnTo>
                  <a:lnTo>
                    <a:pt x="859" y="219"/>
                  </a:lnTo>
                  <a:lnTo>
                    <a:pt x="859" y="216"/>
                  </a:lnTo>
                  <a:lnTo>
                    <a:pt x="859" y="219"/>
                  </a:lnTo>
                  <a:lnTo>
                    <a:pt x="861" y="221"/>
                  </a:lnTo>
                  <a:lnTo>
                    <a:pt x="861" y="223"/>
                  </a:lnTo>
                  <a:lnTo>
                    <a:pt x="861" y="221"/>
                  </a:lnTo>
                  <a:lnTo>
                    <a:pt x="861" y="223"/>
                  </a:lnTo>
                  <a:lnTo>
                    <a:pt x="862" y="227"/>
                  </a:lnTo>
                  <a:lnTo>
                    <a:pt x="862" y="230"/>
                  </a:lnTo>
                  <a:lnTo>
                    <a:pt x="862" y="227"/>
                  </a:lnTo>
                  <a:lnTo>
                    <a:pt x="862" y="230"/>
                  </a:lnTo>
                  <a:lnTo>
                    <a:pt x="864" y="231"/>
                  </a:lnTo>
                  <a:lnTo>
                    <a:pt x="864" y="233"/>
                  </a:lnTo>
                  <a:lnTo>
                    <a:pt x="864" y="231"/>
                  </a:lnTo>
                  <a:lnTo>
                    <a:pt x="865" y="230"/>
                  </a:lnTo>
                  <a:lnTo>
                    <a:pt x="865" y="237"/>
                  </a:lnTo>
                  <a:lnTo>
                    <a:pt x="865" y="230"/>
                  </a:lnTo>
                  <a:lnTo>
                    <a:pt x="865" y="237"/>
                  </a:lnTo>
                  <a:lnTo>
                    <a:pt x="867" y="240"/>
                  </a:lnTo>
                  <a:lnTo>
                    <a:pt x="867" y="239"/>
                  </a:lnTo>
                  <a:lnTo>
                    <a:pt x="868" y="239"/>
                  </a:lnTo>
                  <a:lnTo>
                    <a:pt x="868" y="247"/>
                  </a:lnTo>
                  <a:lnTo>
                    <a:pt x="868" y="239"/>
                  </a:lnTo>
                  <a:lnTo>
                    <a:pt x="868" y="247"/>
                  </a:lnTo>
                  <a:lnTo>
                    <a:pt x="869" y="255"/>
                  </a:lnTo>
                  <a:lnTo>
                    <a:pt x="869" y="246"/>
                  </a:lnTo>
                  <a:lnTo>
                    <a:pt x="871" y="250"/>
                  </a:lnTo>
                  <a:lnTo>
                    <a:pt x="871" y="252"/>
                  </a:lnTo>
                  <a:lnTo>
                    <a:pt x="871" y="250"/>
                  </a:lnTo>
                  <a:lnTo>
                    <a:pt x="871" y="252"/>
                  </a:lnTo>
                  <a:lnTo>
                    <a:pt x="872" y="255"/>
                  </a:lnTo>
                  <a:lnTo>
                    <a:pt x="872" y="257"/>
                  </a:lnTo>
                  <a:lnTo>
                    <a:pt x="872" y="255"/>
                  </a:lnTo>
                  <a:lnTo>
                    <a:pt x="872" y="255"/>
                  </a:lnTo>
                  <a:lnTo>
                    <a:pt x="874" y="253"/>
                  </a:lnTo>
                  <a:lnTo>
                    <a:pt x="874" y="255"/>
                  </a:lnTo>
                  <a:lnTo>
                    <a:pt x="874" y="252"/>
                  </a:lnTo>
                  <a:lnTo>
                    <a:pt x="875" y="253"/>
                  </a:lnTo>
                  <a:lnTo>
                    <a:pt x="875" y="252"/>
                  </a:lnTo>
                  <a:lnTo>
                    <a:pt x="877" y="255"/>
                  </a:lnTo>
                  <a:lnTo>
                    <a:pt x="877" y="257"/>
                  </a:lnTo>
                  <a:lnTo>
                    <a:pt x="877" y="255"/>
                  </a:lnTo>
                  <a:lnTo>
                    <a:pt x="877" y="257"/>
                  </a:lnTo>
                  <a:lnTo>
                    <a:pt x="878" y="257"/>
                  </a:lnTo>
                  <a:lnTo>
                    <a:pt x="878" y="260"/>
                  </a:lnTo>
                  <a:lnTo>
                    <a:pt x="878" y="256"/>
                  </a:lnTo>
                  <a:lnTo>
                    <a:pt x="880" y="255"/>
                  </a:lnTo>
                  <a:lnTo>
                    <a:pt x="880" y="250"/>
                  </a:lnTo>
                  <a:lnTo>
                    <a:pt x="880" y="252"/>
                  </a:lnTo>
                  <a:lnTo>
                    <a:pt x="881" y="250"/>
                  </a:lnTo>
                  <a:lnTo>
                    <a:pt x="881" y="244"/>
                  </a:lnTo>
                  <a:lnTo>
                    <a:pt x="882" y="246"/>
                  </a:lnTo>
                  <a:lnTo>
                    <a:pt x="882" y="247"/>
                  </a:lnTo>
                  <a:lnTo>
                    <a:pt x="882" y="246"/>
                  </a:lnTo>
                  <a:lnTo>
                    <a:pt x="882" y="247"/>
                  </a:lnTo>
                  <a:lnTo>
                    <a:pt x="884" y="247"/>
                  </a:lnTo>
                  <a:lnTo>
                    <a:pt x="884" y="250"/>
                  </a:lnTo>
                  <a:lnTo>
                    <a:pt x="884" y="247"/>
                  </a:lnTo>
                  <a:lnTo>
                    <a:pt x="884" y="250"/>
                  </a:lnTo>
                  <a:lnTo>
                    <a:pt x="885" y="249"/>
                  </a:lnTo>
                  <a:lnTo>
                    <a:pt x="885" y="246"/>
                  </a:lnTo>
                  <a:lnTo>
                    <a:pt x="887" y="247"/>
                  </a:lnTo>
                  <a:lnTo>
                    <a:pt x="887" y="246"/>
                  </a:lnTo>
                  <a:lnTo>
                    <a:pt x="888" y="243"/>
                  </a:lnTo>
                  <a:lnTo>
                    <a:pt x="888" y="249"/>
                  </a:lnTo>
                  <a:lnTo>
                    <a:pt x="888" y="243"/>
                  </a:lnTo>
                  <a:lnTo>
                    <a:pt x="888" y="249"/>
                  </a:lnTo>
                  <a:lnTo>
                    <a:pt x="890" y="247"/>
                  </a:lnTo>
                  <a:lnTo>
                    <a:pt x="890" y="246"/>
                  </a:lnTo>
                  <a:lnTo>
                    <a:pt x="891" y="247"/>
                  </a:lnTo>
                  <a:lnTo>
                    <a:pt x="891" y="253"/>
                  </a:lnTo>
                  <a:lnTo>
                    <a:pt x="891" y="247"/>
                  </a:lnTo>
                  <a:lnTo>
                    <a:pt x="891" y="253"/>
                  </a:lnTo>
                  <a:lnTo>
                    <a:pt x="893" y="256"/>
                  </a:lnTo>
                  <a:lnTo>
                    <a:pt x="893" y="263"/>
                  </a:lnTo>
                  <a:lnTo>
                    <a:pt x="893" y="256"/>
                  </a:lnTo>
                  <a:lnTo>
                    <a:pt x="893" y="263"/>
                  </a:lnTo>
                  <a:lnTo>
                    <a:pt x="894" y="267"/>
                  </a:lnTo>
                  <a:lnTo>
                    <a:pt x="894" y="270"/>
                  </a:lnTo>
                  <a:lnTo>
                    <a:pt x="894" y="267"/>
                  </a:lnTo>
                  <a:lnTo>
                    <a:pt x="894" y="270"/>
                  </a:lnTo>
                  <a:lnTo>
                    <a:pt x="895" y="270"/>
                  </a:lnTo>
                  <a:lnTo>
                    <a:pt x="895" y="266"/>
                  </a:lnTo>
                  <a:lnTo>
                    <a:pt x="897" y="269"/>
                  </a:lnTo>
                  <a:lnTo>
                    <a:pt x="897" y="278"/>
                  </a:lnTo>
                  <a:lnTo>
                    <a:pt x="897" y="269"/>
                  </a:lnTo>
                  <a:lnTo>
                    <a:pt x="897" y="278"/>
                  </a:lnTo>
                  <a:lnTo>
                    <a:pt x="898" y="278"/>
                  </a:lnTo>
                  <a:lnTo>
                    <a:pt x="898" y="276"/>
                  </a:lnTo>
                  <a:lnTo>
                    <a:pt x="900" y="276"/>
                  </a:lnTo>
                  <a:lnTo>
                    <a:pt x="900" y="267"/>
                  </a:lnTo>
                  <a:lnTo>
                    <a:pt x="901" y="267"/>
                  </a:lnTo>
                  <a:lnTo>
                    <a:pt x="901" y="263"/>
                  </a:lnTo>
                  <a:lnTo>
                    <a:pt x="901" y="265"/>
                  </a:lnTo>
                  <a:lnTo>
                    <a:pt x="903" y="267"/>
                  </a:lnTo>
                  <a:lnTo>
                    <a:pt x="903" y="266"/>
                  </a:lnTo>
                  <a:lnTo>
                    <a:pt x="904" y="266"/>
                  </a:lnTo>
                  <a:lnTo>
                    <a:pt x="904" y="260"/>
                  </a:lnTo>
                  <a:lnTo>
                    <a:pt x="905" y="257"/>
                  </a:lnTo>
                  <a:lnTo>
                    <a:pt x="905" y="260"/>
                  </a:lnTo>
                  <a:lnTo>
                    <a:pt x="905" y="257"/>
                  </a:lnTo>
                  <a:lnTo>
                    <a:pt x="905" y="260"/>
                  </a:lnTo>
                  <a:lnTo>
                    <a:pt x="907" y="259"/>
                  </a:lnTo>
                  <a:lnTo>
                    <a:pt x="907" y="255"/>
                  </a:lnTo>
                  <a:lnTo>
                    <a:pt x="908" y="262"/>
                  </a:lnTo>
                  <a:lnTo>
                    <a:pt x="908" y="260"/>
                  </a:lnTo>
                  <a:lnTo>
                    <a:pt x="910" y="259"/>
                  </a:lnTo>
                  <a:lnTo>
                    <a:pt x="910" y="259"/>
                  </a:lnTo>
                  <a:lnTo>
                    <a:pt x="910" y="256"/>
                  </a:lnTo>
                  <a:lnTo>
                    <a:pt x="911" y="257"/>
                  </a:lnTo>
                  <a:lnTo>
                    <a:pt x="911" y="253"/>
                  </a:lnTo>
                  <a:lnTo>
                    <a:pt x="911" y="256"/>
                  </a:lnTo>
                  <a:lnTo>
                    <a:pt x="913" y="255"/>
                  </a:lnTo>
                  <a:lnTo>
                    <a:pt x="913" y="253"/>
                  </a:lnTo>
                  <a:lnTo>
                    <a:pt x="914" y="255"/>
                  </a:lnTo>
                  <a:lnTo>
                    <a:pt x="914" y="259"/>
                  </a:lnTo>
                  <a:lnTo>
                    <a:pt x="914" y="255"/>
                  </a:lnTo>
                  <a:lnTo>
                    <a:pt x="914" y="259"/>
                  </a:lnTo>
                  <a:lnTo>
                    <a:pt x="916" y="260"/>
                  </a:lnTo>
                  <a:lnTo>
                    <a:pt x="916" y="262"/>
                  </a:lnTo>
                  <a:lnTo>
                    <a:pt x="916" y="260"/>
                  </a:lnTo>
                  <a:lnTo>
                    <a:pt x="916" y="262"/>
                  </a:lnTo>
                  <a:lnTo>
                    <a:pt x="917" y="259"/>
                  </a:lnTo>
                  <a:lnTo>
                    <a:pt x="917" y="262"/>
                  </a:lnTo>
                  <a:lnTo>
                    <a:pt x="917" y="257"/>
                  </a:lnTo>
                  <a:lnTo>
                    <a:pt x="917" y="262"/>
                  </a:lnTo>
                  <a:lnTo>
                    <a:pt x="918" y="266"/>
                  </a:lnTo>
                  <a:lnTo>
                    <a:pt x="918" y="270"/>
                  </a:lnTo>
                  <a:lnTo>
                    <a:pt x="918" y="266"/>
                  </a:lnTo>
                  <a:lnTo>
                    <a:pt x="918" y="270"/>
                  </a:lnTo>
                  <a:lnTo>
                    <a:pt x="920" y="275"/>
                  </a:lnTo>
                  <a:lnTo>
                    <a:pt x="920" y="279"/>
                  </a:lnTo>
                  <a:lnTo>
                    <a:pt x="920" y="275"/>
                  </a:lnTo>
                  <a:lnTo>
                    <a:pt x="920" y="278"/>
                  </a:lnTo>
                  <a:lnTo>
                    <a:pt x="921" y="280"/>
                  </a:lnTo>
                  <a:lnTo>
                    <a:pt x="921" y="286"/>
                  </a:lnTo>
                  <a:lnTo>
                    <a:pt x="921" y="280"/>
                  </a:lnTo>
                  <a:lnTo>
                    <a:pt x="921" y="286"/>
                  </a:lnTo>
                  <a:lnTo>
                    <a:pt x="923" y="289"/>
                  </a:lnTo>
                  <a:lnTo>
                    <a:pt x="923" y="296"/>
                  </a:lnTo>
                  <a:lnTo>
                    <a:pt x="923" y="289"/>
                  </a:lnTo>
                  <a:lnTo>
                    <a:pt x="923" y="296"/>
                  </a:lnTo>
                  <a:lnTo>
                    <a:pt x="924" y="305"/>
                  </a:lnTo>
                  <a:lnTo>
                    <a:pt x="924" y="306"/>
                  </a:lnTo>
                  <a:lnTo>
                    <a:pt x="924" y="305"/>
                  </a:lnTo>
                  <a:lnTo>
                    <a:pt x="924" y="305"/>
                  </a:lnTo>
                  <a:lnTo>
                    <a:pt x="926" y="303"/>
                  </a:lnTo>
                  <a:lnTo>
                    <a:pt x="926" y="309"/>
                  </a:lnTo>
                  <a:lnTo>
                    <a:pt x="926" y="303"/>
                  </a:lnTo>
                  <a:lnTo>
                    <a:pt x="926" y="309"/>
                  </a:lnTo>
                  <a:lnTo>
                    <a:pt x="927" y="305"/>
                  </a:lnTo>
                  <a:lnTo>
                    <a:pt x="927" y="311"/>
                  </a:lnTo>
                  <a:lnTo>
                    <a:pt x="927" y="305"/>
                  </a:lnTo>
                  <a:lnTo>
                    <a:pt x="927" y="311"/>
                  </a:lnTo>
                  <a:lnTo>
                    <a:pt x="929" y="315"/>
                  </a:lnTo>
                  <a:lnTo>
                    <a:pt x="929" y="313"/>
                  </a:lnTo>
                  <a:lnTo>
                    <a:pt x="930" y="319"/>
                  </a:lnTo>
                  <a:lnTo>
                    <a:pt x="930" y="312"/>
                  </a:lnTo>
                  <a:lnTo>
                    <a:pt x="930" y="316"/>
                  </a:lnTo>
                  <a:lnTo>
                    <a:pt x="931" y="315"/>
                  </a:lnTo>
                  <a:lnTo>
                    <a:pt x="931" y="318"/>
                  </a:lnTo>
                  <a:lnTo>
                    <a:pt x="931" y="315"/>
                  </a:lnTo>
                  <a:lnTo>
                    <a:pt x="931" y="318"/>
                  </a:lnTo>
                  <a:lnTo>
                    <a:pt x="933" y="321"/>
                  </a:lnTo>
                  <a:lnTo>
                    <a:pt x="933" y="319"/>
                  </a:lnTo>
                  <a:lnTo>
                    <a:pt x="934" y="318"/>
                  </a:lnTo>
                  <a:lnTo>
                    <a:pt x="934" y="316"/>
                  </a:lnTo>
                  <a:lnTo>
                    <a:pt x="934" y="316"/>
                  </a:lnTo>
                  <a:lnTo>
                    <a:pt x="936" y="316"/>
                  </a:lnTo>
                  <a:lnTo>
                    <a:pt x="936" y="319"/>
                  </a:lnTo>
                  <a:lnTo>
                    <a:pt x="936" y="316"/>
                  </a:lnTo>
                  <a:lnTo>
                    <a:pt x="936" y="319"/>
                  </a:lnTo>
                  <a:lnTo>
                    <a:pt x="937" y="321"/>
                  </a:lnTo>
                  <a:lnTo>
                    <a:pt x="937" y="326"/>
                  </a:lnTo>
                  <a:lnTo>
                    <a:pt x="937" y="321"/>
                  </a:lnTo>
                  <a:lnTo>
                    <a:pt x="937" y="326"/>
                  </a:lnTo>
                  <a:lnTo>
                    <a:pt x="939" y="325"/>
                  </a:lnTo>
                  <a:lnTo>
                    <a:pt x="939" y="329"/>
                  </a:lnTo>
                  <a:lnTo>
                    <a:pt x="939" y="325"/>
                  </a:lnTo>
                  <a:lnTo>
                    <a:pt x="939" y="329"/>
                  </a:lnTo>
                  <a:lnTo>
                    <a:pt x="940" y="326"/>
                  </a:lnTo>
                  <a:lnTo>
                    <a:pt x="940" y="329"/>
                  </a:lnTo>
                  <a:lnTo>
                    <a:pt x="940" y="326"/>
                  </a:lnTo>
                  <a:lnTo>
                    <a:pt x="941" y="325"/>
                  </a:lnTo>
                  <a:lnTo>
                    <a:pt x="941" y="328"/>
                  </a:lnTo>
                  <a:lnTo>
                    <a:pt x="941" y="325"/>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79" name="Freeform 1143"/>
            <p:cNvSpPr>
              <a:spLocks/>
            </p:cNvSpPr>
            <p:nvPr/>
          </p:nvSpPr>
          <p:spPr bwMode="auto">
            <a:xfrm>
              <a:off x="4518" y="3723"/>
              <a:ext cx="462" cy="92"/>
            </a:xfrm>
            <a:custGeom>
              <a:avLst/>
              <a:gdLst>
                <a:gd name="T0" fmla="*/ 16 w 924"/>
                <a:gd name="T1" fmla="*/ 5 h 184"/>
                <a:gd name="T2" fmla="*/ 31 w 924"/>
                <a:gd name="T3" fmla="*/ 20 h 184"/>
                <a:gd name="T4" fmla="*/ 45 w 924"/>
                <a:gd name="T5" fmla="*/ 38 h 184"/>
                <a:gd name="T6" fmla="*/ 58 w 924"/>
                <a:gd name="T7" fmla="*/ 61 h 184"/>
                <a:gd name="T8" fmla="*/ 72 w 924"/>
                <a:gd name="T9" fmla="*/ 75 h 184"/>
                <a:gd name="T10" fmla="*/ 87 w 924"/>
                <a:gd name="T11" fmla="*/ 58 h 184"/>
                <a:gd name="T12" fmla="*/ 103 w 924"/>
                <a:gd name="T13" fmla="*/ 79 h 184"/>
                <a:gd name="T14" fmla="*/ 116 w 924"/>
                <a:gd name="T15" fmla="*/ 100 h 184"/>
                <a:gd name="T16" fmla="*/ 133 w 924"/>
                <a:gd name="T17" fmla="*/ 91 h 184"/>
                <a:gd name="T18" fmla="*/ 146 w 924"/>
                <a:gd name="T19" fmla="*/ 97 h 184"/>
                <a:gd name="T20" fmla="*/ 159 w 924"/>
                <a:gd name="T21" fmla="*/ 131 h 184"/>
                <a:gd name="T22" fmla="*/ 172 w 924"/>
                <a:gd name="T23" fmla="*/ 125 h 184"/>
                <a:gd name="T24" fmla="*/ 189 w 924"/>
                <a:gd name="T25" fmla="*/ 98 h 184"/>
                <a:gd name="T26" fmla="*/ 204 w 924"/>
                <a:gd name="T27" fmla="*/ 112 h 184"/>
                <a:gd name="T28" fmla="*/ 216 w 924"/>
                <a:gd name="T29" fmla="*/ 137 h 184"/>
                <a:gd name="T30" fmla="*/ 231 w 924"/>
                <a:gd name="T31" fmla="*/ 131 h 184"/>
                <a:gd name="T32" fmla="*/ 245 w 924"/>
                <a:gd name="T33" fmla="*/ 138 h 184"/>
                <a:gd name="T34" fmla="*/ 263 w 924"/>
                <a:gd name="T35" fmla="*/ 112 h 184"/>
                <a:gd name="T36" fmla="*/ 276 w 924"/>
                <a:gd name="T37" fmla="*/ 124 h 184"/>
                <a:gd name="T38" fmla="*/ 290 w 924"/>
                <a:gd name="T39" fmla="*/ 137 h 184"/>
                <a:gd name="T40" fmla="*/ 303 w 924"/>
                <a:gd name="T41" fmla="*/ 133 h 184"/>
                <a:gd name="T42" fmla="*/ 317 w 924"/>
                <a:gd name="T43" fmla="*/ 146 h 184"/>
                <a:gd name="T44" fmla="*/ 333 w 924"/>
                <a:gd name="T45" fmla="*/ 115 h 184"/>
                <a:gd name="T46" fmla="*/ 348 w 924"/>
                <a:gd name="T47" fmla="*/ 128 h 184"/>
                <a:gd name="T48" fmla="*/ 362 w 924"/>
                <a:gd name="T49" fmla="*/ 157 h 184"/>
                <a:gd name="T50" fmla="*/ 379 w 924"/>
                <a:gd name="T51" fmla="*/ 148 h 184"/>
                <a:gd name="T52" fmla="*/ 391 w 924"/>
                <a:gd name="T53" fmla="*/ 158 h 184"/>
                <a:gd name="T54" fmla="*/ 407 w 924"/>
                <a:gd name="T55" fmla="*/ 140 h 184"/>
                <a:gd name="T56" fmla="*/ 422 w 924"/>
                <a:gd name="T57" fmla="*/ 157 h 184"/>
                <a:gd name="T58" fmla="*/ 437 w 924"/>
                <a:gd name="T59" fmla="*/ 161 h 184"/>
                <a:gd name="T60" fmla="*/ 451 w 924"/>
                <a:gd name="T61" fmla="*/ 173 h 184"/>
                <a:gd name="T62" fmla="*/ 470 w 924"/>
                <a:gd name="T63" fmla="*/ 147 h 184"/>
                <a:gd name="T64" fmla="*/ 483 w 924"/>
                <a:gd name="T65" fmla="*/ 171 h 184"/>
                <a:gd name="T66" fmla="*/ 499 w 924"/>
                <a:gd name="T67" fmla="*/ 157 h 184"/>
                <a:gd name="T68" fmla="*/ 513 w 924"/>
                <a:gd name="T69" fmla="*/ 154 h 184"/>
                <a:gd name="T70" fmla="*/ 528 w 924"/>
                <a:gd name="T71" fmla="*/ 167 h 184"/>
                <a:gd name="T72" fmla="*/ 543 w 924"/>
                <a:gd name="T73" fmla="*/ 167 h 184"/>
                <a:gd name="T74" fmla="*/ 558 w 924"/>
                <a:gd name="T75" fmla="*/ 166 h 184"/>
                <a:gd name="T76" fmla="*/ 574 w 924"/>
                <a:gd name="T77" fmla="*/ 166 h 184"/>
                <a:gd name="T78" fmla="*/ 588 w 924"/>
                <a:gd name="T79" fmla="*/ 176 h 184"/>
                <a:gd name="T80" fmla="*/ 605 w 924"/>
                <a:gd name="T81" fmla="*/ 166 h 184"/>
                <a:gd name="T82" fmla="*/ 620 w 924"/>
                <a:gd name="T83" fmla="*/ 174 h 184"/>
                <a:gd name="T84" fmla="*/ 637 w 924"/>
                <a:gd name="T85" fmla="*/ 171 h 184"/>
                <a:gd name="T86" fmla="*/ 654 w 924"/>
                <a:gd name="T87" fmla="*/ 160 h 184"/>
                <a:gd name="T88" fmla="*/ 669 w 924"/>
                <a:gd name="T89" fmla="*/ 163 h 184"/>
                <a:gd name="T90" fmla="*/ 683 w 924"/>
                <a:gd name="T91" fmla="*/ 166 h 184"/>
                <a:gd name="T92" fmla="*/ 696 w 924"/>
                <a:gd name="T93" fmla="*/ 157 h 184"/>
                <a:gd name="T94" fmla="*/ 710 w 924"/>
                <a:gd name="T95" fmla="*/ 166 h 184"/>
                <a:gd name="T96" fmla="*/ 726 w 924"/>
                <a:gd name="T97" fmla="*/ 169 h 184"/>
                <a:gd name="T98" fmla="*/ 742 w 924"/>
                <a:gd name="T99" fmla="*/ 166 h 184"/>
                <a:gd name="T100" fmla="*/ 761 w 924"/>
                <a:gd name="T101" fmla="*/ 167 h 184"/>
                <a:gd name="T102" fmla="*/ 777 w 924"/>
                <a:gd name="T103" fmla="*/ 179 h 184"/>
                <a:gd name="T104" fmla="*/ 794 w 924"/>
                <a:gd name="T105" fmla="*/ 170 h 184"/>
                <a:gd name="T106" fmla="*/ 807 w 924"/>
                <a:gd name="T107" fmla="*/ 171 h 184"/>
                <a:gd name="T108" fmla="*/ 821 w 924"/>
                <a:gd name="T109" fmla="*/ 171 h 184"/>
                <a:gd name="T110" fmla="*/ 837 w 924"/>
                <a:gd name="T111" fmla="*/ 174 h 184"/>
                <a:gd name="T112" fmla="*/ 850 w 924"/>
                <a:gd name="T113" fmla="*/ 169 h 184"/>
                <a:gd name="T114" fmla="*/ 866 w 924"/>
                <a:gd name="T115" fmla="*/ 153 h 184"/>
                <a:gd name="T116" fmla="*/ 880 w 924"/>
                <a:gd name="T117" fmla="*/ 161 h 184"/>
                <a:gd name="T118" fmla="*/ 895 w 924"/>
                <a:gd name="T119" fmla="*/ 167 h 184"/>
                <a:gd name="T120" fmla="*/ 911 w 924"/>
                <a:gd name="T121" fmla="*/ 169 h 184"/>
                <a:gd name="T122" fmla="*/ 922 w 924"/>
                <a:gd name="T123" fmla="*/ 1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4" h="184">
                  <a:moveTo>
                    <a:pt x="0" y="29"/>
                  </a:moveTo>
                  <a:lnTo>
                    <a:pt x="0" y="30"/>
                  </a:lnTo>
                  <a:lnTo>
                    <a:pt x="2" y="26"/>
                  </a:lnTo>
                  <a:lnTo>
                    <a:pt x="2" y="29"/>
                  </a:lnTo>
                  <a:lnTo>
                    <a:pt x="2" y="26"/>
                  </a:lnTo>
                  <a:lnTo>
                    <a:pt x="2" y="29"/>
                  </a:lnTo>
                  <a:lnTo>
                    <a:pt x="3" y="25"/>
                  </a:lnTo>
                  <a:lnTo>
                    <a:pt x="3" y="23"/>
                  </a:lnTo>
                  <a:lnTo>
                    <a:pt x="5" y="23"/>
                  </a:lnTo>
                  <a:lnTo>
                    <a:pt x="5" y="20"/>
                  </a:lnTo>
                  <a:lnTo>
                    <a:pt x="6" y="17"/>
                  </a:lnTo>
                  <a:lnTo>
                    <a:pt x="6" y="12"/>
                  </a:lnTo>
                  <a:lnTo>
                    <a:pt x="8" y="12"/>
                  </a:lnTo>
                  <a:lnTo>
                    <a:pt x="8" y="13"/>
                  </a:lnTo>
                  <a:lnTo>
                    <a:pt x="8" y="12"/>
                  </a:lnTo>
                  <a:lnTo>
                    <a:pt x="8" y="13"/>
                  </a:lnTo>
                  <a:lnTo>
                    <a:pt x="9" y="13"/>
                  </a:lnTo>
                  <a:lnTo>
                    <a:pt x="9" y="10"/>
                  </a:lnTo>
                  <a:lnTo>
                    <a:pt x="11" y="7"/>
                  </a:lnTo>
                  <a:lnTo>
                    <a:pt x="11" y="9"/>
                  </a:lnTo>
                  <a:lnTo>
                    <a:pt x="11" y="5"/>
                  </a:lnTo>
                  <a:lnTo>
                    <a:pt x="12" y="5"/>
                  </a:lnTo>
                  <a:lnTo>
                    <a:pt x="12" y="5"/>
                  </a:lnTo>
                  <a:lnTo>
                    <a:pt x="12" y="3"/>
                  </a:lnTo>
                  <a:lnTo>
                    <a:pt x="12" y="5"/>
                  </a:lnTo>
                  <a:lnTo>
                    <a:pt x="13" y="6"/>
                  </a:lnTo>
                  <a:lnTo>
                    <a:pt x="13" y="7"/>
                  </a:lnTo>
                  <a:lnTo>
                    <a:pt x="13" y="6"/>
                  </a:lnTo>
                  <a:lnTo>
                    <a:pt x="13" y="7"/>
                  </a:lnTo>
                  <a:lnTo>
                    <a:pt x="15" y="9"/>
                  </a:lnTo>
                  <a:lnTo>
                    <a:pt x="15" y="5"/>
                  </a:lnTo>
                  <a:lnTo>
                    <a:pt x="15" y="6"/>
                  </a:lnTo>
                  <a:lnTo>
                    <a:pt x="16" y="5"/>
                  </a:lnTo>
                  <a:lnTo>
                    <a:pt x="16" y="3"/>
                  </a:lnTo>
                  <a:lnTo>
                    <a:pt x="18" y="0"/>
                  </a:lnTo>
                  <a:lnTo>
                    <a:pt x="18" y="5"/>
                  </a:lnTo>
                  <a:lnTo>
                    <a:pt x="18" y="0"/>
                  </a:lnTo>
                  <a:lnTo>
                    <a:pt x="18" y="5"/>
                  </a:lnTo>
                  <a:lnTo>
                    <a:pt x="19" y="3"/>
                  </a:lnTo>
                  <a:lnTo>
                    <a:pt x="19" y="3"/>
                  </a:lnTo>
                  <a:lnTo>
                    <a:pt x="19" y="3"/>
                  </a:lnTo>
                  <a:lnTo>
                    <a:pt x="21" y="3"/>
                  </a:lnTo>
                  <a:lnTo>
                    <a:pt x="21" y="0"/>
                  </a:lnTo>
                  <a:lnTo>
                    <a:pt x="21" y="3"/>
                  </a:lnTo>
                  <a:lnTo>
                    <a:pt x="22" y="3"/>
                  </a:lnTo>
                  <a:lnTo>
                    <a:pt x="22" y="6"/>
                  </a:lnTo>
                  <a:lnTo>
                    <a:pt x="22" y="3"/>
                  </a:lnTo>
                  <a:lnTo>
                    <a:pt x="22" y="6"/>
                  </a:lnTo>
                  <a:lnTo>
                    <a:pt x="24" y="5"/>
                  </a:lnTo>
                  <a:lnTo>
                    <a:pt x="24" y="5"/>
                  </a:lnTo>
                  <a:lnTo>
                    <a:pt x="25" y="6"/>
                  </a:lnTo>
                  <a:lnTo>
                    <a:pt x="25" y="12"/>
                  </a:lnTo>
                  <a:lnTo>
                    <a:pt x="25" y="6"/>
                  </a:lnTo>
                  <a:lnTo>
                    <a:pt x="25" y="12"/>
                  </a:lnTo>
                  <a:lnTo>
                    <a:pt x="26" y="15"/>
                  </a:lnTo>
                  <a:lnTo>
                    <a:pt x="26" y="16"/>
                  </a:lnTo>
                  <a:lnTo>
                    <a:pt x="26" y="15"/>
                  </a:lnTo>
                  <a:lnTo>
                    <a:pt x="26" y="16"/>
                  </a:lnTo>
                  <a:lnTo>
                    <a:pt x="28" y="15"/>
                  </a:lnTo>
                  <a:lnTo>
                    <a:pt x="28" y="16"/>
                  </a:lnTo>
                  <a:lnTo>
                    <a:pt x="28" y="15"/>
                  </a:lnTo>
                  <a:lnTo>
                    <a:pt x="28" y="16"/>
                  </a:lnTo>
                  <a:lnTo>
                    <a:pt x="29" y="23"/>
                  </a:lnTo>
                  <a:lnTo>
                    <a:pt x="29" y="19"/>
                  </a:lnTo>
                  <a:lnTo>
                    <a:pt x="31" y="19"/>
                  </a:lnTo>
                  <a:lnTo>
                    <a:pt x="31" y="20"/>
                  </a:lnTo>
                  <a:lnTo>
                    <a:pt x="31" y="19"/>
                  </a:lnTo>
                  <a:lnTo>
                    <a:pt x="31" y="20"/>
                  </a:lnTo>
                  <a:lnTo>
                    <a:pt x="32" y="23"/>
                  </a:lnTo>
                  <a:lnTo>
                    <a:pt x="32" y="29"/>
                  </a:lnTo>
                  <a:lnTo>
                    <a:pt x="32" y="23"/>
                  </a:lnTo>
                  <a:lnTo>
                    <a:pt x="32" y="29"/>
                  </a:lnTo>
                  <a:lnTo>
                    <a:pt x="34" y="26"/>
                  </a:lnTo>
                  <a:lnTo>
                    <a:pt x="34" y="30"/>
                  </a:lnTo>
                  <a:lnTo>
                    <a:pt x="34" y="26"/>
                  </a:lnTo>
                  <a:lnTo>
                    <a:pt x="34" y="30"/>
                  </a:lnTo>
                  <a:lnTo>
                    <a:pt x="35" y="28"/>
                  </a:lnTo>
                  <a:lnTo>
                    <a:pt x="35" y="23"/>
                  </a:lnTo>
                  <a:lnTo>
                    <a:pt x="35" y="26"/>
                  </a:lnTo>
                  <a:lnTo>
                    <a:pt x="36" y="28"/>
                  </a:lnTo>
                  <a:lnTo>
                    <a:pt x="36" y="26"/>
                  </a:lnTo>
                  <a:lnTo>
                    <a:pt x="36" y="26"/>
                  </a:lnTo>
                  <a:lnTo>
                    <a:pt x="38" y="29"/>
                  </a:lnTo>
                  <a:lnTo>
                    <a:pt x="38" y="28"/>
                  </a:lnTo>
                  <a:lnTo>
                    <a:pt x="39" y="29"/>
                  </a:lnTo>
                  <a:lnTo>
                    <a:pt x="39" y="26"/>
                  </a:lnTo>
                  <a:lnTo>
                    <a:pt x="41" y="25"/>
                  </a:lnTo>
                  <a:lnTo>
                    <a:pt x="41" y="29"/>
                  </a:lnTo>
                  <a:lnTo>
                    <a:pt x="41" y="25"/>
                  </a:lnTo>
                  <a:lnTo>
                    <a:pt x="41" y="29"/>
                  </a:lnTo>
                  <a:lnTo>
                    <a:pt x="42" y="33"/>
                  </a:lnTo>
                  <a:lnTo>
                    <a:pt x="42" y="35"/>
                  </a:lnTo>
                  <a:lnTo>
                    <a:pt x="42" y="33"/>
                  </a:lnTo>
                  <a:lnTo>
                    <a:pt x="42" y="35"/>
                  </a:lnTo>
                  <a:lnTo>
                    <a:pt x="44" y="35"/>
                  </a:lnTo>
                  <a:lnTo>
                    <a:pt x="44" y="39"/>
                  </a:lnTo>
                  <a:lnTo>
                    <a:pt x="44" y="35"/>
                  </a:lnTo>
                  <a:lnTo>
                    <a:pt x="44" y="39"/>
                  </a:lnTo>
                  <a:lnTo>
                    <a:pt x="45" y="38"/>
                  </a:lnTo>
                  <a:lnTo>
                    <a:pt x="45" y="41"/>
                  </a:lnTo>
                  <a:lnTo>
                    <a:pt x="45" y="38"/>
                  </a:lnTo>
                  <a:lnTo>
                    <a:pt x="45" y="41"/>
                  </a:lnTo>
                  <a:lnTo>
                    <a:pt x="47" y="43"/>
                  </a:lnTo>
                  <a:lnTo>
                    <a:pt x="47" y="42"/>
                  </a:lnTo>
                  <a:lnTo>
                    <a:pt x="47" y="42"/>
                  </a:lnTo>
                  <a:lnTo>
                    <a:pt x="48" y="41"/>
                  </a:lnTo>
                  <a:lnTo>
                    <a:pt x="48" y="43"/>
                  </a:lnTo>
                  <a:lnTo>
                    <a:pt x="48" y="41"/>
                  </a:lnTo>
                  <a:lnTo>
                    <a:pt x="48" y="43"/>
                  </a:lnTo>
                  <a:lnTo>
                    <a:pt x="49" y="41"/>
                  </a:lnTo>
                  <a:lnTo>
                    <a:pt x="49" y="45"/>
                  </a:lnTo>
                  <a:lnTo>
                    <a:pt x="49" y="41"/>
                  </a:lnTo>
                  <a:lnTo>
                    <a:pt x="49" y="45"/>
                  </a:lnTo>
                  <a:lnTo>
                    <a:pt x="51" y="43"/>
                  </a:lnTo>
                  <a:lnTo>
                    <a:pt x="51" y="49"/>
                  </a:lnTo>
                  <a:lnTo>
                    <a:pt x="51" y="43"/>
                  </a:lnTo>
                  <a:lnTo>
                    <a:pt x="51" y="48"/>
                  </a:lnTo>
                  <a:lnTo>
                    <a:pt x="52" y="46"/>
                  </a:lnTo>
                  <a:lnTo>
                    <a:pt x="52" y="51"/>
                  </a:lnTo>
                  <a:lnTo>
                    <a:pt x="52" y="46"/>
                  </a:lnTo>
                  <a:lnTo>
                    <a:pt x="52" y="51"/>
                  </a:lnTo>
                  <a:lnTo>
                    <a:pt x="54" y="56"/>
                  </a:lnTo>
                  <a:lnTo>
                    <a:pt x="54" y="59"/>
                  </a:lnTo>
                  <a:lnTo>
                    <a:pt x="54" y="56"/>
                  </a:lnTo>
                  <a:lnTo>
                    <a:pt x="55" y="61"/>
                  </a:lnTo>
                  <a:lnTo>
                    <a:pt x="55" y="62"/>
                  </a:lnTo>
                  <a:lnTo>
                    <a:pt x="55" y="61"/>
                  </a:lnTo>
                  <a:lnTo>
                    <a:pt x="55" y="62"/>
                  </a:lnTo>
                  <a:lnTo>
                    <a:pt x="57" y="64"/>
                  </a:lnTo>
                  <a:lnTo>
                    <a:pt x="57" y="59"/>
                  </a:lnTo>
                  <a:lnTo>
                    <a:pt x="58" y="59"/>
                  </a:lnTo>
                  <a:lnTo>
                    <a:pt x="58" y="61"/>
                  </a:lnTo>
                  <a:lnTo>
                    <a:pt x="58" y="59"/>
                  </a:lnTo>
                  <a:lnTo>
                    <a:pt x="58" y="61"/>
                  </a:lnTo>
                  <a:lnTo>
                    <a:pt x="60" y="59"/>
                  </a:lnTo>
                  <a:lnTo>
                    <a:pt x="60" y="64"/>
                  </a:lnTo>
                  <a:lnTo>
                    <a:pt x="60" y="59"/>
                  </a:lnTo>
                  <a:lnTo>
                    <a:pt x="60" y="62"/>
                  </a:lnTo>
                  <a:lnTo>
                    <a:pt x="61" y="64"/>
                  </a:lnTo>
                  <a:lnTo>
                    <a:pt x="61" y="62"/>
                  </a:lnTo>
                  <a:lnTo>
                    <a:pt x="61" y="64"/>
                  </a:lnTo>
                  <a:lnTo>
                    <a:pt x="62" y="64"/>
                  </a:lnTo>
                  <a:lnTo>
                    <a:pt x="62" y="64"/>
                  </a:lnTo>
                  <a:lnTo>
                    <a:pt x="64" y="69"/>
                  </a:lnTo>
                  <a:lnTo>
                    <a:pt x="64" y="71"/>
                  </a:lnTo>
                  <a:lnTo>
                    <a:pt x="64" y="68"/>
                  </a:lnTo>
                  <a:lnTo>
                    <a:pt x="65" y="64"/>
                  </a:lnTo>
                  <a:lnTo>
                    <a:pt x="65" y="65"/>
                  </a:lnTo>
                  <a:lnTo>
                    <a:pt x="65" y="62"/>
                  </a:lnTo>
                  <a:lnTo>
                    <a:pt x="67" y="61"/>
                  </a:lnTo>
                  <a:lnTo>
                    <a:pt x="67" y="62"/>
                  </a:lnTo>
                  <a:lnTo>
                    <a:pt x="67" y="61"/>
                  </a:lnTo>
                  <a:lnTo>
                    <a:pt x="67" y="62"/>
                  </a:lnTo>
                  <a:lnTo>
                    <a:pt x="68" y="64"/>
                  </a:lnTo>
                  <a:lnTo>
                    <a:pt x="68" y="58"/>
                  </a:lnTo>
                  <a:lnTo>
                    <a:pt x="70" y="59"/>
                  </a:lnTo>
                  <a:lnTo>
                    <a:pt x="70" y="66"/>
                  </a:lnTo>
                  <a:lnTo>
                    <a:pt x="70" y="59"/>
                  </a:lnTo>
                  <a:lnTo>
                    <a:pt x="70" y="66"/>
                  </a:lnTo>
                  <a:lnTo>
                    <a:pt x="71" y="68"/>
                  </a:lnTo>
                  <a:lnTo>
                    <a:pt x="71" y="72"/>
                  </a:lnTo>
                  <a:lnTo>
                    <a:pt x="71" y="68"/>
                  </a:lnTo>
                  <a:lnTo>
                    <a:pt x="71" y="72"/>
                  </a:lnTo>
                  <a:lnTo>
                    <a:pt x="72" y="74"/>
                  </a:lnTo>
                  <a:lnTo>
                    <a:pt x="72" y="75"/>
                  </a:lnTo>
                  <a:lnTo>
                    <a:pt x="72" y="74"/>
                  </a:lnTo>
                  <a:lnTo>
                    <a:pt x="72" y="75"/>
                  </a:lnTo>
                  <a:lnTo>
                    <a:pt x="74" y="76"/>
                  </a:lnTo>
                  <a:lnTo>
                    <a:pt x="74" y="75"/>
                  </a:lnTo>
                  <a:lnTo>
                    <a:pt x="75" y="72"/>
                  </a:lnTo>
                  <a:lnTo>
                    <a:pt x="75" y="72"/>
                  </a:lnTo>
                  <a:lnTo>
                    <a:pt x="75" y="71"/>
                  </a:lnTo>
                  <a:lnTo>
                    <a:pt x="75" y="72"/>
                  </a:lnTo>
                  <a:lnTo>
                    <a:pt x="77" y="71"/>
                  </a:lnTo>
                  <a:lnTo>
                    <a:pt x="77" y="74"/>
                  </a:lnTo>
                  <a:lnTo>
                    <a:pt x="77" y="71"/>
                  </a:lnTo>
                  <a:lnTo>
                    <a:pt x="77" y="74"/>
                  </a:lnTo>
                  <a:lnTo>
                    <a:pt x="78" y="75"/>
                  </a:lnTo>
                  <a:lnTo>
                    <a:pt x="78" y="76"/>
                  </a:lnTo>
                  <a:lnTo>
                    <a:pt x="78" y="75"/>
                  </a:lnTo>
                  <a:lnTo>
                    <a:pt x="80" y="75"/>
                  </a:lnTo>
                  <a:lnTo>
                    <a:pt x="80" y="71"/>
                  </a:lnTo>
                  <a:lnTo>
                    <a:pt x="81" y="71"/>
                  </a:lnTo>
                  <a:lnTo>
                    <a:pt x="81" y="71"/>
                  </a:lnTo>
                  <a:lnTo>
                    <a:pt x="81" y="71"/>
                  </a:lnTo>
                  <a:lnTo>
                    <a:pt x="81" y="71"/>
                  </a:lnTo>
                  <a:lnTo>
                    <a:pt x="83" y="71"/>
                  </a:lnTo>
                  <a:lnTo>
                    <a:pt x="83" y="68"/>
                  </a:lnTo>
                  <a:lnTo>
                    <a:pt x="83" y="69"/>
                  </a:lnTo>
                  <a:lnTo>
                    <a:pt x="84" y="64"/>
                  </a:lnTo>
                  <a:lnTo>
                    <a:pt x="84" y="66"/>
                  </a:lnTo>
                  <a:lnTo>
                    <a:pt x="84" y="64"/>
                  </a:lnTo>
                  <a:lnTo>
                    <a:pt x="84" y="66"/>
                  </a:lnTo>
                  <a:lnTo>
                    <a:pt x="85" y="65"/>
                  </a:lnTo>
                  <a:lnTo>
                    <a:pt x="85" y="64"/>
                  </a:lnTo>
                  <a:lnTo>
                    <a:pt x="85" y="65"/>
                  </a:lnTo>
                  <a:lnTo>
                    <a:pt x="87" y="64"/>
                  </a:lnTo>
                  <a:lnTo>
                    <a:pt x="87" y="58"/>
                  </a:lnTo>
                  <a:lnTo>
                    <a:pt x="88" y="62"/>
                  </a:lnTo>
                  <a:lnTo>
                    <a:pt x="88" y="56"/>
                  </a:lnTo>
                  <a:lnTo>
                    <a:pt x="90" y="58"/>
                  </a:lnTo>
                  <a:lnTo>
                    <a:pt x="90" y="61"/>
                  </a:lnTo>
                  <a:lnTo>
                    <a:pt x="90" y="58"/>
                  </a:lnTo>
                  <a:lnTo>
                    <a:pt x="90" y="61"/>
                  </a:lnTo>
                  <a:lnTo>
                    <a:pt x="91" y="61"/>
                  </a:lnTo>
                  <a:lnTo>
                    <a:pt x="91" y="61"/>
                  </a:lnTo>
                  <a:lnTo>
                    <a:pt x="93" y="58"/>
                  </a:lnTo>
                  <a:lnTo>
                    <a:pt x="93" y="65"/>
                  </a:lnTo>
                  <a:lnTo>
                    <a:pt x="93" y="58"/>
                  </a:lnTo>
                  <a:lnTo>
                    <a:pt x="93" y="65"/>
                  </a:lnTo>
                  <a:lnTo>
                    <a:pt x="94" y="59"/>
                  </a:lnTo>
                  <a:lnTo>
                    <a:pt x="94" y="56"/>
                  </a:lnTo>
                  <a:lnTo>
                    <a:pt x="96" y="58"/>
                  </a:lnTo>
                  <a:lnTo>
                    <a:pt x="96" y="56"/>
                  </a:lnTo>
                  <a:lnTo>
                    <a:pt x="97" y="62"/>
                  </a:lnTo>
                  <a:lnTo>
                    <a:pt x="97" y="66"/>
                  </a:lnTo>
                  <a:lnTo>
                    <a:pt x="97" y="62"/>
                  </a:lnTo>
                  <a:lnTo>
                    <a:pt x="97" y="66"/>
                  </a:lnTo>
                  <a:lnTo>
                    <a:pt x="98" y="68"/>
                  </a:lnTo>
                  <a:lnTo>
                    <a:pt x="98" y="71"/>
                  </a:lnTo>
                  <a:lnTo>
                    <a:pt x="98" y="68"/>
                  </a:lnTo>
                  <a:lnTo>
                    <a:pt x="98" y="71"/>
                  </a:lnTo>
                  <a:lnTo>
                    <a:pt x="100" y="71"/>
                  </a:lnTo>
                  <a:lnTo>
                    <a:pt x="100" y="74"/>
                  </a:lnTo>
                  <a:lnTo>
                    <a:pt x="100" y="71"/>
                  </a:lnTo>
                  <a:lnTo>
                    <a:pt x="100" y="74"/>
                  </a:lnTo>
                  <a:lnTo>
                    <a:pt x="101" y="76"/>
                  </a:lnTo>
                  <a:lnTo>
                    <a:pt x="101" y="79"/>
                  </a:lnTo>
                  <a:lnTo>
                    <a:pt x="101" y="76"/>
                  </a:lnTo>
                  <a:lnTo>
                    <a:pt x="101" y="79"/>
                  </a:lnTo>
                  <a:lnTo>
                    <a:pt x="103" y="79"/>
                  </a:lnTo>
                  <a:lnTo>
                    <a:pt x="103" y="76"/>
                  </a:lnTo>
                  <a:lnTo>
                    <a:pt x="104" y="74"/>
                  </a:lnTo>
                  <a:lnTo>
                    <a:pt x="104" y="71"/>
                  </a:lnTo>
                  <a:lnTo>
                    <a:pt x="106" y="71"/>
                  </a:lnTo>
                  <a:lnTo>
                    <a:pt x="106" y="71"/>
                  </a:lnTo>
                  <a:lnTo>
                    <a:pt x="106" y="71"/>
                  </a:lnTo>
                  <a:lnTo>
                    <a:pt x="106" y="71"/>
                  </a:lnTo>
                  <a:lnTo>
                    <a:pt x="107" y="72"/>
                  </a:lnTo>
                  <a:lnTo>
                    <a:pt x="107" y="75"/>
                  </a:lnTo>
                  <a:lnTo>
                    <a:pt x="107" y="72"/>
                  </a:lnTo>
                  <a:lnTo>
                    <a:pt x="107" y="75"/>
                  </a:lnTo>
                  <a:lnTo>
                    <a:pt x="108" y="78"/>
                  </a:lnTo>
                  <a:lnTo>
                    <a:pt x="108" y="85"/>
                  </a:lnTo>
                  <a:lnTo>
                    <a:pt x="108" y="78"/>
                  </a:lnTo>
                  <a:lnTo>
                    <a:pt x="108" y="85"/>
                  </a:lnTo>
                  <a:lnTo>
                    <a:pt x="110" y="87"/>
                  </a:lnTo>
                  <a:lnTo>
                    <a:pt x="110" y="88"/>
                  </a:lnTo>
                  <a:lnTo>
                    <a:pt x="110" y="87"/>
                  </a:lnTo>
                  <a:lnTo>
                    <a:pt x="110" y="88"/>
                  </a:lnTo>
                  <a:lnTo>
                    <a:pt x="111" y="88"/>
                  </a:lnTo>
                  <a:lnTo>
                    <a:pt x="111" y="94"/>
                  </a:lnTo>
                  <a:lnTo>
                    <a:pt x="111" y="88"/>
                  </a:lnTo>
                  <a:lnTo>
                    <a:pt x="111" y="92"/>
                  </a:lnTo>
                  <a:lnTo>
                    <a:pt x="113" y="92"/>
                  </a:lnTo>
                  <a:lnTo>
                    <a:pt x="113" y="95"/>
                  </a:lnTo>
                  <a:lnTo>
                    <a:pt x="113" y="92"/>
                  </a:lnTo>
                  <a:lnTo>
                    <a:pt x="114" y="98"/>
                  </a:lnTo>
                  <a:lnTo>
                    <a:pt x="114" y="102"/>
                  </a:lnTo>
                  <a:lnTo>
                    <a:pt x="114" y="98"/>
                  </a:lnTo>
                  <a:lnTo>
                    <a:pt x="114" y="102"/>
                  </a:lnTo>
                  <a:lnTo>
                    <a:pt x="116" y="100"/>
                  </a:lnTo>
                  <a:lnTo>
                    <a:pt x="116" y="101"/>
                  </a:lnTo>
                  <a:lnTo>
                    <a:pt x="116" y="100"/>
                  </a:lnTo>
                  <a:lnTo>
                    <a:pt x="116" y="101"/>
                  </a:lnTo>
                  <a:lnTo>
                    <a:pt x="117" y="98"/>
                  </a:lnTo>
                  <a:lnTo>
                    <a:pt x="117" y="97"/>
                  </a:lnTo>
                  <a:lnTo>
                    <a:pt x="117" y="98"/>
                  </a:lnTo>
                  <a:lnTo>
                    <a:pt x="119" y="101"/>
                  </a:lnTo>
                  <a:lnTo>
                    <a:pt x="119" y="104"/>
                  </a:lnTo>
                  <a:lnTo>
                    <a:pt x="119" y="101"/>
                  </a:lnTo>
                  <a:lnTo>
                    <a:pt x="119" y="104"/>
                  </a:lnTo>
                  <a:lnTo>
                    <a:pt x="120" y="105"/>
                  </a:lnTo>
                  <a:lnTo>
                    <a:pt x="120" y="104"/>
                  </a:lnTo>
                  <a:lnTo>
                    <a:pt x="121" y="105"/>
                  </a:lnTo>
                  <a:lnTo>
                    <a:pt x="121" y="107"/>
                  </a:lnTo>
                  <a:lnTo>
                    <a:pt x="121" y="104"/>
                  </a:lnTo>
                  <a:lnTo>
                    <a:pt x="123" y="105"/>
                  </a:lnTo>
                  <a:lnTo>
                    <a:pt x="123" y="107"/>
                  </a:lnTo>
                  <a:lnTo>
                    <a:pt x="123" y="105"/>
                  </a:lnTo>
                  <a:lnTo>
                    <a:pt x="123" y="107"/>
                  </a:lnTo>
                  <a:lnTo>
                    <a:pt x="124" y="108"/>
                  </a:lnTo>
                  <a:lnTo>
                    <a:pt x="124" y="104"/>
                  </a:lnTo>
                  <a:lnTo>
                    <a:pt x="126" y="102"/>
                  </a:lnTo>
                  <a:lnTo>
                    <a:pt x="126" y="100"/>
                  </a:lnTo>
                  <a:lnTo>
                    <a:pt x="126" y="102"/>
                  </a:lnTo>
                  <a:lnTo>
                    <a:pt x="127" y="104"/>
                  </a:lnTo>
                  <a:lnTo>
                    <a:pt x="127" y="110"/>
                  </a:lnTo>
                  <a:lnTo>
                    <a:pt x="127" y="104"/>
                  </a:lnTo>
                  <a:lnTo>
                    <a:pt x="127" y="110"/>
                  </a:lnTo>
                  <a:lnTo>
                    <a:pt x="129" y="108"/>
                  </a:lnTo>
                  <a:lnTo>
                    <a:pt x="129" y="100"/>
                  </a:lnTo>
                  <a:lnTo>
                    <a:pt x="130" y="98"/>
                  </a:lnTo>
                  <a:lnTo>
                    <a:pt x="130" y="94"/>
                  </a:lnTo>
                  <a:lnTo>
                    <a:pt x="132" y="94"/>
                  </a:lnTo>
                  <a:lnTo>
                    <a:pt x="132" y="91"/>
                  </a:lnTo>
                  <a:lnTo>
                    <a:pt x="133" y="91"/>
                  </a:lnTo>
                  <a:lnTo>
                    <a:pt x="133" y="87"/>
                  </a:lnTo>
                  <a:lnTo>
                    <a:pt x="134" y="81"/>
                  </a:lnTo>
                  <a:lnTo>
                    <a:pt x="134" y="81"/>
                  </a:lnTo>
                  <a:lnTo>
                    <a:pt x="136" y="81"/>
                  </a:lnTo>
                  <a:lnTo>
                    <a:pt x="136" y="81"/>
                  </a:lnTo>
                  <a:lnTo>
                    <a:pt x="136" y="81"/>
                  </a:lnTo>
                  <a:lnTo>
                    <a:pt x="136" y="81"/>
                  </a:lnTo>
                  <a:lnTo>
                    <a:pt x="137" y="82"/>
                  </a:lnTo>
                  <a:lnTo>
                    <a:pt x="137" y="87"/>
                  </a:lnTo>
                  <a:lnTo>
                    <a:pt x="137" y="82"/>
                  </a:lnTo>
                  <a:lnTo>
                    <a:pt x="137" y="87"/>
                  </a:lnTo>
                  <a:lnTo>
                    <a:pt x="139" y="87"/>
                  </a:lnTo>
                  <a:lnTo>
                    <a:pt x="139" y="89"/>
                  </a:lnTo>
                  <a:lnTo>
                    <a:pt x="139" y="87"/>
                  </a:lnTo>
                  <a:lnTo>
                    <a:pt x="139" y="89"/>
                  </a:lnTo>
                  <a:lnTo>
                    <a:pt x="140" y="89"/>
                  </a:lnTo>
                  <a:lnTo>
                    <a:pt x="140" y="97"/>
                  </a:lnTo>
                  <a:lnTo>
                    <a:pt x="140" y="89"/>
                  </a:lnTo>
                  <a:lnTo>
                    <a:pt x="140" y="97"/>
                  </a:lnTo>
                  <a:lnTo>
                    <a:pt x="142" y="95"/>
                  </a:lnTo>
                  <a:lnTo>
                    <a:pt x="142" y="98"/>
                  </a:lnTo>
                  <a:lnTo>
                    <a:pt x="142" y="95"/>
                  </a:lnTo>
                  <a:lnTo>
                    <a:pt x="142" y="98"/>
                  </a:lnTo>
                  <a:lnTo>
                    <a:pt x="143" y="98"/>
                  </a:lnTo>
                  <a:lnTo>
                    <a:pt x="143" y="100"/>
                  </a:lnTo>
                  <a:lnTo>
                    <a:pt x="143" y="98"/>
                  </a:lnTo>
                  <a:lnTo>
                    <a:pt x="143" y="100"/>
                  </a:lnTo>
                  <a:lnTo>
                    <a:pt x="144" y="95"/>
                  </a:lnTo>
                  <a:lnTo>
                    <a:pt x="144" y="95"/>
                  </a:lnTo>
                  <a:lnTo>
                    <a:pt x="146" y="97"/>
                  </a:lnTo>
                  <a:lnTo>
                    <a:pt x="146" y="100"/>
                  </a:lnTo>
                  <a:lnTo>
                    <a:pt x="146" y="97"/>
                  </a:lnTo>
                  <a:lnTo>
                    <a:pt x="146" y="97"/>
                  </a:lnTo>
                  <a:lnTo>
                    <a:pt x="147" y="94"/>
                  </a:lnTo>
                  <a:lnTo>
                    <a:pt x="147" y="94"/>
                  </a:lnTo>
                  <a:lnTo>
                    <a:pt x="147" y="91"/>
                  </a:lnTo>
                  <a:lnTo>
                    <a:pt x="147" y="94"/>
                  </a:lnTo>
                  <a:lnTo>
                    <a:pt x="149" y="95"/>
                  </a:lnTo>
                  <a:lnTo>
                    <a:pt x="149" y="97"/>
                  </a:lnTo>
                  <a:lnTo>
                    <a:pt x="149" y="95"/>
                  </a:lnTo>
                  <a:lnTo>
                    <a:pt x="149" y="97"/>
                  </a:lnTo>
                  <a:lnTo>
                    <a:pt x="150" y="101"/>
                  </a:lnTo>
                  <a:lnTo>
                    <a:pt x="150" y="102"/>
                  </a:lnTo>
                  <a:lnTo>
                    <a:pt x="150" y="101"/>
                  </a:lnTo>
                  <a:lnTo>
                    <a:pt x="150" y="102"/>
                  </a:lnTo>
                  <a:lnTo>
                    <a:pt x="152" y="104"/>
                  </a:lnTo>
                  <a:lnTo>
                    <a:pt x="152" y="107"/>
                  </a:lnTo>
                  <a:lnTo>
                    <a:pt x="152" y="104"/>
                  </a:lnTo>
                  <a:lnTo>
                    <a:pt x="152" y="107"/>
                  </a:lnTo>
                  <a:lnTo>
                    <a:pt x="153" y="108"/>
                  </a:lnTo>
                  <a:lnTo>
                    <a:pt x="153" y="111"/>
                  </a:lnTo>
                  <a:lnTo>
                    <a:pt x="153" y="108"/>
                  </a:lnTo>
                  <a:lnTo>
                    <a:pt x="153" y="111"/>
                  </a:lnTo>
                  <a:lnTo>
                    <a:pt x="155" y="111"/>
                  </a:lnTo>
                  <a:lnTo>
                    <a:pt x="155" y="120"/>
                  </a:lnTo>
                  <a:lnTo>
                    <a:pt x="155" y="111"/>
                  </a:lnTo>
                  <a:lnTo>
                    <a:pt x="155" y="120"/>
                  </a:lnTo>
                  <a:lnTo>
                    <a:pt x="156" y="121"/>
                  </a:lnTo>
                  <a:lnTo>
                    <a:pt x="156" y="125"/>
                  </a:lnTo>
                  <a:lnTo>
                    <a:pt x="156" y="121"/>
                  </a:lnTo>
                  <a:lnTo>
                    <a:pt x="156" y="125"/>
                  </a:lnTo>
                  <a:lnTo>
                    <a:pt x="157" y="128"/>
                  </a:lnTo>
                  <a:lnTo>
                    <a:pt x="157" y="133"/>
                  </a:lnTo>
                  <a:lnTo>
                    <a:pt x="157" y="128"/>
                  </a:lnTo>
                  <a:lnTo>
                    <a:pt x="157" y="133"/>
                  </a:lnTo>
                  <a:lnTo>
                    <a:pt x="159" y="131"/>
                  </a:lnTo>
                  <a:lnTo>
                    <a:pt x="159" y="133"/>
                  </a:lnTo>
                  <a:lnTo>
                    <a:pt x="159" y="131"/>
                  </a:lnTo>
                  <a:lnTo>
                    <a:pt x="160" y="133"/>
                  </a:lnTo>
                  <a:lnTo>
                    <a:pt x="160" y="134"/>
                  </a:lnTo>
                  <a:lnTo>
                    <a:pt x="160" y="131"/>
                  </a:lnTo>
                  <a:lnTo>
                    <a:pt x="160" y="134"/>
                  </a:lnTo>
                  <a:lnTo>
                    <a:pt x="162" y="133"/>
                  </a:lnTo>
                  <a:lnTo>
                    <a:pt x="162" y="135"/>
                  </a:lnTo>
                  <a:lnTo>
                    <a:pt x="162" y="133"/>
                  </a:lnTo>
                  <a:lnTo>
                    <a:pt x="162" y="135"/>
                  </a:lnTo>
                  <a:lnTo>
                    <a:pt x="163" y="135"/>
                  </a:lnTo>
                  <a:lnTo>
                    <a:pt x="163" y="138"/>
                  </a:lnTo>
                  <a:lnTo>
                    <a:pt x="163" y="135"/>
                  </a:lnTo>
                  <a:lnTo>
                    <a:pt x="163" y="138"/>
                  </a:lnTo>
                  <a:lnTo>
                    <a:pt x="165" y="138"/>
                  </a:lnTo>
                  <a:lnTo>
                    <a:pt x="165" y="138"/>
                  </a:lnTo>
                  <a:lnTo>
                    <a:pt x="165" y="137"/>
                  </a:lnTo>
                  <a:lnTo>
                    <a:pt x="165" y="138"/>
                  </a:lnTo>
                  <a:lnTo>
                    <a:pt x="166" y="138"/>
                  </a:lnTo>
                  <a:lnTo>
                    <a:pt x="166" y="135"/>
                  </a:lnTo>
                  <a:lnTo>
                    <a:pt x="168" y="135"/>
                  </a:lnTo>
                  <a:lnTo>
                    <a:pt x="168" y="135"/>
                  </a:lnTo>
                  <a:lnTo>
                    <a:pt x="168" y="134"/>
                  </a:lnTo>
                  <a:lnTo>
                    <a:pt x="168" y="135"/>
                  </a:lnTo>
                  <a:lnTo>
                    <a:pt x="169" y="137"/>
                  </a:lnTo>
                  <a:lnTo>
                    <a:pt x="169" y="135"/>
                  </a:lnTo>
                  <a:lnTo>
                    <a:pt x="169" y="135"/>
                  </a:lnTo>
                  <a:lnTo>
                    <a:pt x="170" y="133"/>
                  </a:lnTo>
                  <a:lnTo>
                    <a:pt x="170" y="128"/>
                  </a:lnTo>
                  <a:lnTo>
                    <a:pt x="172" y="125"/>
                  </a:lnTo>
                  <a:lnTo>
                    <a:pt x="172" y="125"/>
                  </a:lnTo>
                  <a:lnTo>
                    <a:pt x="172" y="125"/>
                  </a:lnTo>
                  <a:lnTo>
                    <a:pt x="172" y="125"/>
                  </a:lnTo>
                  <a:lnTo>
                    <a:pt x="173" y="125"/>
                  </a:lnTo>
                  <a:lnTo>
                    <a:pt x="173" y="120"/>
                  </a:lnTo>
                  <a:lnTo>
                    <a:pt x="175" y="120"/>
                  </a:lnTo>
                  <a:lnTo>
                    <a:pt x="175" y="114"/>
                  </a:lnTo>
                  <a:lnTo>
                    <a:pt x="176" y="114"/>
                  </a:lnTo>
                  <a:lnTo>
                    <a:pt x="176" y="114"/>
                  </a:lnTo>
                  <a:lnTo>
                    <a:pt x="178" y="112"/>
                  </a:lnTo>
                  <a:lnTo>
                    <a:pt x="178" y="104"/>
                  </a:lnTo>
                  <a:lnTo>
                    <a:pt x="179" y="101"/>
                  </a:lnTo>
                  <a:lnTo>
                    <a:pt x="179" y="100"/>
                  </a:lnTo>
                  <a:lnTo>
                    <a:pt x="180" y="98"/>
                  </a:lnTo>
                  <a:lnTo>
                    <a:pt x="180" y="98"/>
                  </a:lnTo>
                  <a:lnTo>
                    <a:pt x="180" y="98"/>
                  </a:lnTo>
                  <a:lnTo>
                    <a:pt x="180" y="98"/>
                  </a:lnTo>
                  <a:lnTo>
                    <a:pt x="182" y="95"/>
                  </a:lnTo>
                  <a:lnTo>
                    <a:pt x="182" y="95"/>
                  </a:lnTo>
                  <a:lnTo>
                    <a:pt x="182" y="95"/>
                  </a:lnTo>
                  <a:lnTo>
                    <a:pt x="182" y="95"/>
                  </a:lnTo>
                  <a:lnTo>
                    <a:pt x="183" y="97"/>
                  </a:lnTo>
                  <a:lnTo>
                    <a:pt x="183" y="95"/>
                  </a:lnTo>
                  <a:lnTo>
                    <a:pt x="185" y="94"/>
                  </a:lnTo>
                  <a:lnTo>
                    <a:pt x="185" y="97"/>
                  </a:lnTo>
                  <a:lnTo>
                    <a:pt x="185" y="94"/>
                  </a:lnTo>
                  <a:lnTo>
                    <a:pt x="185" y="97"/>
                  </a:lnTo>
                  <a:lnTo>
                    <a:pt x="186" y="97"/>
                  </a:lnTo>
                  <a:lnTo>
                    <a:pt x="186" y="100"/>
                  </a:lnTo>
                  <a:lnTo>
                    <a:pt x="186" y="97"/>
                  </a:lnTo>
                  <a:lnTo>
                    <a:pt x="186" y="100"/>
                  </a:lnTo>
                  <a:lnTo>
                    <a:pt x="188" y="98"/>
                  </a:lnTo>
                  <a:lnTo>
                    <a:pt x="188" y="100"/>
                  </a:lnTo>
                  <a:lnTo>
                    <a:pt x="188" y="98"/>
                  </a:lnTo>
                  <a:lnTo>
                    <a:pt x="188" y="100"/>
                  </a:lnTo>
                  <a:lnTo>
                    <a:pt x="189" y="98"/>
                  </a:lnTo>
                  <a:lnTo>
                    <a:pt x="189" y="97"/>
                  </a:lnTo>
                  <a:lnTo>
                    <a:pt x="191" y="98"/>
                  </a:lnTo>
                  <a:lnTo>
                    <a:pt x="191" y="100"/>
                  </a:lnTo>
                  <a:lnTo>
                    <a:pt x="191" y="98"/>
                  </a:lnTo>
                  <a:lnTo>
                    <a:pt x="191" y="100"/>
                  </a:lnTo>
                  <a:lnTo>
                    <a:pt x="192" y="101"/>
                  </a:lnTo>
                  <a:lnTo>
                    <a:pt x="192" y="101"/>
                  </a:lnTo>
                  <a:lnTo>
                    <a:pt x="192" y="98"/>
                  </a:lnTo>
                  <a:lnTo>
                    <a:pt x="193" y="100"/>
                  </a:lnTo>
                  <a:lnTo>
                    <a:pt x="193" y="101"/>
                  </a:lnTo>
                  <a:lnTo>
                    <a:pt x="193" y="100"/>
                  </a:lnTo>
                  <a:lnTo>
                    <a:pt x="193" y="101"/>
                  </a:lnTo>
                  <a:lnTo>
                    <a:pt x="195" y="101"/>
                  </a:lnTo>
                  <a:lnTo>
                    <a:pt x="195" y="105"/>
                  </a:lnTo>
                  <a:lnTo>
                    <a:pt x="195" y="101"/>
                  </a:lnTo>
                  <a:lnTo>
                    <a:pt x="195" y="105"/>
                  </a:lnTo>
                  <a:lnTo>
                    <a:pt x="196" y="108"/>
                  </a:lnTo>
                  <a:lnTo>
                    <a:pt x="196" y="107"/>
                  </a:lnTo>
                  <a:lnTo>
                    <a:pt x="196" y="107"/>
                  </a:lnTo>
                  <a:lnTo>
                    <a:pt x="198" y="108"/>
                  </a:lnTo>
                  <a:lnTo>
                    <a:pt x="198" y="104"/>
                  </a:lnTo>
                  <a:lnTo>
                    <a:pt x="198" y="107"/>
                  </a:lnTo>
                  <a:lnTo>
                    <a:pt x="199" y="108"/>
                  </a:lnTo>
                  <a:lnTo>
                    <a:pt x="199" y="112"/>
                  </a:lnTo>
                  <a:lnTo>
                    <a:pt x="199" y="108"/>
                  </a:lnTo>
                  <a:lnTo>
                    <a:pt x="199" y="112"/>
                  </a:lnTo>
                  <a:lnTo>
                    <a:pt x="201" y="114"/>
                  </a:lnTo>
                  <a:lnTo>
                    <a:pt x="201" y="111"/>
                  </a:lnTo>
                  <a:lnTo>
                    <a:pt x="202" y="112"/>
                  </a:lnTo>
                  <a:lnTo>
                    <a:pt x="202" y="115"/>
                  </a:lnTo>
                  <a:lnTo>
                    <a:pt x="202" y="112"/>
                  </a:lnTo>
                  <a:lnTo>
                    <a:pt x="202" y="115"/>
                  </a:lnTo>
                  <a:lnTo>
                    <a:pt x="204" y="112"/>
                  </a:lnTo>
                  <a:lnTo>
                    <a:pt x="204" y="112"/>
                  </a:lnTo>
                  <a:lnTo>
                    <a:pt x="205" y="114"/>
                  </a:lnTo>
                  <a:lnTo>
                    <a:pt x="205" y="115"/>
                  </a:lnTo>
                  <a:lnTo>
                    <a:pt x="205" y="114"/>
                  </a:lnTo>
                  <a:lnTo>
                    <a:pt x="205" y="115"/>
                  </a:lnTo>
                  <a:lnTo>
                    <a:pt x="206" y="117"/>
                  </a:lnTo>
                  <a:lnTo>
                    <a:pt x="206" y="117"/>
                  </a:lnTo>
                  <a:lnTo>
                    <a:pt x="206" y="115"/>
                  </a:lnTo>
                  <a:lnTo>
                    <a:pt x="208" y="120"/>
                  </a:lnTo>
                  <a:lnTo>
                    <a:pt x="208" y="120"/>
                  </a:lnTo>
                  <a:lnTo>
                    <a:pt x="208" y="120"/>
                  </a:lnTo>
                  <a:lnTo>
                    <a:pt x="208" y="120"/>
                  </a:lnTo>
                  <a:lnTo>
                    <a:pt x="209" y="118"/>
                  </a:lnTo>
                  <a:lnTo>
                    <a:pt x="209" y="118"/>
                  </a:lnTo>
                  <a:lnTo>
                    <a:pt x="209" y="117"/>
                  </a:lnTo>
                  <a:lnTo>
                    <a:pt x="209" y="118"/>
                  </a:lnTo>
                  <a:lnTo>
                    <a:pt x="211" y="124"/>
                  </a:lnTo>
                  <a:lnTo>
                    <a:pt x="211" y="125"/>
                  </a:lnTo>
                  <a:lnTo>
                    <a:pt x="211" y="124"/>
                  </a:lnTo>
                  <a:lnTo>
                    <a:pt x="211" y="125"/>
                  </a:lnTo>
                  <a:lnTo>
                    <a:pt x="212" y="125"/>
                  </a:lnTo>
                  <a:lnTo>
                    <a:pt x="212" y="128"/>
                  </a:lnTo>
                  <a:lnTo>
                    <a:pt x="212" y="125"/>
                  </a:lnTo>
                  <a:lnTo>
                    <a:pt x="212" y="128"/>
                  </a:lnTo>
                  <a:lnTo>
                    <a:pt x="214" y="131"/>
                  </a:lnTo>
                  <a:lnTo>
                    <a:pt x="214" y="135"/>
                  </a:lnTo>
                  <a:lnTo>
                    <a:pt x="214" y="131"/>
                  </a:lnTo>
                  <a:lnTo>
                    <a:pt x="214" y="135"/>
                  </a:lnTo>
                  <a:lnTo>
                    <a:pt x="215" y="134"/>
                  </a:lnTo>
                  <a:lnTo>
                    <a:pt x="215" y="135"/>
                  </a:lnTo>
                  <a:lnTo>
                    <a:pt x="215" y="134"/>
                  </a:lnTo>
                  <a:lnTo>
                    <a:pt x="215" y="135"/>
                  </a:lnTo>
                  <a:lnTo>
                    <a:pt x="216" y="137"/>
                  </a:lnTo>
                  <a:lnTo>
                    <a:pt x="216" y="140"/>
                  </a:lnTo>
                  <a:lnTo>
                    <a:pt x="216" y="137"/>
                  </a:lnTo>
                  <a:lnTo>
                    <a:pt x="216" y="140"/>
                  </a:lnTo>
                  <a:lnTo>
                    <a:pt x="218" y="143"/>
                  </a:lnTo>
                  <a:lnTo>
                    <a:pt x="218" y="146"/>
                  </a:lnTo>
                  <a:lnTo>
                    <a:pt x="218" y="143"/>
                  </a:lnTo>
                  <a:lnTo>
                    <a:pt x="218" y="146"/>
                  </a:lnTo>
                  <a:lnTo>
                    <a:pt x="219" y="141"/>
                  </a:lnTo>
                  <a:lnTo>
                    <a:pt x="219" y="138"/>
                  </a:lnTo>
                  <a:lnTo>
                    <a:pt x="221" y="135"/>
                  </a:lnTo>
                  <a:lnTo>
                    <a:pt x="221" y="137"/>
                  </a:lnTo>
                  <a:lnTo>
                    <a:pt x="221" y="135"/>
                  </a:lnTo>
                  <a:lnTo>
                    <a:pt x="221" y="137"/>
                  </a:lnTo>
                  <a:lnTo>
                    <a:pt x="222" y="134"/>
                  </a:lnTo>
                  <a:lnTo>
                    <a:pt x="222" y="133"/>
                  </a:lnTo>
                  <a:lnTo>
                    <a:pt x="224" y="133"/>
                  </a:lnTo>
                  <a:lnTo>
                    <a:pt x="224" y="133"/>
                  </a:lnTo>
                  <a:lnTo>
                    <a:pt x="224" y="133"/>
                  </a:lnTo>
                  <a:lnTo>
                    <a:pt x="224" y="133"/>
                  </a:lnTo>
                  <a:lnTo>
                    <a:pt x="225" y="133"/>
                  </a:lnTo>
                  <a:lnTo>
                    <a:pt x="225" y="137"/>
                  </a:lnTo>
                  <a:lnTo>
                    <a:pt x="225" y="133"/>
                  </a:lnTo>
                  <a:lnTo>
                    <a:pt x="225" y="137"/>
                  </a:lnTo>
                  <a:lnTo>
                    <a:pt x="227" y="135"/>
                  </a:lnTo>
                  <a:lnTo>
                    <a:pt x="227" y="133"/>
                  </a:lnTo>
                  <a:lnTo>
                    <a:pt x="227" y="134"/>
                  </a:lnTo>
                  <a:lnTo>
                    <a:pt x="228" y="134"/>
                  </a:lnTo>
                  <a:lnTo>
                    <a:pt x="228" y="133"/>
                  </a:lnTo>
                  <a:lnTo>
                    <a:pt x="229" y="131"/>
                  </a:lnTo>
                  <a:lnTo>
                    <a:pt x="229" y="130"/>
                  </a:lnTo>
                  <a:lnTo>
                    <a:pt x="229" y="131"/>
                  </a:lnTo>
                  <a:lnTo>
                    <a:pt x="231" y="131"/>
                  </a:lnTo>
                  <a:lnTo>
                    <a:pt x="231" y="131"/>
                  </a:lnTo>
                  <a:lnTo>
                    <a:pt x="232" y="131"/>
                  </a:lnTo>
                  <a:lnTo>
                    <a:pt x="232" y="134"/>
                  </a:lnTo>
                  <a:lnTo>
                    <a:pt x="232" y="131"/>
                  </a:lnTo>
                  <a:lnTo>
                    <a:pt x="232" y="131"/>
                  </a:lnTo>
                  <a:lnTo>
                    <a:pt x="234" y="131"/>
                  </a:lnTo>
                  <a:lnTo>
                    <a:pt x="234" y="131"/>
                  </a:lnTo>
                  <a:lnTo>
                    <a:pt x="234" y="130"/>
                  </a:lnTo>
                  <a:lnTo>
                    <a:pt x="235" y="125"/>
                  </a:lnTo>
                  <a:lnTo>
                    <a:pt x="235" y="128"/>
                  </a:lnTo>
                  <a:lnTo>
                    <a:pt x="235" y="125"/>
                  </a:lnTo>
                  <a:lnTo>
                    <a:pt x="235" y="128"/>
                  </a:lnTo>
                  <a:lnTo>
                    <a:pt x="237" y="128"/>
                  </a:lnTo>
                  <a:lnTo>
                    <a:pt x="237" y="130"/>
                  </a:lnTo>
                  <a:lnTo>
                    <a:pt x="237" y="128"/>
                  </a:lnTo>
                  <a:lnTo>
                    <a:pt x="237" y="128"/>
                  </a:lnTo>
                  <a:lnTo>
                    <a:pt x="238" y="130"/>
                  </a:lnTo>
                  <a:lnTo>
                    <a:pt x="238" y="130"/>
                  </a:lnTo>
                  <a:lnTo>
                    <a:pt x="238" y="130"/>
                  </a:lnTo>
                  <a:lnTo>
                    <a:pt x="240" y="131"/>
                  </a:lnTo>
                  <a:lnTo>
                    <a:pt x="240" y="133"/>
                  </a:lnTo>
                  <a:lnTo>
                    <a:pt x="240" y="131"/>
                  </a:lnTo>
                  <a:lnTo>
                    <a:pt x="240" y="133"/>
                  </a:lnTo>
                  <a:lnTo>
                    <a:pt x="241" y="133"/>
                  </a:lnTo>
                  <a:lnTo>
                    <a:pt x="241" y="135"/>
                  </a:lnTo>
                  <a:lnTo>
                    <a:pt x="241" y="133"/>
                  </a:lnTo>
                  <a:lnTo>
                    <a:pt x="241" y="135"/>
                  </a:lnTo>
                  <a:lnTo>
                    <a:pt x="242" y="141"/>
                  </a:lnTo>
                  <a:lnTo>
                    <a:pt x="242" y="138"/>
                  </a:lnTo>
                  <a:lnTo>
                    <a:pt x="244" y="138"/>
                  </a:lnTo>
                  <a:lnTo>
                    <a:pt x="244" y="138"/>
                  </a:lnTo>
                  <a:lnTo>
                    <a:pt x="244" y="138"/>
                  </a:lnTo>
                  <a:lnTo>
                    <a:pt x="244" y="138"/>
                  </a:lnTo>
                  <a:lnTo>
                    <a:pt x="245" y="138"/>
                  </a:lnTo>
                  <a:lnTo>
                    <a:pt x="245" y="135"/>
                  </a:lnTo>
                  <a:lnTo>
                    <a:pt x="247" y="134"/>
                  </a:lnTo>
                  <a:lnTo>
                    <a:pt x="247" y="131"/>
                  </a:lnTo>
                  <a:lnTo>
                    <a:pt x="247" y="131"/>
                  </a:lnTo>
                  <a:lnTo>
                    <a:pt x="248" y="130"/>
                  </a:lnTo>
                  <a:lnTo>
                    <a:pt x="248" y="135"/>
                  </a:lnTo>
                  <a:lnTo>
                    <a:pt x="248" y="130"/>
                  </a:lnTo>
                  <a:lnTo>
                    <a:pt x="248" y="135"/>
                  </a:lnTo>
                  <a:lnTo>
                    <a:pt x="250" y="138"/>
                  </a:lnTo>
                  <a:lnTo>
                    <a:pt x="250" y="134"/>
                  </a:lnTo>
                  <a:lnTo>
                    <a:pt x="251" y="128"/>
                  </a:lnTo>
                  <a:lnTo>
                    <a:pt x="251" y="123"/>
                  </a:lnTo>
                  <a:lnTo>
                    <a:pt x="252" y="121"/>
                  </a:lnTo>
                  <a:lnTo>
                    <a:pt x="252" y="120"/>
                  </a:lnTo>
                  <a:lnTo>
                    <a:pt x="254" y="118"/>
                  </a:lnTo>
                  <a:lnTo>
                    <a:pt x="254" y="121"/>
                  </a:lnTo>
                  <a:lnTo>
                    <a:pt x="254" y="118"/>
                  </a:lnTo>
                  <a:lnTo>
                    <a:pt x="254" y="121"/>
                  </a:lnTo>
                  <a:lnTo>
                    <a:pt x="255" y="123"/>
                  </a:lnTo>
                  <a:lnTo>
                    <a:pt x="255" y="118"/>
                  </a:lnTo>
                  <a:lnTo>
                    <a:pt x="257" y="115"/>
                  </a:lnTo>
                  <a:lnTo>
                    <a:pt x="257" y="115"/>
                  </a:lnTo>
                  <a:lnTo>
                    <a:pt x="258" y="115"/>
                  </a:lnTo>
                  <a:lnTo>
                    <a:pt x="258" y="115"/>
                  </a:lnTo>
                  <a:lnTo>
                    <a:pt x="258" y="115"/>
                  </a:lnTo>
                  <a:lnTo>
                    <a:pt x="258" y="115"/>
                  </a:lnTo>
                  <a:lnTo>
                    <a:pt x="260" y="118"/>
                  </a:lnTo>
                  <a:lnTo>
                    <a:pt x="260" y="117"/>
                  </a:lnTo>
                  <a:lnTo>
                    <a:pt x="261" y="115"/>
                  </a:lnTo>
                  <a:lnTo>
                    <a:pt x="261" y="111"/>
                  </a:lnTo>
                  <a:lnTo>
                    <a:pt x="263" y="112"/>
                  </a:lnTo>
                  <a:lnTo>
                    <a:pt x="263" y="115"/>
                  </a:lnTo>
                  <a:lnTo>
                    <a:pt x="263" y="112"/>
                  </a:lnTo>
                  <a:lnTo>
                    <a:pt x="263" y="114"/>
                  </a:lnTo>
                  <a:lnTo>
                    <a:pt x="264" y="115"/>
                  </a:lnTo>
                  <a:lnTo>
                    <a:pt x="264" y="117"/>
                  </a:lnTo>
                  <a:lnTo>
                    <a:pt x="264" y="115"/>
                  </a:lnTo>
                  <a:lnTo>
                    <a:pt x="264" y="117"/>
                  </a:lnTo>
                  <a:lnTo>
                    <a:pt x="265" y="115"/>
                  </a:lnTo>
                  <a:lnTo>
                    <a:pt x="265" y="120"/>
                  </a:lnTo>
                  <a:lnTo>
                    <a:pt x="265" y="115"/>
                  </a:lnTo>
                  <a:lnTo>
                    <a:pt x="265" y="120"/>
                  </a:lnTo>
                  <a:lnTo>
                    <a:pt x="267" y="118"/>
                  </a:lnTo>
                  <a:lnTo>
                    <a:pt x="267" y="123"/>
                  </a:lnTo>
                  <a:lnTo>
                    <a:pt x="267" y="118"/>
                  </a:lnTo>
                  <a:lnTo>
                    <a:pt x="267" y="123"/>
                  </a:lnTo>
                  <a:lnTo>
                    <a:pt x="268" y="124"/>
                  </a:lnTo>
                  <a:lnTo>
                    <a:pt x="268" y="121"/>
                  </a:lnTo>
                  <a:lnTo>
                    <a:pt x="268" y="123"/>
                  </a:lnTo>
                  <a:lnTo>
                    <a:pt x="270" y="123"/>
                  </a:lnTo>
                  <a:lnTo>
                    <a:pt x="270" y="124"/>
                  </a:lnTo>
                  <a:lnTo>
                    <a:pt x="270" y="123"/>
                  </a:lnTo>
                  <a:lnTo>
                    <a:pt x="270" y="124"/>
                  </a:lnTo>
                  <a:lnTo>
                    <a:pt x="271" y="124"/>
                  </a:lnTo>
                  <a:lnTo>
                    <a:pt x="271" y="127"/>
                  </a:lnTo>
                  <a:lnTo>
                    <a:pt x="271" y="123"/>
                  </a:lnTo>
                  <a:lnTo>
                    <a:pt x="271" y="127"/>
                  </a:lnTo>
                  <a:lnTo>
                    <a:pt x="273" y="127"/>
                  </a:lnTo>
                  <a:lnTo>
                    <a:pt x="273" y="128"/>
                  </a:lnTo>
                  <a:lnTo>
                    <a:pt x="273" y="127"/>
                  </a:lnTo>
                  <a:lnTo>
                    <a:pt x="274" y="127"/>
                  </a:lnTo>
                  <a:lnTo>
                    <a:pt x="274" y="128"/>
                  </a:lnTo>
                  <a:lnTo>
                    <a:pt x="274" y="127"/>
                  </a:lnTo>
                  <a:lnTo>
                    <a:pt x="274" y="128"/>
                  </a:lnTo>
                  <a:lnTo>
                    <a:pt x="276" y="125"/>
                  </a:lnTo>
                  <a:lnTo>
                    <a:pt x="276" y="124"/>
                  </a:lnTo>
                  <a:lnTo>
                    <a:pt x="277" y="127"/>
                  </a:lnTo>
                  <a:lnTo>
                    <a:pt x="277" y="130"/>
                  </a:lnTo>
                  <a:lnTo>
                    <a:pt x="277" y="127"/>
                  </a:lnTo>
                  <a:lnTo>
                    <a:pt x="277" y="130"/>
                  </a:lnTo>
                  <a:lnTo>
                    <a:pt x="278" y="130"/>
                  </a:lnTo>
                  <a:lnTo>
                    <a:pt x="278" y="133"/>
                  </a:lnTo>
                  <a:lnTo>
                    <a:pt x="278" y="130"/>
                  </a:lnTo>
                  <a:lnTo>
                    <a:pt x="278" y="133"/>
                  </a:lnTo>
                  <a:lnTo>
                    <a:pt x="280" y="133"/>
                  </a:lnTo>
                  <a:lnTo>
                    <a:pt x="280" y="137"/>
                  </a:lnTo>
                  <a:lnTo>
                    <a:pt x="280" y="133"/>
                  </a:lnTo>
                  <a:lnTo>
                    <a:pt x="280" y="137"/>
                  </a:lnTo>
                  <a:lnTo>
                    <a:pt x="281" y="137"/>
                  </a:lnTo>
                  <a:lnTo>
                    <a:pt x="281" y="127"/>
                  </a:lnTo>
                  <a:lnTo>
                    <a:pt x="283" y="125"/>
                  </a:lnTo>
                  <a:lnTo>
                    <a:pt x="283" y="125"/>
                  </a:lnTo>
                  <a:lnTo>
                    <a:pt x="283" y="125"/>
                  </a:lnTo>
                  <a:lnTo>
                    <a:pt x="283" y="125"/>
                  </a:lnTo>
                  <a:lnTo>
                    <a:pt x="284" y="124"/>
                  </a:lnTo>
                  <a:lnTo>
                    <a:pt x="284" y="128"/>
                  </a:lnTo>
                  <a:lnTo>
                    <a:pt x="284" y="124"/>
                  </a:lnTo>
                  <a:lnTo>
                    <a:pt x="284" y="128"/>
                  </a:lnTo>
                  <a:lnTo>
                    <a:pt x="286" y="130"/>
                  </a:lnTo>
                  <a:lnTo>
                    <a:pt x="286" y="135"/>
                  </a:lnTo>
                  <a:lnTo>
                    <a:pt x="286" y="130"/>
                  </a:lnTo>
                  <a:lnTo>
                    <a:pt x="286" y="135"/>
                  </a:lnTo>
                  <a:lnTo>
                    <a:pt x="287" y="135"/>
                  </a:lnTo>
                  <a:lnTo>
                    <a:pt x="287" y="135"/>
                  </a:lnTo>
                  <a:lnTo>
                    <a:pt x="288" y="134"/>
                  </a:lnTo>
                  <a:lnTo>
                    <a:pt x="288" y="133"/>
                  </a:lnTo>
                  <a:lnTo>
                    <a:pt x="288" y="134"/>
                  </a:lnTo>
                  <a:lnTo>
                    <a:pt x="290" y="134"/>
                  </a:lnTo>
                  <a:lnTo>
                    <a:pt x="290" y="137"/>
                  </a:lnTo>
                  <a:lnTo>
                    <a:pt x="290" y="134"/>
                  </a:lnTo>
                  <a:lnTo>
                    <a:pt x="290" y="137"/>
                  </a:lnTo>
                  <a:lnTo>
                    <a:pt x="291" y="134"/>
                  </a:lnTo>
                  <a:lnTo>
                    <a:pt x="291" y="133"/>
                  </a:lnTo>
                  <a:lnTo>
                    <a:pt x="293" y="130"/>
                  </a:lnTo>
                  <a:lnTo>
                    <a:pt x="293" y="128"/>
                  </a:lnTo>
                  <a:lnTo>
                    <a:pt x="293" y="130"/>
                  </a:lnTo>
                  <a:lnTo>
                    <a:pt x="294" y="130"/>
                  </a:lnTo>
                  <a:lnTo>
                    <a:pt x="294" y="131"/>
                  </a:lnTo>
                  <a:lnTo>
                    <a:pt x="294" y="130"/>
                  </a:lnTo>
                  <a:lnTo>
                    <a:pt x="294" y="131"/>
                  </a:lnTo>
                  <a:lnTo>
                    <a:pt x="296" y="131"/>
                  </a:lnTo>
                  <a:lnTo>
                    <a:pt x="296" y="133"/>
                  </a:lnTo>
                  <a:lnTo>
                    <a:pt x="296" y="131"/>
                  </a:lnTo>
                  <a:lnTo>
                    <a:pt x="296" y="133"/>
                  </a:lnTo>
                  <a:lnTo>
                    <a:pt x="297" y="135"/>
                  </a:lnTo>
                  <a:lnTo>
                    <a:pt x="297" y="138"/>
                  </a:lnTo>
                  <a:lnTo>
                    <a:pt x="297" y="135"/>
                  </a:lnTo>
                  <a:lnTo>
                    <a:pt x="297" y="138"/>
                  </a:lnTo>
                  <a:lnTo>
                    <a:pt x="299" y="135"/>
                  </a:lnTo>
                  <a:lnTo>
                    <a:pt x="299" y="135"/>
                  </a:lnTo>
                  <a:lnTo>
                    <a:pt x="299" y="135"/>
                  </a:lnTo>
                  <a:lnTo>
                    <a:pt x="299" y="135"/>
                  </a:lnTo>
                  <a:lnTo>
                    <a:pt x="300" y="138"/>
                  </a:lnTo>
                  <a:lnTo>
                    <a:pt x="300" y="134"/>
                  </a:lnTo>
                  <a:lnTo>
                    <a:pt x="301" y="133"/>
                  </a:lnTo>
                  <a:lnTo>
                    <a:pt x="301" y="134"/>
                  </a:lnTo>
                  <a:lnTo>
                    <a:pt x="301" y="133"/>
                  </a:lnTo>
                  <a:lnTo>
                    <a:pt x="301" y="133"/>
                  </a:lnTo>
                  <a:lnTo>
                    <a:pt x="303" y="133"/>
                  </a:lnTo>
                  <a:lnTo>
                    <a:pt x="303" y="133"/>
                  </a:lnTo>
                  <a:lnTo>
                    <a:pt x="303" y="131"/>
                  </a:lnTo>
                  <a:lnTo>
                    <a:pt x="303" y="133"/>
                  </a:lnTo>
                  <a:lnTo>
                    <a:pt x="304" y="135"/>
                  </a:lnTo>
                  <a:lnTo>
                    <a:pt x="304" y="133"/>
                  </a:lnTo>
                  <a:lnTo>
                    <a:pt x="306" y="134"/>
                  </a:lnTo>
                  <a:lnTo>
                    <a:pt x="306" y="137"/>
                  </a:lnTo>
                  <a:lnTo>
                    <a:pt x="306" y="134"/>
                  </a:lnTo>
                  <a:lnTo>
                    <a:pt x="306" y="137"/>
                  </a:lnTo>
                  <a:lnTo>
                    <a:pt x="307" y="138"/>
                  </a:lnTo>
                  <a:lnTo>
                    <a:pt x="307" y="137"/>
                  </a:lnTo>
                  <a:lnTo>
                    <a:pt x="307" y="138"/>
                  </a:lnTo>
                  <a:lnTo>
                    <a:pt x="309" y="137"/>
                  </a:lnTo>
                  <a:lnTo>
                    <a:pt x="309" y="140"/>
                  </a:lnTo>
                  <a:lnTo>
                    <a:pt x="309" y="137"/>
                  </a:lnTo>
                  <a:lnTo>
                    <a:pt x="309" y="140"/>
                  </a:lnTo>
                  <a:lnTo>
                    <a:pt x="310" y="141"/>
                  </a:lnTo>
                  <a:lnTo>
                    <a:pt x="310" y="140"/>
                  </a:lnTo>
                  <a:lnTo>
                    <a:pt x="310" y="140"/>
                  </a:lnTo>
                  <a:lnTo>
                    <a:pt x="312" y="140"/>
                  </a:lnTo>
                  <a:lnTo>
                    <a:pt x="312" y="140"/>
                  </a:lnTo>
                  <a:lnTo>
                    <a:pt x="312" y="140"/>
                  </a:lnTo>
                  <a:lnTo>
                    <a:pt x="312" y="140"/>
                  </a:lnTo>
                  <a:lnTo>
                    <a:pt x="313" y="138"/>
                  </a:lnTo>
                  <a:lnTo>
                    <a:pt x="313" y="140"/>
                  </a:lnTo>
                  <a:lnTo>
                    <a:pt x="313" y="138"/>
                  </a:lnTo>
                  <a:lnTo>
                    <a:pt x="313" y="140"/>
                  </a:lnTo>
                  <a:lnTo>
                    <a:pt x="314" y="140"/>
                  </a:lnTo>
                  <a:lnTo>
                    <a:pt x="314" y="141"/>
                  </a:lnTo>
                  <a:lnTo>
                    <a:pt x="314" y="140"/>
                  </a:lnTo>
                  <a:lnTo>
                    <a:pt x="314" y="141"/>
                  </a:lnTo>
                  <a:lnTo>
                    <a:pt x="316" y="141"/>
                  </a:lnTo>
                  <a:lnTo>
                    <a:pt x="316" y="144"/>
                  </a:lnTo>
                  <a:lnTo>
                    <a:pt x="316" y="141"/>
                  </a:lnTo>
                  <a:lnTo>
                    <a:pt x="316" y="144"/>
                  </a:lnTo>
                  <a:lnTo>
                    <a:pt x="317" y="146"/>
                  </a:lnTo>
                  <a:lnTo>
                    <a:pt x="317" y="144"/>
                  </a:lnTo>
                  <a:lnTo>
                    <a:pt x="319" y="144"/>
                  </a:lnTo>
                  <a:lnTo>
                    <a:pt x="319" y="144"/>
                  </a:lnTo>
                  <a:lnTo>
                    <a:pt x="319" y="144"/>
                  </a:lnTo>
                  <a:lnTo>
                    <a:pt x="319" y="144"/>
                  </a:lnTo>
                  <a:lnTo>
                    <a:pt x="320" y="141"/>
                  </a:lnTo>
                  <a:lnTo>
                    <a:pt x="320" y="144"/>
                  </a:lnTo>
                  <a:lnTo>
                    <a:pt x="320" y="141"/>
                  </a:lnTo>
                  <a:lnTo>
                    <a:pt x="320" y="144"/>
                  </a:lnTo>
                  <a:lnTo>
                    <a:pt x="322" y="144"/>
                  </a:lnTo>
                  <a:lnTo>
                    <a:pt x="322" y="144"/>
                  </a:lnTo>
                  <a:lnTo>
                    <a:pt x="322" y="144"/>
                  </a:lnTo>
                  <a:lnTo>
                    <a:pt x="322" y="144"/>
                  </a:lnTo>
                  <a:lnTo>
                    <a:pt x="323" y="144"/>
                  </a:lnTo>
                  <a:lnTo>
                    <a:pt x="323" y="138"/>
                  </a:lnTo>
                  <a:lnTo>
                    <a:pt x="324" y="135"/>
                  </a:lnTo>
                  <a:lnTo>
                    <a:pt x="324" y="137"/>
                  </a:lnTo>
                  <a:lnTo>
                    <a:pt x="324" y="135"/>
                  </a:lnTo>
                  <a:lnTo>
                    <a:pt x="326" y="133"/>
                  </a:lnTo>
                  <a:lnTo>
                    <a:pt x="326" y="133"/>
                  </a:lnTo>
                  <a:lnTo>
                    <a:pt x="327" y="130"/>
                  </a:lnTo>
                  <a:lnTo>
                    <a:pt x="327" y="130"/>
                  </a:lnTo>
                  <a:lnTo>
                    <a:pt x="327" y="128"/>
                  </a:lnTo>
                  <a:lnTo>
                    <a:pt x="327" y="130"/>
                  </a:lnTo>
                  <a:lnTo>
                    <a:pt x="329" y="127"/>
                  </a:lnTo>
                  <a:lnTo>
                    <a:pt x="329" y="124"/>
                  </a:lnTo>
                  <a:lnTo>
                    <a:pt x="330" y="123"/>
                  </a:lnTo>
                  <a:lnTo>
                    <a:pt x="330" y="123"/>
                  </a:lnTo>
                  <a:lnTo>
                    <a:pt x="332" y="124"/>
                  </a:lnTo>
                  <a:lnTo>
                    <a:pt x="332" y="120"/>
                  </a:lnTo>
                  <a:lnTo>
                    <a:pt x="333" y="115"/>
                  </a:lnTo>
                  <a:lnTo>
                    <a:pt x="333" y="118"/>
                  </a:lnTo>
                  <a:lnTo>
                    <a:pt x="333" y="115"/>
                  </a:lnTo>
                  <a:lnTo>
                    <a:pt x="333" y="118"/>
                  </a:lnTo>
                  <a:lnTo>
                    <a:pt x="335" y="118"/>
                  </a:lnTo>
                  <a:lnTo>
                    <a:pt x="335" y="118"/>
                  </a:lnTo>
                  <a:lnTo>
                    <a:pt x="336" y="117"/>
                  </a:lnTo>
                  <a:lnTo>
                    <a:pt x="336" y="114"/>
                  </a:lnTo>
                  <a:lnTo>
                    <a:pt x="337" y="111"/>
                  </a:lnTo>
                  <a:lnTo>
                    <a:pt x="337" y="112"/>
                  </a:lnTo>
                  <a:lnTo>
                    <a:pt x="337" y="111"/>
                  </a:lnTo>
                  <a:lnTo>
                    <a:pt x="337" y="112"/>
                  </a:lnTo>
                  <a:lnTo>
                    <a:pt x="339" y="114"/>
                  </a:lnTo>
                  <a:lnTo>
                    <a:pt x="339" y="114"/>
                  </a:lnTo>
                  <a:lnTo>
                    <a:pt x="340" y="114"/>
                  </a:lnTo>
                  <a:lnTo>
                    <a:pt x="340" y="117"/>
                  </a:lnTo>
                  <a:lnTo>
                    <a:pt x="340" y="114"/>
                  </a:lnTo>
                  <a:lnTo>
                    <a:pt x="340" y="117"/>
                  </a:lnTo>
                  <a:lnTo>
                    <a:pt x="342" y="120"/>
                  </a:lnTo>
                  <a:lnTo>
                    <a:pt x="342" y="121"/>
                  </a:lnTo>
                  <a:lnTo>
                    <a:pt x="342" y="120"/>
                  </a:lnTo>
                  <a:lnTo>
                    <a:pt x="343" y="123"/>
                  </a:lnTo>
                  <a:lnTo>
                    <a:pt x="343" y="124"/>
                  </a:lnTo>
                  <a:lnTo>
                    <a:pt x="343" y="123"/>
                  </a:lnTo>
                  <a:lnTo>
                    <a:pt x="343" y="124"/>
                  </a:lnTo>
                  <a:lnTo>
                    <a:pt x="345" y="123"/>
                  </a:lnTo>
                  <a:lnTo>
                    <a:pt x="345" y="124"/>
                  </a:lnTo>
                  <a:lnTo>
                    <a:pt x="345" y="123"/>
                  </a:lnTo>
                  <a:lnTo>
                    <a:pt x="346" y="124"/>
                  </a:lnTo>
                  <a:lnTo>
                    <a:pt x="346" y="125"/>
                  </a:lnTo>
                  <a:lnTo>
                    <a:pt x="346" y="124"/>
                  </a:lnTo>
                  <a:lnTo>
                    <a:pt x="346" y="125"/>
                  </a:lnTo>
                  <a:lnTo>
                    <a:pt x="348" y="127"/>
                  </a:lnTo>
                  <a:lnTo>
                    <a:pt x="348" y="128"/>
                  </a:lnTo>
                  <a:lnTo>
                    <a:pt x="348" y="127"/>
                  </a:lnTo>
                  <a:lnTo>
                    <a:pt x="348" y="128"/>
                  </a:lnTo>
                  <a:lnTo>
                    <a:pt x="349" y="131"/>
                  </a:lnTo>
                  <a:lnTo>
                    <a:pt x="349" y="133"/>
                  </a:lnTo>
                  <a:lnTo>
                    <a:pt x="349" y="131"/>
                  </a:lnTo>
                  <a:lnTo>
                    <a:pt x="349" y="133"/>
                  </a:lnTo>
                  <a:lnTo>
                    <a:pt x="350" y="135"/>
                  </a:lnTo>
                  <a:lnTo>
                    <a:pt x="350" y="141"/>
                  </a:lnTo>
                  <a:lnTo>
                    <a:pt x="350" y="135"/>
                  </a:lnTo>
                  <a:lnTo>
                    <a:pt x="350" y="141"/>
                  </a:lnTo>
                  <a:lnTo>
                    <a:pt x="352" y="143"/>
                  </a:lnTo>
                  <a:lnTo>
                    <a:pt x="352" y="144"/>
                  </a:lnTo>
                  <a:lnTo>
                    <a:pt x="352" y="143"/>
                  </a:lnTo>
                  <a:lnTo>
                    <a:pt x="352" y="144"/>
                  </a:lnTo>
                  <a:lnTo>
                    <a:pt x="353" y="144"/>
                  </a:lnTo>
                  <a:lnTo>
                    <a:pt x="353" y="144"/>
                  </a:lnTo>
                  <a:lnTo>
                    <a:pt x="353" y="144"/>
                  </a:lnTo>
                  <a:lnTo>
                    <a:pt x="355" y="147"/>
                  </a:lnTo>
                  <a:lnTo>
                    <a:pt x="355" y="150"/>
                  </a:lnTo>
                  <a:lnTo>
                    <a:pt x="355" y="147"/>
                  </a:lnTo>
                  <a:lnTo>
                    <a:pt x="355" y="150"/>
                  </a:lnTo>
                  <a:lnTo>
                    <a:pt x="356" y="153"/>
                  </a:lnTo>
                  <a:lnTo>
                    <a:pt x="356" y="151"/>
                  </a:lnTo>
                  <a:lnTo>
                    <a:pt x="358" y="150"/>
                  </a:lnTo>
                  <a:lnTo>
                    <a:pt x="358" y="147"/>
                  </a:lnTo>
                  <a:lnTo>
                    <a:pt x="358" y="150"/>
                  </a:lnTo>
                  <a:lnTo>
                    <a:pt x="359" y="153"/>
                  </a:lnTo>
                  <a:lnTo>
                    <a:pt x="359" y="156"/>
                  </a:lnTo>
                  <a:lnTo>
                    <a:pt x="359" y="151"/>
                  </a:lnTo>
                  <a:lnTo>
                    <a:pt x="359" y="156"/>
                  </a:lnTo>
                  <a:lnTo>
                    <a:pt x="360" y="156"/>
                  </a:lnTo>
                  <a:lnTo>
                    <a:pt x="360" y="154"/>
                  </a:lnTo>
                  <a:lnTo>
                    <a:pt x="362" y="157"/>
                  </a:lnTo>
                  <a:lnTo>
                    <a:pt x="362" y="158"/>
                  </a:lnTo>
                  <a:lnTo>
                    <a:pt x="362" y="157"/>
                  </a:lnTo>
                  <a:lnTo>
                    <a:pt x="362" y="158"/>
                  </a:lnTo>
                  <a:lnTo>
                    <a:pt x="363" y="161"/>
                  </a:lnTo>
                  <a:lnTo>
                    <a:pt x="363" y="164"/>
                  </a:lnTo>
                  <a:lnTo>
                    <a:pt x="363" y="161"/>
                  </a:lnTo>
                  <a:lnTo>
                    <a:pt x="363" y="164"/>
                  </a:lnTo>
                  <a:lnTo>
                    <a:pt x="365" y="164"/>
                  </a:lnTo>
                  <a:lnTo>
                    <a:pt x="365" y="166"/>
                  </a:lnTo>
                  <a:lnTo>
                    <a:pt x="365" y="164"/>
                  </a:lnTo>
                  <a:lnTo>
                    <a:pt x="365" y="166"/>
                  </a:lnTo>
                  <a:lnTo>
                    <a:pt x="366" y="166"/>
                  </a:lnTo>
                  <a:lnTo>
                    <a:pt x="366" y="161"/>
                  </a:lnTo>
                  <a:lnTo>
                    <a:pt x="368" y="157"/>
                  </a:lnTo>
                  <a:lnTo>
                    <a:pt x="368" y="156"/>
                  </a:lnTo>
                  <a:lnTo>
                    <a:pt x="369" y="154"/>
                  </a:lnTo>
                  <a:lnTo>
                    <a:pt x="369" y="157"/>
                  </a:lnTo>
                  <a:lnTo>
                    <a:pt x="369" y="154"/>
                  </a:lnTo>
                  <a:lnTo>
                    <a:pt x="369" y="157"/>
                  </a:lnTo>
                  <a:lnTo>
                    <a:pt x="371" y="160"/>
                  </a:lnTo>
                  <a:lnTo>
                    <a:pt x="371" y="158"/>
                  </a:lnTo>
                  <a:lnTo>
                    <a:pt x="372" y="157"/>
                  </a:lnTo>
                  <a:lnTo>
                    <a:pt x="372" y="157"/>
                  </a:lnTo>
                  <a:lnTo>
                    <a:pt x="372" y="157"/>
                  </a:lnTo>
                  <a:lnTo>
                    <a:pt x="372" y="157"/>
                  </a:lnTo>
                  <a:lnTo>
                    <a:pt x="373" y="158"/>
                  </a:lnTo>
                  <a:lnTo>
                    <a:pt x="373" y="158"/>
                  </a:lnTo>
                  <a:lnTo>
                    <a:pt x="373" y="158"/>
                  </a:lnTo>
                  <a:lnTo>
                    <a:pt x="375" y="157"/>
                  </a:lnTo>
                  <a:lnTo>
                    <a:pt x="375" y="156"/>
                  </a:lnTo>
                  <a:lnTo>
                    <a:pt x="376" y="154"/>
                  </a:lnTo>
                  <a:lnTo>
                    <a:pt x="376" y="151"/>
                  </a:lnTo>
                  <a:lnTo>
                    <a:pt x="378" y="151"/>
                  </a:lnTo>
                  <a:lnTo>
                    <a:pt x="378" y="148"/>
                  </a:lnTo>
                  <a:lnTo>
                    <a:pt x="379" y="148"/>
                  </a:lnTo>
                  <a:lnTo>
                    <a:pt x="379" y="150"/>
                  </a:lnTo>
                  <a:lnTo>
                    <a:pt x="379" y="148"/>
                  </a:lnTo>
                  <a:lnTo>
                    <a:pt x="379" y="150"/>
                  </a:lnTo>
                  <a:lnTo>
                    <a:pt x="381" y="148"/>
                  </a:lnTo>
                  <a:lnTo>
                    <a:pt x="381" y="150"/>
                  </a:lnTo>
                  <a:lnTo>
                    <a:pt x="381" y="148"/>
                  </a:lnTo>
                  <a:lnTo>
                    <a:pt x="381" y="150"/>
                  </a:lnTo>
                  <a:lnTo>
                    <a:pt x="382" y="151"/>
                  </a:lnTo>
                  <a:lnTo>
                    <a:pt x="382" y="151"/>
                  </a:lnTo>
                  <a:lnTo>
                    <a:pt x="382" y="151"/>
                  </a:lnTo>
                  <a:lnTo>
                    <a:pt x="382" y="151"/>
                  </a:lnTo>
                  <a:lnTo>
                    <a:pt x="384" y="151"/>
                  </a:lnTo>
                  <a:lnTo>
                    <a:pt x="384" y="153"/>
                  </a:lnTo>
                  <a:lnTo>
                    <a:pt x="384" y="151"/>
                  </a:lnTo>
                  <a:lnTo>
                    <a:pt x="384" y="153"/>
                  </a:lnTo>
                  <a:lnTo>
                    <a:pt x="385" y="153"/>
                  </a:lnTo>
                  <a:lnTo>
                    <a:pt x="385" y="154"/>
                  </a:lnTo>
                  <a:lnTo>
                    <a:pt x="385" y="153"/>
                  </a:lnTo>
                  <a:lnTo>
                    <a:pt x="385" y="154"/>
                  </a:lnTo>
                  <a:lnTo>
                    <a:pt x="386" y="156"/>
                  </a:lnTo>
                  <a:lnTo>
                    <a:pt x="386" y="161"/>
                  </a:lnTo>
                  <a:lnTo>
                    <a:pt x="386" y="156"/>
                  </a:lnTo>
                  <a:lnTo>
                    <a:pt x="386" y="161"/>
                  </a:lnTo>
                  <a:lnTo>
                    <a:pt x="388" y="160"/>
                  </a:lnTo>
                  <a:lnTo>
                    <a:pt x="388" y="157"/>
                  </a:lnTo>
                  <a:lnTo>
                    <a:pt x="389" y="157"/>
                  </a:lnTo>
                  <a:lnTo>
                    <a:pt x="389" y="158"/>
                  </a:lnTo>
                  <a:lnTo>
                    <a:pt x="389" y="157"/>
                  </a:lnTo>
                  <a:lnTo>
                    <a:pt x="389" y="158"/>
                  </a:lnTo>
                  <a:lnTo>
                    <a:pt x="391" y="158"/>
                  </a:lnTo>
                  <a:lnTo>
                    <a:pt x="391" y="160"/>
                  </a:lnTo>
                  <a:lnTo>
                    <a:pt x="391" y="158"/>
                  </a:lnTo>
                  <a:lnTo>
                    <a:pt x="391" y="158"/>
                  </a:lnTo>
                  <a:lnTo>
                    <a:pt x="392" y="157"/>
                  </a:lnTo>
                  <a:lnTo>
                    <a:pt x="392" y="157"/>
                  </a:lnTo>
                  <a:lnTo>
                    <a:pt x="392" y="156"/>
                  </a:lnTo>
                  <a:lnTo>
                    <a:pt x="394" y="154"/>
                  </a:lnTo>
                  <a:lnTo>
                    <a:pt x="394" y="153"/>
                  </a:lnTo>
                  <a:lnTo>
                    <a:pt x="395" y="153"/>
                  </a:lnTo>
                  <a:lnTo>
                    <a:pt x="395" y="156"/>
                  </a:lnTo>
                  <a:lnTo>
                    <a:pt x="395" y="153"/>
                  </a:lnTo>
                  <a:lnTo>
                    <a:pt x="395" y="156"/>
                  </a:lnTo>
                  <a:lnTo>
                    <a:pt x="396" y="153"/>
                  </a:lnTo>
                  <a:lnTo>
                    <a:pt x="396" y="143"/>
                  </a:lnTo>
                  <a:lnTo>
                    <a:pt x="398" y="140"/>
                  </a:lnTo>
                  <a:lnTo>
                    <a:pt x="398" y="141"/>
                  </a:lnTo>
                  <a:lnTo>
                    <a:pt x="398" y="140"/>
                  </a:lnTo>
                  <a:lnTo>
                    <a:pt x="398" y="141"/>
                  </a:lnTo>
                  <a:lnTo>
                    <a:pt x="399" y="141"/>
                  </a:lnTo>
                  <a:lnTo>
                    <a:pt x="399" y="138"/>
                  </a:lnTo>
                  <a:lnTo>
                    <a:pt x="399" y="140"/>
                  </a:lnTo>
                  <a:lnTo>
                    <a:pt x="401" y="140"/>
                  </a:lnTo>
                  <a:lnTo>
                    <a:pt x="401" y="138"/>
                  </a:lnTo>
                  <a:lnTo>
                    <a:pt x="401" y="140"/>
                  </a:lnTo>
                  <a:lnTo>
                    <a:pt x="402" y="141"/>
                  </a:lnTo>
                  <a:lnTo>
                    <a:pt x="402" y="140"/>
                  </a:lnTo>
                  <a:lnTo>
                    <a:pt x="404" y="138"/>
                  </a:lnTo>
                  <a:lnTo>
                    <a:pt x="404" y="137"/>
                  </a:lnTo>
                  <a:lnTo>
                    <a:pt x="405" y="138"/>
                  </a:lnTo>
                  <a:lnTo>
                    <a:pt x="405" y="140"/>
                  </a:lnTo>
                  <a:lnTo>
                    <a:pt x="405" y="138"/>
                  </a:lnTo>
                  <a:lnTo>
                    <a:pt x="405" y="140"/>
                  </a:lnTo>
                  <a:lnTo>
                    <a:pt x="407" y="140"/>
                  </a:lnTo>
                  <a:lnTo>
                    <a:pt x="407" y="140"/>
                  </a:lnTo>
                  <a:lnTo>
                    <a:pt x="407" y="140"/>
                  </a:lnTo>
                  <a:lnTo>
                    <a:pt x="407" y="140"/>
                  </a:lnTo>
                  <a:lnTo>
                    <a:pt x="408" y="138"/>
                  </a:lnTo>
                  <a:lnTo>
                    <a:pt x="408" y="140"/>
                  </a:lnTo>
                  <a:lnTo>
                    <a:pt x="408" y="138"/>
                  </a:lnTo>
                  <a:lnTo>
                    <a:pt x="408" y="140"/>
                  </a:lnTo>
                  <a:lnTo>
                    <a:pt x="409" y="138"/>
                  </a:lnTo>
                  <a:lnTo>
                    <a:pt x="409" y="138"/>
                  </a:lnTo>
                  <a:lnTo>
                    <a:pt x="411" y="137"/>
                  </a:lnTo>
                  <a:lnTo>
                    <a:pt x="411" y="140"/>
                  </a:lnTo>
                  <a:lnTo>
                    <a:pt x="411" y="137"/>
                  </a:lnTo>
                  <a:lnTo>
                    <a:pt x="411" y="140"/>
                  </a:lnTo>
                  <a:lnTo>
                    <a:pt x="412" y="141"/>
                  </a:lnTo>
                  <a:lnTo>
                    <a:pt x="412" y="143"/>
                  </a:lnTo>
                  <a:lnTo>
                    <a:pt x="412" y="141"/>
                  </a:lnTo>
                  <a:lnTo>
                    <a:pt x="414" y="144"/>
                  </a:lnTo>
                  <a:lnTo>
                    <a:pt x="414" y="144"/>
                  </a:lnTo>
                  <a:lnTo>
                    <a:pt x="414" y="144"/>
                  </a:lnTo>
                  <a:lnTo>
                    <a:pt x="414" y="144"/>
                  </a:lnTo>
                  <a:lnTo>
                    <a:pt x="415" y="144"/>
                  </a:lnTo>
                  <a:lnTo>
                    <a:pt x="415" y="148"/>
                  </a:lnTo>
                  <a:lnTo>
                    <a:pt x="415" y="144"/>
                  </a:lnTo>
                  <a:lnTo>
                    <a:pt x="415" y="148"/>
                  </a:lnTo>
                  <a:lnTo>
                    <a:pt x="417" y="148"/>
                  </a:lnTo>
                  <a:lnTo>
                    <a:pt x="417" y="153"/>
                  </a:lnTo>
                  <a:lnTo>
                    <a:pt x="417" y="148"/>
                  </a:lnTo>
                  <a:lnTo>
                    <a:pt x="417" y="153"/>
                  </a:lnTo>
                  <a:lnTo>
                    <a:pt x="418" y="154"/>
                  </a:lnTo>
                  <a:lnTo>
                    <a:pt x="418" y="154"/>
                  </a:lnTo>
                  <a:lnTo>
                    <a:pt x="420" y="157"/>
                  </a:lnTo>
                  <a:lnTo>
                    <a:pt x="420" y="154"/>
                  </a:lnTo>
                  <a:lnTo>
                    <a:pt x="421" y="156"/>
                  </a:lnTo>
                  <a:lnTo>
                    <a:pt x="421" y="157"/>
                  </a:lnTo>
                  <a:lnTo>
                    <a:pt x="421" y="156"/>
                  </a:lnTo>
                  <a:lnTo>
                    <a:pt x="422" y="157"/>
                  </a:lnTo>
                  <a:lnTo>
                    <a:pt x="422" y="158"/>
                  </a:lnTo>
                  <a:lnTo>
                    <a:pt x="422" y="157"/>
                  </a:lnTo>
                  <a:lnTo>
                    <a:pt x="422" y="158"/>
                  </a:lnTo>
                  <a:lnTo>
                    <a:pt x="424" y="157"/>
                  </a:lnTo>
                  <a:lnTo>
                    <a:pt x="424" y="154"/>
                  </a:lnTo>
                  <a:lnTo>
                    <a:pt x="425" y="153"/>
                  </a:lnTo>
                  <a:lnTo>
                    <a:pt x="425" y="151"/>
                  </a:lnTo>
                  <a:lnTo>
                    <a:pt x="425" y="151"/>
                  </a:lnTo>
                  <a:lnTo>
                    <a:pt x="427" y="151"/>
                  </a:lnTo>
                  <a:lnTo>
                    <a:pt x="427" y="153"/>
                  </a:lnTo>
                  <a:lnTo>
                    <a:pt x="427" y="151"/>
                  </a:lnTo>
                  <a:lnTo>
                    <a:pt x="427" y="153"/>
                  </a:lnTo>
                  <a:lnTo>
                    <a:pt x="428" y="153"/>
                  </a:lnTo>
                  <a:lnTo>
                    <a:pt x="428" y="150"/>
                  </a:lnTo>
                  <a:lnTo>
                    <a:pt x="430" y="151"/>
                  </a:lnTo>
                  <a:lnTo>
                    <a:pt x="430" y="154"/>
                  </a:lnTo>
                  <a:lnTo>
                    <a:pt x="430" y="151"/>
                  </a:lnTo>
                  <a:lnTo>
                    <a:pt x="430" y="154"/>
                  </a:lnTo>
                  <a:lnTo>
                    <a:pt x="431" y="157"/>
                  </a:lnTo>
                  <a:lnTo>
                    <a:pt x="431" y="154"/>
                  </a:lnTo>
                  <a:lnTo>
                    <a:pt x="432" y="154"/>
                  </a:lnTo>
                  <a:lnTo>
                    <a:pt x="432" y="158"/>
                  </a:lnTo>
                  <a:lnTo>
                    <a:pt x="432" y="154"/>
                  </a:lnTo>
                  <a:lnTo>
                    <a:pt x="432" y="158"/>
                  </a:lnTo>
                  <a:lnTo>
                    <a:pt x="434" y="158"/>
                  </a:lnTo>
                  <a:lnTo>
                    <a:pt x="434" y="160"/>
                  </a:lnTo>
                  <a:lnTo>
                    <a:pt x="434" y="158"/>
                  </a:lnTo>
                  <a:lnTo>
                    <a:pt x="434" y="160"/>
                  </a:lnTo>
                  <a:lnTo>
                    <a:pt x="435" y="160"/>
                  </a:lnTo>
                  <a:lnTo>
                    <a:pt x="435" y="163"/>
                  </a:lnTo>
                  <a:lnTo>
                    <a:pt x="435" y="160"/>
                  </a:lnTo>
                  <a:lnTo>
                    <a:pt x="435" y="163"/>
                  </a:lnTo>
                  <a:lnTo>
                    <a:pt x="437" y="161"/>
                  </a:lnTo>
                  <a:lnTo>
                    <a:pt x="437" y="167"/>
                  </a:lnTo>
                  <a:lnTo>
                    <a:pt x="437" y="161"/>
                  </a:lnTo>
                  <a:lnTo>
                    <a:pt x="437" y="167"/>
                  </a:lnTo>
                  <a:lnTo>
                    <a:pt x="438" y="166"/>
                  </a:lnTo>
                  <a:lnTo>
                    <a:pt x="438" y="166"/>
                  </a:lnTo>
                  <a:lnTo>
                    <a:pt x="440" y="164"/>
                  </a:lnTo>
                  <a:lnTo>
                    <a:pt x="440" y="166"/>
                  </a:lnTo>
                  <a:lnTo>
                    <a:pt x="440" y="164"/>
                  </a:lnTo>
                  <a:lnTo>
                    <a:pt x="441" y="166"/>
                  </a:lnTo>
                  <a:lnTo>
                    <a:pt x="441" y="163"/>
                  </a:lnTo>
                  <a:lnTo>
                    <a:pt x="443" y="161"/>
                  </a:lnTo>
                  <a:lnTo>
                    <a:pt x="443" y="163"/>
                  </a:lnTo>
                  <a:lnTo>
                    <a:pt x="443" y="161"/>
                  </a:lnTo>
                  <a:lnTo>
                    <a:pt x="443" y="163"/>
                  </a:lnTo>
                  <a:lnTo>
                    <a:pt x="444" y="163"/>
                  </a:lnTo>
                  <a:lnTo>
                    <a:pt x="444" y="164"/>
                  </a:lnTo>
                  <a:lnTo>
                    <a:pt x="444" y="163"/>
                  </a:lnTo>
                  <a:lnTo>
                    <a:pt x="444" y="164"/>
                  </a:lnTo>
                  <a:lnTo>
                    <a:pt x="445" y="164"/>
                  </a:lnTo>
                  <a:lnTo>
                    <a:pt x="445" y="167"/>
                  </a:lnTo>
                  <a:lnTo>
                    <a:pt x="445" y="164"/>
                  </a:lnTo>
                  <a:lnTo>
                    <a:pt x="445" y="167"/>
                  </a:lnTo>
                  <a:lnTo>
                    <a:pt x="447" y="166"/>
                  </a:lnTo>
                  <a:lnTo>
                    <a:pt x="447" y="167"/>
                  </a:lnTo>
                  <a:lnTo>
                    <a:pt x="447" y="166"/>
                  </a:lnTo>
                  <a:lnTo>
                    <a:pt x="447" y="167"/>
                  </a:lnTo>
                  <a:lnTo>
                    <a:pt x="448" y="170"/>
                  </a:lnTo>
                  <a:lnTo>
                    <a:pt x="448" y="169"/>
                  </a:lnTo>
                  <a:lnTo>
                    <a:pt x="450" y="171"/>
                  </a:lnTo>
                  <a:lnTo>
                    <a:pt x="450" y="169"/>
                  </a:lnTo>
                  <a:lnTo>
                    <a:pt x="450" y="169"/>
                  </a:lnTo>
                  <a:lnTo>
                    <a:pt x="451" y="170"/>
                  </a:lnTo>
                  <a:lnTo>
                    <a:pt x="451" y="173"/>
                  </a:lnTo>
                  <a:lnTo>
                    <a:pt x="451" y="170"/>
                  </a:lnTo>
                  <a:lnTo>
                    <a:pt x="451" y="173"/>
                  </a:lnTo>
                  <a:lnTo>
                    <a:pt x="453" y="170"/>
                  </a:lnTo>
                  <a:lnTo>
                    <a:pt x="453" y="174"/>
                  </a:lnTo>
                  <a:lnTo>
                    <a:pt x="453" y="170"/>
                  </a:lnTo>
                  <a:lnTo>
                    <a:pt x="453" y="174"/>
                  </a:lnTo>
                  <a:lnTo>
                    <a:pt x="454" y="170"/>
                  </a:lnTo>
                  <a:lnTo>
                    <a:pt x="454" y="167"/>
                  </a:lnTo>
                  <a:lnTo>
                    <a:pt x="456" y="164"/>
                  </a:lnTo>
                  <a:lnTo>
                    <a:pt x="456" y="158"/>
                  </a:lnTo>
                  <a:lnTo>
                    <a:pt x="457" y="156"/>
                  </a:lnTo>
                  <a:lnTo>
                    <a:pt x="457" y="154"/>
                  </a:lnTo>
                  <a:lnTo>
                    <a:pt x="458" y="153"/>
                  </a:lnTo>
                  <a:lnTo>
                    <a:pt x="458" y="151"/>
                  </a:lnTo>
                  <a:lnTo>
                    <a:pt x="460" y="150"/>
                  </a:lnTo>
                  <a:lnTo>
                    <a:pt x="460" y="148"/>
                  </a:lnTo>
                  <a:lnTo>
                    <a:pt x="461" y="147"/>
                  </a:lnTo>
                  <a:lnTo>
                    <a:pt x="461" y="147"/>
                  </a:lnTo>
                  <a:lnTo>
                    <a:pt x="461" y="146"/>
                  </a:lnTo>
                  <a:lnTo>
                    <a:pt x="463" y="144"/>
                  </a:lnTo>
                  <a:lnTo>
                    <a:pt x="463" y="144"/>
                  </a:lnTo>
                  <a:lnTo>
                    <a:pt x="464" y="144"/>
                  </a:lnTo>
                  <a:lnTo>
                    <a:pt x="464" y="144"/>
                  </a:lnTo>
                  <a:lnTo>
                    <a:pt x="464" y="143"/>
                  </a:lnTo>
                  <a:lnTo>
                    <a:pt x="464" y="144"/>
                  </a:lnTo>
                  <a:lnTo>
                    <a:pt x="466" y="147"/>
                  </a:lnTo>
                  <a:lnTo>
                    <a:pt x="466" y="144"/>
                  </a:lnTo>
                  <a:lnTo>
                    <a:pt x="467" y="144"/>
                  </a:lnTo>
                  <a:lnTo>
                    <a:pt x="467" y="144"/>
                  </a:lnTo>
                  <a:lnTo>
                    <a:pt x="468" y="146"/>
                  </a:lnTo>
                  <a:lnTo>
                    <a:pt x="468" y="144"/>
                  </a:lnTo>
                  <a:lnTo>
                    <a:pt x="470" y="146"/>
                  </a:lnTo>
                  <a:lnTo>
                    <a:pt x="470" y="147"/>
                  </a:lnTo>
                  <a:lnTo>
                    <a:pt x="470" y="146"/>
                  </a:lnTo>
                  <a:lnTo>
                    <a:pt x="470" y="147"/>
                  </a:lnTo>
                  <a:lnTo>
                    <a:pt x="471" y="150"/>
                  </a:lnTo>
                  <a:lnTo>
                    <a:pt x="471" y="150"/>
                  </a:lnTo>
                  <a:lnTo>
                    <a:pt x="471" y="150"/>
                  </a:lnTo>
                  <a:lnTo>
                    <a:pt x="471" y="150"/>
                  </a:lnTo>
                  <a:lnTo>
                    <a:pt x="473" y="151"/>
                  </a:lnTo>
                  <a:lnTo>
                    <a:pt x="473" y="147"/>
                  </a:lnTo>
                  <a:lnTo>
                    <a:pt x="474" y="147"/>
                  </a:lnTo>
                  <a:lnTo>
                    <a:pt x="474" y="148"/>
                  </a:lnTo>
                  <a:lnTo>
                    <a:pt x="474" y="147"/>
                  </a:lnTo>
                  <a:lnTo>
                    <a:pt x="474" y="148"/>
                  </a:lnTo>
                  <a:lnTo>
                    <a:pt x="476" y="148"/>
                  </a:lnTo>
                  <a:lnTo>
                    <a:pt x="476" y="154"/>
                  </a:lnTo>
                  <a:lnTo>
                    <a:pt x="476" y="148"/>
                  </a:lnTo>
                  <a:lnTo>
                    <a:pt x="476" y="154"/>
                  </a:lnTo>
                  <a:lnTo>
                    <a:pt x="477" y="156"/>
                  </a:lnTo>
                  <a:lnTo>
                    <a:pt x="477" y="158"/>
                  </a:lnTo>
                  <a:lnTo>
                    <a:pt x="477" y="156"/>
                  </a:lnTo>
                  <a:lnTo>
                    <a:pt x="477" y="158"/>
                  </a:lnTo>
                  <a:lnTo>
                    <a:pt x="479" y="160"/>
                  </a:lnTo>
                  <a:lnTo>
                    <a:pt x="479" y="161"/>
                  </a:lnTo>
                  <a:lnTo>
                    <a:pt x="479" y="160"/>
                  </a:lnTo>
                  <a:lnTo>
                    <a:pt x="479" y="161"/>
                  </a:lnTo>
                  <a:lnTo>
                    <a:pt x="480" y="163"/>
                  </a:lnTo>
                  <a:lnTo>
                    <a:pt x="480" y="166"/>
                  </a:lnTo>
                  <a:lnTo>
                    <a:pt x="480" y="163"/>
                  </a:lnTo>
                  <a:lnTo>
                    <a:pt x="480" y="166"/>
                  </a:lnTo>
                  <a:lnTo>
                    <a:pt x="481" y="166"/>
                  </a:lnTo>
                  <a:lnTo>
                    <a:pt x="481" y="169"/>
                  </a:lnTo>
                  <a:lnTo>
                    <a:pt x="481" y="166"/>
                  </a:lnTo>
                  <a:lnTo>
                    <a:pt x="481" y="169"/>
                  </a:lnTo>
                  <a:lnTo>
                    <a:pt x="483" y="171"/>
                  </a:lnTo>
                  <a:lnTo>
                    <a:pt x="483" y="174"/>
                  </a:lnTo>
                  <a:lnTo>
                    <a:pt x="483" y="171"/>
                  </a:lnTo>
                  <a:lnTo>
                    <a:pt x="483" y="174"/>
                  </a:lnTo>
                  <a:lnTo>
                    <a:pt x="484" y="174"/>
                  </a:lnTo>
                  <a:lnTo>
                    <a:pt x="484" y="170"/>
                  </a:lnTo>
                  <a:lnTo>
                    <a:pt x="486" y="171"/>
                  </a:lnTo>
                  <a:lnTo>
                    <a:pt x="486" y="163"/>
                  </a:lnTo>
                  <a:lnTo>
                    <a:pt x="487" y="164"/>
                  </a:lnTo>
                  <a:lnTo>
                    <a:pt x="487" y="166"/>
                  </a:lnTo>
                  <a:lnTo>
                    <a:pt x="487" y="164"/>
                  </a:lnTo>
                  <a:lnTo>
                    <a:pt x="487" y="166"/>
                  </a:lnTo>
                  <a:lnTo>
                    <a:pt x="489" y="166"/>
                  </a:lnTo>
                  <a:lnTo>
                    <a:pt x="489" y="167"/>
                  </a:lnTo>
                  <a:lnTo>
                    <a:pt x="489" y="164"/>
                  </a:lnTo>
                  <a:lnTo>
                    <a:pt x="490" y="166"/>
                  </a:lnTo>
                  <a:lnTo>
                    <a:pt x="490" y="167"/>
                  </a:lnTo>
                  <a:lnTo>
                    <a:pt x="490" y="166"/>
                  </a:lnTo>
                  <a:lnTo>
                    <a:pt x="490" y="167"/>
                  </a:lnTo>
                  <a:lnTo>
                    <a:pt x="492" y="161"/>
                  </a:lnTo>
                  <a:lnTo>
                    <a:pt x="492" y="160"/>
                  </a:lnTo>
                  <a:lnTo>
                    <a:pt x="493" y="158"/>
                  </a:lnTo>
                  <a:lnTo>
                    <a:pt x="493" y="156"/>
                  </a:lnTo>
                  <a:lnTo>
                    <a:pt x="494" y="157"/>
                  </a:lnTo>
                  <a:lnTo>
                    <a:pt x="494" y="156"/>
                  </a:lnTo>
                  <a:lnTo>
                    <a:pt x="496" y="158"/>
                  </a:lnTo>
                  <a:lnTo>
                    <a:pt x="496" y="160"/>
                  </a:lnTo>
                  <a:lnTo>
                    <a:pt x="496" y="158"/>
                  </a:lnTo>
                  <a:lnTo>
                    <a:pt x="496" y="160"/>
                  </a:lnTo>
                  <a:lnTo>
                    <a:pt x="497" y="160"/>
                  </a:lnTo>
                  <a:lnTo>
                    <a:pt x="497" y="160"/>
                  </a:lnTo>
                  <a:lnTo>
                    <a:pt x="497" y="157"/>
                  </a:lnTo>
                  <a:lnTo>
                    <a:pt x="499" y="157"/>
                  </a:lnTo>
                  <a:lnTo>
                    <a:pt x="499" y="157"/>
                  </a:lnTo>
                  <a:lnTo>
                    <a:pt x="499" y="157"/>
                  </a:lnTo>
                  <a:lnTo>
                    <a:pt x="499" y="157"/>
                  </a:lnTo>
                  <a:lnTo>
                    <a:pt x="500" y="158"/>
                  </a:lnTo>
                  <a:lnTo>
                    <a:pt x="500" y="158"/>
                  </a:lnTo>
                  <a:lnTo>
                    <a:pt x="500" y="158"/>
                  </a:lnTo>
                  <a:lnTo>
                    <a:pt x="500" y="158"/>
                  </a:lnTo>
                  <a:lnTo>
                    <a:pt x="502" y="158"/>
                  </a:lnTo>
                  <a:lnTo>
                    <a:pt x="502" y="157"/>
                  </a:lnTo>
                  <a:lnTo>
                    <a:pt x="503" y="156"/>
                  </a:lnTo>
                  <a:lnTo>
                    <a:pt x="503" y="156"/>
                  </a:lnTo>
                  <a:lnTo>
                    <a:pt x="504" y="153"/>
                  </a:lnTo>
                  <a:lnTo>
                    <a:pt x="504" y="151"/>
                  </a:lnTo>
                  <a:lnTo>
                    <a:pt x="506" y="151"/>
                  </a:lnTo>
                  <a:lnTo>
                    <a:pt x="506" y="153"/>
                  </a:lnTo>
                  <a:lnTo>
                    <a:pt x="506" y="151"/>
                  </a:lnTo>
                  <a:lnTo>
                    <a:pt x="506" y="153"/>
                  </a:lnTo>
                  <a:lnTo>
                    <a:pt x="507" y="153"/>
                  </a:lnTo>
                  <a:lnTo>
                    <a:pt x="507" y="156"/>
                  </a:lnTo>
                  <a:lnTo>
                    <a:pt x="507" y="153"/>
                  </a:lnTo>
                  <a:lnTo>
                    <a:pt x="507" y="156"/>
                  </a:lnTo>
                  <a:lnTo>
                    <a:pt x="509" y="157"/>
                  </a:lnTo>
                  <a:lnTo>
                    <a:pt x="509" y="157"/>
                  </a:lnTo>
                  <a:lnTo>
                    <a:pt x="509" y="156"/>
                  </a:lnTo>
                  <a:lnTo>
                    <a:pt x="510" y="156"/>
                  </a:lnTo>
                  <a:lnTo>
                    <a:pt x="510" y="156"/>
                  </a:lnTo>
                  <a:lnTo>
                    <a:pt x="510" y="156"/>
                  </a:lnTo>
                  <a:lnTo>
                    <a:pt x="510" y="156"/>
                  </a:lnTo>
                  <a:lnTo>
                    <a:pt x="512" y="156"/>
                  </a:lnTo>
                  <a:lnTo>
                    <a:pt x="512" y="153"/>
                  </a:lnTo>
                  <a:lnTo>
                    <a:pt x="512" y="153"/>
                  </a:lnTo>
                  <a:lnTo>
                    <a:pt x="513" y="154"/>
                  </a:lnTo>
                  <a:lnTo>
                    <a:pt x="513" y="154"/>
                  </a:lnTo>
                  <a:lnTo>
                    <a:pt x="513" y="154"/>
                  </a:lnTo>
                  <a:lnTo>
                    <a:pt x="513" y="154"/>
                  </a:lnTo>
                  <a:lnTo>
                    <a:pt x="515" y="154"/>
                  </a:lnTo>
                  <a:lnTo>
                    <a:pt x="515" y="156"/>
                  </a:lnTo>
                  <a:lnTo>
                    <a:pt x="515" y="154"/>
                  </a:lnTo>
                  <a:lnTo>
                    <a:pt x="515" y="156"/>
                  </a:lnTo>
                  <a:lnTo>
                    <a:pt x="516" y="158"/>
                  </a:lnTo>
                  <a:lnTo>
                    <a:pt x="516" y="156"/>
                  </a:lnTo>
                  <a:lnTo>
                    <a:pt x="517" y="157"/>
                  </a:lnTo>
                  <a:lnTo>
                    <a:pt x="517" y="157"/>
                  </a:lnTo>
                  <a:lnTo>
                    <a:pt x="517" y="157"/>
                  </a:lnTo>
                  <a:lnTo>
                    <a:pt x="517" y="157"/>
                  </a:lnTo>
                  <a:lnTo>
                    <a:pt x="519" y="157"/>
                  </a:lnTo>
                  <a:lnTo>
                    <a:pt x="519" y="157"/>
                  </a:lnTo>
                  <a:lnTo>
                    <a:pt x="519" y="157"/>
                  </a:lnTo>
                  <a:lnTo>
                    <a:pt x="519" y="157"/>
                  </a:lnTo>
                  <a:lnTo>
                    <a:pt x="520" y="160"/>
                  </a:lnTo>
                  <a:lnTo>
                    <a:pt x="520" y="160"/>
                  </a:lnTo>
                  <a:lnTo>
                    <a:pt x="520" y="160"/>
                  </a:lnTo>
                  <a:lnTo>
                    <a:pt x="522" y="160"/>
                  </a:lnTo>
                  <a:lnTo>
                    <a:pt x="522" y="161"/>
                  </a:lnTo>
                  <a:lnTo>
                    <a:pt x="522" y="160"/>
                  </a:lnTo>
                  <a:lnTo>
                    <a:pt x="522" y="161"/>
                  </a:lnTo>
                  <a:lnTo>
                    <a:pt x="523" y="163"/>
                  </a:lnTo>
                  <a:lnTo>
                    <a:pt x="523" y="164"/>
                  </a:lnTo>
                  <a:lnTo>
                    <a:pt x="523" y="163"/>
                  </a:lnTo>
                  <a:lnTo>
                    <a:pt x="525" y="163"/>
                  </a:lnTo>
                  <a:lnTo>
                    <a:pt x="525" y="164"/>
                  </a:lnTo>
                  <a:lnTo>
                    <a:pt x="525" y="163"/>
                  </a:lnTo>
                  <a:lnTo>
                    <a:pt x="525" y="164"/>
                  </a:lnTo>
                  <a:lnTo>
                    <a:pt x="526" y="166"/>
                  </a:lnTo>
                  <a:lnTo>
                    <a:pt x="526" y="166"/>
                  </a:lnTo>
                  <a:lnTo>
                    <a:pt x="528" y="167"/>
                  </a:lnTo>
                  <a:lnTo>
                    <a:pt x="528" y="167"/>
                  </a:lnTo>
                  <a:lnTo>
                    <a:pt x="528" y="167"/>
                  </a:lnTo>
                  <a:lnTo>
                    <a:pt x="528" y="167"/>
                  </a:lnTo>
                  <a:lnTo>
                    <a:pt x="529" y="167"/>
                  </a:lnTo>
                  <a:lnTo>
                    <a:pt x="529" y="166"/>
                  </a:lnTo>
                  <a:lnTo>
                    <a:pt x="529" y="167"/>
                  </a:lnTo>
                  <a:lnTo>
                    <a:pt x="530" y="167"/>
                  </a:lnTo>
                  <a:lnTo>
                    <a:pt x="530" y="169"/>
                  </a:lnTo>
                  <a:lnTo>
                    <a:pt x="530" y="167"/>
                  </a:lnTo>
                  <a:lnTo>
                    <a:pt x="530" y="169"/>
                  </a:lnTo>
                  <a:lnTo>
                    <a:pt x="532" y="173"/>
                  </a:lnTo>
                  <a:lnTo>
                    <a:pt x="532" y="174"/>
                  </a:lnTo>
                  <a:lnTo>
                    <a:pt x="532" y="171"/>
                  </a:lnTo>
                  <a:lnTo>
                    <a:pt x="533" y="170"/>
                  </a:lnTo>
                  <a:lnTo>
                    <a:pt x="533" y="170"/>
                  </a:lnTo>
                  <a:lnTo>
                    <a:pt x="533" y="170"/>
                  </a:lnTo>
                  <a:lnTo>
                    <a:pt x="533" y="170"/>
                  </a:lnTo>
                  <a:lnTo>
                    <a:pt x="535" y="171"/>
                  </a:lnTo>
                  <a:lnTo>
                    <a:pt x="535" y="169"/>
                  </a:lnTo>
                  <a:lnTo>
                    <a:pt x="535" y="169"/>
                  </a:lnTo>
                  <a:lnTo>
                    <a:pt x="536" y="170"/>
                  </a:lnTo>
                  <a:lnTo>
                    <a:pt x="536" y="170"/>
                  </a:lnTo>
                  <a:lnTo>
                    <a:pt x="538" y="170"/>
                  </a:lnTo>
                  <a:lnTo>
                    <a:pt x="538" y="171"/>
                  </a:lnTo>
                  <a:lnTo>
                    <a:pt x="538" y="170"/>
                  </a:lnTo>
                  <a:lnTo>
                    <a:pt x="538" y="171"/>
                  </a:lnTo>
                  <a:lnTo>
                    <a:pt x="539" y="171"/>
                  </a:lnTo>
                  <a:lnTo>
                    <a:pt x="539" y="169"/>
                  </a:lnTo>
                  <a:lnTo>
                    <a:pt x="540" y="170"/>
                  </a:lnTo>
                  <a:lnTo>
                    <a:pt x="540" y="167"/>
                  </a:lnTo>
                  <a:lnTo>
                    <a:pt x="542" y="166"/>
                  </a:lnTo>
                  <a:lnTo>
                    <a:pt x="542" y="166"/>
                  </a:lnTo>
                  <a:lnTo>
                    <a:pt x="543" y="167"/>
                  </a:lnTo>
                  <a:lnTo>
                    <a:pt x="543" y="167"/>
                  </a:lnTo>
                  <a:lnTo>
                    <a:pt x="543" y="166"/>
                  </a:lnTo>
                  <a:lnTo>
                    <a:pt x="545" y="167"/>
                  </a:lnTo>
                  <a:lnTo>
                    <a:pt x="545" y="169"/>
                  </a:lnTo>
                  <a:lnTo>
                    <a:pt x="545" y="167"/>
                  </a:lnTo>
                  <a:lnTo>
                    <a:pt x="545" y="169"/>
                  </a:lnTo>
                  <a:lnTo>
                    <a:pt x="546" y="170"/>
                  </a:lnTo>
                  <a:lnTo>
                    <a:pt x="546" y="171"/>
                  </a:lnTo>
                  <a:lnTo>
                    <a:pt x="546" y="170"/>
                  </a:lnTo>
                  <a:lnTo>
                    <a:pt x="546" y="171"/>
                  </a:lnTo>
                  <a:lnTo>
                    <a:pt x="548" y="171"/>
                  </a:lnTo>
                  <a:lnTo>
                    <a:pt x="548" y="173"/>
                  </a:lnTo>
                  <a:lnTo>
                    <a:pt x="548" y="171"/>
                  </a:lnTo>
                  <a:lnTo>
                    <a:pt x="549" y="171"/>
                  </a:lnTo>
                  <a:lnTo>
                    <a:pt x="549" y="173"/>
                  </a:lnTo>
                  <a:lnTo>
                    <a:pt x="549" y="171"/>
                  </a:lnTo>
                  <a:lnTo>
                    <a:pt x="549" y="173"/>
                  </a:lnTo>
                  <a:lnTo>
                    <a:pt x="551" y="171"/>
                  </a:lnTo>
                  <a:lnTo>
                    <a:pt x="551" y="171"/>
                  </a:lnTo>
                  <a:lnTo>
                    <a:pt x="551" y="171"/>
                  </a:lnTo>
                  <a:lnTo>
                    <a:pt x="552" y="171"/>
                  </a:lnTo>
                  <a:lnTo>
                    <a:pt x="552" y="173"/>
                  </a:lnTo>
                  <a:lnTo>
                    <a:pt x="552" y="171"/>
                  </a:lnTo>
                  <a:lnTo>
                    <a:pt x="552" y="173"/>
                  </a:lnTo>
                  <a:lnTo>
                    <a:pt x="553" y="171"/>
                  </a:lnTo>
                  <a:lnTo>
                    <a:pt x="553" y="169"/>
                  </a:lnTo>
                  <a:lnTo>
                    <a:pt x="555" y="169"/>
                  </a:lnTo>
                  <a:lnTo>
                    <a:pt x="555" y="169"/>
                  </a:lnTo>
                  <a:lnTo>
                    <a:pt x="555" y="167"/>
                  </a:lnTo>
                  <a:lnTo>
                    <a:pt x="556" y="167"/>
                  </a:lnTo>
                  <a:lnTo>
                    <a:pt x="556" y="166"/>
                  </a:lnTo>
                  <a:lnTo>
                    <a:pt x="558" y="166"/>
                  </a:lnTo>
                  <a:lnTo>
                    <a:pt x="558" y="167"/>
                  </a:lnTo>
                  <a:lnTo>
                    <a:pt x="558" y="166"/>
                  </a:lnTo>
                  <a:lnTo>
                    <a:pt x="558" y="167"/>
                  </a:lnTo>
                  <a:lnTo>
                    <a:pt x="559" y="166"/>
                  </a:lnTo>
                  <a:lnTo>
                    <a:pt x="559" y="163"/>
                  </a:lnTo>
                  <a:lnTo>
                    <a:pt x="561" y="163"/>
                  </a:lnTo>
                  <a:lnTo>
                    <a:pt x="561" y="164"/>
                  </a:lnTo>
                  <a:lnTo>
                    <a:pt x="561" y="163"/>
                  </a:lnTo>
                  <a:lnTo>
                    <a:pt x="561" y="164"/>
                  </a:lnTo>
                  <a:lnTo>
                    <a:pt x="562" y="164"/>
                  </a:lnTo>
                  <a:lnTo>
                    <a:pt x="562" y="163"/>
                  </a:lnTo>
                  <a:lnTo>
                    <a:pt x="562" y="163"/>
                  </a:lnTo>
                  <a:lnTo>
                    <a:pt x="564" y="163"/>
                  </a:lnTo>
                  <a:lnTo>
                    <a:pt x="564" y="163"/>
                  </a:lnTo>
                  <a:lnTo>
                    <a:pt x="564" y="163"/>
                  </a:lnTo>
                  <a:lnTo>
                    <a:pt x="565" y="160"/>
                  </a:lnTo>
                  <a:lnTo>
                    <a:pt x="565" y="158"/>
                  </a:lnTo>
                  <a:lnTo>
                    <a:pt x="566" y="160"/>
                  </a:lnTo>
                  <a:lnTo>
                    <a:pt x="566" y="158"/>
                  </a:lnTo>
                  <a:lnTo>
                    <a:pt x="568" y="163"/>
                  </a:lnTo>
                  <a:lnTo>
                    <a:pt x="568" y="163"/>
                  </a:lnTo>
                  <a:lnTo>
                    <a:pt x="568" y="163"/>
                  </a:lnTo>
                  <a:lnTo>
                    <a:pt x="569" y="160"/>
                  </a:lnTo>
                  <a:lnTo>
                    <a:pt x="569" y="160"/>
                  </a:lnTo>
                  <a:lnTo>
                    <a:pt x="569" y="160"/>
                  </a:lnTo>
                  <a:lnTo>
                    <a:pt x="569" y="160"/>
                  </a:lnTo>
                  <a:lnTo>
                    <a:pt x="571" y="163"/>
                  </a:lnTo>
                  <a:lnTo>
                    <a:pt x="571" y="164"/>
                  </a:lnTo>
                  <a:lnTo>
                    <a:pt x="571" y="163"/>
                  </a:lnTo>
                  <a:lnTo>
                    <a:pt x="571" y="164"/>
                  </a:lnTo>
                  <a:lnTo>
                    <a:pt x="572" y="164"/>
                  </a:lnTo>
                  <a:lnTo>
                    <a:pt x="572" y="166"/>
                  </a:lnTo>
                  <a:lnTo>
                    <a:pt x="572" y="164"/>
                  </a:lnTo>
                  <a:lnTo>
                    <a:pt x="572" y="166"/>
                  </a:lnTo>
                  <a:lnTo>
                    <a:pt x="574" y="166"/>
                  </a:lnTo>
                  <a:lnTo>
                    <a:pt x="574" y="167"/>
                  </a:lnTo>
                  <a:lnTo>
                    <a:pt x="574" y="166"/>
                  </a:lnTo>
                  <a:lnTo>
                    <a:pt x="574" y="167"/>
                  </a:lnTo>
                  <a:lnTo>
                    <a:pt x="575" y="169"/>
                  </a:lnTo>
                  <a:lnTo>
                    <a:pt x="575" y="169"/>
                  </a:lnTo>
                  <a:lnTo>
                    <a:pt x="576" y="170"/>
                  </a:lnTo>
                  <a:lnTo>
                    <a:pt x="576" y="170"/>
                  </a:lnTo>
                  <a:lnTo>
                    <a:pt x="576" y="170"/>
                  </a:lnTo>
                  <a:lnTo>
                    <a:pt x="576" y="170"/>
                  </a:lnTo>
                  <a:lnTo>
                    <a:pt x="578" y="170"/>
                  </a:lnTo>
                  <a:lnTo>
                    <a:pt x="578" y="173"/>
                  </a:lnTo>
                  <a:lnTo>
                    <a:pt x="578" y="170"/>
                  </a:lnTo>
                  <a:lnTo>
                    <a:pt x="578" y="173"/>
                  </a:lnTo>
                  <a:lnTo>
                    <a:pt x="579" y="171"/>
                  </a:lnTo>
                  <a:lnTo>
                    <a:pt x="579" y="170"/>
                  </a:lnTo>
                  <a:lnTo>
                    <a:pt x="581" y="171"/>
                  </a:lnTo>
                  <a:lnTo>
                    <a:pt x="581" y="170"/>
                  </a:lnTo>
                  <a:lnTo>
                    <a:pt x="582" y="173"/>
                  </a:lnTo>
                  <a:lnTo>
                    <a:pt x="582" y="173"/>
                  </a:lnTo>
                  <a:lnTo>
                    <a:pt x="582" y="171"/>
                  </a:lnTo>
                  <a:lnTo>
                    <a:pt x="584" y="173"/>
                  </a:lnTo>
                  <a:lnTo>
                    <a:pt x="584" y="171"/>
                  </a:lnTo>
                  <a:lnTo>
                    <a:pt x="585" y="173"/>
                  </a:lnTo>
                  <a:lnTo>
                    <a:pt x="585" y="173"/>
                  </a:lnTo>
                  <a:lnTo>
                    <a:pt x="585" y="171"/>
                  </a:lnTo>
                  <a:lnTo>
                    <a:pt x="587" y="171"/>
                  </a:lnTo>
                  <a:lnTo>
                    <a:pt x="587" y="173"/>
                  </a:lnTo>
                  <a:lnTo>
                    <a:pt x="587" y="171"/>
                  </a:lnTo>
                  <a:lnTo>
                    <a:pt x="587" y="173"/>
                  </a:lnTo>
                  <a:lnTo>
                    <a:pt x="588" y="173"/>
                  </a:lnTo>
                  <a:lnTo>
                    <a:pt x="588" y="176"/>
                  </a:lnTo>
                  <a:lnTo>
                    <a:pt x="588" y="173"/>
                  </a:lnTo>
                  <a:lnTo>
                    <a:pt x="588" y="176"/>
                  </a:lnTo>
                  <a:lnTo>
                    <a:pt x="589" y="176"/>
                  </a:lnTo>
                  <a:lnTo>
                    <a:pt x="589" y="171"/>
                  </a:lnTo>
                  <a:lnTo>
                    <a:pt x="591" y="170"/>
                  </a:lnTo>
                  <a:lnTo>
                    <a:pt x="591" y="170"/>
                  </a:lnTo>
                  <a:lnTo>
                    <a:pt x="592" y="169"/>
                  </a:lnTo>
                  <a:lnTo>
                    <a:pt x="592" y="167"/>
                  </a:lnTo>
                  <a:lnTo>
                    <a:pt x="594" y="169"/>
                  </a:lnTo>
                  <a:lnTo>
                    <a:pt x="594" y="167"/>
                  </a:lnTo>
                  <a:lnTo>
                    <a:pt x="595" y="167"/>
                  </a:lnTo>
                  <a:lnTo>
                    <a:pt x="595" y="169"/>
                  </a:lnTo>
                  <a:lnTo>
                    <a:pt x="595" y="167"/>
                  </a:lnTo>
                  <a:lnTo>
                    <a:pt x="595" y="169"/>
                  </a:lnTo>
                  <a:lnTo>
                    <a:pt x="597" y="167"/>
                  </a:lnTo>
                  <a:lnTo>
                    <a:pt x="597" y="167"/>
                  </a:lnTo>
                  <a:lnTo>
                    <a:pt x="597" y="167"/>
                  </a:lnTo>
                  <a:lnTo>
                    <a:pt x="598" y="167"/>
                  </a:lnTo>
                  <a:lnTo>
                    <a:pt x="598" y="169"/>
                  </a:lnTo>
                  <a:lnTo>
                    <a:pt x="598" y="167"/>
                  </a:lnTo>
                  <a:lnTo>
                    <a:pt x="598" y="169"/>
                  </a:lnTo>
                  <a:lnTo>
                    <a:pt x="600" y="167"/>
                  </a:lnTo>
                  <a:lnTo>
                    <a:pt x="600" y="170"/>
                  </a:lnTo>
                  <a:lnTo>
                    <a:pt x="600" y="167"/>
                  </a:lnTo>
                  <a:lnTo>
                    <a:pt x="600" y="170"/>
                  </a:lnTo>
                  <a:lnTo>
                    <a:pt x="601" y="171"/>
                  </a:lnTo>
                  <a:lnTo>
                    <a:pt x="601" y="170"/>
                  </a:lnTo>
                  <a:lnTo>
                    <a:pt x="602" y="170"/>
                  </a:lnTo>
                  <a:lnTo>
                    <a:pt x="602" y="170"/>
                  </a:lnTo>
                  <a:lnTo>
                    <a:pt x="602" y="170"/>
                  </a:lnTo>
                  <a:lnTo>
                    <a:pt x="602" y="170"/>
                  </a:lnTo>
                  <a:lnTo>
                    <a:pt x="604" y="169"/>
                  </a:lnTo>
                  <a:lnTo>
                    <a:pt x="604" y="167"/>
                  </a:lnTo>
                  <a:lnTo>
                    <a:pt x="605" y="167"/>
                  </a:lnTo>
                  <a:lnTo>
                    <a:pt x="605" y="166"/>
                  </a:lnTo>
                  <a:lnTo>
                    <a:pt x="607" y="167"/>
                  </a:lnTo>
                  <a:lnTo>
                    <a:pt x="607" y="166"/>
                  </a:lnTo>
                  <a:lnTo>
                    <a:pt x="608" y="166"/>
                  </a:lnTo>
                  <a:lnTo>
                    <a:pt x="608" y="164"/>
                  </a:lnTo>
                  <a:lnTo>
                    <a:pt x="608" y="166"/>
                  </a:lnTo>
                  <a:lnTo>
                    <a:pt x="610" y="166"/>
                  </a:lnTo>
                  <a:lnTo>
                    <a:pt x="610" y="163"/>
                  </a:lnTo>
                  <a:lnTo>
                    <a:pt x="611" y="164"/>
                  </a:lnTo>
                  <a:lnTo>
                    <a:pt x="611" y="164"/>
                  </a:lnTo>
                  <a:lnTo>
                    <a:pt x="612" y="166"/>
                  </a:lnTo>
                  <a:lnTo>
                    <a:pt x="612" y="166"/>
                  </a:lnTo>
                  <a:lnTo>
                    <a:pt x="612" y="166"/>
                  </a:lnTo>
                  <a:lnTo>
                    <a:pt x="612" y="166"/>
                  </a:lnTo>
                  <a:lnTo>
                    <a:pt x="614" y="166"/>
                  </a:lnTo>
                  <a:lnTo>
                    <a:pt x="614" y="166"/>
                  </a:lnTo>
                  <a:lnTo>
                    <a:pt x="614" y="166"/>
                  </a:lnTo>
                  <a:lnTo>
                    <a:pt x="614" y="166"/>
                  </a:lnTo>
                  <a:lnTo>
                    <a:pt x="615" y="167"/>
                  </a:lnTo>
                  <a:lnTo>
                    <a:pt x="615" y="170"/>
                  </a:lnTo>
                  <a:lnTo>
                    <a:pt x="615" y="167"/>
                  </a:lnTo>
                  <a:lnTo>
                    <a:pt x="615" y="169"/>
                  </a:lnTo>
                  <a:lnTo>
                    <a:pt x="617" y="170"/>
                  </a:lnTo>
                  <a:lnTo>
                    <a:pt x="617" y="173"/>
                  </a:lnTo>
                  <a:lnTo>
                    <a:pt x="617" y="170"/>
                  </a:lnTo>
                  <a:lnTo>
                    <a:pt x="617" y="173"/>
                  </a:lnTo>
                  <a:lnTo>
                    <a:pt x="618" y="171"/>
                  </a:lnTo>
                  <a:lnTo>
                    <a:pt x="618" y="171"/>
                  </a:lnTo>
                  <a:lnTo>
                    <a:pt x="618" y="171"/>
                  </a:lnTo>
                  <a:lnTo>
                    <a:pt x="618" y="171"/>
                  </a:lnTo>
                  <a:lnTo>
                    <a:pt x="620" y="174"/>
                  </a:lnTo>
                  <a:lnTo>
                    <a:pt x="620" y="174"/>
                  </a:lnTo>
                  <a:lnTo>
                    <a:pt x="620" y="174"/>
                  </a:lnTo>
                  <a:lnTo>
                    <a:pt x="620" y="174"/>
                  </a:lnTo>
                  <a:lnTo>
                    <a:pt x="621" y="174"/>
                  </a:lnTo>
                  <a:lnTo>
                    <a:pt x="621" y="176"/>
                  </a:lnTo>
                  <a:lnTo>
                    <a:pt x="621" y="173"/>
                  </a:lnTo>
                  <a:lnTo>
                    <a:pt x="623" y="173"/>
                  </a:lnTo>
                  <a:lnTo>
                    <a:pt x="623" y="171"/>
                  </a:lnTo>
                  <a:lnTo>
                    <a:pt x="624" y="171"/>
                  </a:lnTo>
                  <a:lnTo>
                    <a:pt x="624" y="171"/>
                  </a:lnTo>
                  <a:lnTo>
                    <a:pt x="624" y="171"/>
                  </a:lnTo>
                  <a:lnTo>
                    <a:pt x="625" y="171"/>
                  </a:lnTo>
                  <a:lnTo>
                    <a:pt x="625" y="170"/>
                  </a:lnTo>
                  <a:lnTo>
                    <a:pt x="627" y="171"/>
                  </a:lnTo>
                  <a:lnTo>
                    <a:pt x="627" y="173"/>
                  </a:lnTo>
                  <a:lnTo>
                    <a:pt x="627" y="171"/>
                  </a:lnTo>
                  <a:lnTo>
                    <a:pt x="628" y="176"/>
                  </a:lnTo>
                  <a:lnTo>
                    <a:pt x="628" y="174"/>
                  </a:lnTo>
                  <a:lnTo>
                    <a:pt x="628" y="174"/>
                  </a:lnTo>
                  <a:lnTo>
                    <a:pt x="630" y="176"/>
                  </a:lnTo>
                  <a:lnTo>
                    <a:pt x="630" y="176"/>
                  </a:lnTo>
                  <a:lnTo>
                    <a:pt x="630" y="176"/>
                  </a:lnTo>
                  <a:lnTo>
                    <a:pt x="630" y="176"/>
                  </a:lnTo>
                  <a:lnTo>
                    <a:pt x="631" y="177"/>
                  </a:lnTo>
                  <a:lnTo>
                    <a:pt x="631" y="177"/>
                  </a:lnTo>
                  <a:lnTo>
                    <a:pt x="631" y="177"/>
                  </a:lnTo>
                  <a:lnTo>
                    <a:pt x="631" y="177"/>
                  </a:lnTo>
                  <a:lnTo>
                    <a:pt x="633" y="180"/>
                  </a:lnTo>
                  <a:lnTo>
                    <a:pt x="633" y="179"/>
                  </a:lnTo>
                  <a:lnTo>
                    <a:pt x="634" y="177"/>
                  </a:lnTo>
                  <a:lnTo>
                    <a:pt x="634" y="174"/>
                  </a:lnTo>
                  <a:lnTo>
                    <a:pt x="636" y="173"/>
                  </a:lnTo>
                  <a:lnTo>
                    <a:pt x="636" y="171"/>
                  </a:lnTo>
                  <a:lnTo>
                    <a:pt x="636" y="173"/>
                  </a:lnTo>
                  <a:lnTo>
                    <a:pt x="637" y="173"/>
                  </a:lnTo>
                  <a:lnTo>
                    <a:pt x="637" y="171"/>
                  </a:lnTo>
                  <a:lnTo>
                    <a:pt x="638" y="173"/>
                  </a:lnTo>
                  <a:lnTo>
                    <a:pt x="638" y="173"/>
                  </a:lnTo>
                  <a:lnTo>
                    <a:pt x="638" y="173"/>
                  </a:lnTo>
                  <a:lnTo>
                    <a:pt x="640" y="173"/>
                  </a:lnTo>
                  <a:lnTo>
                    <a:pt x="640" y="171"/>
                  </a:lnTo>
                  <a:lnTo>
                    <a:pt x="640" y="171"/>
                  </a:lnTo>
                  <a:lnTo>
                    <a:pt x="641" y="171"/>
                  </a:lnTo>
                  <a:lnTo>
                    <a:pt x="641" y="174"/>
                  </a:lnTo>
                  <a:lnTo>
                    <a:pt x="641" y="171"/>
                  </a:lnTo>
                  <a:lnTo>
                    <a:pt x="641" y="174"/>
                  </a:lnTo>
                  <a:lnTo>
                    <a:pt x="643" y="173"/>
                  </a:lnTo>
                  <a:lnTo>
                    <a:pt x="643" y="171"/>
                  </a:lnTo>
                  <a:lnTo>
                    <a:pt x="643" y="173"/>
                  </a:lnTo>
                  <a:lnTo>
                    <a:pt x="644" y="171"/>
                  </a:lnTo>
                  <a:lnTo>
                    <a:pt x="644" y="170"/>
                  </a:lnTo>
                  <a:lnTo>
                    <a:pt x="646" y="170"/>
                  </a:lnTo>
                  <a:lnTo>
                    <a:pt x="646" y="167"/>
                  </a:lnTo>
                  <a:lnTo>
                    <a:pt x="647" y="166"/>
                  </a:lnTo>
                  <a:lnTo>
                    <a:pt x="647" y="167"/>
                  </a:lnTo>
                  <a:lnTo>
                    <a:pt x="647" y="164"/>
                  </a:lnTo>
                  <a:lnTo>
                    <a:pt x="647" y="167"/>
                  </a:lnTo>
                  <a:lnTo>
                    <a:pt x="648" y="167"/>
                  </a:lnTo>
                  <a:lnTo>
                    <a:pt x="648" y="169"/>
                  </a:lnTo>
                  <a:lnTo>
                    <a:pt x="648" y="167"/>
                  </a:lnTo>
                  <a:lnTo>
                    <a:pt x="648" y="169"/>
                  </a:lnTo>
                  <a:lnTo>
                    <a:pt x="650" y="167"/>
                  </a:lnTo>
                  <a:lnTo>
                    <a:pt x="650" y="166"/>
                  </a:lnTo>
                  <a:lnTo>
                    <a:pt x="651" y="166"/>
                  </a:lnTo>
                  <a:lnTo>
                    <a:pt x="651" y="164"/>
                  </a:lnTo>
                  <a:lnTo>
                    <a:pt x="653" y="163"/>
                  </a:lnTo>
                  <a:lnTo>
                    <a:pt x="653" y="160"/>
                  </a:lnTo>
                  <a:lnTo>
                    <a:pt x="654" y="161"/>
                  </a:lnTo>
                  <a:lnTo>
                    <a:pt x="654" y="160"/>
                  </a:lnTo>
                  <a:lnTo>
                    <a:pt x="654" y="160"/>
                  </a:lnTo>
                  <a:lnTo>
                    <a:pt x="656" y="160"/>
                  </a:lnTo>
                  <a:lnTo>
                    <a:pt x="656" y="161"/>
                  </a:lnTo>
                  <a:lnTo>
                    <a:pt x="656" y="160"/>
                  </a:lnTo>
                  <a:lnTo>
                    <a:pt x="656" y="161"/>
                  </a:lnTo>
                  <a:lnTo>
                    <a:pt x="657" y="163"/>
                  </a:lnTo>
                  <a:lnTo>
                    <a:pt x="657" y="164"/>
                  </a:lnTo>
                  <a:lnTo>
                    <a:pt x="657" y="163"/>
                  </a:lnTo>
                  <a:lnTo>
                    <a:pt x="657" y="164"/>
                  </a:lnTo>
                  <a:lnTo>
                    <a:pt x="659" y="164"/>
                  </a:lnTo>
                  <a:lnTo>
                    <a:pt x="659" y="166"/>
                  </a:lnTo>
                  <a:lnTo>
                    <a:pt x="659" y="164"/>
                  </a:lnTo>
                  <a:lnTo>
                    <a:pt x="659" y="166"/>
                  </a:lnTo>
                  <a:lnTo>
                    <a:pt x="660" y="166"/>
                  </a:lnTo>
                  <a:lnTo>
                    <a:pt x="660" y="164"/>
                  </a:lnTo>
                  <a:lnTo>
                    <a:pt x="661" y="166"/>
                  </a:lnTo>
                  <a:lnTo>
                    <a:pt x="661" y="163"/>
                  </a:lnTo>
                  <a:lnTo>
                    <a:pt x="661" y="164"/>
                  </a:lnTo>
                  <a:lnTo>
                    <a:pt x="663" y="164"/>
                  </a:lnTo>
                  <a:lnTo>
                    <a:pt x="663" y="163"/>
                  </a:lnTo>
                  <a:lnTo>
                    <a:pt x="664" y="164"/>
                  </a:lnTo>
                  <a:lnTo>
                    <a:pt x="664" y="161"/>
                  </a:lnTo>
                  <a:lnTo>
                    <a:pt x="664" y="161"/>
                  </a:lnTo>
                  <a:lnTo>
                    <a:pt x="666" y="161"/>
                  </a:lnTo>
                  <a:lnTo>
                    <a:pt x="666" y="160"/>
                  </a:lnTo>
                  <a:lnTo>
                    <a:pt x="666" y="160"/>
                  </a:lnTo>
                  <a:lnTo>
                    <a:pt x="667" y="160"/>
                  </a:lnTo>
                  <a:lnTo>
                    <a:pt x="667" y="161"/>
                  </a:lnTo>
                  <a:lnTo>
                    <a:pt x="667" y="160"/>
                  </a:lnTo>
                  <a:lnTo>
                    <a:pt x="667" y="161"/>
                  </a:lnTo>
                  <a:lnTo>
                    <a:pt x="669" y="163"/>
                  </a:lnTo>
                  <a:lnTo>
                    <a:pt x="669" y="167"/>
                  </a:lnTo>
                  <a:lnTo>
                    <a:pt x="669" y="163"/>
                  </a:lnTo>
                  <a:lnTo>
                    <a:pt x="669" y="167"/>
                  </a:lnTo>
                  <a:lnTo>
                    <a:pt x="670" y="167"/>
                  </a:lnTo>
                  <a:lnTo>
                    <a:pt x="670" y="169"/>
                  </a:lnTo>
                  <a:lnTo>
                    <a:pt x="670" y="167"/>
                  </a:lnTo>
                  <a:lnTo>
                    <a:pt x="670" y="169"/>
                  </a:lnTo>
                  <a:lnTo>
                    <a:pt x="672" y="170"/>
                  </a:lnTo>
                  <a:lnTo>
                    <a:pt x="672" y="169"/>
                  </a:lnTo>
                  <a:lnTo>
                    <a:pt x="672" y="170"/>
                  </a:lnTo>
                  <a:lnTo>
                    <a:pt x="673" y="170"/>
                  </a:lnTo>
                  <a:lnTo>
                    <a:pt x="673" y="171"/>
                  </a:lnTo>
                  <a:lnTo>
                    <a:pt x="673" y="170"/>
                  </a:lnTo>
                  <a:lnTo>
                    <a:pt x="673" y="171"/>
                  </a:lnTo>
                  <a:lnTo>
                    <a:pt x="674" y="171"/>
                  </a:lnTo>
                  <a:lnTo>
                    <a:pt x="674" y="170"/>
                  </a:lnTo>
                  <a:lnTo>
                    <a:pt x="676" y="170"/>
                  </a:lnTo>
                  <a:lnTo>
                    <a:pt x="676" y="170"/>
                  </a:lnTo>
                  <a:lnTo>
                    <a:pt x="676" y="167"/>
                  </a:lnTo>
                  <a:lnTo>
                    <a:pt x="676" y="170"/>
                  </a:lnTo>
                  <a:lnTo>
                    <a:pt x="677" y="167"/>
                  </a:lnTo>
                  <a:lnTo>
                    <a:pt x="677" y="167"/>
                  </a:lnTo>
                  <a:lnTo>
                    <a:pt x="677" y="167"/>
                  </a:lnTo>
                  <a:lnTo>
                    <a:pt x="677" y="167"/>
                  </a:lnTo>
                  <a:lnTo>
                    <a:pt x="679" y="167"/>
                  </a:lnTo>
                  <a:lnTo>
                    <a:pt x="679" y="166"/>
                  </a:lnTo>
                  <a:lnTo>
                    <a:pt x="680" y="167"/>
                  </a:lnTo>
                  <a:lnTo>
                    <a:pt x="680" y="169"/>
                  </a:lnTo>
                  <a:lnTo>
                    <a:pt x="680" y="167"/>
                  </a:lnTo>
                  <a:lnTo>
                    <a:pt x="680" y="167"/>
                  </a:lnTo>
                  <a:lnTo>
                    <a:pt x="682" y="166"/>
                  </a:lnTo>
                  <a:lnTo>
                    <a:pt x="682" y="167"/>
                  </a:lnTo>
                  <a:lnTo>
                    <a:pt x="682" y="166"/>
                  </a:lnTo>
                  <a:lnTo>
                    <a:pt x="682" y="167"/>
                  </a:lnTo>
                  <a:lnTo>
                    <a:pt x="683" y="166"/>
                  </a:lnTo>
                  <a:lnTo>
                    <a:pt x="683" y="166"/>
                  </a:lnTo>
                  <a:lnTo>
                    <a:pt x="683" y="164"/>
                  </a:lnTo>
                  <a:lnTo>
                    <a:pt x="683" y="166"/>
                  </a:lnTo>
                  <a:lnTo>
                    <a:pt x="684" y="164"/>
                  </a:lnTo>
                  <a:lnTo>
                    <a:pt x="684" y="163"/>
                  </a:lnTo>
                  <a:lnTo>
                    <a:pt x="686" y="163"/>
                  </a:lnTo>
                  <a:lnTo>
                    <a:pt x="686" y="164"/>
                  </a:lnTo>
                  <a:lnTo>
                    <a:pt x="686" y="163"/>
                  </a:lnTo>
                  <a:lnTo>
                    <a:pt x="686" y="164"/>
                  </a:lnTo>
                  <a:lnTo>
                    <a:pt x="687" y="164"/>
                  </a:lnTo>
                  <a:lnTo>
                    <a:pt x="687" y="161"/>
                  </a:lnTo>
                  <a:lnTo>
                    <a:pt x="687" y="161"/>
                  </a:lnTo>
                  <a:lnTo>
                    <a:pt x="689" y="160"/>
                  </a:lnTo>
                  <a:lnTo>
                    <a:pt x="689" y="160"/>
                  </a:lnTo>
                  <a:lnTo>
                    <a:pt x="689" y="160"/>
                  </a:lnTo>
                  <a:lnTo>
                    <a:pt x="689" y="160"/>
                  </a:lnTo>
                  <a:lnTo>
                    <a:pt x="690" y="158"/>
                  </a:lnTo>
                  <a:lnTo>
                    <a:pt x="690" y="158"/>
                  </a:lnTo>
                  <a:lnTo>
                    <a:pt x="690" y="156"/>
                  </a:lnTo>
                  <a:lnTo>
                    <a:pt x="692" y="157"/>
                  </a:lnTo>
                  <a:lnTo>
                    <a:pt x="692" y="158"/>
                  </a:lnTo>
                  <a:lnTo>
                    <a:pt x="692" y="157"/>
                  </a:lnTo>
                  <a:lnTo>
                    <a:pt x="692" y="158"/>
                  </a:lnTo>
                  <a:lnTo>
                    <a:pt x="693" y="157"/>
                  </a:lnTo>
                  <a:lnTo>
                    <a:pt x="693" y="158"/>
                  </a:lnTo>
                  <a:lnTo>
                    <a:pt x="693" y="157"/>
                  </a:lnTo>
                  <a:lnTo>
                    <a:pt x="693" y="158"/>
                  </a:lnTo>
                  <a:lnTo>
                    <a:pt x="695" y="158"/>
                  </a:lnTo>
                  <a:lnTo>
                    <a:pt x="695" y="158"/>
                  </a:lnTo>
                  <a:lnTo>
                    <a:pt x="695" y="158"/>
                  </a:lnTo>
                  <a:lnTo>
                    <a:pt x="695" y="158"/>
                  </a:lnTo>
                  <a:lnTo>
                    <a:pt x="696" y="158"/>
                  </a:lnTo>
                  <a:lnTo>
                    <a:pt x="696" y="157"/>
                  </a:lnTo>
                  <a:lnTo>
                    <a:pt x="697" y="158"/>
                  </a:lnTo>
                  <a:lnTo>
                    <a:pt x="697" y="160"/>
                  </a:lnTo>
                  <a:lnTo>
                    <a:pt x="697" y="158"/>
                  </a:lnTo>
                  <a:lnTo>
                    <a:pt x="697" y="160"/>
                  </a:lnTo>
                  <a:lnTo>
                    <a:pt x="699" y="161"/>
                  </a:lnTo>
                  <a:lnTo>
                    <a:pt x="699" y="163"/>
                  </a:lnTo>
                  <a:lnTo>
                    <a:pt x="699" y="161"/>
                  </a:lnTo>
                  <a:lnTo>
                    <a:pt x="699" y="163"/>
                  </a:lnTo>
                  <a:lnTo>
                    <a:pt x="700" y="164"/>
                  </a:lnTo>
                  <a:lnTo>
                    <a:pt x="700" y="166"/>
                  </a:lnTo>
                  <a:lnTo>
                    <a:pt x="700" y="164"/>
                  </a:lnTo>
                  <a:lnTo>
                    <a:pt x="700" y="166"/>
                  </a:lnTo>
                  <a:lnTo>
                    <a:pt x="702" y="167"/>
                  </a:lnTo>
                  <a:lnTo>
                    <a:pt x="702" y="169"/>
                  </a:lnTo>
                  <a:lnTo>
                    <a:pt x="702" y="167"/>
                  </a:lnTo>
                  <a:lnTo>
                    <a:pt x="702" y="167"/>
                  </a:lnTo>
                  <a:lnTo>
                    <a:pt x="703" y="167"/>
                  </a:lnTo>
                  <a:lnTo>
                    <a:pt x="703" y="166"/>
                  </a:lnTo>
                  <a:lnTo>
                    <a:pt x="705" y="166"/>
                  </a:lnTo>
                  <a:lnTo>
                    <a:pt x="705" y="164"/>
                  </a:lnTo>
                  <a:lnTo>
                    <a:pt x="706" y="166"/>
                  </a:lnTo>
                  <a:lnTo>
                    <a:pt x="706" y="164"/>
                  </a:lnTo>
                  <a:lnTo>
                    <a:pt x="708" y="164"/>
                  </a:lnTo>
                  <a:lnTo>
                    <a:pt x="708" y="166"/>
                  </a:lnTo>
                  <a:lnTo>
                    <a:pt x="708" y="164"/>
                  </a:lnTo>
                  <a:lnTo>
                    <a:pt x="708" y="166"/>
                  </a:lnTo>
                  <a:lnTo>
                    <a:pt x="709" y="166"/>
                  </a:lnTo>
                  <a:lnTo>
                    <a:pt x="709" y="164"/>
                  </a:lnTo>
                  <a:lnTo>
                    <a:pt x="709" y="164"/>
                  </a:lnTo>
                  <a:lnTo>
                    <a:pt x="710" y="163"/>
                  </a:lnTo>
                  <a:lnTo>
                    <a:pt x="710" y="166"/>
                  </a:lnTo>
                  <a:lnTo>
                    <a:pt x="710" y="163"/>
                  </a:lnTo>
                  <a:lnTo>
                    <a:pt x="710" y="166"/>
                  </a:lnTo>
                  <a:lnTo>
                    <a:pt x="712" y="164"/>
                  </a:lnTo>
                  <a:lnTo>
                    <a:pt x="712" y="169"/>
                  </a:lnTo>
                  <a:lnTo>
                    <a:pt x="712" y="164"/>
                  </a:lnTo>
                  <a:lnTo>
                    <a:pt x="712" y="167"/>
                  </a:lnTo>
                  <a:lnTo>
                    <a:pt x="713" y="169"/>
                  </a:lnTo>
                  <a:lnTo>
                    <a:pt x="713" y="167"/>
                  </a:lnTo>
                  <a:lnTo>
                    <a:pt x="715" y="169"/>
                  </a:lnTo>
                  <a:lnTo>
                    <a:pt x="715" y="166"/>
                  </a:lnTo>
                  <a:lnTo>
                    <a:pt x="716" y="164"/>
                  </a:lnTo>
                  <a:lnTo>
                    <a:pt x="716" y="163"/>
                  </a:lnTo>
                  <a:lnTo>
                    <a:pt x="716" y="163"/>
                  </a:lnTo>
                  <a:lnTo>
                    <a:pt x="718" y="163"/>
                  </a:lnTo>
                  <a:lnTo>
                    <a:pt x="718" y="161"/>
                  </a:lnTo>
                  <a:lnTo>
                    <a:pt x="719" y="163"/>
                  </a:lnTo>
                  <a:lnTo>
                    <a:pt x="719" y="164"/>
                  </a:lnTo>
                  <a:lnTo>
                    <a:pt x="719" y="163"/>
                  </a:lnTo>
                  <a:lnTo>
                    <a:pt x="719" y="163"/>
                  </a:lnTo>
                  <a:lnTo>
                    <a:pt x="720" y="163"/>
                  </a:lnTo>
                  <a:lnTo>
                    <a:pt x="720" y="164"/>
                  </a:lnTo>
                  <a:lnTo>
                    <a:pt x="720" y="163"/>
                  </a:lnTo>
                  <a:lnTo>
                    <a:pt x="720" y="164"/>
                  </a:lnTo>
                  <a:lnTo>
                    <a:pt x="722" y="166"/>
                  </a:lnTo>
                  <a:lnTo>
                    <a:pt x="722" y="166"/>
                  </a:lnTo>
                  <a:lnTo>
                    <a:pt x="722" y="166"/>
                  </a:lnTo>
                  <a:lnTo>
                    <a:pt x="722" y="166"/>
                  </a:lnTo>
                  <a:lnTo>
                    <a:pt x="723" y="164"/>
                  </a:lnTo>
                  <a:lnTo>
                    <a:pt x="723" y="167"/>
                  </a:lnTo>
                  <a:lnTo>
                    <a:pt x="723" y="164"/>
                  </a:lnTo>
                  <a:lnTo>
                    <a:pt x="723" y="167"/>
                  </a:lnTo>
                  <a:lnTo>
                    <a:pt x="725" y="169"/>
                  </a:lnTo>
                  <a:lnTo>
                    <a:pt x="725" y="167"/>
                  </a:lnTo>
                  <a:lnTo>
                    <a:pt x="726" y="167"/>
                  </a:lnTo>
                  <a:lnTo>
                    <a:pt x="726" y="169"/>
                  </a:lnTo>
                  <a:lnTo>
                    <a:pt x="726" y="167"/>
                  </a:lnTo>
                  <a:lnTo>
                    <a:pt x="726" y="169"/>
                  </a:lnTo>
                  <a:lnTo>
                    <a:pt x="728" y="169"/>
                  </a:lnTo>
                  <a:lnTo>
                    <a:pt x="728" y="169"/>
                  </a:lnTo>
                  <a:lnTo>
                    <a:pt x="728" y="169"/>
                  </a:lnTo>
                  <a:lnTo>
                    <a:pt x="728" y="169"/>
                  </a:lnTo>
                  <a:lnTo>
                    <a:pt x="729" y="167"/>
                  </a:lnTo>
                  <a:lnTo>
                    <a:pt x="729" y="169"/>
                  </a:lnTo>
                  <a:lnTo>
                    <a:pt x="729" y="167"/>
                  </a:lnTo>
                  <a:lnTo>
                    <a:pt x="729" y="169"/>
                  </a:lnTo>
                  <a:lnTo>
                    <a:pt x="731" y="170"/>
                  </a:lnTo>
                  <a:lnTo>
                    <a:pt x="731" y="170"/>
                  </a:lnTo>
                  <a:lnTo>
                    <a:pt x="731" y="170"/>
                  </a:lnTo>
                  <a:lnTo>
                    <a:pt x="731" y="170"/>
                  </a:lnTo>
                  <a:lnTo>
                    <a:pt x="732" y="173"/>
                  </a:lnTo>
                  <a:lnTo>
                    <a:pt x="732" y="171"/>
                  </a:lnTo>
                  <a:lnTo>
                    <a:pt x="733" y="171"/>
                  </a:lnTo>
                  <a:lnTo>
                    <a:pt x="733" y="170"/>
                  </a:lnTo>
                  <a:lnTo>
                    <a:pt x="735" y="173"/>
                  </a:lnTo>
                  <a:lnTo>
                    <a:pt x="735" y="169"/>
                  </a:lnTo>
                  <a:lnTo>
                    <a:pt x="736" y="166"/>
                  </a:lnTo>
                  <a:lnTo>
                    <a:pt x="736" y="166"/>
                  </a:lnTo>
                  <a:lnTo>
                    <a:pt x="738" y="164"/>
                  </a:lnTo>
                  <a:lnTo>
                    <a:pt x="738" y="167"/>
                  </a:lnTo>
                  <a:lnTo>
                    <a:pt x="738" y="164"/>
                  </a:lnTo>
                  <a:lnTo>
                    <a:pt x="738" y="167"/>
                  </a:lnTo>
                  <a:lnTo>
                    <a:pt x="739" y="167"/>
                  </a:lnTo>
                  <a:lnTo>
                    <a:pt x="739" y="167"/>
                  </a:lnTo>
                  <a:lnTo>
                    <a:pt x="741" y="167"/>
                  </a:lnTo>
                  <a:lnTo>
                    <a:pt x="741" y="166"/>
                  </a:lnTo>
                  <a:lnTo>
                    <a:pt x="741" y="166"/>
                  </a:lnTo>
                  <a:lnTo>
                    <a:pt x="742" y="166"/>
                  </a:lnTo>
                  <a:lnTo>
                    <a:pt x="742" y="166"/>
                  </a:lnTo>
                  <a:lnTo>
                    <a:pt x="742" y="166"/>
                  </a:lnTo>
                  <a:lnTo>
                    <a:pt x="744" y="166"/>
                  </a:lnTo>
                  <a:lnTo>
                    <a:pt x="744" y="166"/>
                  </a:lnTo>
                  <a:lnTo>
                    <a:pt x="745" y="167"/>
                  </a:lnTo>
                  <a:lnTo>
                    <a:pt x="745" y="170"/>
                  </a:lnTo>
                  <a:lnTo>
                    <a:pt x="745" y="167"/>
                  </a:lnTo>
                  <a:lnTo>
                    <a:pt x="746" y="166"/>
                  </a:lnTo>
                  <a:lnTo>
                    <a:pt x="746" y="166"/>
                  </a:lnTo>
                  <a:lnTo>
                    <a:pt x="748" y="167"/>
                  </a:lnTo>
                  <a:lnTo>
                    <a:pt x="748" y="166"/>
                  </a:lnTo>
                  <a:lnTo>
                    <a:pt x="749" y="169"/>
                  </a:lnTo>
                  <a:lnTo>
                    <a:pt x="749" y="171"/>
                  </a:lnTo>
                  <a:lnTo>
                    <a:pt x="749" y="169"/>
                  </a:lnTo>
                  <a:lnTo>
                    <a:pt x="749" y="171"/>
                  </a:lnTo>
                  <a:lnTo>
                    <a:pt x="751" y="171"/>
                  </a:lnTo>
                  <a:lnTo>
                    <a:pt x="751" y="170"/>
                  </a:lnTo>
                  <a:lnTo>
                    <a:pt x="752" y="170"/>
                  </a:lnTo>
                  <a:lnTo>
                    <a:pt x="752" y="169"/>
                  </a:lnTo>
                  <a:lnTo>
                    <a:pt x="754" y="167"/>
                  </a:lnTo>
                  <a:lnTo>
                    <a:pt x="754" y="166"/>
                  </a:lnTo>
                  <a:lnTo>
                    <a:pt x="755" y="164"/>
                  </a:lnTo>
                  <a:lnTo>
                    <a:pt x="755" y="161"/>
                  </a:lnTo>
                  <a:lnTo>
                    <a:pt x="756" y="163"/>
                  </a:lnTo>
                  <a:lnTo>
                    <a:pt x="756" y="163"/>
                  </a:lnTo>
                  <a:lnTo>
                    <a:pt x="756" y="163"/>
                  </a:lnTo>
                  <a:lnTo>
                    <a:pt x="756" y="163"/>
                  </a:lnTo>
                  <a:lnTo>
                    <a:pt x="758" y="163"/>
                  </a:lnTo>
                  <a:lnTo>
                    <a:pt x="758" y="163"/>
                  </a:lnTo>
                  <a:lnTo>
                    <a:pt x="759" y="166"/>
                  </a:lnTo>
                  <a:lnTo>
                    <a:pt x="759" y="167"/>
                  </a:lnTo>
                  <a:lnTo>
                    <a:pt x="759" y="166"/>
                  </a:lnTo>
                  <a:lnTo>
                    <a:pt x="759" y="167"/>
                  </a:lnTo>
                  <a:lnTo>
                    <a:pt x="761" y="167"/>
                  </a:lnTo>
                  <a:lnTo>
                    <a:pt x="761" y="167"/>
                  </a:lnTo>
                  <a:lnTo>
                    <a:pt x="761" y="167"/>
                  </a:lnTo>
                  <a:lnTo>
                    <a:pt x="761" y="167"/>
                  </a:lnTo>
                  <a:lnTo>
                    <a:pt x="762" y="169"/>
                  </a:lnTo>
                  <a:lnTo>
                    <a:pt x="762" y="173"/>
                  </a:lnTo>
                  <a:lnTo>
                    <a:pt x="762" y="169"/>
                  </a:lnTo>
                  <a:lnTo>
                    <a:pt x="762" y="173"/>
                  </a:lnTo>
                  <a:lnTo>
                    <a:pt x="764" y="174"/>
                  </a:lnTo>
                  <a:lnTo>
                    <a:pt x="764" y="179"/>
                  </a:lnTo>
                  <a:lnTo>
                    <a:pt x="764" y="174"/>
                  </a:lnTo>
                  <a:lnTo>
                    <a:pt x="764" y="179"/>
                  </a:lnTo>
                  <a:lnTo>
                    <a:pt x="765" y="180"/>
                  </a:lnTo>
                  <a:lnTo>
                    <a:pt x="765" y="179"/>
                  </a:lnTo>
                  <a:lnTo>
                    <a:pt x="767" y="180"/>
                  </a:lnTo>
                  <a:lnTo>
                    <a:pt x="767" y="179"/>
                  </a:lnTo>
                  <a:lnTo>
                    <a:pt x="768" y="177"/>
                  </a:lnTo>
                  <a:lnTo>
                    <a:pt x="768" y="176"/>
                  </a:lnTo>
                  <a:lnTo>
                    <a:pt x="769" y="176"/>
                  </a:lnTo>
                  <a:lnTo>
                    <a:pt x="769" y="174"/>
                  </a:lnTo>
                  <a:lnTo>
                    <a:pt x="771" y="174"/>
                  </a:lnTo>
                  <a:lnTo>
                    <a:pt x="771" y="174"/>
                  </a:lnTo>
                  <a:lnTo>
                    <a:pt x="771" y="173"/>
                  </a:lnTo>
                  <a:lnTo>
                    <a:pt x="772" y="171"/>
                  </a:lnTo>
                  <a:lnTo>
                    <a:pt x="772" y="171"/>
                  </a:lnTo>
                  <a:lnTo>
                    <a:pt x="774" y="170"/>
                  </a:lnTo>
                  <a:lnTo>
                    <a:pt x="774" y="171"/>
                  </a:lnTo>
                  <a:lnTo>
                    <a:pt x="774" y="170"/>
                  </a:lnTo>
                  <a:lnTo>
                    <a:pt x="774" y="171"/>
                  </a:lnTo>
                  <a:lnTo>
                    <a:pt x="775" y="173"/>
                  </a:lnTo>
                  <a:lnTo>
                    <a:pt x="775" y="174"/>
                  </a:lnTo>
                  <a:lnTo>
                    <a:pt x="775" y="173"/>
                  </a:lnTo>
                  <a:lnTo>
                    <a:pt x="775" y="174"/>
                  </a:lnTo>
                  <a:lnTo>
                    <a:pt x="777" y="179"/>
                  </a:lnTo>
                  <a:lnTo>
                    <a:pt x="777" y="179"/>
                  </a:lnTo>
                  <a:lnTo>
                    <a:pt x="777" y="179"/>
                  </a:lnTo>
                  <a:lnTo>
                    <a:pt x="777" y="179"/>
                  </a:lnTo>
                  <a:lnTo>
                    <a:pt x="778" y="180"/>
                  </a:lnTo>
                  <a:lnTo>
                    <a:pt x="778" y="182"/>
                  </a:lnTo>
                  <a:lnTo>
                    <a:pt x="778" y="180"/>
                  </a:lnTo>
                  <a:lnTo>
                    <a:pt x="780" y="182"/>
                  </a:lnTo>
                  <a:lnTo>
                    <a:pt x="780" y="184"/>
                  </a:lnTo>
                  <a:lnTo>
                    <a:pt x="780" y="182"/>
                  </a:lnTo>
                  <a:lnTo>
                    <a:pt x="780" y="184"/>
                  </a:lnTo>
                  <a:lnTo>
                    <a:pt x="781" y="184"/>
                  </a:lnTo>
                  <a:lnTo>
                    <a:pt x="781" y="182"/>
                  </a:lnTo>
                  <a:lnTo>
                    <a:pt x="782" y="183"/>
                  </a:lnTo>
                  <a:lnTo>
                    <a:pt x="782" y="182"/>
                  </a:lnTo>
                  <a:lnTo>
                    <a:pt x="784" y="177"/>
                  </a:lnTo>
                  <a:lnTo>
                    <a:pt x="784" y="174"/>
                  </a:lnTo>
                  <a:lnTo>
                    <a:pt x="785" y="174"/>
                  </a:lnTo>
                  <a:lnTo>
                    <a:pt x="785" y="169"/>
                  </a:lnTo>
                  <a:lnTo>
                    <a:pt x="787" y="169"/>
                  </a:lnTo>
                  <a:lnTo>
                    <a:pt x="787" y="169"/>
                  </a:lnTo>
                  <a:lnTo>
                    <a:pt x="788" y="171"/>
                  </a:lnTo>
                  <a:lnTo>
                    <a:pt x="788" y="169"/>
                  </a:lnTo>
                  <a:lnTo>
                    <a:pt x="790" y="169"/>
                  </a:lnTo>
                  <a:lnTo>
                    <a:pt x="790" y="169"/>
                  </a:lnTo>
                  <a:lnTo>
                    <a:pt x="790" y="169"/>
                  </a:lnTo>
                  <a:lnTo>
                    <a:pt x="790" y="169"/>
                  </a:lnTo>
                  <a:lnTo>
                    <a:pt x="791" y="173"/>
                  </a:lnTo>
                  <a:lnTo>
                    <a:pt x="791" y="171"/>
                  </a:lnTo>
                  <a:lnTo>
                    <a:pt x="791" y="171"/>
                  </a:lnTo>
                  <a:lnTo>
                    <a:pt x="792" y="171"/>
                  </a:lnTo>
                  <a:lnTo>
                    <a:pt x="792" y="169"/>
                  </a:lnTo>
                  <a:lnTo>
                    <a:pt x="794" y="169"/>
                  </a:lnTo>
                  <a:lnTo>
                    <a:pt x="794" y="170"/>
                  </a:lnTo>
                  <a:lnTo>
                    <a:pt x="794" y="169"/>
                  </a:lnTo>
                  <a:lnTo>
                    <a:pt x="794" y="170"/>
                  </a:lnTo>
                  <a:lnTo>
                    <a:pt x="795" y="169"/>
                  </a:lnTo>
                  <a:lnTo>
                    <a:pt x="795" y="171"/>
                  </a:lnTo>
                  <a:lnTo>
                    <a:pt x="795" y="169"/>
                  </a:lnTo>
                  <a:lnTo>
                    <a:pt x="795" y="171"/>
                  </a:lnTo>
                  <a:lnTo>
                    <a:pt x="797" y="170"/>
                  </a:lnTo>
                  <a:lnTo>
                    <a:pt x="797" y="170"/>
                  </a:lnTo>
                  <a:lnTo>
                    <a:pt x="798" y="167"/>
                  </a:lnTo>
                  <a:lnTo>
                    <a:pt x="798" y="166"/>
                  </a:lnTo>
                  <a:lnTo>
                    <a:pt x="798" y="167"/>
                  </a:lnTo>
                  <a:lnTo>
                    <a:pt x="800" y="164"/>
                  </a:lnTo>
                  <a:lnTo>
                    <a:pt x="800" y="163"/>
                  </a:lnTo>
                  <a:lnTo>
                    <a:pt x="801" y="161"/>
                  </a:lnTo>
                  <a:lnTo>
                    <a:pt x="801" y="161"/>
                  </a:lnTo>
                  <a:lnTo>
                    <a:pt x="801" y="161"/>
                  </a:lnTo>
                  <a:lnTo>
                    <a:pt x="801" y="161"/>
                  </a:lnTo>
                  <a:lnTo>
                    <a:pt x="803" y="160"/>
                  </a:lnTo>
                  <a:lnTo>
                    <a:pt x="803" y="163"/>
                  </a:lnTo>
                  <a:lnTo>
                    <a:pt x="803" y="160"/>
                  </a:lnTo>
                  <a:lnTo>
                    <a:pt x="803" y="163"/>
                  </a:lnTo>
                  <a:lnTo>
                    <a:pt x="804" y="163"/>
                  </a:lnTo>
                  <a:lnTo>
                    <a:pt x="804" y="164"/>
                  </a:lnTo>
                  <a:lnTo>
                    <a:pt x="804" y="163"/>
                  </a:lnTo>
                  <a:lnTo>
                    <a:pt x="804" y="164"/>
                  </a:lnTo>
                  <a:lnTo>
                    <a:pt x="805" y="166"/>
                  </a:lnTo>
                  <a:lnTo>
                    <a:pt x="805" y="169"/>
                  </a:lnTo>
                  <a:lnTo>
                    <a:pt x="805" y="166"/>
                  </a:lnTo>
                  <a:lnTo>
                    <a:pt x="805" y="169"/>
                  </a:lnTo>
                  <a:lnTo>
                    <a:pt x="807" y="170"/>
                  </a:lnTo>
                  <a:lnTo>
                    <a:pt x="807" y="171"/>
                  </a:lnTo>
                  <a:lnTo>
                    <a:pt x="807" y="170"/>
                  </a:lnTo>
                  <a:lnTo>
                    <a:pt x="807" y="171"/>
                  </a:lnTo>
                  <a:lnTo>
                    <a:pt x="808" y="173"/>
                  </a:lnTo>
                  <a:lnTo>
                    <a:pt x="808" y="176"/>
                  </a:lnTo>
                  <a:lnTo>
                    <a:pt x="808" y="173"/>
                  </a:lnTo>
                  <a:lnTo>
                    <a:pt x="808" y="176"/>
                  </a:lnTo>
                  <a:lnTo>
                    <a:pt x="810" y="176"/>
                  </a:lnTo>
                  <a:lnTo>
                    <a:pt x="810" y="173"/>
                  </a:lnTo>
                  <a:lnTo>
                    <a:pt x="810" y="173"/>
                  </a:lnTo>
                  <a:lnTo>
                    <a:pt x="811" y="176"/>
                  </a:lnTo>
                  <a:lnTo>
                    <a:pt x="811" y="177"/>
                  </a:lnTo>
                  <a:lnTo>
                    <a:pt x="811" y="176"/>
                  </a:lnTo>
                  <a:lnTo>
                    <a:pt x="811" y="177"/>
                  </a:lnTo>
                  <a:lnTo>
                    <a:pt x="813" y="176"/>
                  </a:lnTo>
                  <a:lnTo>
                    <a:pt x="813" y="177"/>
                  </a:lnTo>
                  <a:lnTo>
                    <a:pt x="813" y="176"/>
                  </a:lnTo>
                  <a:lnTo>
                    <a:pt x="813" y="176"/>
                  </a:lnTo>
                  <a:lnTo>
                    <a:pt x="814" y="173"/>
                  </a:lnTo>
                  <a:lnTo>
                    <a:pt x="814" y="173"/>
                  </a:lnTo>
                  <a:lnTo>
                    <a:pt x="814" y="173"/>
                  </a:lnTo>
                  <a:lnTo>
                    <a:pt x="814" y="173"/>
                  </a:lnTo>
                  <a:lnTo>
                    <a:pt x="816" y="174"/>
                  </a:lnTo>
                  <a:lnTo>
                    <a:pt x="816" y="176"/>
                  </a:lnTo>
                  <a:lnTo>
                    <a:pt x="816" y="174"/>
                  </a:lnTo>
                  <a:lnTo>
                    <a:pt x="816" y="174"/>
                  </a:lnTo>
                  <a:lnTo>
                    <a:pt x="817" y="173"/>
                  </a:lnTo>
                  <a:lnTo>
                    <a:pt x="817" y="173"/>
                  </a:lnTo>
                  <a:lnTo>
                    <a:pt x="818" y="174"/>
                  </a:lnTo>
                  <a:lnTo>
                    <a:pt x="818" y="173"/>
                  </a:lnTo>
                  <a:lnTo>
                    <a:pt x="820" y="174"/>
                  </a:lnTo>
                  <a:lnTo>
                    <a:pt x="820" y="174"/>
                  </a:lnTo>
                  <a:lnTo>
                    <a:pt x="820" y="174"/>
                  </a:lnTo>
                  <a:lnTo>
                    <a:pt x="820" y="174"/>
                  </a:lnTo>
                  <a:lnTo>
                    <a:pt x="821" y="174"/>
                  </a:lnTo>
                  <a:lnTo>
                    <a:pt x="821" y="171"/>
                  </a:lnTo>
                  <a:lnTo>
                    <a:pt x="823" y="171"/>
                  </a:lnTo>
                  <a:lnTo>
                    <a:pt x="823" y="174"/>
                  </a:lnTo>
                  <a:lnTo>
                    <a:pt x="823" y="171"/>
                  </a:lnTo>
                  <a:lnTo>
                    <a:pt x="823" y="174"/>
                  </a:lnTo>
                  <a:lnTo>
                    <a:pt x="824" y="176"/>
                  </a:lnTo>
                  <a:lnTo>
                    <a:pt x="824" y="173"/>
                  </a:lnTo>
                  <a:lnTo>
                    <a:pt x="826" y="171"/>
                  </a:lnTo>
                  <a:lnTo>
                    <a:pt x="826" y="170"/>
                  </a:lnTo>
                  <a:lnTo>
                    <a:pt x="827" y="170"/>
                  </a:lnTo>
                  <a:lnTo>
                    <a:pt x="827" y="170"/>
                  </a:lnTo>
                  <a:lnTo>
                    <a:pt x="827" y="169"/>
                  </a:lnTo>
                  <a:lnTo>
                    <a:pt x="828" y="171"/>
                  </a:lnTo>
                  <a:lnTo>
                    <a:pt x="828" y="174"/>
                  </a:lnTo>
                  <a:lnTo>
                    <a:pt x="828" y="171"/>
                  </a:lnTo>
                  <a:lnTo>
                    <a:pt x="828" y="174"/>
                  </a:lnTo>
                  <a:lnTo>
                    <a:pt x="830" y="174"/>
                  </a:lnTo>
                  <a:lnTo>
                    <a:pt x="830" y="171"/>
                  </a:lnTo>
                  <a:lnTo>
                    <a:pt x="831" y="171"/>
                  </a:lnTo>
                  <a:lnTo>
                    <a:pt x="831" y="173"/>
                  </a:lnTo>
                  <a:lnTo>
                    <a:pt x="831" y="171"/>
                  </a:lnTo>
                  <a:lnTo>
                    <a:pt x="831" y="173"/>
                  </a:lnTo>
                  <a:lnTo>
                    <a:pt x="833" y="173"/>
                  </a:lnTo>
                  <a:lnTo>
                    <a:pt x="833" y="170"/>
                  </a:lnTo>
                  <a:lnTo>
                    <a:pt x="833" y="171"/>
                  </a:lnTo>
                  <a:lnTo>
                    <a:pt x="834" y="171"/>
                  </a:lnTo>
                  <a:lnTo>
                    <a:pt x="834" y="173"/>
                  </a:lnTo>
                  <a:lnTo>
                    <a:pt x="834" y="171"/>
                  </a:lnTo>
                  <a:lnTo>
                    <a:pt x="834" y="173"/>
                  </a:lnTo>
                  <a:lnTo>
                    <a:pt x="836" y="174"/>
                  </a:lnTo>
                  <a:lnTo>
                    <a:pt x="836" y="176"/>
                  </a:lnTo>
                  <a:lnTo>
                    <a:pt x="836" y="174"/>
                  </a:lnTo>
                  <a:lnTo>
                    <a:pt x="836" y="176"/>
                  </a:lnTo>
                  <a:lnTo>
                    <a:pt x="837" y="174"/>
                  </a:lnTo>
                  <a:lnTo>
                    <a:pt x="837" y="174"/>
                  </a:lnTo>
                  <a:lnTo>
                    <a:pt x="837" y="174"/>
                  </a:lnTo>
                  <a:lnTo>
                    <a:pt x="839" y="174"/>
                  </a:lnTo>
                  <a:lnTo>
                    <a:pt x="839" y="174"/>
                  </a:lnTo>
                  <a:lnTo>
                    <a:pt x="839" y="174"/>
                  </a:lnTo>
                  <a:lnTo>
                    <a:pt x="839" y="174"/>
                  </a:lnTo>
                  <a:lnTo>
                    <a:pt x="840" y="176"/>
                  </a:lnTo>
                  <a:lnTo>
                    <a:pt x="840" y="179"/>
                  </a:lnTo>
                  <a:lnTo>
                    <a:pt x="840" y="176"/>
                  </a:lnTo>
                  <a:lnTo>
                    <a:pt x="840" y="179"/>
                  </a:lnTo>
                  <a:lnTo>
                    <a:pt x="841" y="177"/>
                  </a:lnTo>
                  <a:lnTo>
                    <a:pt x="841" y="177"/>
                  </a:lnTo>
                  <a:lnTo>
                    <a:pt x="841" y="176"/>
                  </a:lnTo>
                  <a:lnTo>
                    <a:pt x="841" y="177"/>
                  </a:lnTo>
                  <a:lnTo>
                    <a:pt x="843" y="177"/>
                  </a:lnTo>
                  <a:lnTo>
                    <a:pt x="843" y="177"/>
                  </a:lnTo>
                  <a:lnTo>
                    <a:pt x="843" y="177"/>
                  </a:lnTo>
                  <a:lnTo>
                    <a:pt x="843" y="177"/>
                  </a:lnTo>
                  <a:lnTo>
                    <a:pt x="844" y="177"/>
                  </a:lnTo>
                  <a:lnTo>
                    <a:pt x="844" y="180"/>
                  </a:lnTo>
                  <a:lnTo>
                    <a:pt x="844" y="177"/>
                  </a:lnTo>
                  <a:lnTo>
                    <a:pt x="844" y="179"/>
                  </a:lnTo>
                  <a:lnTo>
                    <a:pt x="846" y="176"/>
                  </a:lnTo>
                  <a:lnTo>
                    <a:pt x="846" y="176"/>
                  </a:lnTo>
                  <a:lnTo>
                    <a:pt x="846" y="176"/>
                  </a:lnTo>
                  <a:lnTo>
                    <a:pt x="846" y="176"/>
                  </a:lnTo>
                  <a:lnTo>
                    <a:pt x="847" y="176"/>
                  </a:lnTo>
                  <a:lnTo>
                    <a:pt x="847" y="174"/>
                  </a:lnTo>
                  <a:lnTo>
                    <a:pt x="849" y="174"/>
                  </a:lnTo>
                  <a:lnTo>
                    <a:pt x="849" y="171"/>
                  </a:lnTo>
                  <a:lnTo>
                    <a:pt x="850" y="170"/>
                  </a:lnTo>
                  <a:lnTo>
                    <a:pt x="850" y="167"/>
                  </a:lnTo>
                  <a:lnTo>
                    <a:pt x="850" y="169"/>
                  </a:lnTo>
                  <a:lnTo>
                    <a:pt x="852" y="167"/>
                  </a:lnTo>
                  <a:lnTo>
                    <a:pt x="852" y="164"/>
                  </a:lnTo>
                  <a:lnTo>
                    <a:pt x="853" y="166"/>
                  </a:lnTo>
                  <a:lnTo>
                    <a:pt x="853" y="166"/>
                  </a:lnTo>
                  <a:lnTo>
                    <a:pt x="854" y="166"/>
                  </a:lnTo>
                  <a:lnTo>
                    <a:pt x="854" y="163"/>
                  </a:lnTo>
                  <a:lnTo>
                    <a:pt x="856" y="163"/>
                  </a:lnTo>
                  <a:lnTo>
                    <a:pt x="856" y="163"/>
                  </a:lnTo>
                  <a:lnTo>
                    <a:pt x="856" y="163"/>
                  </a:lnTo>
                  <a:lnTo>
                    <a:pt x="856" y="163"/>
                  </a:lnTo>
                  <a:lnTo>
                    <a:pt x="857" y="158"/>
                  </a:lnTo>
                  <a:lnTo>
                    <a:pt x="857" y="160"/>
                  </a:lnTo>
                  <a:lnTo>
                    <a:pt x="857" y="157"/>
                  </a:lnTo>
                  <a:lnTo>
                    <a:pt x="859" y="154"/>
                  </a:lnTo>
                  <a:lnTo>
                    <a:pt x="859" y="156"/>
                  </a:lnTo>
                  <a:lnTo>
                    <a:pt x="859" y="153"/>
                  </a:lnTo>
                  <a:lnTo>
                    <a:pt x="859" y="156"/>
                  </a:lnTo>
                  <a:lnTo>
                    <a:pt x="860" y="156"/>
                  </a:lnTo>
                  <a:lnTo>
                    <a:pt x="860" y="157"/>
                  </a:lnTo>
                  <a:lnTo>
                    <a:pt x="860" y="156"/>
                  </a:lnTo>
                  <a:lnTo>
                    <a:pt x="860" y="157"/>
                  </a:lnTo>
                  <a:lnTo>
                    <a:pt x="862" y="156"/>
                  </a:lnTo>
                  <a:lnTo>
                    <a:pt x="862" y="157"/>
                  </a:lnTo>
                  <a:lnTo>
                    <a:pt x="862" y="156"/>
                  </a:lnTo>
                  <a:lnTo>
                    <a:pt x="862" y="157"/>
                  </a:lnTo>
                  <a:lnTo>
                    <a:pt x="863" y="154"/>
                  </a:lnTo>
                  <a:lnTo>
                    <a:pt x="863" y="154"/>
                  </a:lnTo>
                  <a:lnTo>
                    <a:pt x="864" y="153"/>
                  </a:lnTo>
                  <a:lnTo>
                    <a:pt x="864" y="151"/>
                  </a:lnTo>
                  <a:lnTo>
                    <a:pt x="866" y="151"/>
                  </a:lnTo>
                  <a:lnTo>
                    <a:pt x="866" y="153"/>
                  </a:lnTo>
                  <a:lnTo>
                    <a:pt x="866" y="151"/>
                  </a:lnTo>
                  <a:lnTo>
                    <a:pt x="866" y="153"/>
                  </a:lnTo>
                  <a:lnTo>
                    <a:pt x="867" y="154"/>
                  </a:lnTo>
                  <a:lnTo>
                    <a:pt x="867" y="156"/>
                  </a:lnTo>
                  <a:lnTo>
                    <a:pt x="867" y="154"/>
                  </a:lnTo>
                  <a:lnTo>
                    <a:pt x="867" y="156"/>
                  </a:lnTo>
                  <a:lnTo>
                    <a:pt x="869" y="157"/>
                  </a:lnTo>
                  <a:lnTo>
                    <a:pt x="869" y="160"/>
                  </a:lnTo>
                  <a:lnTo>
                    <a:pt x="869" y="157"/>
                  </a:lnTo>
                  <a:lnTo>
                    <a:pt x="869" y="160"/>
                  </a:lnTo>
                  <a:lnTo>
                    <a:pt x="870" y="158"/>
                  </a:lnTo>
                  <a:lnTo>
                    <a:pt x="870" y="160"/>
                  </a:lnTo>
                  <a:lnTo>
                    <a:pt x="870" y="158"/>
                  </a:lnTo>
                  <a:lnTo>
                    <a:pt x="870" y="160"/>
                  </a:lnTo>
                  <a:lnTo>
                    <a:pt x="872" y="160"/>
                  </a:lnTo>
                  <a:lnTo>
                    <a:pt x="872" y="163"/>
                  </a:lnTo>
                  <a:lnTo>
                    <a:pt x="872" y="160"/>
                  </a:lnTo>
                  <a:lnTo>
                    <a:pt x="872" y="163"/>
                  </a:lnTo>
                  <a:lnTo>
                    <a:pt x="873" y="164"/>
                  </a:lnTo>
                  <a:lnTo>
                    <a:pt x="873" y="164"/>
                  </a:lnTo>
                  <a:lnTo>
                    <a:pt x="873" y="164"/>
                  </a:lnTo>
                  <a:lnTo>
                    <a:pt x="873" y="164"/>
                  </a:lnTo>
                  <a:lnTo>
                    <a:pt x="875" y="163"/>
                  </a:lnTo>
                  <a:lnTo>
                    <a:pt x="875" y="161"/>
                  </a:lnTo>
                  <a:lnTo>
                    <a:pt x="876" y="161"/>
                  </a:lnTo>
                  <a:lnTo>
                    <a:pt x="876" y="161"/>
                  </a:lnTo>
                  <a:lnTo>
                    <a:pt x="877" y="161"/>
                  </a:lnTo>
                  <a:lnTo>
                    <a:pt x="877" y="161"/>
                  </a:lnTo>
                  <a:lnTo>
                    <a:pt x="877" y="161"/>
                  </a:lnTo>
                  <a:lnTo>
                    <a:pt x="879" y="158"/>
                  </a:lnTo>
                  <a:lnTo>
                    <a:pt x="879" y="161"/>
                  </a:lnTo>
                  <a:lnTo>
                    <a:pt x="879" y="158"/>
                  </a:lnTo>
                  <a:lnTo>
                    <a:pt x="879" y="161"/>
                  </a:lnTo>
                  <a:lnTo>
                    <a:pt x="880" y="160"/>
                  </a:lnTo>
                  <a:lnTo>
                    <a:pt x="880" y="161"/>
                  </a:lnTo>
                  <a:lnTo>
                    <a:pt x="880" y="160"/>
                  </a:lnTo>
                  <a:lnTo>
                    <a:pt x="880" y="161"/>
                  </a:lnTo>
                  <a:lnTo>
                    <a:pt x="882" y="160"/>
                  </a:lnTo>
                  <a:lnTo>
                    <a:pt x="882" y="163"/>
                  </a:lnTo>
                  <a:lnTo>
                    <a:pt x="882" y="160"/>
                  </a:lnTo>
                  <a:lnTo>
                    <a:pt x="882" y="161"/>
                  </a:lnTo>
                  <a:lnTo>
                    <a:pt x="883" y="160"/>
                  </a:lnTo>
                  <a:lnTo>
                    <a:pt x="883" y="163"/>
                  </a:lnTo>
                  <a:lnTo>
                    <a:pt x="883" y="160"/>
                  </a:lnTo>
                  <a:lnTo>
                    <a:pt x="883" y="163"/>
                  </a:lnTo>
                  <a:lnTo>
                    <a:pt x="885" y="164"/>
                  </a:lnTo>
                  <a:lnTo>
                    <a:pt x="885" y="166"/>
                  </a:lnTo>
                  <a:lnTo>
                    <a:pt x="885" y="164"/>
                  </a:lnTo>
                  <a:lnTo>
                    <a:pt x="885" y="166"/>
                  </a:lnTo>
                  <a:lnTo>
                    <a:pt x="886" y="167"/>
                  </a:lnTo>
                  <a:lnTo>
                    <a:pt x="886" y="169"/>
                  </a:lnTo>
                  <a:lnTo>
                    <a:pt x="886" y="166"/>
                  </a:lnTo>
                  <a:lnTo>
                    <a:pt x="888" y="166"/>
                  </a:lnTo>
                  <a:lnTo>
                    <a:pt x="888" y="164"/>
                  </a:lnTo>
                  <a:lnTo>
                    <a:pt x="889" y="164"/>
                  </a:lnTo>
                  <a:lnTo>
                    <a:pt x="889" y="164"/>
                  </a:lnTo>
                  <a:lnTo>
                    <a:pt x="889" y="164"/>
                  </a:lnTo>
                  <a:lnTo>
                    <a:pt x="890" y="167"/>
                  </a:lnTo>
                  <a:lnTo>
                    <a:pt x="890" y="167"/>
                  </a:lnTo>
                  <a:lnTo>
                    <a:pt x="890" y="167"/>
                  </a:lnTo>
                  <a:lnTo>
                    <a:pt x="890" y="167"/>
                  </a:lnTo>
                  <a:lnTo>
                    <a:pt x="892" y="167"/>
                  </a:lnTo>
                  <a:lnTo>
                    <a:pt x="892" y="170"/>
                  </a:lnTo>
                  <a:lnTo>
                    <a:pt x="892" y="167"/>
                  </a:lnTo>
                  <a:lnTo>
                    <a:pt x="892" y="170"/>
                  </a:lnTo>
                  <a:lnTo>
                    <a:pt x="893" y="170"/>
                  </a:lnTo>
                  <a:lnTo>
                    <a:pt x="893" y="169"/>
                  </a:lnTo>
                  <a:lnTo>
                    <a:pt x="895" y="167"/>
                  </a:lnTo>
                  <a:lnTo>
                    <a:pt x="895" y="167"/>
                  </a:lnTo>
                  <a:lnTo>
                    <a:pt x="895" y="167"/>
                  </a:lnTo>
                  <a:lnTo>
                    <a:pt x="895" y="167"/>
                  </a:lnTo>
                  <a:lnTo>
                    <a:pt x="896" y="169"/>
                  </a:lnTo>
                  <a:lnTo>
                    <a:pt x="896" y="167"/>
                  </a:lnTo>
                  <a:lnTo>
                    <a:pt x="898" y="167"/>
                  </a:lnTo>
                  <a:lnTo>
                    <a:pt x="898" y="169"/>
                  </a:lnTo>
                  <a:lnTo>
                    <a:pt x="898" y="167"/>
                  </a:lnTo>
                  <a:lnTo>
                    <a:pt x="898" y="169"/>
                  </a:lnTo>
                  <a:lnTo>
                    <a:pt x="899" y="170"/>
                  </a:lnTo>
                  <a:lnTo>
                    <a:pt x="899" y="173"/>
                  </a:lnTo>
                  <a:lnTo>
                    <a:pt x="899" y="170"/>
                  </a:lnTo>
                  <a:lnTo>
                    <a:pt x="899" y="173"/>
                  </a:lnTo>
                  <a:lnTo>
                    <a:pt x="900" y="173"/>
                  </a:lnTo>
                  <a:lnTo>
                    <a:pt x="900" y="173"/>
                  </a:lnTo>
                  <a:lnTo>
                    <a:pt x="902" y="171"/>
                  </a:lnTo>
                  <a:lnTo>
                    <a:pt x="902" y="173"/>
                  </a:lnTo>
                  <a:lnTo>
                    <a:pt x="902" y="170"/>
                  </a:lnTo>
                  <a:lnTo>
                    <a:pt x="903" y="170"/>
                  </a:lnTo>
                  <a:lnTo>
                    <a:pt x="903" y="170"/>
                  </a:lnTo>
                  <a:lnTo>
                    <a:pt x="905" y="171"/>
                  </a:lnTo>
                  <a:lnTo>
                    <a:pt x="905" y="173"/>
                  </a:lnTo>
                  <a:lnTo>
                    <a:pt x="905" y="170"/>
                  </a:lnTo>
                  <a:lnTo>
                    <a:pt x="905" y="173"/>
                  </a:lnTo>
                  <a:lnTo>
                    <a:pt x="906" y="171"/>
                  </a:lnTo>
                  <a:lnTo>
                    <a:pt x="906" y="169"/>
                  </a:lnTo>
                  <a:lnTo>
                    <a:pt x="908" y="167"/>
                  </a:lnTo>
                  <a:lnTo>
                    <a:pt x="908" y="167"/>
                  </a:lnTo>
                  <a:lnTo>
                    <a:pt x="909" y="167"/>
                  </a:lnTo>
                  <a:lnTo>
                    <a:pt x="909" y="167"/>
                  </a:lnTo>
                  <a:lnTo>
                    <a:pt x="909" y="167"/>
                  </a:lnTo>
                  <a:lnTo>
                    <a:pt x="909" y="167"/>
                  </a:lnTo>
                  <a:lnTo>
                    <a:pt x="911" y="169"/>
                  </a:lnTo>
                  <a:lnTo>
                    <a:pt x="911" y="169"/>
                  </a:lnTo>
                  <a:lnTo>
                    <a:pt x="911" y="169"/>
                  </a:lnTo>
                  <a:lnTo>
                    <a:pt x="911" y="169"/>
                  </a:lnTo>
                  <a:lnTo>
                    <a:pt x="912" y="169"/>
                  </a:lnTo>
                  <a:lnTo>
                    <a:pt x="912" y="170"/>
                  </a:lnTo>
                  <a:lnTo>
                    <a:pt x="912" y="169"/>
                  </a:lnTo>
                  <a:lnTo>
                    <a:pt x="912" y="170"/>
                  </a:lnTo>
                  <a:lnTo>
                    <a:pt x="913" y="170"/>
                  </a:lnTo>
                  <a:lnTo>
                    <a:pt x="913" y="173"/>
                  </a:lnTo>
                  <a:lnTo>
                    <a:pt x="913" y="170"/>
                  </a:lnTo>
                  <a:lnTo>
                    <a:pt x="913" y="173"/>
                  </a:lnTo>
                  <a:lnTo>
                    <a:pt x="915" y="171"/>
                  </a:lnTo>
                  <a:lnTo>
                    <a:pt x="915" y="173"/>
                  </a:lnTo>
                  <a:lnTo>
                    <a:pt x="915" y="171"/>
                  </a:lnTo>
                  <a:lnTo>
                    <a:pt x="915" y="173"/>
                  </a:lnTo>
                  <a:lnTo>
                    <a:pt x="916" y="176"/>
                  </a:lnTo>
                  <a:lnTo>
                    <a:pt x="916" y="182"/>
                  </a:lnTo>
                  <a:lnTo>
                    <a:pt x="916" y="176"/>
                  </a:lnTo>
                  <a:lnTo>
                    <a:pt x="916" y="182"/>
                  </a:lnTo>
                  <a:lnTo>
                    <a:pt x="918" y="182"/>
                  </a:lnTo>
                  <a:lnTo>
                    <a:pt x="918" y="183"/>
                  </a:lnTo>
                  <a:lnTo>
                    <a:pt x="918" y="182"/>
                  </a:lnTo>
                  <a:lnTo>
                    <a:pt x="918" y="183"/>
                  </a:lnTo>
                  <a:lnTo>
                    <a:pt x="919" y="183"/>
                  </a:lnTo>
                  <a:lnTo>
                    <a:pt x="919" y="182"/>
                  </a:lnTo>
                  <a:lnTo>
                    <a:pt x="921" y="182"/>
                  </a:lnTo>
                  <a:lnTo>
                    <a:pt x="921" y="182"/>
                  </a:lnTo>
                  <a:lnTo>
                    <a:pt x="921" y="182"/>
                  </a:lnTo>
                  <a:lnTo>
                    <a:pt x="921" y="182"/>
                  </a:lnTo>
                  <a:lnTo>
                    <a:pt x="922" y="182"/>
                  </a:lnTo>
                  <a:lnTo>
                    <a:pt x="922" y="183"/>
                  </a:lnTo>
                  <a:lnTo>
                    <a:pt x="922" y="182"/>
                  </a:lnTo>
                  <a:lnTo>
                    <a:pt x="922" y="183"/>
                  </a:lnTo>
                  <a:lnTo>
                    <a:pt x="924" y="182"/>
                  </a:lnTo>
                  <a:lnTo>
                    <a:pt x="924" y="183"/>
                  </a:lnTo>
                </a:path>
              </a:pathLst>
            </a:custGeom>
            <a:noFill/>
            <a:ln w="15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80" name="Freeform 1144"/>
            <p:cNvSpPr>
              <a:spLocks/>
            </p:cNvSpPr>
            <p:nvPr/>
          </p:nvSpPr>
          <p:spPr bwMode="auto">
            <a:xfrm>
              <a:off x="4980" y="3811"/>
              <a:ext cx="7" cy="4"/>
            </a:xfrm>
            <a:custGeom>
              <a:avLst/>
              <a:gdLst>
                <a:gd name="T0" fmla="*/ 0 w 14"/>
                <a:gd name="T1" fmla="*/ 6 h 9"/>
                <a:gd name="T2" fmla="*/ 0 w 14"/>
                <a:gd name="T3" fmla="*/ 5 h 9"/>
                <a:gd name="T4" fmla="*/ 1 w 14"/>
                <a:gd name="T5" fmla="*/ 3 h 9"/>
                <a:gd name="T6" fmla="*/ 1 w 14"/>
                <a:gd name="T7" fmla="*/ 2 h 9"/>
                <a:gd name="T8" fmla="*/ 2 w 14"/>
                <a:gd name="T9" fmla="*/ 3 h 9"/>
                <a:gd name="T10" fmla="*/ 2 w 14"/>
                <a:gd name="T11" fmla="*/ 3 h 9"/>
                <a:gd name="T12" fmla="*/ 2 w 14"/>
                <a:gd name="T13" fmla="*/ 3 h 9"/>
                <a:gd name="T14" fmla="*/ 4 w 14"/>
                <a:gd name="T15" fmla="*/ 3 h 9"/>
                <a:gd name="T16" fmla="*/ 4 w 14"/>
                <a:gd name="T17" fmla="*/ 5 h 9"/>
                <a:gd name="T18" fmla="*/ 4 w 14"/>
                <a:gd name="T19" fmla="*/ 3 h 9"/>
                <a:gd name="T20" fmla="*/ 4 w 14"/>
                <a:gd name="T21" fmla="*/ 5 h 9"/>
                <a:gd name="T22" fmla="*/ 5 w 14"/>
                <a:gd name="T23" fmla="*/ 5 h 9"/>
                <a:gd name="T24" fmla="*/ 5 w 14"/>
                <a:gd name="T25" fmla="*/ 6 h 9"/>
                <a:gd name="T26" fmla="*/ 5 w 14"/>
                <a:gd name="T27" fmla="*/ 5 h 9"/>
                <a:gd name="T28" fmla="*/ 5 w 14"/>
                <a:gd name="T29" fmla="*/ 6 h 9"/>
                <a:gd name="T30" fmla="*/ 7 w 14"/>
                <a:gd name="T31" fmla="*/ 6 h 9"/>
                <a:gd name="T32" fmla="*/ 7 w 14"/>
                <a:gd name="T33" fmla="*/ 6 h 9"/>
                <a:gd name="T34" fmla="*/ 7 w 14"/>
                <a:gd name="T35" fmla="*/ 6 h 9"/>
                <a:gd name="T36" fmla="*/ 7 w 14"/>
                <a:gd name="T37" fmla="*/ 6 h 9"/>
                <a:gd name="T38" fmla="*/ 8 w 14"/>
                <a:gd name="T39" fmla="*/ 7 h 9"/>
                <a:gd name="T40" fmla="*/ 8 w 14"/>
                <a:gd name="T41" fmla="*/ 7 h 9"/>
                <a:gd name="T42" fmla="*/ 8 w 14"/>
                <a:gd name="T43" fmla="*/ 7 h 9"/>
                <a:gd name="T44" fmla="*/ 8 w 14"/>
                <a:gd name="T45" fmla="*/ 7 h 9"/>
                <a:gd name="T46" fmla="*/ 10 w 14"/>
                <a:gd name="T47" fmla="*/ 9 h 9"/>
                <a:gd name="T48" fmla="*/ 10 w 14"/>
                <a:gd name="T49" fmla="*/ 7 h 9"/>
                <a:gd name="T50" fmla="*/ 11 w 14"/>
                <a:gd name="T51" fmla="*/ 7 h 9"/>
                <a:gd name="T52" fmla="*/ 11 w 14"/>
                <a:gd name="T53" fmla="*/ 7 h 9"/>
                <a:gd name="T54" fmla="*/ 12 w 14"/>
                <a:gd name="T55" fmla="*/ 6 h 9"/>
                <a:gd name="T56" fmla="*/ 12 w 14"/>
                <a:gd name="T57" fmla="*/ 3 h 9"/>
                <a:gd name="T58" fmla="*/ 14 w 14"/>
                <a:gd name="T59" fmla="*/ 3 h 9"/>
                <a:gd name="T60" fmla="*/ 14 w 14"/>
                <a:gd name="T6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9">
                  <a:moveTo>
                    <a:pt x="0" y="6"/>
                  </a:moveTo>
                  <a:lnTo>
                    <a:pt x="0" y="5"/>
                  </a:lnTo>
                  <a:lnTo>
                    <a:pt x="1" y="3"/>
                  </a:lnTo>
                  <a:lnTo>
                    <a:pt x="1" y="2"/>
                  </a:lnTo>
                  <a:lnTo>
                    <a:pt x="2" y="3"/>
                  </a:lnTo>
                  <a:lnTo>
                    <a:pt x="2" y="3"/>
                  </a:lnTo>
                  <a:lnTo>
                    <a:pt x="2" y="3"/>
                  </a:lnTo>
                  <a:lnTo>
                    <a:pt x="4" y="3"/>
                  </a:lnTo>
                  <a:lnTo>
                    <a:pt x="4" y="5"/>
                  </a:lnTo>
                  <a:lnTo>
                    <a:pt x="4" y="3"/>
                  </a:lnTo>
                  <a:lnTo>
                    <a:pt x="4" y="5"/>
                  </a:lnTo>
                  <a:lnTo>
                    <a:pt x="5" y="5"/>
                  </a:lnTo>
                  <a:lnTo>
                    <a:pt x="5" y="6"/>
                  </a:lnTo>
                  <a:lnTo>
                    <a:pt x="5" y="5"/>
                  </a:lnTo>
                  <a:lnTo>
                    <a:pt x="5" y="6"/>
                  </a:lnTo>
                  <a:lnTo>
                    <a:pt x="7" y="6"/>
                  </a:lnTo>
                  <a:lnTo>
                    <a:pt x="7" y="6"/>
                  </a:lnTo>
                  <a:lnTo>
                    <a:pt x="7" y="6"/>
                  </a:lnTo>
                  <a:lnTo>
                    <a:pt x="7" y="6"/>
                  </a:lnTo>
                  <a:lnTo>
                    <a:pt x="8" y="7"/>
                  </a:lnTo>
                  <a:lnTo>
                    <a:pt x="8" y="7"/>
                  </a:lnTo>
                  <a:lnTo>
                    <a:pt x="8" y="7"/>
                  </a:lnTo>
                  <a:lnTo>
                    <a:pt x="8" y="7"/>
                  </a:lnTo>
                  <a:lnTo>
                    <a:pt x="10" y="9"/>
                  </a:lnTo>
                  <a:lnTo>
                    <a:pt x="10" y="7"/>
                  </a:lnTo>
                  <a:lnTo>
                    <a:pt x="11" y="7"/>
                  </a:lnTo>
                  <a:lnTo>
                    <a:pt x="11" y="7"/>
                  </a:lnTo>
                  <a:lnTo>
                    <a:pt x="12" y="6"/>
                  </a:lnTo>
                  <a:lnTo>
                    <a:pt x="12" y="3"/>
                  </a:lnTo>
                  <a:lnTo>
                    <a:pt x="14" y="3"/>
                  </a:lnTo>
                  <a:lnTo>
                    <a:pt x="14" y="0"/>
                  </a:lnTo>
                </a:path>
              </a:pathLst>
            </a:custGeom>
            <a:noFill/>
            <a:ln w="15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687" name="Rectangle 1151"/>
            <p:cNvSpPr>
              <a:spLocks noChangeArrowheads="1"/>
            </p:cNvSpPr>
            <p:nvPr/>
          </p:nvSpPr>
          <p:spPr bwMode="auto">
            <a:xfrm>
              <a:off x="2155" y="758"/>
              <a:ext cx="6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solidFill>
                    <a:schemeClr val="accent2"/>
                  </a:solidFill>
                </a:rPr>
                <a:t>[M+H]</a:t>
              </a:r>
              <a:r>
                <a:rPr lang="en-US" altLang="cs-CZ" sz="2000" baseline="30000">
                  <a:solidFill>
                    <a:schemeClr val="accent2"/>
                  </a:solidFill>
                </a:rPr>
                <a:t>+</a:t>
              </a:r>
            </a:p>
          </p:txBody>
        </p:sp>
        <p:sp>
          <p:nvSpPr>
            <p:cNvPr id="66688" name="Text Box 1152"/>
            <p:cNvSpPr txBox="1">
              <a:spLocks noChangeArrowheads="1"/>
            </p:cNvSpPr>
            <p:nvPr/>
          </p:nvSpPr>
          <p:spPr bwMode="auto">
            <a:xfrm>
              <a:off x="2259" y="944"/>
              <a:ext cx="3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200">
                  <a:latin typeface="Arial" panose="020B0604020202020204" pitchFamily="34" charset="0"/>
                </a:rPr>
                <a:t>66465</a:t>
              </a:r>
              <a:endParaRPr lang="cs-CZ" altLang="cs-CZ" sz="1200">
                <a:latin typeface="Arial" panose="020B0604020202020204" pitchFamily="34" charset="0"/>
              </a:endParaRPr>
            </a:p>
          </p:txBody>
        </p:sp>
        <p:sp>
          <p:nvSpPr>
            <p:cNvPr id="66689" name="Text Box 1153"/>
            <p:cNvSpPr txBox="1">
              <a:spLocks noChangeArrowheads="1"/>
            </p:cNvSpPr>
            <p:nvPr/>
          </p:nvSpPr>
          <p:spPr bwMode="auto">
            <a:xfrm>
              <a:off x="1248" y="3181"/>
              <a:ext cx="3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200">
                  <a:latin typeface="Arial" panose="020B0604020202020204" pitchFamily="34" charset="0"/>
                </a:rPr>
                <a:t>33219</a:t>
              </a:r>
              <a:endParaRPr lang="cs-CZ" altLang="cs-CZ" sz="1200">
                <a:latin typeface="Arial" panose="020B0604020202020204" pitchFamily="34" charset="0"/>
              </a:endParaRPr>
            </a:p>
          </p:txBody>
        </p:sp>
        <p:sp>
          <p:nvSpPr>
            <p:cNvPr id="66690" name="Text Box 1154"/>
            <p:cNvSpPr txBox="1">
              <a:spLocks noChangeArrowheads="1"/>
            </p:cNvSpPr>
            <p:nvPr/>
          </p:nvSpPr>
          <p:spPr bwMode="auto">
            <a:xfrm>
              <a:off x="4222" y="3421"/>
              <a:ext cx="43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200">
                  <a:latin typeface="Arial" panose="020B0604020202020204" pitchFamily="34" charset="0"/>
                </a:rPr>
                <a:t>132721</a:t>
              </a:r>
              <a:endParaRPr lang="cs-CZ" altLang="cs-CZ" sz="1200">
                <a:latin typeface="Arial" panose="020B0604020202020204" pitchFamily="34" charset="0"/>
              </a:endParaRPr>
            </a:p>
          </p:txBody>
        </p:sp>
        <p:sp>
          <p:nvSpPr>
            <p:cNvPr id="66693" name="Rectangle 1157"/>
            <p:cNvSpPr>
              <a:spLocks noChangeArrowheads="1"/>
            </p:cNvSpPr>
            <p:nvPr/>
          </p:nvSpPr>
          <p:spPr bwMode="auto">
            <a:xfrm>
              <a:off x="1152" y="2976"/>
              <a:ext cx="7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solidFill>
                    <a:schemeClr val="accent2"/>
                  </a:solidFill>
                </a:rPr>
                <a:t>[M+2H]</a:t>
              </a:r>
              <a:r>
                <a:rPr lang="en-US" altLang="cs-CZ" sz="2000" baseline="30000">
                  <a:solidFill>
                    <a:schemeClr val="accent2"/>
                  </a:solidFill>
                </a:rPr>
                <a:t>2+</a:t>
              </a:r>
            </a:p>
          </p:txBody>
        </p:sp>
        <p:sp>
          <p:nvSpPr>
            <p:cNvPr id="66694" name="Rectangle 1158"/>
            <p:cNvSpPr>
              <a:spLocks noChangeArrowheads="1"/>
            </p:cNvSpPr>
            <p:nvPr/>
          </p:nvSpPr>
          <p:spPr bwMode="auto">
            <a:xfrm>
              <a:off x="4128" y="3216"/>
              <a:ext cx="7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solidFill>
                    <a:schemeClr val="accent2"/>
                  </a:solidFill>
                </a:rPr>
                <a:t>[2M+H]</a:t>
              </a:r>
              <a:r>
                <a:rPr lang="en-US" altLang="cs-CZ" sz="2000" baseline="30000">
                  <a:solidFill>
                    <a:schemeClr val="accent2"/>
                  </a:solidFill>
                </a:rPr>
                <a:t>+</a:t>
              </a:r>
            </a:p>
          </p:txBody>
        </p:sp>
      </p:grpSp>
      <p:sp>
        <p:nvSpPr>
          <p:cNvPr id="66696" name="Text Box 1160"/>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PN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800" y="914400"/>
            <a:ext cx="7262813" cy="5487988"/>
          </a:xfrm>
          <a:prstGeom prst="rect">
            <a:avLst/>
          </a:prstGeom>
          <a:noFill/>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3024188" y="347663"/>
            <a:ext cx="3005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a:t>Peptide </a:t>
            </a:r>
            <a:r>
              <a:rPr lang="en-US" altLang="cs-CZ" sz="2000"/>
              <a:t>(</a:t>
            </a:r>
            <a:r>
              <a:rPr lang="cs-CZ" altLang="cs-CZ" sz="2000">
                <a:sym typeface="Symbol" panose="05050102010706020507" pitchFamily="18" charset="2"/>
              </a:rPr>
              <a:t></a:t>
            </a:r>
            <a:r>
              <a:rPr lang="cs-CZ" altLang="cs-CZ" sz="2000"/>
              <a:t> 50 fmol on spot</a:t>
            </a:r>
            <a:r>
              <a:rPr lang="en-US" altLang="cs-CZ" sz="2000"/>
              <a:t>)</a:t>
            </a:r>
          </a:p>
        </p:txBody>
      </p:sp>
      <p:sp>
        <p:nvSpPr>
          <p:cNvPr id="34821" name="Text Box 5"/>
          <p:cNvSpPr txBox="1">
            <a:spLocks noChangeArrowheads="1"/>
          </p:cNvSpPr>
          <p:nvPr/>
        </p:nvSpPr>
        <p:spPr bwMode="auto">
          <a:xfrm>
            <a:off x="6121400" y="4572000"/>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solidFill>
                  <a:srgbClr val="FF0000"/>
                </a:solidFill>
              </a:rPr>
              <a:t>1+</a:t>
            </a:r>
            <a:endParaRPr lang="en-US" altLang="cs-CZ">
              <a:solidFill>
                <a:srgbClr val="FF0000"/>
              </a:solidFill>
            </a:endParaRPr>
          </a:p>
        </p:txBody>
      </p:sp>
      <p:sp>
        <p:nvSpPr>
          <p:cNvPr id="34822" name="Text Box 6"/>
          <p:cNvSpPr txBox="1">
            <a:spLocks noChangeArrowheads="1"/>
          </p:cNvSpPr>
          <p:nvPr/>
        </p:nvSpPr>
        <p:spPr bwMode="auto">
          <a:xfrm>
            <a:off x="5707063" y="3859213"/>
            <a:ext cx="998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solidFill>
                  <a:schemeClr val="accent2"/>
                </a:solidFill>
              </a:rPr>
              <a:t>[M+H]</a:t>
            </a:r>
            <a:r>
              <a:rPr lang="en-US" altLang="cs-CZ" sz="2000" baseline="30000">
                <a:solidFill>
                  <a:schemeClr val="accent2"/>
                </a:solidFill>
              </a:rPr>
              <a:t>+</a:t>
            </a:r>
          </a:p>
        </p:txBody>
      </p:sp>
      <p:sp>
        <p:nvSpPr>
          <p:cNvPr id="34823" name="Text Box 7"/>
          <p:cNvSpPr txBox="1">
            <a:spLocks noChangeArrowheads="1"/>
          </p:cNvSpPr>
          <p:nvPr/>
        </p:nvSpPr>
        <p:spPr bwMode="auto">
          <a:xfrm>
            <a:off x="6324600" y="5230813"/>
            <a:ext cx="111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solidFill>
                  <a:schemeClr val="accent2"/>
                </a:solidFill>
              </a:rPr>
              <a:t>[M+Na]</a:t>
            </a:r>
            <a:r>
              <a:rPr lang="en-US" altLang="cs-CZ" sz="2000" baseline="30000">
                <a:solidFill>
                  <a:schemeClr val="accent2"/>
                </a:solidFill>
              </a:rPr>
              <a:t>+</a:t>
            </a:r>
          </a:p>
        </p:txBody>
      </p:sp>
      <p:sp>
        <p:nvSpPr>
          <p:cNvPr id="34824" name="Text Box 8"/>
          <p:cNvSpPr txBox="1">
            <a:spLocks noChangeArrowheads="1"/>
          </p:cNvSpPr>
          <p:nvPr/>
        </p:nvSpPr>
        <p:spPr bwMode="auto">
          <a:xfrm>
            <a:off x="4648200" y="2209800"/>
            <a:ext cx="2360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a:t>resolution cca 18 000</a:t>
            </a:r>
          </a:p>
        </p:txBody>
      </p:sp>
      <p:sp>
        <p:nvSpPr>
          <p:cNvPr id="34826" name="Text Box 10"/>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337732" y="496888"/>
            <a:ext cx="65574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2200" b="1"/>
              <a:t>Ion cyclotron resonance with Fourier transformation</a:t>
            </a:r>
          </a:p>
          <a:p>
            <a:pPr algn="ctr"/>
            <a:r>
              <a:rPr lang="cs-CZ" altLang="cs-CZ" sz="2200" b="1"/>
              <a:t>FT- ICR MS</a:t>
            </a:r>
            <a:endParaRPr lang="en-US" altLang="cs-CZ" sz="2200" b="1"/>
          </a:p>
        </p:txBody>
      </p:sp>
      <p:pic>
        <p:nvPicPr>
          <p:cNvPr id="3584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8837" y="1057104"/>
            <a:ext cx="1447800" cy="114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Text Box 5"/>
          <p:cNvSpPr txBox="1">
            <a:spLocks noChangeArrowheads="1"/>
          </p:cNvSpPr>
          <p:nvPr/>
        </p:nvSpPr>
        <p:spPr bwMode="auto">
          <a:xfrm>
            <a:off x="576263" y="1219200"/>
            <a:ext cx="72396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Ø"/>
            </a:pPr>
            <a:r>
              <a:rPr lang="cs-CZ" altLang="cs-CZ" sz="2000"/>
              <a:t>  ultimate resolution (R </a:t>
            </a:r>
            <a:r>
              <a:rPr lang="cs-CZ" altLang="cs-CZ" sz="2000">
                <a:cs typeface="Times New Roman" panose="02020603050405020304" pitchFamily="18" charset="0"/>
              </a:rPr>
              <a:t>&gt;</a:t>
            </a:r>
            <a:r>
              <a:rPr lang="cs-CZ" altLang="cs-CZ" sz="2000"/>
              <a:t>10 000 </a:t>
            </a:r>
            <a:r>
              <a:rPr lang="en-US" altLang="cs-CZ" sz="2000"/>
              <a:t>000)</a:t>
            </a:r>
            <a:r>
              <a:rPr lang="cs-CZ" altLang="cs-CZ" sz="2000"/>
              <a:t>         </a:t>
            </a:r>
          </a:p>
          <a:p>
            <a:pPr>
              <a:buFont typeface="Wingdings" panose="05000000000000000000" pitchFamily="2" charset="2"/>
              <a:buNone/>
            </a:pPr>
            <a:r>
              <a:rPr lang="cs-CZ" altLang="cs-CZ" sz="2000"/>
              <a:t>		determination of elemental composition</a:t>
            </a:r>
          </a:p>
          <a:p>
            <a:pPr>
              <a:buFont typeface="Wingdings" panose="05000000000000000000" pitchFamily="2" charset="2"/>
              <a:buChar char="Ø"/>
            </a:pPr>
            <a:r>
              <a:rPr lang="cs-CZ" altLang="cs-CZ" sz="2000"/>
              <a:t>  enables MS</a:t>
            </a:r>
            <a:r>
              <a:rPr lang="cs-CZ" altLang="cs-CZ" sz="2000" baseline="30000"/>
              <a:t>n</a:t>
            </a:r>
            <a:r>
              <a:rPr lang="en-US" altLang="cs-CZ" sz="2000"/>
              <a:t>, top-down </a:t>
            </a:r>
            <a:r>
              <a:rPr lang="cs-CZ" altLang="cs-CZ" sz="2000"/>
              <a:t>approaches</a:t>
            </a:r>
            <a:endParaRPr lang="cs-CZ" altLang="cs-CZ" sz="2000" baseline="30000"/>
          </a:p>
          <a:p>
            <a:pPr>
              <a:buFont typeface="Wingdings" panose="05000000000000000000" pitchFamily="2" charset="2"/>
              <a:buChar char="Ø"/>
            </a:pPr>
            <a:r>
              <a:rPr lang="cs-CZ" altLang="cs-CZ" sz="2000" baseline="30000"/>
              <a:t>  </a:t>
            </a:r>
            <a:r>
              <a:rPr lang="cs-CZ" altLang="cs-CZ" sz="2000"/>
              <a:t>disadvantage (magnet </a:t>
            </a:r>
            <a:r>
              <a:rPr lang="cs-CZ" altLang="cs-CZ" sz="2000">
                <a:sym typeface="Symbol" panose="05050102010706020507" pitchFamily="18" charset="2"/>
              </a:rPr>
              <a:t>up to </a:t>
            </a:r>
            <a:r>
              <a:rPr lang="cs-CZ" altLang="cs-CZ" sz="2000"/>
              <a:t>15T, liquid He), high operational costs</a:t>
            </a:r>
            <a:endParaRPr lang="en-US" altLang="cs-CZ" sz="2000"/>
          </a:p>
        </p:txBody>
      </p:sp>
      <p:sp>
        <p:nvSpPr>
          <p:cNvPr id="35846" name="AutoShape 6"/>
          <p:cNvSpPr>
            <a:spLocks noChangeArrowheads="1"/>
          </p:cNvSpPr>
          <p:nvPr/>
        </p:nvSpPr>
        <p:spPr bwMode="auto">
          <a:xfrm>
            <a:off x="2051720" y="1630985"/>
            <a:ext cx="304800" cy="228600"/>
          </a:xfrm>
          <a:prstGeom prst="notchedRightArrow">
            <a:avLst>
              <a:gd name="adj1" fmla="val 50000"/>
              <a:gd name="adj2"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5850" name="Picture 10" descr="LTQ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679700"/>
            <a:ext cx="7467600" cy="3873500"/>
          </a:xfrm>
          <a:prstGeom prst="rect">
            <a:avLst/>
          </a:prstGeom>
          <a:noFill/>
          <a:extLst>
            <a:ext uri="{909E8E84-426E-40DD-AFC4-6F175D3DCCD1}">
              <a14:hiddenFill xmlns:a14="http://schemas.microsoft.com/office/drawing/2010/main">
                <a:solidFill>
                  <a:srgbClr val="FFFFFF"/>
                </a:solidFill>
              </a14:hiddenFill>
            </a:ext>
          </a:extLst>
        </p:spPr>
      </p:pic>
      <p:sp>
        <p:nvSpPr>
          <p:cNvPr id="35851" name="Text Box 1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8" name="AutoShape 14">
            <a:hlinkClick r:id="rId4"/>
            <a:extLst>
              <a:ext uri="{FF2B5EF4-FFF2-40B4-BE49-F238E27FC236}">
                <a16:creationId xmlns:a16="http://schemas.microsoft.com/office/drawing/2014/main" id="{DA96B5A2-56F5-4E72-A5B0-413B5A13A265}"/>
              </a:ext>
            </a:extLst>
          </p:cNvPr>
          <p:cNvSpPr>
            <a:spLocks noChangeArrowheads="1"/>
          </p:cNvSpPr>
          <p:nvPr/>
        </p:nvSpPr>
        <p:spPr bwMode="auto">
          <a:xfrm>
            <a:off x="7956376" y="2510898"/>
            <a:ext cx="685800" cy="685800"/>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9" name="Obrázek 8">
            <a:extLst>
              <a:ext uri="{FF2B5EF4-FFF2-40B4-BE49-F238E27FC236}">
                <a16:creationId xmlns:a16="http://schemas.microsoft.com/office/drawing/2014/main" id="{DB193C1D-3E4E-4983-9C15-310A13682DBF}"/>
              </a:ext>
            </a:extLst>
          </p:cNvPr>
          <p:cNvPicPr>
            <a:picLocks noChangeAspect="1"/>
          </p:cNvPicPr>
          <p:nvPr/>
        </p:nvPicPr>
        <p:blipFill>
          <a:blip r:embed="rId5"/>
          <a:stretch>
            <a:fillRect/>
          </a:stretch>
        </p:blipFill>
        <p:spPr>
          <a:xfrm>
            <a:off x="1187624" y="2787556"/>
            <a:ext cx="1152686" cy="447737"/>
          </a:xfrm>
          <a:prstGeom prst="rect">
            <a:avLst/>
          </a:prstGeom>
        </p:spPr>
      </p:pic>
      <p:pic>
        <p:nvPicPr>
          <p:cNvPr id="10" name="Obrázek 9">
            <a:extLst>
              <a:ext uri="{FF2B5EF4-FFF2-40B4-BE49-F238E27FC236}">
                <a16:creationId xmlns:a16="http://schemas.microsoft.com/office/drawing/2014/main" id="{1C694BFE-E218-4298-B4FF-FCD3F0BAB3A5}"/>
              </a:ext>
            </a:extLst>
          </p:cNvPr>
          <p:cNvPicPr>
            <a:picLocks noChangeAspect="1"/>
          </p:cNvPicPr>
          <p:nvPr/>
        </p:nvPicPr>
        <p:blipFill>
          <a:blip r:embed="rId6"/>
          <a:stretch>
            <a:fillRect/>
          </a:stretch>
        </p:blipFill>
        <p:spPr>
          <a:xfrm>
            <a:off x="4899031" y="3529786"/>
            <a:ext cx="3285177" cy="2021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143000" y="1531938"/>
            <a:ext cx="6096000"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800"/>
              <a:t>Mass of elements is not whole numbers</a:t>
            </a:r>
          </a:p>
          <a:p>
            <a:r>
              <a:rPr lang="cs-CZ" altLang="cs-CZ" sz="1800"/>
              <a:t>H	  1,0079			</a:t>
            </a:r>
            <a:endParaRPr lang="cs-CZ" altLang="cs-CZ" sz="2000"/>
          </a:p>
          <a:p>
            <a:r>
              <a:rPr lang="cs-CZ" altLang="cs-CZ" sz="1800"/>
              <a:t>C	12,0107</a:t>
            </a:r>
          </a:p>
          <a:p>
            <a:r>
              <a:rPr lang="cs-CZ" altLang="cs-CZ" sz="1800"/>
              <a:t>N	14,0067</a:t>
            </a:r>
          </a:p>
          <a:p>
            <a:r>
              <a:rPr lang="cs-CZ" altLang="cs-CZ" sz="1800"/>
              <a:t>O	15,9994</a:t>
            </a:r>
          </a:p>
          <a:p>
            <a:endParaRPr lang="cs-CZ" altLang="cs-CZ" sz="800" b="1"/>
          </a:p>
          <a:p>
            <a:endParaRPr lang="cs-CZ" altLang="cs-CZ" sz="800" b="1"/>
          </a:p>
          <a:p>
            <a:r>
              <a:rPr lang="cs-CZ" altLang="cs-CZ" sz="1800"/>
              <a:t>	</a:t>
            </a:r>
            <a:r>
              <a:rPr lang="cs-CZ" altLang="cs-CZ" sz="1800" b="1">
                <a:solidFill>
                  <a:schemeClr val="accent2"/>
                </a:solidFill>
              </a:rPr>
              <a:t>C</a:t>
            </a:r>
            <a:r>
              <a:rPr lang="cs-CZ" altLang="cs-CZ" sz="1800" b="1" baseline="-25000">
                <a:solidFill>
                  <a:schemeClr val="accent2"/>
                </a:solidFill>
              </a:rPr>
              <a:t>2</a:t>
            </a:r>
            <a:r>
              <a:rPr lang="cs-CZ" altLang="cs-CZ" sz="1800" b="1">
                <a:solidFill>
                  <a:schemeClr val="accent2"/>
                </a:solidFill>
              </a:rPr>
              <a:t>H</a:t>
            </a:r>
            <a:r>
              <a:rPr lang="cs-CZ" altLang="cs-CZ" sz="1800" b="1" baseline="-25000">
                <a:solidFill>
                  <a:schemeClr val="accent2"/>
                </a:solidFill>
              </a:rPr>
              <a:t>3</a:t>
            </a:r>
            <a:r>
              <a:rPr lang="cs-CZ" altLang="cs-CZ" sz="1800" b="1">
                <a:solidFill>
                  <a:schemeClr val="accent2"/>
                </a:solidFill>
              </a:rPr>
              <a:t>O    		43,0184 </a:t>
            </a:r>
          </a:p>
          <a:p>
            <a:r>
              <a:rPr lang="cs-CZ" altLang="cs-CZ" sz="1800" b="1">
                <a:solidFill>
                  <a:schemeClr val="accent2"/>
                </a:solidFill>
              </a:rPr>
              <a:t>	C</a:t>
            </a:r>
            <a:r>
              <a:rPr lang="cs-CZ" altLang="cs-CZ" sz="1800" b="1" baseline="-25000">
                <a:solidFill>
                  <a:schemeClr val="accent2"/>
                </a:solidFill>
              </a:rPr>
              <a:t>3</a:t>
            </a:r>
            <a:r>
              <a:rPr lang="cs-CZ" altLang="cs-CZ" sz="1800" b="1">
                <a:solidFill>
                  <a:schemeClr val="accent2"/>
                </a:solidFill>
              </a:rPr>
              <a:t>H</a:t>
            </a:r>
            <a:r>
              <a:rPr lang="cs-CZ" altLang="cs-CZ" sz="1800" b="1" baseline="-25000">
                <a:solidFill>
                  <a:schemeClr val="accent2"/>
                </a:solidFill>
              </a:rPr>
              <a:t>7  </a:t>
            </a:r>
            <a:r>
              <a:rPr lang="cs-CZ" altLang="cs-CZ" sz="1800" b="1">
                <a:solidFill>
                  <a:schemeClr val="accent2"/>
                </a:solidFill>
              </a:rPr>
              <a:t>     		43,0547</a:t>
            </a:r>
            <a:endParaRPr lang="en-US" altLang="cs-CZ" sz="1800" b="1">
              <a:solidFill>
                <a:schemeClr val="accent2"/>
              </a:solidFill>
            </a:endParaRPr>
          </a:p>
        </p:txBody>
      </p:sp>
      <p:sp>
        <p:nvSpPr>
          <p:cNvPr id="59395" name="Text Box 3"/>
          <p:cNvSpPr txBox="1">
            <a:spLocks noChangeArrowheads="1"/>
          </p:cNvSpPr>
          <p:nvPr/>
        </p:nvSpPr>
        <p:spPr bwMode="auto">
          <a:xfrm>
            <a:off x="2196295" y="836613"/>
            <a:ext cx="41529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t>Significance of high resolution</a:t>
            </a:r>
            <a:endParaRPr lang="en-US" altLang="cs-CZ" b="1"/>
          </a:p>
        </p:txBody>
      </p:sp>
      <p:sp>
        <p:nvSpPr>
          <p:cNvPr id="59397" name="Text Box 5"/>
          <p:cNvSpPr txBox="1">
            <a:spLocks noChangeArrowheads="1"/>
          </p:cNvSpPr>
          <p:nvPr/>
        </p:nvSpPr>
        <p:spPr bwMode="auto">
          <a:xfrm>
            <a:off x="1066800" y="4046538"/>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r>
              <a:rPr lang="cs-CZ" altLang="cs-CZ" sz="2000"/>
              <a:t>  R 			</a:t>
            </a:r>
            <a:r>
              <a:rPr lang="cs-CZ" altLang="cs-CZ" sz="2000">
                <a:latin typeface="ITC Zapf Dingbats" pitchFamily="18" charset="2"/>
              </a:rPr>
              <a:t>D</a:t>
            </a:r>
            <a:r>
              <a:rPr lang="cs-CZ" altLang="cs-CZ" sz="2000"/>
              <a:t>M	at mass 43</a:t>
            </a:r>
          </a:p>
          <a:p>
            <a:r>
              <a:rPr lang="cs-CZ" altLang="cs-CZ" sz="2000"/>
              <a:t>100			0,43</a:t>
            </a:r>
          </a:p>
          <a:p>
            <a:r>
              <a:rPr lang="cs-CZ" altLang="cs-CZ" sz="2000"/>
              <a:t>1000		0,043</a:t>
            </a:r>
          </a:p>
          <a:p>
            <a:r>
              <a:rPr lang="cs-CZ" altLang="cs-CZ" sz="2000" b="1">
                <a:solidFill>
                  <a:srgbClr val="FF0000"/>
                </a:solidFill>
              </a:rPr>
              <a:t>10000		0,0043</a:t>
            </a:r>
          </a:p>
        </p:txBody>
      </p:sp>
      <p:sp>
        <p:nvSpPr>
          <p:cNvPr id="59406" name="Text Box 14"/>
          <p:cNvSpPr txBox="1">
            <a:spLocks noChangeArrowheads="1"/>
          </p:cNvSpPr>
          <p:nvPr/>
        </p:nvSpPr>
        <p:spPr bwMode="auto">
          <a:xfrm>
            <a:off x="383139" y="5484813"/>
            <a:ext cx="83796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t>Sufficient resolution results in possibility to deduce elemental composition</a:t>
            </a:r>
          </a:p>
          <a:p>
            <a:r>
              <a:rPr lang="cs-CZ" altLang="cs-CZ" sz="2000" i="1"/>
              <a:t>In case of compounds above we need resolution of 1185</a:t>
            </a:r>
          </a:p>
        </p:txBody>
      </p:sp>
      <p:sp>
        <p:nvSpPr>
          <p:cNvPr id="59409" name="Text Box 17"/>
          <p:cNvSpPr txBox="1">
            <a:spLocks noChangeArrowheads="1"/>
          </p:cNvSpPr>
          <p:nvPr/>
        </p:nvSpPr>
        <p:spPr bwMode="auto">
          <a:xfrm>
            <a:off x="4918735" y="1342251"/>
            <a:ext cx="35288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1400"/>
              <a:t>In an simplified way, </a:t>
            </a:r>
          </a:p>
          <a:p>
            <a:pPr algn="ctr"/>
            <a:r>
              <a:rPr lang="cs-CZ" altLang="cs-CZ" sz="1400"/>
              <a:t>resolution value indicates lowest distinguishable mass difference</a:t>
            </a:r>
          </a:p>
        </p:txBody>
      </p:sp>
      <p:grpSp>
        <p:nvGrpSpPr>
          <p:cNvPr id="59411" name="Group 19"/>
          <p:cNvGrpSpPr>
            <a:grpSpLocks/>
          </p:cNvGrpSpPr>
          <p:nvPr/>
        </p:nvGrpSpPr>
        <p:grpSpPr bwMode="auto">
          <a:xfrm>
            <a:off x="5616575" y="2132013"/>
            <a:ext cx="2843213" cy="1787525"/>
            <a:chOff x="3312" y="1476"/>
            <a:chExt cx="1791" cy="1126"/>
          </a:xfrm>
        </p:grpSpPr>
        <p:sp>
          <p:nvSpPr>
            <p:cNvPr id="59400" name="Freeform 8"/>
            <p:cNvSpPr>
              <a:spLocks/>
            </p:cNvSpPr>
            <p:nvPr/>
          </p:nvSpPr>
          <p:spPr bwMode="auto">
            <a:xfrm>
              <a:off x="3312" y="1476"/>
              <a:ext cx="1791" cy="1126"/>
            </a:xfrm>
            <a:custGeom>
              <a:avLst/>
              <a:gdLst>
                <a:gd name="T0" fmla="*/ 7 w 678"/>
                <a:gd name="T1" fmla="*/ 545 h 564"/>
                <a:gd name="T2" fmla="*/ 17 w 678"/>
                <a:gd name="T3" fmla="*/ 555 h 564"/>
                <a:gd name="T4" fmla="*/ 28 w 678"/>
                <a:gd name="T5" fmla="*/ 553 h 564"/>
                <a:gd name="T6" fmla="*/ 38 w 678"/>
                <a:gd name="T7" fmla="*/ 557 h 564"/>
                <a:gd name="T8" fmla="*/ 48 w 678"/>
                <a:gd name="T9" fmla="*/ 559 h 564"/>
                <a:gd name="T10" fmla="*/ 57 w 678"/>
                <a:gd name="T11" fmla="*/ 553 h 564"/>
                <a:gd name="T12" fmla="*/ 71 w 678"/>
                <a:gd name="T13" fmla="*/ 553 h 564"/>
                <a:gd name="T14" fmla="*/ 82 w 678"/>
                <a:gd name="T15" fmla="*/ 557 h 564"/>
                <a:gd name="T16" fmla="*/ 92 w 678"/>
                <a:gd name="T17" fmla="*/ 553 h 564"/>
                <a:gd name="T18" fmla="*/ 102 w 678"/>
                <a:gd name="T19" fmla="*/ 557 h 564"/>
                <a:gd name="T20" fmla="*/ 113 w 678"/>
                <a:gd name="T21" fmla="*/ 553 h 564"/>
                <a:gd name="T22" fmla="*/ 127 w 678"/>
                <a:gd name="T23" fmla="*/ 559 h 564"/>
                <a:gd name="T24" fmla="*/ 136 w 678"/>
                <a:gd name="T25" fmla="*/ 551 h 564"/>
                <a:gd name="T26" fmla="*/ 153 w 678"/>
                <a:gd name="T27" fmla="*/ 553 h 564"/>
                <a:gd name="T28" fmla="*/ 167 w 678"/>
                <a:gd name="T29" fmla="*/ 562 h 564"/>
                <a:gd name="T30" fmla="*/ 180 w 678"/>
                <a:gd name="T31" fmla="*/ 482 h 564"/>
                <a:gd name="T32" fmla="*/ 190 w 678"/>
                <a:gd name="T33" fmla="*/ 247 h 564"/>
                <a:gd name="T34" fmla="*/ 200 w 678"/>
                <a:gd name="T35" fmla="*/ 538 h 564"/>
                <a:gd name="T36" fmla="*/ 209 w 678"/>
                <a:gd name="T37" fmla="*/ 545 h 564"/>
                <a:gd name="T38" fmla="*/ 223 w 678"/>
                <a:gd name="T39" fmla="*/ 553 h 564"/>
                <a:gd name="T40" fmla="*/ 234 w 678"/>
                <a:gd name="T41" fmla="*/ 541 h 564"/>
                <a:gd name="T42" fmla="*/ 244 w 678"/>
                <a:gd name="T43" fmla="*/ 541 h 564"/>
                <a:gd name="T44" fmla="*/ 253 w 678"/>
                <a:gd name="T45" fmla="*/ 538 h 564"/>
                <a:gd name="T46" fmla="*/ 263 w 678"/>
                <a:gd name="T47" fmla="*/ 559 h 564"/>
                <a:gd name="T48" fmla="*/ 277 w 678"/>
                <a:gd name="T49" fmla="*/ 549 h 564"/>
                <a:gd name="T50" fmla="*/ 288 w 678"/>
                <a:gd name="T51" fmla="*/ 551 h 564"/>
                <a:gd name="T52" fmla="*/ 298 w 678"/>
                <a:gd name="T53" fmla="*/ 505 h 564"/>
                <a:gd name="T54" fmla="*/ 311 w 678"/>
                <a:gd name="T55" fmla="*/ 480 h 564"/>
                <a:gd name="T56" fmla="*/ 325 w 678"/>
                <a:gd name="T57" fmla="*/ 557 h 564"/>
                <a:gd name="T58" fmla="*/ 338 w 678"/>
                <a:gd name="T59" fmla="*/ 555 h 564"/>
                <a:gd name="T60" fmla="*/ 351 w 678"/>
                <a:gd name="T61" fmla="*/ 557 h 564"/>
                <a:gd name="T62" fmla="*/ 369 w 678"/>
                <a:gd name="T63" fmla="*/ 553 h 564"/>
                <a:gd name="T64" fmla="*/ 378 w 678"/>
                <a:gd name="T65" fmla="*/ 547 h 564"/>
                <a:gd name="T66" fmla="*/ 388 w 678"/>
                <a:gd name="T67" fmla="*/ 561 h 564"/>
                <a:gd name="T68" fmla="*/ 400 w 678"/>
                <a:gd name="T69" fmla="*/ 539 h 564"/>
                <a:gd name="T70" fmla="*/ 409 w 678"/>
                <a:gd name="T71" fmla="*/ 561 h 564"/>
                <a:gd name="T72" fmla="*/ 419 w 678"/>
                <a:gd name="T73" fmla="*/ 463 h 564"/>
                <a:gd name="T74" fmla="*/ 428 w 678"/>
                <a:gd name="T75" fmla="*/ 478 h 564"/>
                <a:gd name="T76" fmla="*/ 442 w 678"/>
                <a:gd name="T77" fmla="*/ 559 h 564"/>
                <a:gd name="T78" fmla="*/ 453 w 678"/>
                <a:gd name="T79" fmla="*/ 551 h 564"/>
                <a:gd name="T80" fmla="*/ 463 w 678"/>
                <a:gd name="T81" fmla="*/ 539 h 564"/>
                <a:gd name="T82" fmla="*/ 473 w 678"/>
                <a:gd name="T83" fmla="*/ 551 h 564"/>
                <a:gd name="T84" fmla="*/ 484 w 678"/>
                <a:gd name="T85" fmla="*/ 557 h 564"/>
                <a:gd name="T86" fmla="*/ 494 w 678"/>
                <a:gd name="T87" fmla="*/ 553 h 564"/>
                <a:gd name="T88" fmla="*/ 503 w 678"/>
                <a:gd name="T89" fmla="*/ 561 h 564"/>
                <a:gd name="T90" fmla="*/ 517 w 678"/>
                <a:gd name="T91" fmla="*/ 553 h 564"/>
                <a:gd name="T92" fmla="*/ 526 w 678"/>
                <a:gd name="T93" fmla="*/ 543 h 564"/>
                <a:gd name="T94" fmla="*/ 538 w 678"/>
                <a:gd name="T95" fmla="*/ 541 h 564"/>
                <a:gd name="T96" fmla="*/ 548 w 678"/>
                <a:gd name="T97" fmla="*/ 555 h 564"/>
                <a:gd name="T98" fmla="*/ 561 w 678"/>
                <a:gd name="T99" fmla="*/ 555 h 564"/>
                <a:gd name="T100" fmla="*/ 571 w 678"/>
                <a:gd name="T101" fmla="*/ 553 h 564"/>
                <a:gd name="T102" fmla="*/ 580 w 678"/>
                <a:gd name="T103" fmla="*/ 559 h 564"/>
                <a:gd name="T104" fmla="*/ 594 w 678"/>
                <a:gd name="T105" fmla="*/ 564 h 564"/>
                <a:gd name="T106" fmla="*/ 605 w 678"/>
                <a:gd name="T107" fmla="*/ 559 h 564"/>
                <a:gd name="T108" fmla="*/ 615 w 678"/>
                <a:gd name="T109" fmla="*/ 547 h 564"/>
                <a:gd name="T110" fmla="*/ 625 w 678"/>
                <a:gd name="T111" fmla="*/ 553 h 564"/>
                <a:gd name="T112" fmla="*/ 634 w 678"/>
                <a:gd name="T113" fmla="*/ 555 h 564"/>
                <a:gd name="T114" fmla="*/ 651 w 678"/>
                <a:gd name="T115" fmla="*/ 553 h 564"/>
                <a:gd name="T116" fmla="*/ 663 w 678"/>
                <a:gd name="T117" fmla="*/ 553 h 564"/>
                <a:gd name="T118" fmla="*/ 673 w 678"/>
                <a:gd name="T119" fmla="*/ 55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8" h="564">
                  <a:moveTo>
                    <a:pt x="0" y="555"/>
                  </a:moveTo>
                  <a:lnTo>
                    <a:pt x="3" y="553"/>
                  </a:lnTo>
                  <a:lnTo>
                    <a:pt x="7" y="545"/>
                  </a:lnTo>
                  <a:lnTo>
                    <a:pt x="11" y="543"/>
                  </a:lnTo>
                  <a:lnTo>
                    <a:pt x="15" y="541"/>
                  </a:lnTo>
                  <a:lnTo>
                    <a:pt x="17" y="555"/>
                  </a:lnTo>
                  <a:lnTo>
                    <a:pt x="21" y="559"/>
                  </a:lnTo>
                  <a:lnTo>
                    <a:pt x="25" y="551"/>
                  </a:lnTo>
                  <a:lnTo>
                    <a:pt x="28" y="553"/>
                  </a:lnTo>
                  <a:lnTo>
                    <a:pt x="30" y="543"/>
                  </a:lnTo>
                  <a:lnTo>
                    <a:pt x="34" y="557"/>
                  </a:lnTo>
                  <a:lnTo>
                    <a:pt x="38" y="557"/>
                  </a:lnTo>
                  <a:lnTo>
                    <a:pt x="42" y="547"/>
                  </a:lnTo>
                  <a:lnTo>
                    <a:pt x="44" y="543"/>
                  </a:lnTo>
                  <a:lnTo>
                    <a:pt x="48" y="559"/>
                  </a:lnTo>
                  <a:lnTo>
                    <a:pt x="52" y="553"/>
                  </a:lnTo>
                  <a:lnTo>
                    <a:pt x="55" y="557"/>
                  </a:lnTo>
                  <a:lnTo>
                    <a:pt x="57" y="553"/>
                  </a:lnTo>
                  <a:lnTo>
                    <a:pt x="65" y="559"/>
                  </a:lnTo>
                  <a:lnTo>
                    <a:pt x="69" y="559"/>
                  </a:lnTo>
                  <a:lnTo>
                    <a:pt x="71" y="553"/>
                  </a:lnTo>
                  <a:lnTo>
                    <a:pt x="75" y="561"/>
                  </a:lnTo>
                  <a:lnTo>
                    <a:pt x="78" y="553"/>
                  </a:lnTo>
                  <a:lnTo>
                    <a:pt x="82" y="557"/>
                  </a:lnTo>
                  <a:lnTo>
                    <a:pt x="84" y="559"/>
                  </a:lnTo>
                  <a:lnTo>
                    <a:pt x="88" y="528"/>
                  </a:lnTo>
                  <a:lnTo>
                    <a:pt x="92" y="553"/>
                  </a:lnTo>
                  <a:lnTo>
                    <a:pt x="96" y="555"/>
                  </a:lnTo>
                  <a:lnTo>
                    <a:pt x="100" y="562"/>
                  </a:lnTo>
                  <a:lnTo>
                    <a:pt x="102" y="557"/>
                  </a:lnTo>
                  <a:lnTo>
                    <a:pt x="105" y="553"/>
                  </a:lnTo>
                  <a:lnTo>
                    <a:pt x="109" y="557"/>
                  </a:lnTo>
                  <a:lnTo>
                    <a:pt x="113" y="553"/>
                  </a:lnTo>
                  <a:lnTo>
                    <a:pt x="115" y="562"/>
                  </a:lnTo>
                  <a:lnTo>
                    <a:pt x="119" y="562"/>
                  </a:lnTo>
                  <a:lnTo>
                    <a:pt x="127" y="559"/>
                  </a:lnTo>
                  <a:lnTo>
                    <a:pt x="128" y="559"/>
                  </a:lnTo>
                  <a:lnTo>
                    <a:pt x="132" y="553"/>
                  </a:lnTo>
                  <a:lnTo>
                    <a:pt x="136" y="551"/>
                  </a:lnTo>
                  <a:lnTo>
                    <a:pt x="140" y="541"/>
                  </a:lnTo>
                  <a:lnTo>
                    <a:pt x="142" y="541"/>
                  </a:lnTo>
                  <a:lnTo>
                    <a:pt x="153" y="553"/>
                  </a:lnTo>
                  <a:lnTo>
                    <a:pt x="159" y="559"/>
                  </a:lnTo>
                  <a:lnTo>
                    <a:pt x="163" y="551"/>
                  </a:lnTo>
                  <a:lnTo>
                    <a:pt x="167" y="562"/>
                  </a:lnTo>
                  <a:lnTo>
                    <a:pt x="169" y="553"/>
                  </a:lnTo>
                  <a:lnTo>
                    <a:pt x="173" y="559"/>
                  </a:lnTo>
                  <a:lnTo>
                    <a:pt x="180" y="482"/>
                  </a:lnTo>
                  <a:lnTo>
                    <a:pt x="182" y="80"/>
                  </a:lnTo>
                  <a:lnTo>
                    <a:pt x="186" y="0"/>
                  </a:lnTo>
                  <a:lnTo>
                    <a:pt x="190" y="247"/>
                  </a:lnTo>
                  <a:lnTo>
                    <a:pt x="194" y="440"/>
                  </a:lnTo>
                  <a:lnTo>
                    <a:pt x="196" y="501"/>
                  </a:lnTo>
                  <a:lnTo>
                    <a:pt x="200" y="538"/>
                  </a:lnTo>
                  <a:lnTo>
                    <a:pt x="203" y="541"/>
                  </a:lnTo>
                  <a:lnTo>
                    <a:pt x="207" y="545"/>
                  </a:lnTo>
                  <a:lnTo>
                    <a:pt x="209" y="545"/>
                  </a:lnTo>
                  <a:lnTo>
                    <a:pt x="217" y="555"/>
                  </a:lnTo>
                  <a:lnTo>
                    <a:pt x="221" y="553"/>
                  </a:lnTo>
                  <a:lnTo>
                    <a:pt x="223" y="553"/>
                  </a:lnTo>
                  <a:lnTo>
                    <a:pt x="227" y="547"/>
                  </a:lnTo>
                  <a:lnTo>
                    <a:pt x="230" y="547"/>
                  </a:lnTo>
                  <a:lnTo>
                    <a:pt x="234" y="541"/>
                  </a:lnTo>
                  <a:lnTo>
                    <a:pt x="236" y="547"/>
                  </a:lnTo>
                  <a:lnTo>
                    <a:pt x="240" y="559"/>
                  </a:lnTo>
                  <a:lnTo>
                    <a:pt x="244" y="541"/>
                  </a:lnTo>
                  <a:lnTo>
                    <a:pt x="248" y="549"/>
                  </a:lnTo>
                  <a:lnTo>
                    <a:pt x="250" y="553"/>
                  </a:lnTo>
                  <a:lnTo>
                    <a:pt x="253" y="538"/>
                  </a:lnTo>
                  <a:lnTo>
                    <a:pt x="257" y="547"/>
                  </a:lnTo>
                  <a:lnTo>
                    <a:pt x="261" y="562"/>
                  </a:lnTo>
                  <a:lnTo>
                    <a:pt x="263" y="559"/>
                  </a:lnTo>
                  <a:lnTo>
                    <a:pt x="271" y="553"/>
                  </a:lnTo>
                  <a:lnTo>
                    <a:pt x="275" y="547"/>
                  </a:lnTo>
                  <a:lnTo>
                    <a:pt x="277" y="549"/>
                  </a:lnTo>
                  <a:lnTo>
                    <a:pt x="280" y="534"/>
                  </a:lnTo>
                  <a:lnTo>
                    <a:pt x="284" y="528"/>
                  </a:lnTo>
                  <a:lnTo>
                    <a:pt x="288" y="551"/>
                  </a:lnTo>
                  <a:lnTo>
                    <a:pt x="290" y="538"/>
                  </a:lnTo>
                  <a:lnTo>
                    <a:pt x="294" y="545"/>
                  </a:lnTo>
                  <a:lnTo>
                    <a:pt x="298" y="505"/>
                  </a:lnTo>
                  <a:lnTo>
                    <a:pt x="302" y="257"/>
                  </a:lnTo>
                  <a:lnTo>
                    <a:pt x="305" y="138"/>
                  </a:lnTo>
                  <a:lnTo>
                    <a:pt x="311" y="480"/>
                  </a:lnTo>
                  <a:lnTo>
                    <a:pt x="315" y="520"/>
                  </a:lnTo>
                  <a:lnTo>
                    <a:pt x="319" y="536"/>
                  </a:lnTo>
                  <a:lnTo>
                    <a:pt x="325" y="557"/>
                  </a:lnTo>
                  <a:lnTo>
                    <a:pt x="328" y="553"/>
                  </a:lnTo>
                  <a:lnTo>
                    <a:pt x="332" y="561"/>
                  </a:lnTo>
                  <a:lnTo>
                    <a:pt x="338" y="555"/>
                  </a:lnTo>
                  <a:lnTo>
                    <a:pt x="342" y="549"/>
                  </a:lnTo>
                  <a:lnTo>
                    <a:pt x="348" y="562"/>
                  </a:lnTo>
                  <a:lnTo>
                    <a:pt x="351" y="557"/>
                  </a:lnTo>
                  <a:lnTo>
                    <a:pt x="361" y="557"/>
                  </a:lnTo>
                  <a:lnTo>
                    <a:pt x="365" y="561"/>
                  </a:lnTo>
                  <a:lnTo>
                    <a:pt x="369" y="553"/>
                  </a:lnTo>
                  <a:lnTo>
                    <a:pt x="373" y="534"/>
                  </a:lnTo>
                  <a:lnTo>
                    <a:pt x="375" y="541"/>
                  </a:lnTo>
                  <a:lnTo>
                    <a:pt x="378" y="547"/>
                  </a:lnTo>
                  <a:lnTo>
                    <a:pt x="382" y="561"/>
                  </a:lnTo>
                  <a:lnTo>
                    <a:pt x="386" y="553"/>
                  </a:lnTo>
                  <a:lnTo>
                    <a:pt x="388" y="561"/>
                  </a:lnTo>
                  <a:lnTo>
                    <a:pt x="392" y="551"/>
                  </a:lnTo>
                  <a:lnTo>
                    <a:pt x="396" y="557"/>
                  </a:lnTo>
                  <a:lnTo>
                    <a:pt x="400" y="539"/>
                  </a:lnTo>
                  <a:lnTo>
                    <a:pt x="401" y="547"/>
                  </a:lnTo>
                  <a:lnTo>
                    <a:pt x="405" y="557"/>
                  </a:lnTo>
                  <a:lnTo>
                    <a:pt x="409" y="561"/>
                  </a:lnTo>
                  <a:lnTo>
                    <a:pt x="413" y="557"/>
                  </a:lnTo>
                  <a:lnTo>
                    <a:pt x="415" y="555"/>
                  </a:lnTo>
                  <a:lnTo>
                    <a:pt x="419" y="463"/>
                  </a:lnTo>
                  <a:lnTo>
                    <a:pt x="423" y="388"/>
                  </a:lnTo>
                  <a:lnTo>
                    <a:pt x="426" y="415"/>
                  </a:lnTo>
                  <a:lnTo>
                    <a:pt x="428" y="478"/>
                  </a:lnTo>
                  <a:lnTo>
                    <a:pt x="432" y="520"/>
                  </a:lnTo>
                  <a:lnTo>
                    <a:pt x="440" y="547"/>
                  </a:lnTo>
                  <a:lnTo>
                    <a:pt x="442" y="559"/>
                  </a:lnTo>
                  <a:lnTo>
                    <a:pt x="446" y="541"/>
                  </a:lnTo>
                  <a:lnTo>
                    <a:pt x="450" y="555"/>
                  </a:lnTo>
                  <a:lnTo>
                    <a:pt x="453" y="551"/>
                  </a:lnTo>
                  <a:lnTo>
                    <a:pt x="455" y="562"/>
                  </a:lnTo>
                  <a:lnTo>
                    <a:pt x="459" y="545"/>
                  </a:lnTo>
                  <a:lnTo>
                    <a:pt x="463" y="539"/>
                  </a:lnTo>
                  <a:lnTo>
                    <a:pt x="467" y="547"/>
                  </a:lnTo>
                  <a:lnTo>
                    <a:pt x="469" y="551"/>
                  </a:lnTo>
                  <a:lnTo>
                    <a:pt x="473" y="551"/>
                  </a:lnTo>
                  <a:lnTo>
                    <a:pt x="476" y="559"/>
                  </a:lnTo>
                  <a:lnTo>
                    <a:pt x="480" y="559"/>
                  </a:lnTo>
                  <a:lnTo>
                    <a:pt x="484" y="557"/>
                  </a:lnTo>
                  <a:lnTo>
                    <a:pt x="486" y="553"/>
                  </a:lnTo>
                  <a:lnTo>
                    <a:pt x="490" y="555"/>
                  </a:lnTo>
                  <a:lnTo>
                    <a:pt x="494" y="553"/>
                  </a:lnTo>
                  <a:lnTo>
                    <a:pt x="498" y="559"/>
                  </a:lnTo>
                  <a:lnTo>
                    <a:pt x="500" y="549"/>
                  </a:lnTo>
                  <a:lnTo>
                    <a:pt x="503" y="561"/>
                  </a:lnTo>
                  <a:lnTo>
                    <a:pt x="511" y="555"/>
                  </a:lnTo>
                  <a:lnTo>
                    <a:pt x="513" y="557"/>
                  </a:lnTo>
                  <a:lnTo>
                    <a:pt x="517" y="553"/>
                  </a:lnTo>
                  <a:lnTo>
                    <a:pt x="521" y="555"/>
                  </a:lnTo>
                  <a:lnTo>
                    <a:pt x="525" y="541"/>
                  </a:lnTo>
                  <a:lnTo>
                    <a:pt x="526" y="543"/>
                  </a:lnTo>
                  <a:lnTo>
                    <a:pt x="530" y="539"/>
                  </a:lnTo>
                  <a:lnTo>
                    <a:pt x="534" y="551"/>
                  </a:lnTo>
                  <a:lnTo>
                    <a:pt x="538" y="541"/>
                  </a:lnTo>
                  <a:lnTo>
                    <a:pt x="540" y="513"/>
                  </a:lnTo>
                  <a:lnTo>
                    <a:pt x="544" y="522"/>
                  </a:lnTo>
                  <a:lnTo>
                    <a:pt x="548" y="555"/>
                  </a:lnTo>
                  <a:lnTo>
                    <a:pt x="551" y="562"/>
                  </a:lnTo>
                  <a:lnTo>
                    <a:pt x="557" y="541"/>
                  </a:lnTo>
                  <a:lnTo>
                    <a:pt x="561" y="555"/>
                  </a:lnTo>
                  <a:lnTo>
                    <a:pt x="565" y="553"/>
                  </a:lnTo>
                  <a:lnTo>
                    <a:pt x="567" y="549"/>
                  </a:lnTo>
                  <a:lnTo>
                    <a:pt x="571" y="553"/>
                  </a:lnTo>
                  <a:lnTo>
                    <a:pt x="575" y="549"/>
                  </a:lnTo>
                  <a:lnTo>
                    <a:pt x="578" y="559"/>
                  </a:lnTo>
                  <a:lnTo>
                    <a:pt x="580" y="559"/>
                  </a:lnTo>
                  <a:lnTo>
                    <a:pt x="584" y="549"/>
                  </a:lnTo>
                  <a:lnTo>
                    <a:pt x="592" y="549"/>
                  </a:lnTo>
                  <a:lnTo>
                    <a:pt x="594" y="564"/>
                  </a:lnTo>
                  <a:lnTo>
                    <a:pt x="598" y="553"/>
                  </a:lnTo>
                  <a:lnTo>
                    <a:pt x="601" y="553"/>
                  </a:lnTo>
                  <a:lnTo>
                    <a:pt x="605" y="559"/>
                  </a:lnTo>
                  <a:lnTo>
                    <a:pt x="607" y="555"/>
                  </a:lnTo>
                  <a:lnTo>
                    <a:pt x="611" y="553"/>
                  </a:lnTo>
                  <a:lnTo>
                    <a:pt x="615" y="547"/>
                  </a:lnTo>
                  <a:lnTo>
                    <a:pt x="619" y="547"/>
                  </a:lnTo>
                  <a:lnTo>
                    <a:pt x="623" y="549"/>
                  </a:lnTo>
                  <a:lnTo>
                    <a:pt x="625" y="553"/>
                  </a:lnTo>
                  <a:lnTo>
                    <a:pt x="628" y="562"/>
                  </a:lnTo>
                  <a:lnTo>
                    <a:pt x="632" y="559"/>
                  </a:lnTo>
                  <a:lnTo>
                    <a:pt x="634" y="555"/>
                  </a:lnTo>
                  <a:lnTo>
                    <a:pt x="642" y="559"/>
                  </a:lnTo>
                  <a:lnTo>
                    <a:pt x="650" y="541"/>
                  </a:lnTo>
                  <a:lnTo>
                    <a:pt x="651" y="553"/>
                  </a:lnTo>
                  <a:lnTo>
                    <a:pt x="655" y="553"/>
                  </a:lnTo>
                  <a:lnTo>
                    <a:pt x="659" y="559"/>
                  </a:lnTo>
                  <a:lnTo>
                    <a:pt x="663" y="553"/>
                  </a:lnTo>
                  <a:lnTo>
                    <a:pt x="665" y="549"/>
                  </a:lnTo>
                  <a:lnTo>
                    <a:pt x="669" y="564"/>
                  </a:lnTo>
                  <a:lnTo>
                    <a:pt x="673" y="557"/>
                  </a:lnTo>
                  <a:lnTo>
                    <a:pt x="676" y="559"/>
                  </a:lnTo>
                  <a:lnTo>
                    <a:pt x="678" y="557"/>
                  </a:lnTo>
                </a:path>
              </a:pathLst>
            </a:custGeom>
            <a:noFill/>
            <a:ln w="3175">
              <a:solidFill>
                <a:srgbClr val="12141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9403" name="Line 11"/>
            <p:cNvSpPr>
              <a:spLocks noChangeShapeType="1"/>
            </p:cNvSpPr>
            <p:nvPr/>
          </p:nvSpPr>
          <p:spPr bwMode="auto">
            <a:xfrm>
              <a:off x="3836" y="1688"/>
              <a:ext cx="26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9404" name="Rectangle 12"/>
            <p:cNvSpPr>
              <a:spLocks noChangeArrowheads="1"/>
            </p:cNvSpPr>
            <p:nvPr/>
          </p:nvSpPr>
          <p:spPr bwMode="auto">
            <a:xfrm>
              <a:off x="3787" y="1513"/>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sz="2000"/>
            </a:p>
          </p:txBody>
        </p:sp>
        <p:sp>
          <p:nvSpPr>
            <p:cNvPr id="59410" name="Rectangle 18"/>
            <p:cNvSpPr>
              <a:spLocks noChangeArrowheads="1"/>
            </p:cNvSpPr>
            <p:nvPr/>
          </p:nvSpPr>
          <p:spPr bwMode="auto">
            <a:xfrm>
              <a:off x="3833" y="1476"/>
              <a:ext cx="26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b="1">
                  <a:latin typeface="Symbol" panose="05050102010706020507" pitchFamily="18" charset="2"/>
                </a:rPr>
                <a:t>D</a:t>
              </a:r>
              <a:r>
                <a:rPr lang="cs-CZ" altLang="cs-CZ" sz="1200" b="1"/>
                <a:t>M</a:t>
              </a:r>
            </a:p>
          </p:txBody>
        </p:sp>
      </p:grpSp>
      <p:sp>
        <p:nvSpPr>
          <p:cNvPr id="59412" name="Text Box 20"/>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pic>
        <p:nvPicPr>
          <p:cNvPr id="13" name="Obrázek 12">
            <a:extLst>
              <a:ext uri="{FF2B5EF4-FFF2-40B4-BE49-F238E27FC236}">
                <a16:creationId xmlns:a16="http://schemas.microsoft.com/office/drawing/2014/main" id="{B646AF98-744D-4156-8116-428A224AB125}"/>
              </a:ext>
            </a:extLst>
          </p:cNvPr>
          <p:cNvPicPr>
            <a:picLocks noChangeAspect="1"/>
          </p:cNvPicPr>
          <p:nvPr/>
        </p:nvPicPr>
        <p:blipFill>
          <a:blip r:embed="rId2"/>
          <a:stretch>
            <a:fillRect/>
          </a:stretch>
        </p:blipFill>
        <p:spPr>
          <a:xfrm>
            <a:off x="3980405" y="2099951"/>
            <a:ext cx="1982341" cy="81142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ms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2060575"/>
            <a:ext cx="6773863" cy="2587625"/>
          </a:xfrm>
          <a:prstGeom prst="rect">
            <a:avLst/>
          </a:prstGeom>
          <a:noFill/>
          <a:extLst>
            <a:ext uri="{909E8E84-426E-40DD-AFC4-6F175D3DCCD1}">
              <a14:hiddenFill xmlns:a14="http://schemas.microsoft.com/office/drawing/2010/main">
                <a:solidFill>
                  <a:srgbClr val="FFFFFF"/>
                </a:solidFill>
              </a14:hiddenFill>
            </a:ext>
          </a:extLst>
        </p:spPr>
      </p:pic>
      <p:sp>
        <p:nvSpPr>
          <p:cNvPr id="108555" name="Text Box 11"/>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5" name="Text Box 3"/>
          <p:cNvSpPr txBox="1">
            <a:spLocks noChangeArrowheads="1"/>
          </p:cNvSpPr>
          <p:nvPr/>
        </p:nvSpPr>
        <p:spPr bwMode="auto">
          <a:xfrm>
            <a:off x="2744703" y="861516"/>
            <a:ext cx="34870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2000" b="1"/>
              <a:t>Significance of high resolution</a:t>
            </a:r>
            <a:endParaRPr lang="en-US" altLang="cs-CZ" sz="2000" b="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ozlise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924800" cy="4703763"/>
          </a:xfrm>
          <a:prstGeom prst="rect">
            <a:avLst/>
          </a:prstGeom>
          <a:noFill/>
          <a:extLst>
            <a:ext uri="{909E8E84-426E-40DD-AFC4-6F175D3DCCD1}">
              <a14:hiddenFill xmlns:a14="http://schemas.microsoft.com/office/drawing/2010/main">
                <a:solidFill>
                  <a:srgbClr val="FFFFFF"/>
                </a:solidFill>
              </a14:hiddenFill>
            </a:ext>
          </a:extLst>
        </p:spPr>
      </p:pic>
      <p:sp>
        <p:nvSpPr>
          <p:cNvPr id="64517"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5" name="Text Box 3"/>
          <p:cNvSpPr txBox="1">
            <a:spLocks noChangeArrowheads="1"/>
          </p:cNvSpPr>
          <p:nvPr/>
        </p:nvSpPr>
        <p:spPr bwMode="auto">
          <a:xfrm>
            <a:off x="2771800" y="692696"/>
            <a:ext cx="34870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sz="2000" b="1"/>
              <a:t>Significance of high resolution</a:t>
            </a:r>
            <a:endParaRPr lang="en-US" altLang="cs-CZ" sz="2000" b="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858000" cy="45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Text Box 6"/>
          <p:cNvSpPr txBox="1">
            <a:spLocks noChangeArrowheads="1"/>
          </p:cNvSpPr>
          <p:nvPr/>
        </p:nvSpPr>
        <p:spPr bwMode="auto">
          <a:xfrm>
            <a:off x="3086100" y="669925"/>
            <a:ext cx="36364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a:t>BSA, ESI ionization, FT-ICR MS</a:t>
            </a:r>
            <a:endParaRPr lang="en-US" altLang="cs-CZ" sz="2000" i="1"/>
          </a:p>
        </p:txBody>
      </p:sp>
      <p:grpSp>
        <p:nvGrpSpPr>
          <p:cNvPr id="48139" name="Group 11"/>
          <p:cNvGrpSpPr>
            <a:grpSpLocks/>
          </p:cNvGrpSpPr>
          <p:nvPr/>
        </p:nvGrpSpPr>
        <p:grpSpPr bwMode="auto">
          <a:xfrm>
            <a:off x="746125" y="457200"/>
            <a:ext cx="2225675" cy="2133600"/>
            <a:chOff x="374" y="288"/>
            <a:chExt cx="1402" cy="1344"/>
          </a:xfrm>
        </p:grpSpPr>
        <p:sp>
          <p:nvSpPr>
            <p:cNvPr id="48135" name="Line 7"/>
            <p:cNvSpPr>
              <a:spLocks noChangeShapeType="1"/>
            </p:cNvSpPr>
            <p:nvPr/>
          </p:nvSpPr>
          <p:spPr bwMode="auto">
            <a:xfrm flipH="1" flipV="1">
              <a:off x="816" y="816"/>
              <a:ext cx="816" cy="81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8136" name="Line 8"/>
            <p:cNvSpPr>
              <a:spLocks noChangeShapeType="1"/>
            </p:cNvSpPr>
            <p:nvPr/>
          </p:nvSpPr>
          <p:spPr bwMode="auto">
            <a:xfrm flipH="1" flipV="1">
              <a:off x="1344" y="288"/>
              <a:ext cx="432" cy="129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8137" name="Line 9"/>
            <p:cNvSpPr>
              <a:spLocks noChangeShapeType="1"/>
            </p:cNvSpPr>
            <p:nvPr/>
          </p:nvSpPr>
          <p:spPr bwMode="auto">
            <a:xfrm flipV="1">
              <a:off x="864" y="336"/>
              <a:ext cx="432" cy="432"/>
            </a:xfrm>
            <a:prstGeom prst="line">
              <a:avLst/>
            </a:prstGeom>
            <a:noFill/>
            <a:ln w="952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8138" name="Text Box 10"/>
            <p:cNvSpPr txBox="1">
              <a:spLocks noChangeArrowheads="1"/>
            </p:cNvSpPr>
            <p:nvPr/>
          </p:nvSpPr>
          <p:spPr bwMode="auto">
            <a:xfrm>
              <a:off x="374" y="374"/>
              <a:ext cx="641" cy="21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600" b="1">
                  <a:solidFill>
                    <a:schemeClr val="accent2"/>
                  </a:solidFill>
                  <a:latin typeface="Arial" panose="020B0604020202020204" pitchFamily="34" charset="0"/>
                </a:rPr>
                <a:t>0,023 Da</a:t>
              </a:r>
            </a:p>
          </p:txBody>
        </p:sp>
      </p:grpSp>
      <p:sp>
        <p:nvSpPr>
          <p:cNvPr id="48142" name="Text Box 1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8139"/>
                                        </p:tgtEl>
                                        <p:attrNameLst>
                                          <p:attrName>style.visibility</p:attrName>
                                        </p:attrNameLst>
                                      </p:cBhvr>
                                      <p:to>
                                        <p:strVal val="visible"/>
                                      </p:to>
                                    </p:set>
                                    <p:animEffect transition="in" filter="slide(fromBottom)">
                                      <p:cBhvr>
                                        <p:cTn id="7" dur="500"/>
                                        <p:tgtEl>
                                          <p:spTgt spid="48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962400" y="333375"/>
            <a:ext cx="136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Orbitrap</a:t>
            </a:r>
            <a:endParaRPr lang="en-US" altLang="cs-CZ" sz="2000">
              <a:solidFill>
                <a:schemeClr val="accent2"/>
              </a:solidFill>
            </a:endParaRPr>
          </a:p>
        </p:txBody>
      </p:sp>
      <p:sp>
        <p:nvSpPr>
          <p:cNvPr id="57349" name="Rectangle 5"/>
          <p:cNvSpPr>
            <a:spLocks noChangeArrowheads="1"/>
          </p:cNvSpPr>
          <p:nvPr/>
        </p:nvSpPr>
        <p:spPr bwMode="auto">
          <a:xfrm>
            <a:off x="4479925" y="2903538"/>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cs-CZ" sz="1000">
                <a:solidFill>
                  <a:srgbClr val="000000"/>
                </a:solidFill>
                <a:latin typeface="Tahoma" panose="020B0604030504040204" pitchFamily="34" charset="0"/>
                <a:cs typeface="Tahoma" panose="020B0604030504040204" pitchFamily="34" charset="0"/>
              </a:rPr>
            </a:br>
            <a:br>
              <a:rPr lang="en-US" altLang="cs-CZ" sz="1000">
                <a:solidFill>
                  <a:srgbClr val="000000"/>
                </a:solidFill>
                <a:latin typeface="Tahoma" panose="020B0604030504040204" pitchFamily="34" charset="0"/>
                <a:cs typeface="Tahoma" panose="020B0604030504040204" pitchFamily="34" charset="0"/>
              </a:rPr>
            </a:br>
            <a:endParaRPr lang="en-US" altLang="cs-CZ"/>
          </a:p>
        </p:txBody>
      </p:sp>
      <p:sp>
        <p:nvSpPr>
          <p:cNvPr id="57350" name="Rectangle 6"/>
          <p:cNvSpPr>
            <a:spLocks noChangeArrowheads="1"/>
          </p:cNvSpPr>
          <p:nvPr/>
        </p:nvSpPr>
        <p:spPr bwMode="auto">
          <a:xfrm>
            <a:off x="4479925" y="2903538"/>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br>
              <a:rPr lang="en-US" altLang="cs-CZ" sz="1000">
                <a:solidFill>
                  <a:srgbClr val="000000"/>
                </a:solidFill>
                <a:latin typeface="Tahoma" panose="020B0604030504040204" pitchFamily="34" charset="0"/>
                <a:cs typeface="Tahoma" panose="020B0604030504040204" pitchFamily="34" charset="0"/>
              </a:rPr>
            </a:br>
            <a:br>
              <a:rPr lang="en-US" altLang="cs-CZ" sz="1000">
                <a:solidFill>
                  <a:srgbClr val="000000"/>
                </a:solidFill>
                <a:latin typeface="Tahoma" panose="020B0604030504040204" pitchFamily="34" charset="0"/>
                <a:cs typeface="Tahoma" panose="020B0604030504040204" pitchFamily="34" charset="0"/>
              </a:rPr>
            </a:br>
            <a:endParaRPr lang="en-US" altLang="cs-CZ"/>
          </a:p>
        </p:txBody>
      </p:sp>
      <p:sp>
        <p:nvSpPr>
          <p:cNvPr id="57355" name="Text Box 11"/>
          <p:cNvSpPr txBox="1">
            <a:spLocks noChangeArrowheads="1"/>
          </p:cNvSpPr>
          <p:nvPr/>
        </p:nvSpPr>
        <p:spPr bwMode="auto">
          <a:xfrm>
            <a:off x="539750" y="925513"/>
            <a:ext cx="419377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Ø"/>
            </a:pPr>
            <a:r>
              <a:rPr lang="cs-CZ" altLang="cs-CZ" sz="2000"/>
              <a:t>   high resolution in MS and </a:t>
            </a:r>
            <a:r>
              <a:rPr lang="cs-CZ" altLang="cs-CZ" sz="2000" dirty="0"/>
              <a:t>MS</a:t>
            </a:r>
            <a:r>
              <a:rPr lang="en-US" altLang="cs-CZ" sz="2000" dirty="0"/>
              <a:t>/</a:t>
            </a:r>
            <a:r>
              <a:rPr lang="cs-CZ" altLang="cs-CZ" sz="2000"/>
              <a:t>MS </a:t>
            </a:r>
          </a:p>
          <a:p>
            <a:r>
              <a:rPr lang="cs-CZ" altLang="cs-CZ" sz="2000"/>
              <a:t>      </a:t>
            </a:r>
            <a:r>
              <a:rPr lang="cs-CZ" altLang="cs-CZ" sz="1600"/>
              <a:t>(up to 1 0</a:t>
            </a:r>
            <a:r>
              <a:rPr lang="en-US" altLang="cs-CZ" sz="1600"/>
              <a:t>00</a:t>
            </a:r>
            <a:r>
              <a:rPr lang="cs-CZ" altLang="cs-CZ" sz="1600"/>
              <a:t> 000, but w/o magnet)</a:t>
            </a:r>
            <a:endParaRPr lang="cs-CZ" altLang="cs-CZ" sz="1600" dirty="0"/>
          </a:p>
          <a:p>
            <a:pPr>
              <a:buFont typeface="Wingdings" panose="05000000000000000000" pitchFamily="2" charset="2"/>
              <a:buChar char="Ø"/>
            </a:pPr>
            <a:r>
              <a:rPr lang="cs-CZ" altLang="cs-CZ" sz="2000"/>
              <a:t>   limited mass range </a:t>
            </a:r>
            <a:r>
              <a:rPr lang="cs-CZ" altLang="cs-CZ" sz="2000" i="1"/>
              <a:t>m/z</a:t>
            </a:r>
            <a:r>
              <a:rPr lang="cs-CZ" altLang="cs-CZ" sz="2000"/>
              <a:t> </a:t>
            </a:r>
            <a:r>
              <a:rPr lang="en-US" altLang="cs-CZ" sz="2000" dirty="0"/>
              <a:t>&lt; </a:t>
            </a:r>
            <a:r>
              <a:rPr lang="cs-CZ" altLang="cs-CZ" sz="2000" dirty="0"/>
              <a:t>4 000</a:t>
            </a:r>
          </a:p>
          <a:p>
            <a:pPr>
              <a:buFont typeface="Wingdings" panose="05000000000000000000" pitchFamily="2" charset="2"/>
              <a:buChar char="Ø"/>
            </a:pPr>
            <a:r>
              <a:rPr lang="cs-CZ" altLang="cs-CZ" sz="2000"/>
              <a:t>   ESI</a:t>
            </a:r>
            <a:endParaRPr lang="cs-CZ" altLang="cs-CZ" sz="2000" dirty="0"/>
          </a:p>
        </p:txBody>
      </p:sp>
      <p:grpSp>
        <p:nvGrpSpPr>
          <p:cNvPr id="57356" name="Group 12"/>
          <p:cNvGrpSpPr>
            <a:grpSpLocks/>
          </p:cNvGrpSpPr>
          <p:nvPr/>
        </p:nvGrpSpPr>
        <p:grpSpPr bwMode="auto">
          <a:xfrm>
            <a:off x="503238" y="2949575"/>
            <a:ext cx="8245475" cy="2755900"/>
            <a:chOff x="301" y="1667"/>
            <a:chExt cx="5194" cy="1736"/>
          </a:xfrm>
        </p:grpSpPr>
        <p:sp>
          <p:nvSpPr>
            <p:cNvPr id="57357" name="Freeform 13"/>
            <p:cNvSpPr>
              <a:spLocks/>
            </p:cNvSpPr>
            <p:nvPr/>
          </p:nvSpPr>
          <p:spPr bwMode="auto">
            <a:xfrm>
              <a:off x="313" y="1751"/>
              <a:ext cx="494" cy="352"/>
            </a:xfrm>
            <a:custGeom>
              <a:avLst/>
              <a:gdLst>
                <a:gd name="T0" fmla="*/ 0 w 494"/>
                <a:gd name="T1" fmla="*/ 140 h 352"/>
                <a:gd name="T2" fmla="*/ 196 w 494"/>
                <a:gd name="T3" fmla="*/ 12 h 352"/>
                <a:gd name="T4" fmla="*/ 216 w 494"/>
                <a:gd name="T5" fmla="*/ 2 h 352"/>
                <a:gd name="T6" fmla="*/ 236 w 494"/>
                <a:gd name="T7" fmla="*/ 0 h 352"/>
                <a:gd name="T8" fmla="*/ 258 w 494"/>
                <a:gd name="T9" fmla="*/ 6 h 352"/>
                <a:gd name="T10" fmla="*/ 276 w 494"/>
                <a:gd name="T11" fmla="*/ 16 h 352"/>
                <a:gd name="T12" fmla="*/ 290 w 494"/>
                <a:gd name="T13" fmla="*/ 32 h 352"/>
                <a:gd name="T14" fmla="*/ 494 w 494"/>
                <a:gd name="T15" fmla="*/ 348 h 352"/>
                <a:gd name="T16" fmla="*/ 488 w 494"/>
                <a:gd name="T17" fmla="*/ 352 h 352"/>
                <a:gd name="T18" fmla="*/ 284 w 494"/>
                <a:gd name="T19" fmla="*/ 38 h 352"/>
                <a:gd name="T20" fmla="*/ 268 w 494"/>
                <a:gd name="T21" fmla="*/ 20 h 352"/>
                <a:gd name="T22" fmla="*/ 246 w 494"/>
                <a:gd name="T23" fmla="*/ 10 h 352"/>
                <a:gd name="T24" fmla="*/ 222 w 494"/>
                <a:gd name="T25" fmla="*/ 10 h 352"/>
                <a:gd name="T26" fmla="*/ 198 w 494"/>
                <a:gd name="T27" fmla="*/ 20 h 352"/>
                <a:gd name="T28" fmla="*/ 0 w 494"/>
                <a:gd name="T29" fmla="*/ 148 h 352"/>
                <a:gd name="T30" fmla="*/ 0 w 494"/>
                <a:gd name="T31" fmla="*/ 14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352">
                  <a:moveTo>
                    <a:pt x="0" y="140"/>
                  </a:moveTo>
                  <a:lnTo>
                    <a:pt x="196" y="12"/>
                  </a:lnTo>
                  <a:lnTo>
                    <a:pt x="216" y="2"/>
                  </a:lnTo>
                  <a:lnTo>
                    <a:pt x="236" y="0"/>
                  </a:lnTo>
                  <a:lnTo>
                    <a:pt x="258" y="6"/>
                  </a:lnTo>
                  <a:lnTo>
                    <a:pt x="276" y="16"/>
                  </a:lnTo>
                  <a:lnTo>
                    <a:pt x="290" y="32"/>
                  </a:lnTo>
                  <a:lnTo>
                    <a:pt x="494" y="348"/>
                  </a:lnTo>
                  <a:lnTo>
                    <a:pt x="488" y="352"/>
                  </a:lnTo>
                  <a:lnTo>
                    <a:pt x="284" y="38"/>
                  </a:lnTo>
                  <a:lnTo>
                    <a:pt x="268" y="20"/>
                  </a:lnTo>
                  <a:lnTo>
                    <a:pt x="246" y="10"/>
                  </a:lnTo>
                  <a:lnTo>
                    <a:pt x="222" y="10"/>
                  </a:lnTo>
                  <a:lnTo>
                    <a:pt x="198" y="20"/>
                  </a:lnTo>
                  <a:lnTo>
                    <a:pt x="0" y="148"/>
                  </a:lnTo>
                  <a:lnTo>
                    <a:pt x="0" y="140"/>
                  </a:lnTo>
                  <a:close/>
                </a:path>
              </a:pathLst>
            </a:custGeom>
            <a:solidFill>
              <a:srgbClr val="BABABA"/>
            </a:solidFill>
            <a:ln w="0">
              <a:solidFill>
                <a:srgbClr val="BABABA"/>
              </a:solidFill>
              <a:prstDash val="solid"/>
              <a:round/>
              <a:headEnd/>
              <a:tailEnd/>
            </a:ln>
          </p:spPr>
          <p:txBody>
            <a:bodyPr/>
            <a:lstStyle/>
            <a:p>
              <a:endParaRPr lang="cs-CZ"/>
            </a:p>
          </p:txBody>
        </p:sp>
        <p:sp>
          <p:nvSpPr>
            <p:cNvPr id="57358" name="Freeform 14"/>
            <p:cNvSpPr>
              <a:spLocks noEditPoints="1"/>
            </p:cNvSpPr>
            <p:nvPr/>
          </p:nvSpPr>
          <p:spPr bwMode="auto">
            <a:xfrm>
              <a:off x="445" y="1717"/>
              <a:ext cx="412" cy="388"/>
            </a:xfrm>
            <a:custGeom>
              <a:avLst/>
              <a:gdLst>
                <a:gd name="T0" fmla="*/ 194 w 412"/>
                <a:gd name="T1" fmla="*/ 122 h 388"/>
                <a:gd name="T2" fmla="*/ 380 w 412"/>
                <a:gd name="T3" fmla="*/ 0 h 388"/>
                <a:gd name="T4" fmla="*/ 412 w 412"/>
                <a:gd name="T5" fmla="*/ 52 h 388"/>
                <a:gd name="T6" fmla="*/ 296 w 412"/>
                <a:gd name="T7" fmla="*/ 128 h 388"/>
                <a:gd name="T8" fmla="*/ 314 w 412"/>
                <a:gd name="T9" fmla="*/ 156 h 388"/>
                <a:gd name="T10" fmla="*/ 332 w 412"/>
                <a:gd name="T11" fmla="*/ 184 h 388"/>
                <a:gd name="T12" fmla="*/ 384 w 412"/>
                <a:gd name="T13" fmla="*/ 342 h 388"/>
                <a:gd name="T14" fmla="*/ 352 w 412"/>
                <a:gd name="T15" fmla="*/ 362 h 388"/>
                <a:gd name="T16" fmla="*/ 194 w 412"/>
                <a:gd name="T17" fmla="*/ 122 h 388"/>
                <a:gd name="T18" fmla="*/ 0 w 412"/>
                <a:gd name="T19" fmla="*/ 248 h 388"/>
                <a:gd name="T20" fmla="*/ 188 w 412"/>
                <a:gd name="T21" fmla="*/ 126 h 388"/>
                <a:gd name="T22" fmla="*/ 344 w 412"/>
                <a:gd name="T23" fmla="*/ 368 h 388"/>
                <a:gd name="T24" fmla="*/ 312 w 412"/>
                <a:gd name="T25" fmla="*/ 388 h 388"/>
                <a:gd name="T26" fmla="*/ 188 w 412"/>
                <a:gd name="T27" fmla="*/ 276 h 388"/>
                <a:gd name="T28" fmla="*/ 170 w 412"/>
                <a:gd name="T29" fmla="*/ 248 h 388"/>
                <a:gd name="T30" fmla="*/ 152 w 412"/>
                <a:gd name="T31" fmla="*/ 222 h 388"/>
                <a:gd name="T32" fmla="*/ 32 w 412"/>
                <a:gd name="T33" fmla="*/ 300 h 388"/>
                <a:gd name="T34" fmla="*/ 0 w 412"/>
                <a:gd name="T35" fmla="*/ 24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2" h="388">
                  <a:moveTo>
                    <a:pt x="194" y="122"/>
                  </a:moveTo>
                  <a:lnTo>
                    <a:pt x="380" y="0"/>
                  </a:lnTo>
                  <a:lnTo>
                    <a:pt x="412" y="52"/>
                  </a:lnTo>
                  <a:lnTo>
                    <a:pt x="296" y="128"/>
                  </a:lnTo>
                  <a:lnTo>
                    <a:pt x="314" y="156"/>
                  </a:lnTo>
                  <a:lnTo>
                    <a:pt x="332" y="184"/>
                  </a:lnTo>
                  <a:lnTo>
                    <a:pt x="384" y="342"/>
                  </a:lnTo>
                  <a:lnTo>
                    <a:pt x="352" y="362"/>
                  </a:lnTo>
                  <a:lnTo>
                    <a:pt x="194" y="122"/>
                  </a:lnTo>
                  <a:close/>
                  <a:moveTo>
                    <a:pt x="0" y="248"/>
                  </a:moveTo>
                  <a:lnTo>
                    <a:pt x="188" y="126"/>
                  </a:lnTo>
                  <a:lnTo>
                    <a:pt x="344" y="368"/>
                  </a:lnTo>
                  <a:lnTo>
                    <a:pt x="312" y="388"/>
                  </a:lnTo>
                  <a:lnTo>
                    <a:pt x="188" y="276"/>
                  </a:lnTo>
                  <a:lnTo>
                    <a:pt x="170" y="248"/>
                  </a:lnTo>
                  <a:lnTo>
                    <a:pt x="152" y="222"/>
                  </a:lnTo>
                  <a:lnTo>
                    <a:pt x="32" y="300"/>
                  </a:lnTo>
                  <a:lnTo>
                    <a:pt x="0" y="248"/>
                  </a:lnTo>
                  <a:close/>
                </a:path>
              </a:pathLst>
            </a:custGeom>
            <a:solidFill>
              <a:srgbClr val="BABABA"/>
            </a:solidFill>
            <a:ln w="0">
              <a:solidFill>
                <a:srgbClr val="BABABA"/>
              </a:solidFill>
              <a:prstDash val="solid"/>
              <a:round/>
              <a:headEnd/>
              <a:tailEnd/>
            </a:ln>
          </p:spPr>
          <p:txBody>
            <a:bodyPr/>
            <a:lstStyle/>
            <a:p>
              <a:endParaRPr lang="cs-CZ"/>
            </a:p>
          </p:txBody>
        </p:sp>
        <p:sp>
          <p:nvSpPr>
            <p:cNvPr id="57359" name="Freeform 15"/>
            <p:cNvSpPr>
              <a:spLocks/>
            </p:cNvSpPr>
            <p:nvPr/>
          </p:nvSpPr>
          <p:spPr bwMode="auto">
            <a:xfrm>
              <a:off x="639" y="1717"/>
              <a:ext cx="218" cy="362"/>
            </a:xfrm>
            <a:custGeom>
              <a:avLst/>
              <a:gdLst>
                <a:gd name="T0" fmla="*/ 0 w 218"/>
                <a:gd name="T1" fmla="*/ 122 h 362"/>
                <a:gd name="T2" fmla="*/ 186 w 218"/>
                <a:gd name="T3" fmla="*/ 0 h 362"/>
                <a:gd name="T4" fmla="*/ 218 w 218"/>
                <a:gd name="T5" fmla="*/ 52 h 362"/>
                <a:gd name="T6" fmla="*/ 102 w 218"/>
                <a:gd name="T7" fmla="*/ 128 h 362"/>
                <a:gd name="T8" fmla="*/ 120 w 218"/>
                <a:gd name="T9" fmla="*/ 156 h 362"/>
                <a:gd name="T10" fmla="*/ 138 w 218"/>
                <a:gd name="T11" fmla="*/ 184 h 362"/>
                <a:gd name="T12" fmla="*/ 190 w 218"/>
                <a:gd name="T13" fmla="*/ 342 h 362"/>
                <a:gd name="T14" fmla="*/ 158 w 218"/>
                <a:gd name="T15" fmla="*/ 362 h 362"/>
                <a:gd name="T16" fmla="*/ 0 w 218"/>
                <a:gd name="T17" fmla="*/ 12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62">
                  <a:moveTo>
                    <a:pt x="0" y="122"/>
                  </a:moveTo>
                  <a:lnTo>
                    <a:pt x="186" y="0"/>
                  </a:lnTo>
                  <a:lnTo>
                    <a:pt x="218" y="52"/>
                  </a:lnTo>
                  <a:lnTo>
                    <a:pt x="102" y="128"/>
                  </a:lnTo>
                  <a:lnTo>
                    <a:pt x="120" y="156"/>
                  </a:lnTo>
                  <a:lnTo>
                    <a:pt x="138" y="184"/>
                  </a:lnTo>
                  <a:lnTo>
                    <a:pt x="190" y="342"/>
                  </a:lnTo>
                  <a:lnTo>
                    <a:pt x="158" y="362"/>
                  </a:lnTo>
                  <a:lnTo>
                    <a:pt x="0" y="12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60" name="Freeform 16"/>
            <p:cNvSpPr>
              <a:spLocks/>
            </p:cNvSpPr>
            <p:nvPr/>
          </p:nvSpPr>
          <p:spPr bwMode="auto">
            <a:xfrm>
              <a:off x="445" y="1843"/>
              <a:ext cx="344" cy="262"/>
            </a:xfrm>
            <a:custGeom>
              <a:avLst/>
              <a:gdLst>
                <a:gd name="T0" fmla="*/ 0 w 344"/>
                <a:gd name="T1" fmla="*/ 122 h 262"/>
                <a:gd name="T2" fmla="*/ 188 w 344"/>
                <a:gd name="T3" fmla="*/ 0 h 262"/>
                <a:gd name="T4" fmla="*/ 344 w 344"/>
                <a:gd name="T5" fmla="*/ 242 h 262"/>
                <a:gd name="T6" fmla="*/ 312 w 344"/>
                <a:gd name="T7" fmla="*/ 262 h 262"/>
                <a:gd name="T8" fmla="*/ 188 w 344"/>
                <a:gd name="T9" fmla="*/ 150 h 262"/>
                <a:gd name="T10" fmla="*/ 170 w 344"/>
                <a:gd name="T11" fmla="*/ 122 h 262"/>
                <a:gd name="T12" fmla="*/ 152 w 344"/>
                <a:gd name="T13" fmla="*/ 96 h 262"/>
                <a:gd name="T14" fmla="*/ 32 w 344"/>
                <a:gd name="T15" fmla="*/ 174 h 262"/>
                <a:gd name="T16" fmla="*/ 0 w 344"/>
                <a:gd name="T17" fmla="*/ 12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4" h="262">
                  <a:moveTo>
                    <a:pt x="0" y="122"/>
                  </a:moveTo>
                  <a:lnTo>
                    <a:pt x="188" y="0"/>
                  </a:lnTo>
                  <a:lnTo>
                    <a:pt x="344" y="242"/>
                  </a:lnTo>
                  <a:lnTo>
                    <a:pt x="312" y="262"/>
                  </a:lnTo>
                  <a:lnTo>
                    <a:pt x="188" y="150"/>
                  </a:lnTo>
                  <a:lnTo>
                    <a:pt x="170" y="122"/>
                  </a:lnTo>
                  <a:lnTo>
                    <a:pt x="152" y="96"/>
                  </a:lnTo>
                  <a:lnTo>
                    <a:pt x="32" y="174"/>
                  </a:lnTo>
                  <a:lnTo>
                    <a:pt x="0" y="12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61" name="Freeform 17"/>
            <p:cNvSpPr>
              <a:spLocks/>
            </p:cNvSpPr>
            <p:nvPr/>
          </p:nvSpPr>
          <p:spPr bwMode="auto">
            <a:xfrm>
              <a:off x="313" y="1751"/>
              <a:ext cx="494" cy="348"/>
            </a:xfrm>
            <a:custGeom>
              <a:avLst/>
              <a:gdLst>
                <a:gd name="T0" fmla="*/ 0 w 494"/>
                <a:gd name="T1" fmla="*/ 138 h 348"/>
                <a:gd name="T2" fmla="*/ 196 w 494"/>
                <a:gd name="T3" fmla="*/ 12 h 348"/>
                <a:gd name="T4" fmla="*/ 216 w 494"/>
                <a:gd name="T5" fmla="*/ 2 h 348"/>
                <a:gd name="T6" fmla="*/ 236 w 494"/>
                <a:gd name="T7" fmla="*/ 0 h 348"/>
                <a:gd name="T8" fmla="*/ 258 w 494"/>
                <a:gd name="T9" fmla="*/ 6 h 348"/>
                <a:gd name="T10" fmla="*/ 276 w 494"/>
                <a:gd name="T11" fmla="*/ 16 h 348"/>
                <a:gd name="T12" fmla="*/ 290 w 494"/>
                <a:gd name="T13" fmla="*/ 32 h 348"/>
                <a:gd name="T14" fmla="*/ 494 w 494"/>
                <a:gd name="T15" fmla="*/ 34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348">
                  <a:moveTo>
                    <a:pt x="0" y="138"/>
                  </a:moveTo>
                  <a:lnTo>
                    <a:pt x="196" y="12"/>
                  </a:lnTo>
                  <a:lnTo>
                    <a:pt x="216" y="2"/>
                  </a:lnTo>
                  <a:lnTo>
                    <a:pt x="236" y="0"/>
                  </a:lnTo>
                  <a:lnTo>
                    <a:pt x="258" y="6"/>
                  </a:lnTo>
                  <a:lnTo>
                    <a:pt x="276" y="16"/>
                  </a:lnTo>
                  <a:lnTo>
                    <a:pt x="290" y="32"/>
                  </a:lnTo>
                  <a:lnTo>
                    <a:pt x="494" y="34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62" name="Freeform 18"/>
            <p:cNvSpPr>
              <a:spLocks/>
            </p:cNvSpPr>
            <p:nvPr/>
          </p:nvSpPr>
          <p:spPr bwMode="auto">
            <a:xfrm>
              <a:off x="311" y="1761"/>
              <a:ext cx="490" cy="342"/>
            </a:xfrm>
            <a:custGeom>
              <a:avLst/>
              <a:gdLst>
                <a:gd name="T0" fmla="*/ 490 w 490"/>
                <a:gd name="T1" fmla="*/ 342 h 342"/>
                <a:gd name="T2" fmla="*/ 286 w 490"/>
                <a:gd name="T3" fmla="*/ 28 h 342"/>
                <a:gd name="T4" fmla="*/ 270 w 490"/>
                <a:gd name="T5" fmla="*/ 10 h 342"/>
                <a:gd name="T6" fmla="*/ 248 w 490"/>
                <a:gd name="T7" fmla="*/ 0 h 342"/>
                <a:gd name="T8" fmla="*/ 224 w 490"/>
                <a:gd name="T9" fmla="*/ 0 h 342"/>
                <a:gd name="T10" fmla="*/ 200 w 490"/>
                <a:gd name="T11" fmla="*/ 10 h 342"/>
                <a:gd name="T12" fmla="*/ 0 w 490"/>
                <a:gd name="T13" fmla="*/ 140 h 342"/>
              </a:gdLst>
              <a:ahLst/>
              <a:cxnLst>
                <a:cxn ang="0">
                  <a:pos x="T0" y="T1"/>
                </a:cxn>
                <a:cxn ang="0">
                  <a:pos x="T2" y="T3"/>
                </a:cxn>
                <a:cxn ang="0">
                  <a:pos x="T4" y="T5"/>
                </a:cxn>
                <a:cxn ang="0">
                  <a:pos x="T6" y="T7"/>
                </a:cxn>
                <a:cxn ang="0">
                  <a:pos x="T8" y="T9"/>
                </a:cxn>
                <a:cxn ang="0">
                  <a:pos x="T10" y="T11"/>
                </a:cxn>
                <a:cxn ang="0">
                  <a:pos x="T12" y="T13"/>
                </a:cxn>
              </a:cxnLst>
              <a:rect l="0" t="0" r="r" b="b"/>
              <a:pathLst>
                <a:path w="490" h="342">
                  <a:moveTo>
                    <a:pt x="490" y="342"/>
                  </a:moveTo>
                  <a:lnTo>
                    <a:pt x="286" y="28"/>
                  </a:lnTo>
                  <a:lnTo>
                    <a:pt x="270" y="10"/>
                  </a:lnTo>
                  <a:lnTo>
                    <a:pt x="248" y="0"/>
                  </a:lnTo>
                  <a:lnTo>
                    <a:pt x="224" y="0"/>
                  </a:lnTo>
                  <a:lnTo>
                    <a:pt x="200" y="10"/>
                  </a:lnTo>
                  <a:lnTo>
                    <a:pt x="0" y="14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63" name="Freeform 19"/>
            <p:cNvSpPr>
              <a:spLocks/>
            </p:cNvSpPr>
            <p:nvPr/>
          </p:nvSpPr>
          <p:spPr bwMode="auto">
            <a:xfrm>
              <a:off x="1419" y="1941"/>
              <a:ext cx="82" cy="70"/>
            </a:xfrm>
            <a:custGeom>
              <a:avLst/>
              <a:gdLst>
                <a:gd name="T0" fmla="*/ 0 w 82"/>
                <a:gd name="T1" fmla="*/ 70 h 70"/>
                <a:gd name="T2" fmla="*/ 0 w 82"/>
                <a:gd name="T3" fmla="*/ 0 h 70"/>
                <a:gd name="T4" fmla="*/ 48 w 82"/>
                <a:gd name="T5" fmla="*/ 0 h 70"/>
                <a:gd name="T6" fmla="*/ 82 w 82"/>
                <a:gd name="T7" fmla="*/ 26 h 70"/>
                <a:gd name="T8" fmla="*/ 82 w 82"/>
                <a:gd name="T9" fmla="*/ 44 h 70"/>
                <a:gd name="T10" fmla="*/ 48 w 82"/>
                <a:gd name="T11" fmla="*/ 70 h 70"/>
                <a:gd name="T12" fmla="*/ 0 w 82"/>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82" h="70">
                  <a:moveTo>
                    <a:pt x="0" y="70"/>
                  </a:moveTo>
                  <a:lnTo>
                    <a:pt x="0" y="0"/>
                  </a:lnTo>
                  <a:lnTo>
                    <a:pt x="48" y="0"/>
                  </a:lnTo>
                  <a:lnTo>
                    <a:pt x="82" y="26"/>
                  </a:lnTo>
                  <a:lnTo>
                    <a:pt x="82" y="44"/>
                  </a:lnTo>
                  <a:lnTo>
                    <a:pt x="48" y="70"/>
                  </a:lnTo>
                  <a:lnTo>
                    <a:pt x="0" y="70"/>
                  </a:lnTo>
                  <a:close/>
                </a:path>
              </a:pathLst>
            </a:custGeom>
            <a:solidFill>
              <a:srgbClr val="BABABA"/>
            </a:solidFill>
            <a:ln w="0">
              <a:solidFill>
                <a:srgbClr val="BABABA"/>
              </a:solidFill>
              <a:prstDash val="solid"/>
              <a:round/>
              <a:headEnd/>
              <a:tailEnd/>
            </a:ln>
          </p:spPr>
          <p:txBody>
            <a:bodyPr/>
            <a:lstStyle/>
            <a:p>
              <a:endParaRPr lang="cs-CZ"/>
            </a:p>
          </p:txBody>
        </p:sp>
        <p:sp>
          <p:nvSpPr>
            <p:cNvPr id="57364" name="Freeform 20"/>
            <p:cNvSpPr>
              <a:spLocks/>
            </p:cNvSpPr>
            <p:nvPr/>
          </p:nvSpPr>
          <p:spPr bwMode="auto">
            <a:xfrm>
              <a:off x="1419" y="1941"/>
              <a:ext cx="82" cy="70"/>
            </a:xfrm>
            <a:custGeom>
              <a:avLst/>
              <a:gdLst>
                <a:gd name="T0" fmla="*/ 0 w 82"/>
                <a:gd name="T1" fmla="*/ 70 h 70"/>
                <a:gd name="T2" fmla="*/ 0 w 82"/>
                <a:gd name="T3" fmla="*/ 0 h 70"/>
                <a:gd name="T4" fmla="*/ 48 w 82"/>
                <a:gd name="T5" fmla="*/ 0 h 70"/>
                <a:gd name="T6" fmla="*/ 82 w 82"/>
                <a:gd name="T7" fmla="*/ 26 h 70"/>
                <a:gd name="T8" fmla="*/ 82 w 82"/>
                <a:gd name="T9" fmla="*/ 44 h 70"/>
                <a:gd name="T10" fmla="*/ 48 w 82"/>
                <a:gd name="T11" fmla="*/ 70 h 70"/>
                <a:gd name="T12" fmla="*/ 0 w 82"/>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82" h="70">
                  <a:moveTo>
                    <a:pt x="0" y="70"/>
                  </a:moveTo>
                  <a:lnTo>
                    <a:pt x="0" y="0"/>
                  </a:lnTo>
                  <a:lnTo>
                    <a:pt x="48" y="0"/>
                  </a:lnTo>
                  <a:lnTo>
                    <a:pt x="82" y="26"/>
                  </a:lnTo>
                  <a:lnTo>
                    <a:pt x="82" y="44"/>
                  </a:lnTo>
                  <a:lnTo>
                    <a:pt x="48" y="70"/>
                  </a:lnTo>
                  <a:lnTo>
                    <a:pt x="0" y="7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65" name="Freeform 21"/>
            <p:cNvSpPr>
              <a:spLocks/>
            </p:cNvSpPr>
            <p:nvPr/>
          </p:nvSpPr>
          <p:spPr bwMode="auto">
            <a:xfrm>
              <a:off x="1419" y="2105"/>
              <a:ext cx="82" cy="70"/>
            </a:xfrm>
            <a:custGeom>
              <a:avLst/>
              <a:gdLst>
                <a:gd name="T0" fmla="*/ 0 w 82"/>
                <a:gd name="T1" fmla="*/ 70 h 70"/>
                <a:gd name="T2" fmla="*/ 0 w 82"/>
                <a:gd name="T3" fmla="*/ 0 h 70"/>
                <a:gd name="T4" fmla="*/ 48 w 82"/>
                <a:gd name="T5" fmla="*/ 0 h 70"/>
                <a:gd name="T6" fmla="*/ 82 w 82"/>
                <a:gd name="T7" fmla="*/ 26 h 70"/>
                <a:gd name="T8" fmla="*/ 82 w 82"/>
                <a:gd name="T9" fmla="*/ 44 h 70"/>
                <a:gd name="T10" fmla="*/ 48 w 82"/>
                <a:gd name="T11" fmla="*/ 70 h 70"/>
                <a:gd name="T12" fmla="*/ 0 w 82"/>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82" h="70">
                  <a:moveTo>
                    <a:pt x="0" y="70"/>
                  </a:moveTo>
                  <a:lnTo>
                    <a:pt x="0" y="0"/>
                  </a:lnTo>
                  <a:lnTo>
                    <a:pt x="48" y="0"/>
                  </a:lnTo>
                  <a:lnTo>
                    <a:pt x="82" y="26"/>
                  </a:lnTo>
                  <a:lnTo>
                    <a:pt x="82" y="44"/>
                  </a:lnTo>
                  <a:lnTo>
                    <a:pt x="48" y="70"/>
                  </a:lnTo>
                  <a:lnTo>
                    <a:pt x="0" y="70"/>
                  </a:lnTo>
                  <a:close/>
                </a:path>
              </a:pathLst>
            </a:custGeom>
            <a:solidFill>
              <a:srgbClr val="BABABA"/>
            </a:solidFill>
            <a:ln w="0">
              <a:solidFill>
                <a:srgbClr val="BABABA"/>
              </a:solidFill>
              <a:prstDash val="solid"/>
              <a:round/>
              <a:headEnd/>
              <a:tailEnd/>
            </a:ln>
          </p:spPr>
          <p:txBody>
            <a:bodyPr/>
            <a:lstStyle/>
            <a:p>
              <a:endParaRPr lang="cs-CZ"/>
            </a:p>
          </p:txBody>
        </p:sp>
        <p:sp>
          <p:nvSpPr>
            <p:cNvPr id="57366" name="Freeform 22"/>
            <p:cNvSpPr>
              <a:spLocks/>
            </p:cNvSpPr>
            <p:nvPr/>
          </p:nvSpPr>
          <p:spPr bwMode="auto">
            <a:xfrm>
              <a:off x="1419" y="2105"/>
              <a:ext cx="82" cy="70"/>
            </a:xfrm>
            <a:custGeom>
              <a:avLst/>
              <a:gdLst>
                <a:gd name="T0" fmla="*/ 0 w 82"/>
                <a:gd name="T1" fmla="*/ 70 h 70"/>
                <a:gd name="T2" fmla="*/ 0 w 82"/>
                <a:gd name="T3" fmla="*/ 0 h 70"/>
                <a:gd name="T4" fmla="*/ 48 w 82"/>
                <a:gd name="T5" fmla="*/ 0 h 70"/>
                <a:gd name="T6" fmla="*/ 82 w 82"/>
                <a:gd name="T7" fmla="*/ 26 h 70"/>
                <a:gd name="T8" fmla="*/ 82 w 82"/>
                <a:gd name="T9" fmla="*/ 44 h 70"/>
                <a:gd name="T10" fmla="*/ 48 w 82"/>
                <a:gd name="T11" fmla="*/ 70 h 70"/>
                <a:gd name="T12" fmla="*/ 0 w 82"/>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82" h="70">
                  <a:moveTo>
                    <a:pt x="0" y="70"/>
                  </a:moveTo>
                  <a:lnTo>
                    <a:pt x="0" y="0"/>
                  </a:lnTo>
                  <a:lnTo>
                    <a:pt x="48" y="0"/>
                  </a:lnTo>
                  <a:lnTo>
                    <a:pt x="82" y="26"/>
                  </a:lnTo>
                  <a:lnTo>
                    <a:pt x="82" y="44"/>
                  </a:lnTo>
                  <a:lnTo>
                    <a:pt x="48" y="70"/>
                  </a:lnTo>
                  <a:lnTo>
                    <a:pt x="0" y="7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67" name="Freeform 23"/>
            <p:cNvSpPr>
              <a:spLocks/>
            </p:cNvSpPr>
            <p:nvPr/>
          </p:nvSpPr>
          <p:spPr bwMode="auto">
            <a:xfrm>
              <a:off x="993" y="1947"/>
              <a:ext cx="114" cy="56"/>
            </a:xfrm>
            <a:custGeom>
              <a:avLst/>
              <a:gdLst>
                <a:gd name="T0" fmla="*/ 0 w 114"/>
                <a:gd name="T1" fmla="*/ 34 h 56"/>
                <a:gd name="T2" fmla="*/ 96 w 114"/>
                <a:gd name="T3" fmla="*/ 34 h 56"/>
                <a:gd name="T4" fmla="*/ 96 w 114"/>
                <a:gd name="T5" fmla="*/ 0 h 56"/>
                <a:gd name="T6" fmla="*/ 114 w 114"/>
                <a:gd name="T7" fmla="*/ 0 h 56"/>
                <a:gd name="T8" fmla="*/ 114 w 114"/>
                <a:gd name="T9" fmla="*/ 34 h 56"/>
                <a:gd name="T10" fmla="*/ 114 w 114"/>
                <a:gd name="T11" fmla="*/ 56 h 56"/>
                <a:gd name="T12" fmla="*/ 96 w 114"/>
                <a:gd name="T13" fmla="*/ 56 h 56"/>
                <a:gd name="T14" fmla="*/ 0 w 114"/>
                <a:gd name="T15" fmla="*/ 56 h 56"/>
                <a:gd name="T16" fmla="*/ 0 w 114"/>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56">
                  <a:moveTo>
                    <a:pt x="0" y="34"/>
                  </a:moveTo>
                  <a:lnTo>
                    <a:pt x="96" y="34"/>
                  </a:lnTo>
                  <a:lnTo>
                    <a:pt x="96" y="0"/>
                  </a:lnTo>
                  <a:lnTo>
                    <a:pt x="114" y="0"/>
                  </a:lnTo>
                  <a:lnTo>
                    <a:pt x="114" y="34"/>
                  </a:lnTo>
                  <a:lnTo>
                    <a:pt x="114" y="56"/>
                  </a:lnTo>
                  <a:lnTo>
                    <a:pt x="96" y="56"/>
                  </a:lnTo>
                  <a:lnTo>
                    <a:pt x="0" y="56"/>
                  </a:lnTo>
                  <a:lnTo>
                    <a:pt x="0" y="34"/>
                  </a:lnTo>
                  <a:close/>
                </a:path>
              </a:pathLst>
            </a:custGeom>
            <a:solidFill>
              <a:srgbClr val="BABABA"/>
            </a:solidFill>
            <a:ln w="0">
              <a:solidFill>
                <a:srgbClr val="BABABA"/>
              </a:solidFill>
              <a:prstDash val="solid"/>
              <a:round/>
              <a:headEnd/>
              <a:tailEnd/>
            </a:ln>
          </p:spPr>
          <p:txBody>
            <a:bodyPr/>
            <a:lstStyle/>
            <a:p>
              <a:endParaRPr lang="cs-CZ"/>
            </a:p>
          </p:txBody>
        </p:sp>
        <p:sp>
          <p:nvSpPr>
            <p:cNvPr id="57368" name="Freeform 24"/>
            <p:cNvSpPr>
              <a:spLocks/>
            </p:cNvSpPr>
            <p:nvPr/>
          </p:nvSpPr>
          <p:spPr bwMode="auto">
            <a:xfrm>
              <a:off x="993" y="1947"/>
              <a:ext cx="114" cy="56"/>
            </a:xfrm>
            <a:custGeom>
              <a:avLst/>
              <a:gdLst>
                <a:gd name="T0" fmla="*/ 0 w 114"/>
                <a:gd name="T1" fmla="*/ 34 h 56"/>
                <a:gd name="T2" fmla="*/ 96 w 114"/>
                <a:gd name="T3" fmla="*/ 34 h 56"/>
                <a:gd name="T4" fmla="*/ 96 w 114"/>
                <a:gd name="T5" fmla="*/ 0 h 56"/>
                <a:gd name="T6" fmla="*/ 114 w 114"/>
                <a:gd name="T7" fmla="*/ 0 h 56"/>
                <a:gd name="T8" fmla="*/ 114 w 114"/>
                <a:gd name="T9" fmla="*/ 34 h 56"/>
                <a:gd name="T10" fmla="*/ 114 w 114"/>
                <a:gd name="T11" fmla="*/ 56 h 56"/>
                <a:gd name="T12" fmla="*/ 96 w 114"/>
                <a:gd name="T13" fmla="*/ 56 h 56"/>
                <a:gd name="T14" fmla="*/ 0 w 114"/>
                <a:gd name="T15" fmla="*/ 56 h 56"/>
                <a:gd name="T16" fmla="*/ 0 w 114"/>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56">
                  <a:moveTo>
                    <a:pt x="0" y="34"/>
                  </a:moveTo>
                  <a:lnTo>
                    <a:pt x="96" y="34"/>
                  </a:lnTo>
                  <a:lnTo>
                    <a:pt x="96" y="0"/>
                  </a:lnTo>
                  <a:lnTo>
                    <a:pt x="114" y="0"/>
                  </a:lnTo>
                  <a:lnTo>
                    <a:pt x="114" y="34"/>
                  </a:lnTo>
                  <a:lnTo>
                    <a:pt x="114" y="56"/>
                  </a:lnTo>
                  <a:lnTo>
                    <a:pt x="96" y="56"/>
                  </a:lnTo>
                  <a:lnTo>
                    <a:pt x="0" y="56"/>
                  </a:lnTo>
                  <a:lnTo>
                    <a:pt x="0" y="3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69" name="Freeform 25"/>
            <p:cNvSpPr>
              <a:spLocks/>
            </p:cNvSpPr>
            <p:nvPr/>
          </p:nvSpPr>
          <p:spPr bwMode="auto">
            <a:xfrm>
              <a:off x="993" y="2113"/>
              <a:ext cx="114" cy="56"/>
            </a:xfrm>
            <a:custGeom>
              <a:avLst/>
              <a:gdLst>
                <a:gd name="T0" fmla="*/ 0 w 114"/>
                <a:gd name="T1" fmla="*/ 22 h 56"/>
                <a:gd name="T2" fmla="*/ 96 w 114"/>
                <a:gd name="T3" fmla="*/ 22 h 56"/>
                <a:gd name="T4" fmla="*/ 96 w 114"/>
                <a:gd name="T5" fmla="*/ 56 h 56"/>
                <a:gd name="T6" fmla="*/ 114 w 114"/>
                <a:gd name="T7" fmla="*/ 56 h 56"/>
                <a:gd name="T8" fmla="*/ 114 w 114"/>
                <a:gd name="T9" fmla="*/ 22 h 56"/>
                <a:gd name="T10" fmla="*/ 114 w 114"/>
                <a:gd name="T11" fmla="*/ 0 h 56"/>
                <a:gd name="T12" fmla="*/ 96 w 114"/>
                <a:gd name="T13" fmla="*/ 0 h 56"/>
                <a:gd name="T14" fmla="*/ 0 w 114"/>
                <a:gd name="T15" fmla="*/ 0 h 56"/>
                <a:gd name="T16" fmla="*/ 0 w 114"/>
                <a:gd name="T1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56">
                  <a:moveTo>
                    <a:pt x="0" y="22"/>
                  </a:moveTo>
                  <a:lnTo>
                    <a:pt x="96" y="22"/>
                  </a:lnTo>
                  <a:lnTo>
                    <a:pt x="96" y="56"/>
                  </a:lnTo>
                  <a:lnTo>
                    <a:pt x="114" y="56"/>
                  </a:lnTo>
                  <a:lnTo>
                    <a:pt x="114" y="22"/>
                  </a:lnTo>
                  <a:lnTo>
                    <a:pt x="114" y="0"/>
                  </a:lnTo>
                  <a:lnTo>
                    <a:pt x="96" y="0"/>
                  </a:lnTo>
                  <a:lnTo>
                    <a:pt x="0" y="0"/>
                  </a:lnTo>
                  <a:lnTo>
                    <a:pt x="0" y="22"/>
                  </a:lnTo>
                  <a:close/>
                </a:path>
              </a:pathLst>
            </a:custGeom>
            <a:solidFill>
              <a:srgbClr val="BABABA"/>
            </a:solidFill>
            <a:ln w="0">
              <a:solidFill>
                <a:srgbClr val="BABABA"/>
              </a:solidFill>
              <a:prstDash val="solid"/>
              <a:round/>
              <a:headEnd/>
              <a:tailEnd/>
            </a:ln>
          </p:spPr>
          <p:txBody>
            <a:bodyPr/>
            <a:lstStyle/>
            <a:p>
              <a:endParaRPr lang="cs-CZ"/>
            </a:p>
          </p:txBody>
        </p:sp>
        <p:sp>
          <p:nvSpPr>
            <p:cNvPr id="57370" name="Freeform 26"/>
            <p:cNvSpPr>
              <a:spLocks/>
            </p:cNvSpPr>
            <p:nvPr/>
          </p:nvSpPr>
          <p:spPr bwMode="auto">
            <a:xfrm>
              <a:off x="993" y="2113"/>
              <a:ext cx="114" cy="56"/>
            </a:xfrm>
            <a:custGeom>
              <a:avLst/>
              <a:gdLst>
                <a:gd name="T0" fmla="*/ 0 w 114"/>
                <a:gd name="T1" fmla="*/ 22 h 56"/>
                <a:gd name="T2" fmla="*/ 96 w 114"/>
                <a:gd name="T3" fmla="*/ 22 h 56"/>
                <a:gd name="T4" fmla="*/ 96 w 114"/>
                <a:gd name="T5" fmla="*/ 56 h 56"/>
                <a:gd name="T6" fmla="*/ 114 w 114"/>
                <a:gd name="T7" fmla="*/ 56 h 56"/>
                <a:gd name="T8" fmla="*/ 114 w 114"/>
                <a:gd name="T9" fmla="*/ 22 h 56"/>
                <a:gd name="T10" fmla="*/ 114 w 114"/>
                <a:gd name="T11" fmla="*/ 0 h 56"/>
                <a:gd name="T12" fmla="*/ 96 w 114"/>
                <a:gd name="T13" fmla="*/ 0 h 56"/>
                <a:gd name="T14" fmla="*/ 0 w 114"/>
                <a:gd name="T15" fmla="*/ 0 h 56"/>
                <a:gd name="T16" fmla="*/ 0 w 114"/>
                <a:gd name="T1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56">
                  <a:moveTo>
                    <a:pt x="0" y="22"/>
                  </a:moveTo>
                  <a:lnTo>
                    <a:pt x="96" y="22"/>
                  </a:lnTo>
                  <a:lnTo>
                    <a:pt x="96" y="56"/>
                  </a:lnTo>
                  <a:lnTo>
                    <a:pt x="114" y="56"/>
                  </a:lnTo>
                  <a:lnTo>
                    <a:pt x="114" y="22"/>
                  </a:lnTo>
                  <a:lnTo>
                    <a:pt x="114" y="0"/>
                  </a:lnTo>
                  <a:lnTo>
                    <a:pt x="96" y="0"/>
                  </a:lnTo>
                  <a:lnTo>
                    <a:pt x="0" y="0"/>
                  </a:lnTo>
                  <a:lnTo>
                    <a:pt x="0" y="2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71" name="Freeform 27"/>
            <p:cNvSpPr>
              <a:spLocks/>
            </p:cNvSpPr>
            <p:nvPr/>
          </p:nvSpPr>
          <p:spPr bwMode="auto">
            <a:xfrm>
              <a:off x="1201" y="2059"/>
              <a:ext cx="24" cy="56"/>
            </a:xfrm>
            <a:custGeom>
              <a:avLst/>
              <a:gdLst>
                <a:gd name="T0" fmla="*/ 12 w 24"/>
                <a:gd name="T1" fmla="*/ 0 h 56"/>
                <a:gd name="T2" fmla="*/ 12 w 24"/>
                <a:gd name="T3" fmla="*/ 0 h 56"/>
                <a:gd name="T4" fmla="*/ 16 w 24"/>
                <a:gd name="T5" fmla="*/ 2 h 56"/>
                <a:gd name="T6" fmla="*/ 20 w 24"/>
                <a:gd name="T7" fmla="*/ 4 h 56"/>
                <a:gd name="T8" fmla="*/ 22 w 24"/>
                <a:gd name="T9" fmla="*/ 8 h 56"/>
                <a:gd name="T10" fmla="*/ 24 w 24"/>
                <a:gd name="T11" fmla="*/ 12 h 56"/>
                <a:gd name="T12" fmla="*/ 24 w 24"/>
                <a:gd name="T13" fmla="*/ 44 h 56"/>
                <a:gd name="T14" fmla="*/ 22 w 24"/>
                <a:gd name="T15" fmla="*/ 50 h 56"/>
                <a:gd name="T16" fmla="*/ 20 w 24"/>
                <a:gd name="T17" fmla="*/ 54 h 56"/>
                <a:gd name="T18" fmla="*/ 16 w 24"/>
                <a:gd name="T19" fmla="*/ 56 h 56"/>
                <a:gd name="T20" fmla="*/ 12 w 24"/>
                <a:gd name="T21" fmla="*/ 56 h 56"/>
                <a:gd name="T22" fmla="*/ 8 w 24"/>
                <a:gd name="T23" fmla="*/ 56 h 56"/>
                <a:gd name="T24" fmla="*/ 4 w 24"/>
                <a:gd name="T25" fmla="*/ 54 h 56"/>
                <a:gd name="T26" fmla="*/ 2 w 24"/>
                <a:gd name="T27" fmla="*/ 50 h 56"/>
                <a:gd name="T28" fmla="*/ 0 w 24"/>
                <a:gd name="T29" fmla="*/ 44 h 56"/>
                <a:gd name="T30" fmla="*/ 0 w 24"/>
                <a:gd name="T31" fmla="*/ 12 h 56"/>
                <a:gd name="T32" fmla="*/ 2 w 24"/>
                <a:gd name="T33" fmla="*/ 8 h 56"/>
                <a:gd name="T34" fmla="*/ 4 w 24"/>
                <a:gd name="T35" fmla="*/ 4 h 56"/>
                <a:gd name="T36" fmla="*/ 6 w 24"/>
                <a:gd name="T37" fmla="*/ 2 h 56"/>
                <a:gd name="T38" fmla="*/ 12 w 24"/>
                <a:gd name="T3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56">
                  <a:moveTo>
                    <a:pt x="12" y="0"/>
                  </a:moveTo>
                  <a:lnTo>
                    <a:pt x="12" y="0"/>
                  </a:lnTo>
                  <a:lnTo>
                    <a:pt x="16" y="2"/>
                  </a:lnTo>
                  <a:lnTo>
                    <a:pt x="20" y="4"/>
                  </a:lnTo>
                  <a:lnTo>
                    <a:pt x="22" y="8"/>
                  </a:lnTo>
                  <a:lnTo>
                    <a:pt x="24" y="12"/>
                  </a:lnTo>
                  <a:lnTo>
                    <a:pt x="24" y="44"/>
                  </a:lnTo>
                  <a:lnTo>
                    <a:pt x="22" y="50"/>
                  </a:lnTo>
                  <a:lnTo>
                    <a:pt x="20" y="54"/>
                  </a:lnTo>
                  <a:lnTo>
                    <a:pt x="16" y="56"/>
                  </a:lnTo>
                  <a:lnTo>
                    <a:pt x="12" y="56"/>
                  </a:lnTo>
                  <a:lnTo>
                    <a:pt x="8" y="56"/>
                  </a:lnTo>
                  <a:lnTo>
                    <a:pt x="4" y="54"/>
                  </a:lnTo>
                  <a:lnTo>
                    <a:pt x="2" y="50"/>
                  </a:lnTo>
                  <a:lnTo>
                    <a:pt x="0" y="44"/>
                  </a:lnTo>
                  <a:lnTo>
                    <a:pt x="0" y="12"/>
                  </a:lnTo>
                  <a:lnTo>
                    <a:pt x="2" y="8"/>
                  </a:lnTo>
                  <a:lnTo>
                    <a:pt x="4" y="4"/>
                  </a:lnTo>
                  <a:lnTo>
                    <a:pt x="6" y="2"/>
                  </a:lnTo>
                  <a:lnTo>
                    <a:pt x="12" y="0"/>
                  </a:lnTo>
                  <a:close/>
                </a:path>
              </a:pathLst>
            </a:custGeom>
            <a:solidFill>
              <a:srgbClr val="BABABA"/>
            </a:solidFill>
            <a:ln w="0">
              <a:solidFill>
                <a:srgbClr val="BABABA"/>
              </a:solidFill>
              <a:prstDash val="solid"/>
              <a:round/>
              <a:headEnd/>
              <a:tailEnd/>
            </a:ln>
          </p:spPr>
          <p:txBody>
            <a:bodyPr/>
            <a:lstStyle/>
            <a:p>
              <a:endParaRPr lang="cs-CZ"/>
            </a:p>
          </p:txBody>
        </p:sp>
        <p:sp>
          <p:nvSpPr>
            <p:cNvPr id="57372" name="Freeform 28"/>
            <p:cNvSpPr>
              <a:spLocks/>
            </p:cNvSpPr>
            <p:nvPr/>
          </p:nvSpPr>
          <p:spPr bwMode="auto">
            <a:xfrm>
              <a:off x="1201" y="2059"/>
              <a:ext cx="24" cy="56"/>
            </a:xfrm>
            <a:custGeom>
              <a:avLst/>
              <a:gdLst>
                <a:gd name="T0" fmla="*/ 12 w 24"/>
                <a:gd name="T1" fmla="*/ 0 h 56"/>
                <a:gd name="T2" fmla="*/ 12 w 24"/>
                <a:gd name="T3" fmla="*/ 0 h 56"/>
                <a:gd name="T4" fmla="*/ 16 w 24"/>
                <a:gd name="T5" fmla="*/ 2 h 56"/>
                <a:gd name="T6" fmla="*/ 20 w 24"/>
                <a:gd name="T7" fmla="*/ 4 h 56"/>
                <a:gd name="T8" fmla="*/ 22 w 24"/>
                <a:gd name="T9" fmla="*/ 8 h 56"/>
                <a:gd name="T10" fmla="*/ 24 w 24"/>
                <a:gd name="T11" fmla="*/ 12 h 56"/>
                <a:gd name="T12" fmla="*/ 24 w 24"/>
                <a:gd name="T13" fmla="*/ 44 h 56"/>
                <a:gd name="T14" fmla="*/ 22 w 24"/>
                <a:gd name="T15" fmla="*/ 50 h 56"/>
                <a:gd name="T16" fmla="*/ 20 w 24"/>
                <a:gd name="T17" fmla="*/ 54 h 56"/>
                <a:gd name="T18" fmla="*/ 16 w 24"/>
                <a:gd name="T19" fmla="*/ 56 h 56"/>
                <a:gd name="T20" fmla="*/ 12 w 24"/>
                <a:gd name="T21" fmla="*/ 56 h 56"/>
                <a:gd name="T22" fmla="*/ 8 w 24"/>
                <a:gd name="T23" fmla="*/ 56 h 56"/>
                <a:gd name="T24" fmla="*/ 4 w 24"/>
                <a:gd name="T25" fmla="*/ 54 h 56"/>
                <a:gd name="T26" fmla="*/ 2 w 24"/>
                <a:gd name="T27" fmla="*/ 50 h 56"/>
                <a:gd name="T28" fmla="*/ 0 w 24"/>
                <a:gd name="T29" fmla="*/ 44 h 56"/>
                <a:gd name="T30" fmla="*/ 0 w 24"/>
                <a:gd name="T31" fmla="*/ 12 h 56"/>
                <a:gd name="T32" fmla="*/ 2 w 24"/>
                <a:gd name="T33" fmla="*/ 8 h 56"/>
                <a:gd name="T34" fmla="*/ 4 w 24"/>
                <a:gd name="T35" fmla="*/ 4 h 56"/>
                <a:gd name="T36" fmla="*/ 6 w 24"/>
                <a:gd name="T37" fmla="*/ 2 h 56"/>
                <a:gd name="T38" fmla="*/ 12 w 24"/>
                <a:gd name="T3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56">
                  <a:moveTo>
                    <a:pt x="12" y="0"/>
                  </a:moveTo>
                  <a:lnTo>
                    <a:pt x="12" y="0"/>
                  </a:lnTo>
                  <a:lnTo>
                    <a:pt x="16" y="2"/>
                  </a:lnTo>
                  <a:lnTo>
                    <a:pt x="20" y="4"/>
                  </a:lnTo>
                  <a:lnTo>
                    <a:pt x="22" y="8"/>
                  </a:lnTo>
                  <a:lnTo>
                    <a:pt x="24" y="12"/>
                  </a:lnTo>
                  <a:lnTo>
                    <a:pt x="24" y="44"/>
                  </a:lnTo>
                  <a:lnTo>
                    <a:pt x="22" y="50"/>
                  </a:lnTo>
                  <a:lnTo>
                    <a:pt x="20" y="54"/>
                  </a:lnTo>
                  <a:lnTo>
                    <a:pt x="16" y="56"/>
                  </a:lnTo>
                  <a:lnTo>
                    <a:pt x="12" y="56"/>
                  </a:lnTo>
                  <a:lnTo>
                    <a:pt x="8" y="56"/>
                  </a:lnTo>
                  <a:lnTo>
                    <a:pt x="4" y="54"/>
                  </a:lnTo>
                  <a:lnTo>
                    <a:pt x="2" y="50"/>
                  </a:lnTo>
                  <a:lnTo>
                    <a:pt x="0" y="44"/>
                  </a:lnTo>
                  <a:lnTo>
                    <a:pt x="0" y="12"/>
                  </a:lnTo>
                  <a:lnTo>
                    <a:pt x="2" y="8"/>
                  </a:lnTo>
                  <a:lnTo>
                    <a:pt x="4" y="4"/>
                  </a:lnTo>
                  <a:lnTo>
                    <a:pt x="6" y="2"/>
                  </a:lnTo>
                  <a:lnTo>
                    <a:pt x="12"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73" name="Freeform 29"/>
            <p:cNvSpPr>
              <a:spLocks/>
            </p:cNvSpPr>
            <p:nvPr/>
          </p:nvSpPr>
          <p:spPr bwMode="auto">
            <a:xfrm>
              <a:off x="951" y="2003"/>
              <a:ext cx="274" cy="112"/>
            </a:xfrm>
            <a:custGeom>
              <a:avLst/>
              <a:gdLst>
                <a:gd name="T0" fmla="*/ 274 w 274"/>
                <a:gd name="T1" fmla="*/ 44 h 112"/>
                <a:gd name="T2" fmla="*/ 272 w 274"/>
                <a:gd name="T3" fmla="*/ 50 h 112"/>
                <a:gd name="T4" fmla="*/ 268 w 274"/>
                <a:gd name="T5" fmla="*/ 54 h 112"/>
                <a:gd name="T6" fmla="*/ 264 w 274"/>
                <a:gd name="T7" fmla="*/ 56 h 112"/>
                <a:gd name="T8" fmla="*/ 262 w 274"/>
                <a:gd name="T9" fmla="*/ 56 h 112"/>
                <a:gd name="T10" fmla="*/ 256 w 274"/>
                <a:gd name="T11" fmla="*/ 58 h 112"/>
                <a:gd name="T12" fmla="*/ 254 w 274"/>
                <a:gd name="T13" fmla="*/ 60 h 112"/>
                <a:gd name="T14" fmla="*/ 252 w 274"/>
                <a:gd name="T15" fmla="*/ 64 h 112"/>
                <a:gd name="T16" fmla="*/ 250 w 274"/>
                <a:gd name="T17" fmla="*/ 68 h 112"/>
                <a:gd name="T18" fmla="*/ 250 w 274"/>
                <a:gd name="T19" fmla="*/ 100 h 112"/>
                <a:gd name="T20" fmla="*/ 252 w 274"/>
                <a:gd name="T21" fmla="*/ 106 h 112"/>
                <a:gd name="T22" fmla="*/ 254 w 274"/>
                <a:gd name="T23" fmla="*/ 110 h 112"/>
                <a:gd name="T24" fmla="*/ 258 w 274"/>
                <a:gd name="T25" fmla="*/ 112 h 112"/>
                <a:gd name="T26" fmla="*/ 0 w 274"/>
                <a:gd name="T27" fmla="*/ 112 h 112"/>
                <a:gd name="T28" fmla="*/ 0 w 274"/>
                <a:gd name="T29" fmla="*/ 0 h 112"/>
                <a:gd name="T30" fmla="*/ 250 w 274"/>
                <a:gd name="T31" fmla="*/ 0 h 112"/>
                <a:gd name="T32" fmla="*/ 262 w 274"/>
                <a:gd name="T33" fmla="*/ 0 h 112"/>
                <a:gd name="T34" fmla="*/ 266 w 274"/>
                <a:gd name="T35" fmla="*/ 0 h 112"/>
                <a:gd name="T36" fmla="*/ 270 w 274"/>
                <a:gd name="T37" fmla="*/ 4 h 112"/>
                <a:gd name="T38" fmla="*/ 272 w 274"/>
                <a:gd name="T39" fmla="*/ 8 h 112"/>
                <a:gd name="T40" fmla="*/ 274 w 274"/>
                <a:gd name="T41" fmla="*/ 12 h 112"/>
                <a:gd name="T42" fmla="*/ 274 w 274"/>
                <a:gd name="T4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112">
                  <a:moveTo>
                    <a:pt x="274" y="44"/>
                  </a:moveTo>
                  <a:lnTo>
                    <a:pt x="272" y="50"/>
                  </a:lnTo>
                  <a:lnTo>
                    <a:pt x="268" y="54"/>
                  </a:lnTo>
                  <a:lnTo>
                    <a:pt x="264" y="56"/>
                  </a:lnTo>
                  <a:lnTo>
                    <a:pt x="262" y="56"/>
                  </a:lnTo>
                  <a:lnTo>
                    <a:pt x="256" y="58"/>
                  </a:lnTo>
                  <a:lnTo>
                    <a:pt x="254" y="60"/>
                  </a:lnTo>
                  <a:lnTo>
                    <a:pt x="252" y="64"/>
                  </a:lnTo>
                  <a:lnTo>
                    <a:pt x="250" y="68"/>
                  </a:lnTo>
                  <a:lnTo>
                    <a:pt x="250" y="100"/>
                  </a:lnTo>
                  <a:lnTo>
                    <a:pt x="252" y="106"/>
                  </a:lnTo>
                  <a:lnTo>
                    <a:pt x="254" y="110"/>
                  </a:lnTo>
                  <a:lnTo>
                    <a:pt x="258" y="112"/>
                  </a:lnTo>
                  <a:lnTo>
                    <a:pt x="0" y="112"/>
                  </a:lnTo>
                  <a:lnTo>
                    <a:pt x="0" y="0"/>
                  </a:lnTo>
                  <a:lnTo>
                    <a:pt x="250" y="0"/>
                  </a:lnTo>
                  <a:lnTo>
                    <a:pt x="262" y="0"/>
                  </a:lnTo>
                  <a:lnTo>
                    <a:pt x="266" y="0"/>
                  </a:lnTo>
                  <a:lnTo>
                    <a:pt x="270" y="4"/>
                  </a:lnTo>
                  <a:lnTo>
                    <a:pt x="272" y="8"/>
                  </a:lnTo>
                  <a:lnTo>
                    <a:pt x="274" y="12"/>
                  </a:lnTo>
                  <a:lnTo>
                    <a:pt x="274" y="44"/>
                  </a:lnTo>
                  <a:close/>
                </a:path>
              </a:pathLst>
            </a:custGeom>
            <a:solidFill>
              <a:srgbClr val="BABABA"/>
            </a:solidFill>
            <a:ln w="0">
              <a:solidFill>
                <a:srgbClr val="BABABA"/>
              </a:solidFill>
              <a:prstDash val="solid"/>
              <a:round/>
              <a:headEnd/>
              <a:tailEnd/>
            </a:ln>
          </p:spPr>
          <p:txBody>
            <a:bodyPr/>
            <a:lstStyle/>
            <a:p>
              <a:endParaRPr lang="cs-CZ"/>
            </a:p>
          </p:txBody>
        </p:sp>
        <p:sp>
          <p:nvSpPr>
            <p:cNvPr id="57374" name="Freeform 30"/>
            <p:cNvSpPr>
              <a:spLocks/>
            </p:cNvSpPr>
            <p:nvPr/>
          </p:nvSpPr>
          <p:spPr bwMode="auto">
            <a:xfrm>
              <a:off x="951" y="2003"/>
              <a:ext cx="274" cy="112"/>
            </a:xfrm>
            <a:custGeom>
              <a:avLst/>
              <a:gdLst>
                <a:gd name="T0" fmla="*/ 274 w 274"/>
                <a:gd name="T1" fmla="*/ 44 h 112"/>
                <a:gd name="T2" fmla="*/ 272 w 274"/>
                <a:gd name="T3" fmla="*/ 50 h 112"/>
                <a:gd name="T4" fmla="*/ 268 w 274"/>
                <a:gd name="T5" fmla="*/ 54 h 112"/>
                <a:gd name="T6" fmla="*/ 264 w 274"/>
                <a:gd name="T7" fmla="*/ 56 h 112"/>
                <a:gd name="T8" fmla="*/ 262 w 274"/>
                <a:gd name="T9" fmla="*/ 56 h 112"/>
                <a:gd name="T10" fmla="*/ 256 w 274"/>
                <a:gd name="T11" fmla="*/ 58 h 112"/>
                <a:gd name="T12" fmla="*/ 254 w 274"/>
                <a:gd name="T13" fmla="*/ 60 h 112"/>
                <a:gd name="T14" fmla="*/ 252 w 274"/>
                <a:gd name="T15" fmla="*/ 64 h 112"/>
                <a:gd name="T16" fmla="*/ 250 w 274"/>
                <a:gd name="T17" fmla="*/ 68 h 112"/>
                <a:gd name="T18" fmla="*/ 250 w 274"/>
                <a:gd name="T19" fmla="*/ 100 h 112"/>
                <a:gd name="T20" fmla="*/ 252 w 274"/>
                <a:gd name="T21" fmla="*/ 106 h 112"/>
                <a:gd name="T22" fmla="*/ 254 w 274"/>
                <a:gd name="T23" fmla="*/ 110 h 112"/>
                <a:gd name="T24" fmla="*/ 258 w 274"/>
                <a:gd name="T25" fmla="*/ 112 h 112"/>
                <a:gd name="T26" fmla="*/ 0 w 274"/>
                <a:gd name="T27" fmla="*/ 112 h 112"/>
                <a:gd name="T28" fmla="*/ 0 w 274"/>
                <a:gd name="T29" fmla="*/ 0 h 112"/>
                <a:gd name="T30" fmla="*/ 250 w 274"/>
                <a:gd name="T31" fmla="*/ 0 h 112"/>
                <a:gd name="T32" fmla="*/ 262 w 274"/>
                <a:gd name="T33" fmla="*/ 0 h 112"/>
                <a:gd name="T34" fmla="*/ 266 w 274"/>
                <a:gd name="T35" fmla="*/ 0 h 112"/>
                <a:gd name="T36" fmla="*/ 270 w 274"/>
                <a:gd name="T37" fmla="*/ 4 h 112"/>
                <a:gd name="T38" fmla="*/ 272 w 274"/>
                <a:gd name="T39" fmla="*/ 8 h 112"/>
                <a:gd name="T40" fmla="*/ 274 w 274"/>
                <a:gd name="T41" fmla="*/ 12 h 112"/>
                <a:gd name="T42" fmla="*/ 274 w 274"/>
                <a:gd name="T43" fmla="*/ 4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112">
                  <a:moveTo>
                    <a:pt x="274" y="44"/>
                  </a:moveTo>
                  <a:lnTo>
                    <a:pt x="272" y="50"/>
                  </a:lnTo>
                  <a:lnTo>
                    <a:pt x="268" y="54"/>
                  </a:lnTo>
                  <a:lnTo>
                    <a:pt x="264" y="56"/>
                  </a:lnTo>
                  <a:lnTo>
                    <a:pt x="262" y="56"/>
                  </a:lnTo>
                  <a:lnTo>
                    <a:pt x="256" y="58"/>
                  </a:lnTo>
                  <a:lnTo>
                    <a:pt x="254" y="60"/>
                  </a:lnTo>
                  <a:lnTo>
                    <a:pt x="252" y="64"/>
                  </a:lnTo>
                  <a:lnTo>
                    <a:pt x="250" y="68"/>
                  </a:lnTo>
                  <a:lnTo>
                    <a:pt x="250" y="100"/>
                  </a:lnTo>
                  <a:lnTo>
                    <a:pt x="252" y="106"/>
                  </a:lnTo>
                  <a:lnTo>
                    <a:pt x="254" y="110"/>
                  </a:lnTo>
                  <a:lnTo>
                    <a:pt x="258" y="112"/>
                  </a:lnTo>
                  <a:lnTo>
                    <a:pt x="0" y="112"/>
                  </a:lnTo>
                  <a:lnTo>
                    <a:pt x="0" y="0"/>
                  </a:lnTo>
                  <a:lnTo>
                    <a:pt x="250" y="0"/>
                  </a:lnTo>
                  <a:lnTo>
                    <a:pt x="262" y="0"/>
                  </a:lnTo>
                  <a:lnTo>
                    <a:pt x="266" y="0"/>
                  </a:lnTo>
                  <a:lnTo>
                    <a:pt x="270" y="4"/>
                  </a:lnTo>
                  <a:lnTo>
                    <a:pt x="272" y="8"/>
                  </a:lnTo>
                  <a:lnTo>
                    <a:pt x="274" y="12"/>
                  </a:lnTo>
                  <a:lnTo>
                    <a:pt x="274" y="4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75" name="Freeform 31"/>
            <p:cNvSpPr>
              <a:spLocks/>
            </p:cNvSpPr>
            <p:nvPr/>
          </p:nvSpPr>
          <p:spPr bwMode="auto">
            <a:xfrm>
              <a:off x="1255" y="2003"/>
              <a:ext cx="22" cy="56"/>
            </a:xfrm>
            <a:custGeom>
              <a:avLst/>
              <a:gdLst>
                <a:gd name="T0" fmla="*/ 12 w 22"/>
                <a:gd name="T1" fmla="*/ 56 h 56"/>
                <a:gd name="T2" fmla="*/ 10 w 22"/>
                <a:gd name="T3" fmla="*/ 56 h 56"/>
                <a:gd name="T4" fmla="*/ 6 w 22"/>
                <a:gd name="T5" fmla="*/ 54 h 56"/>
                <a:gd name="T6" fmla="*/ 2 w 22"/>
                <a:gd name="T7" fmla="*/ 52 h 56"/>
                <a:gd name="T8" fmla="*/ 0 w 22"/>
                <a:gd name="T9" fmla="*/ 48 h 56"/>
                <a:gd name="T10" fmla="*/ 0 w 22"/>
                <a:gd name="T11" fmla="*/ 44 h 56"/>
                <a:gd name="T12" fmla="*/ 0 w 22"/>
                <a:gd name="T13" fmla="*/ 12 h 56"/>
                <a:gd name="T14" fmla="*/ 0 w 22"/>
                <a:gd name="T15" fmla="*/ 6 h 56"/>
                <a:gd name="T16" fmla="*/ 2 w 22"/>
                <a:gd name="T17" fmla="*/ 2 h 56"/>
                <a:gd name="T18" fmla="*/ 6 w 22"/>
                <a:gd name="T19" fmla="*/ 0 h 56"/>
                <a:gd name="T20" fmla="*/ 10 w 22"/>
                <a:gd name="T21" fmla="*/ 0 h 56"/>
                <a:gd name="T22" fmla="*/ 14 w 22"/>
                <a:gd name="T23" fmla="*/ 0 h 56"/>
                <a:gd name="T24" fmla="*/ 18 w 22"/>
                <a:gd name="T25" fmla="*/ 2 h 56"/>
                <a:gd name="T26" fmla="*/ 22 w 22"/>
                <a:gd name="T27" fmla="*/ 6 h 56"/>
                <a:gd name="T28" fmla="*/ 22 w 22"/>
                <a:gd name="T29" fmla="*/ 12 h 56"/>
                <a:gd name="T30" fmla="*/ 22 w 22"/>
                <a:gd name="T31" fmla="*/ 44 h 56"/>
                <a:gd name="T32" fmla="*/ 22 w 22"/>
                <a:gd name="T33" fmla="*/ 48 h 56"/>
                <a:gd name="T34" fmla="*/ 20 w 22"/>
                <a:gd name="T35" fmla="*/ 52 h 56"/>
                <a:gd name="T36" fmla="*/ 16 w 22"/>
                <a:gd name="T37" fmla="*/ 54 h 56"/>
                <a:gd name="T38" fmla="*/ 12 w 22"/>
                <a:gd name="T3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56">
                  <a:moveTo>
                    <a:pt x="12" y="56"/>
                  </a:moveTo>
                  <a:lnTo>
                    <a:pt x="10" y="56"/>
                  </a:lnTo>
                  <a:lnTo>
                    <a:pt x="6" y="54"/>
                  </a:lnTo>
                  <a:lnTo>
                    <a:pt x="2" y="52"/>
                  </a:lnTo>
                  <a:lnTo>
                    <a:pt x="0" y="48"/>
                  </a:lnTo>
                  <a:lnTo>
                    <a:pt x="0" y="44"/>
                  </a:lnTo>
                  <a:lnTo>
                    <a:pt x="0" y="12"/>
                  </a:lnTo>
                  <a:lnTo>
                    <a:pt x="0" y="6"/>
                  </a:lnTo>
                  <a:lnTo>
                    <a:pt x="2" y="2"/>
                  </a:lnTo>
                  <a:lnTo>
                    <a:pt x="6" y="0"/>
                  </a:lnTo>
                  <a:lnTo>
                    <a:pt x="10" y="0"/>
                  </a:lnTo>
                  <a:lnTo>
                    <a:pt x="14" y="0"/>
                  </a:lnTo>
                  <a:lnTo>
                    <a:pt x="18" y="2"/>
                  </a:lnTo>
                  <a:lnTo>
                    <a:pt x="22" y="6"/>
                  </a:lnTo>
                  <a:lnTo>
                    <a:pt x="22" y="12"/>
                  </a:lnTo>
                  <a:lnTo>
                    <a:pt x="22" y="44"/>
                  </a:lnTo>
                  <a:lnTo>
                    <a:pt x="22" y="48"/>
                  </a:lnTo>
                  <a:lnTo>
                    <a:pt x="20" y="52"/>
                  </a:lnTo>
                  <a:lnTo>
                    <a:pt x="16" y="54"/>
                  </a:lnTo>
                  <a:lnTo>
                    <a:pt x="12" y="56"/>
                  </a:lnTo>
                  <a:close/>
                </a:path>
              </a:pathLst>
            </a:custGeom>
            <a:solidFill>
              <a:srgbClr val="BABABA"/>
            </a:solidFill>
            <a:ln w="0">
              <a:solidFill>
                <a:srgbClr val="BABABA"/>
              </a:solidFill>
              <a:prstDash val="solid"/>
              <a:round/>
              <a:headEnd/>
              <a:tailEnd/>
            </a:ln>
          </p:spPr>
          <p:txBody>
            <a:bodyPr/>
            <a:lstStyle/>
            <a:p>
              <a:endParaRPr lang="cs-CZ"/>
            </a:p>
          </p:txBody>
        </p:sp>
        <p:sp>
          <p:nvSpPr>
            <p:cNvPr id="57376" name="Freeform 32"/>
            <p:cNvSpPr>
              <a:spLocks/>
            </p:cNvSpPr>
            <p:nvPr/>
          </p:nvSpPr>
          <p:spPr bwMode="auto">
            <a:xfrm>
              <a:off x="1255" y="2003"/>
              <a:ext cx="22" cy="56"/>
            </a:xfrm>
            <a:custGeom>
              <a:avLst/>
              <a:gdLst>
                <a:gd name="T0" fmla="*/ 12 w 22"/>
                <a:gd name="T1" fmla="*/ 56 h 56"/>
                <a:gd name="T2" fmla="*/ 10 w 22"/>
                <a:gd name="T3" fmla="*/ 56 h 56"/>
                <a:gd name="T4" fmla="*/ 6 w 22"/>
                <a:gd name="T5" fmla="*/ 54 h 56"/>
                <a:gd name="T6" fmla="*/ 2 w 22"/>
                <a:gd name="T7" fmla="*/ 52 h 56"/>
                <a:gd name="T8" fmla="*/ 0 w 22"/>
                <a:gd name="T9" fmla="*/ 48 h 56"/>
                <a:gd name="T10" fmla="*/ 0 w 22"/>
                <a:gd name="T11" fmla="*/ 44 h 56"/>
                <a:gd name="T12" fmla="*/ 0 w 22"/>
                <a:gd name="T13" fmla="*/ 12 h 56"/>
                <a:gd name="T14" fmla="*/ 0 w 22"/>
                <a:gd name="T15" fmla="*/ 6 h 56"/>
                <a:gd name="T16" fmla="*/ 2 w 22"/>
                <a:gd name="T17" fmla="*/ 2 h 56"/>
                <a:gd name="T18" fmla="*/ 6 w 22"/>
                <a:gd name="T19" fmla="*/ 0 h 56"/>
                <a:gd name="T20" fmla="*/ 10 w 22"/>
                <a:gd name="T21" fmla="*/ 0 h 56"/>
                <a:gd name="T22" fmla="*/ 14 w 22"/>
                <a:gd name="T23" fmla="*/ 0 h 56"/>
                <a:gd name="T24" fmla="*/ 18 w 22"/>
                <a:gd name="T25" fmla="*/ 2 h 56"/>
                <a:gd name="T26" fmla="*/ 22 w 22"/>
                <a:gd name="T27" fmla="*/ 6 h 56"/>
                <a:gd name="T28" fmla="*/ 22 w 22"/>
                <a:gd name="T29" fmla="*/ 12 h 56"/>
                <a:gd name="T30" fmla="*/ 22 w 22"/>
                <a:gd name="T31" fmla="*/ 44 h 56"/>
                <a:gd name="T32" fmla="*/ 22 w 22"/>
                <a:gd name="T33" fmla="*/ 48 h 56"/>
                <a:gd name="T34" fmla="*/ 20 w 22"/>
                <a:gd name="T35" fmla="*/ 52 h 56"/>
                <a:gd name="T36" fmla="*/ 16 w 22"/>
                <a:gd name="T37" fmla="*/ 54 h 56"/>
                <a:gd name="T38" fmla="*/ 12 w 22"/>
                <a:gd name="T3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56">
                  <a:moveTo>
                    <a:pt x="12" y="56"/>
                  </a:moveTo>
                  <a:lnTo>
                    <a:pt x="10" y="56"/>
                  </a:lnTo>
                  <a:lnTo>
                    <a:pt x="6" y="54"/>
                  </a:lnTo>
                  <a:lnTo>
                    <a:pt x="2" y="52"/>
                  </a:lnTo>
                  <a:lnTo>
                    <a:pt x="0" y="48"/>
                  </a:lnTo>
                  <a:lnTo>
                    <a:pt x="0" y="44"/>
                  </a:lnTo>
                  <a:lnTo>
                    <a:pt x="0" y="12"/>
                  </a:lnTo>
                  <a:lnTo>
                    <a:pt x="0" y="6"/>
                  </a:lnTo>
                  <a:lnTo>
                    <a:pt x="2" y="2"/>
                  </a:lnTo>
                  <a:lnTo>
                    <a:pt x="6" y="0"/>
                  </a:lnTo>
                  <a:lnTo>
                    <a:pt x="10" y="0"/>
                  </a:lnTo>
                  <a:lnTo>
                    <a:pt x="14" y="0"/>
                  </a:lnTo>
                  <a:lnTo>
                    <a:pt x="18" y="2"/>
                  </a:lnTo>
                  <a:lnTo>
                    <a:pt x="22" y="6"/>
                  </a:lnTo>
                  <a:lnTo>
                    <a:pt x="22" y="12"/>
                  </a:lnTo>
                  <a:lnTo>
                    <a:pt x="22" y="44"/>
                  </a:lnTo>
                  <a:lnTo>
                    <a:pt x="22" y="48"/>
                  </a:lnTo>
                  <a:lnTo>
                    <a:pt x="20" y="52"/>
                  </a:lnTo>
                  <a:lnTo>
                    <a:pt x="16" y="54"/>
                  </a:lnTo>
                  <a:lnTo>
                    <a:pt x="12" y="5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77" name="Freeform 33"/>
            <p:cNvSpPr>
              <a:spLocks/>
            </p:cNvSpPr>
            <p:nvPr/>
          </p:nvSpPr>
          <p:spPr bwMode="auto">
            <a:xfrm>
              <a:off x="1255" y="2003"/>
              <a:ext cx="148" cy="112"/>
            </a:xfrm>
            <a:custGeom>
              <a:avLst/>
              <a:gdLst>
                <a:gd name="T0" fmla="*/ 0 w 148"/>
                <a:gd name="T1" fmla="*/ 68 h 112"/>
                <a:gd name="T2" fmla="*/ 0 w 148"/>
                <a:gd name="T3" fmla="*/ 62 h 112"/>
                <a:gd name="T4" fmla="*/ 4 w 148"/>
                <a:gd name="T5" fmla="*/ 58 h 112"/>
                <a:gd name="T6" fmla="*/ 8 w 148"/>
                <a:gd name="T7" fmla="*/ 56 h 112"/>
                <a:gd name="T8" fmla="*/ 12 w 148"/>
                <a:gd name="T9" fmla="*/ 56 h 112"/>
                <a:gd name="T10" fmla="*/ 16 w 148"/>
                <a:gd name="T11" fmla="*/ 54 h 112"/>
                <a:gd name="T12" fmla="*/ 20 w 148"/>
                <a:gd name="T13" fmla="*/ 52 h 112"/>
                <a:gd name="T14" fmla="*/ 22 w 148"/>
                <a:gd name="T15" fmla="*/ 48 h 112"/>
                <a:gd name="T16" fmla="*/ 22 w 148"/>
                <a:gd name="T17" fmla="*/ 44 h 112"/>
                <a:gd name="T18" fmla="*/ 22 w 148"/>
                <a:gd name="T19" fmla="*/ 12 h 112"/>
                <a:gd name="T20" fmla="*/ 22 w 148"/>
                <a:gd name="T21" fmla="*/ 6 h 112"/>
                <a:gd name="T22" fmla="*/ 18 w 148"/>
                <a:gd name="T23" fmla="*/ 2 h 112"/>
                <a:gd name="T24" fmla="*/ 14 w 148"/>
                <a:gd name="T25" fmla="*/ 0 h 112"/>
                <a:gd name="T26" fmla="*/ 148 w 148"/>
                <a:gd name="T27" fmla="*/ 0 h 112"/>
                <a:gd name="T28" fmla="*/ 148 w 148"/>
                <a:gd name="T29" fmla="*/ 112 h 112"/>
                <a:gd name="T30" fmla="*/ 22 w 148"/>
                <a:gd name="T31" fmla="*/ 112 h 112"/>
                <a:gd name="T32" fmla="*/ 10 w 148"/>
                <a:gd name="T33" fmla="*/ 112 h 112"/>
                <a:gd name="T34" fmla="*/ 6 w 148"/>
                <a:gd name="T35" fmla="*/ 112 h 112"/>
                <a:gd name="T36" fmla="*/ 2 w 148"/>
                <a:gd name="T37" fmla="*/ 108 h 112"/>
                <a:gd name="T38" fmla="*/ 0 w 148"/>
                <a:gd name="T39" fmla="*/ 104 h 112"/>
                <a:gd name="T40" fmla="*/ 0 w 148"/>
                <a:gd name="T41" fmla="*/ 100 h 112"/>
                <a:gd name="T42" fmla="*/ 0 w 148"/>
                <a:gd name="T43"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112">
                  <a:moveTo>
                    <a:pt x="0" y="68"/>
                  </a:moveTo>
                  <a:lnTo>
                    <a:pt x="0" y="62"/>
                  </a:lnTo>
                  <a:lnTo>
                    <a:pt x="4" y="58"/>
                  </a:lnTo>
                  <a:lnTo>
                    <a:pt x="8" y="56"/>
                  </a:lnTo>
                  <a:lnTo>
                    <a:pt x="12" y="56"/>
                  </a:lnTo>
                  <a:lnTo>
                    <a:pt x="16" y="54"/>
                  </a:lnTo>
                  <a:lnTo>
                    <a:pt x="20" y="52"/>
                  </a:lnTo>
                  <a:lnTo>
                    <a:pt x="22" y="48"/>
                  </a:lnTo>
                  <a:lnTo>
                    <a:pt x="22" y="44"/>
                  </a:lnTo>
                  <a:lnTo>
                    <a:pt x="22" y="12"/>
                  </a:lnTo>
                  <a:lnTo>
                    <a:pt x="22" y="6"/>
                  </a:lnTo>
                  <a:lnTo>
                    <a:pt x="18" y="2"/>
                  </a:lnTo>
                  <a:lnTo>
                    <a:pt x="14" y="0"/>
                  </a:lnTo>
                  <a:lnTo>
                    <a:pt x="148" y="0"/>
                  </a:lnTo>
                  <a:lnTo>
                    <a:pt x="148" y="112"/>
                  </a:lnTo>
                  <a:lnTo>
                    <a:pt x="22" y="112"/>
                  </a:lnTo>
                  <a:lnTo>
                    <a:pt x="10" y="112"/>
                  </a:lnTo>
                  <a:lnTo>
                    <a:pt x="6" y="112"/>
                  </a:lnTo>
                  <a:lnTo>
                    <a:pt x="2" y="108"/>
                  </a:lnTo>
                  <a:lnTo>
                    <a:pt x="0" y="104"/>
                  </a:lnTo>
                  <a:lnTo>
                    <a:pt x="0" y="100"/>
                  </a:lnTo>
                  <a:lnTo>
                    <a:pt x="0" y="68"/>
                  </a:lnTo>
                  <a:close/>
                </a:path>
              </a:pathLst>
            </a:custGeom>
            <a:solidFill>
              <a:srgbClr val="BABABA"/>
            </a:solidFill>
            <a:ln w="0">
              <a:solidFill>
                <a:srgbClr val="BABABA"/>
              </a:solidFill>
              <a:prstDash val="solid"/>
              <a:round/>
              <a:headEnd/>
              <a:tailEnd/>
            </a:ln>
          </p:spPr>
          <p:txBody>
            <a:bodyPr/>
            <a:lstStyle/>
            <a:p>
              <a:endParaRPr lang="cs-CZ"/>
            </a:p>
          </p:txBody>
        </p:sp>
        <p:sp>
          <p:nvSpPr>
            <p:cNvPr id="57378" name="Freeform 34"/>
            <p:cNvSpPr>
              <a:spLocks/>
            </p:cNvSpPr>
            <p:nvPr/>
          </p:nvSpPr>
          <p:spPr bwMode="auto">
            <a:xfrm>
              <a:off x="1255" y="2003"/>
              <a:ext cx="148" cy="112"/>
            </a:xfrm>
            <a:custGeom>
              <a:avLst/>
              <a:gdLst>
                <a:gd name="T0" fmla="*/ 0 w 148"/>
                <a:gd name="T1" fmla="*/ 68 h 112"/>
                <a:gd name="T2" fmla="*/ 0 w 148"/>
                <a:gd name="T3" fmla="*/ 62 h 112"/>
                <a:gd name="T4" fmla="*/ 4 w 148"/>
                <a:gd name="T5" fmla="*/ 58 h 112"/>
                <a:gd name="T6" fmla="*/ 8 w 148"/>
                <a:gd name="T7" fmla="*/ 56 h 112"/>
                <a:gd name="T8" fmla="*/ 12 w 148"/>
                <a:gd name="T9" fmla="*/ 56 h 112"/>
                <a:gd name="T10" fmla="*/ 16 w 148"/>
                <a:gd name="T11" fmla="*/ 54 h 112"/>
                <a:gd name="T12" fmla="*/ 20 w 148"/>
                <a:gd name="T13" fmla="*/ 52 h 112"/>
                <a:gd name="T14" fmla="*/ 22 w 148"/>
                <a:gd name="T15" fmla="*/ 48 h 112"/>
                <a:gd name="T16" fmla="*/ 22 w 148"/>
                <a:gd name="T17" fmla="*/ 44 h 112"/>
                <a:gd name="T18" fmla="*/ 22 w 148"/>
                <a:gd name="T19" fmla="*/ 12 h 112"/>
                <a:gd name="T20" fmla="*/ 22 w 148"/>
                <a:gd name="T21" fmla="*/ 6 h 112"/>
                <a:gd name="T22" fmla="*/ 18 w 148"/>
                <a:gd name="T23" fmla="*/ 2 h 112"/>
                <a:gd name="T24" fmla="*/ 14 w 148"/>
                <a:gd name="T25" fmla="*/ 0 h 112"/>
                <a:gd name="T26" fmla="*/ 148 w 148"/>
                <a:gd name="T27" fmla="*/ 0 h 112"/>
                <a:gd name="T28" fmla="*/ 148 w 148"/>
                <a:gd name="T29" fmla="*/ 112 h 112"/>
                <a:gd name="T30" fmla="*/ 22 w 148"/>
                <a:gd name="T31" fmla="*/ 112 h 112"/>
                <a:gd name="T32" fmla="*/ 10 w 148"/>
                <a:gd name="T33" fmla="*/ 112 h 112"/>
                <a:gd name="T34" fmla="*/ 6 w 148"/>
                <a:gd name="T35" fmla="*/ 112 h 112"/>
                <a:gd name="T36" fmla="*/ 2 w 148"/>
                <a:gd name="T37" fmla="*/ 108 h 112"/>
                <a:gd name="T38" fmla="*/ 0 w 148"/>
                <a:gd name="T39" fmla="*/ 104 h 112"/>
                <a:gd name="T40" fmla="*/ 0 w 148"/>
                <a:gd name="T41" fmla="*/ 100 h 112"/>
                <a:gd name="T42" fmla="*/ 0 w 148"/>
                <a:gd name="T43"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112">
                  <a:moveTo>
                    <a:pt x="0" y="68"/>
                  </a:moveTo>
                  <a:lnTo>
                    <a:pt x="0" y="62"/>
                  </a:lnTo>
                  <a:lnTo>
                    <a:pt x="4" y="58"/>
                  </a:lnTo>
                  <a:lnTo>
                    <a:pt x="8" y="56"/>
                  </a:lnTo>
                  <a:lnTo>
                    <a:pt x="12" y="56"/>
                  </a:lnTo>
                  <a:lnTo>
                    <a:pt x="16" y="54"/>
                  </a:lnTo>
                  <a:lnTo>
                    <a:pt x="20" y="52"/>
                  </a:lnTo>
                  <a:lnTo>
                    <a:pt x="22" y="48"/>
                  </a:lnTo>
                  <a:lnTo>
                    <a:pt x="22" y="44"/>
                  </a:lnTo>
                  <a:lnTo>
                    <a:pt x="22" y="12"/>
                  </a:lnTo>
                  <a:lnTo>
                    <a:pt x="22" y="6"/>
                  </a:lnTo>
                  <a:lnTo>
                    <a:pt x="18" y="2"/>
                  </a:lnTo>
                  <a:lnTo>
                    <a:pt x="14" y="0"/>
                  </a:lnTo>
                  <a:lnTo>
                    <a:pt x="148" y="0"/>
                  </a:lnTo>
                  <a:lnTo>
                    <a:pt x="148" y="112"/>
                  </a:lnTo>
                  <a:lnTo>
                    <a:pt x="22" y="112"/>
                  </a:lnTo>
                  <a:lnTo>
                    <a:pt x="10" y="112"/>
                  </a:lnTo>
                  <a:lnTo>
                    <a:pt x="6" y="112"/>
                  </a:lnTo>
                  <a:lnTo>
                    <a:pt x="2" y="108"/>
                  </a:lnTo>
                  <a:lnTo>
                    <a:pt x="0" y="104"/>
                  </a:lnTo>
                  <a:lnTo>
                    <a:pt x="0" y="100"/>
                  </a:lnTo>
                  <a:lnTo>
                    <a:pt x="0" y="6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79" name="Rectangle 35"/>
            <p:cNvSpPr>
              <a:spLocks noChangeArrowheads="1"/>
            </p:cNvSpPr>
            <p:nvPr/>
          </p:nvSpPr>
          <p:spPr bwMode="auto">
            <a:xfrm>
              <a:off x="1403" y="2053"/>
              <a:ext cx="56" cy="12"/>
            </a:xfrm>
            <a:prstGeom prst="rect">
              <a:avLst/>
            </a:prstGeom>
            <a:solidFill>
              <a:srgbClr val="BABABA"/>
            </a:solidFill>
            <a:ln w="0">
              <a:solidFill>
                <a:srgbClr val="BABABA"/>
              </a:solidFill>
              <a:miter lim="800000"/>
              <a:headEnd/>
              <a:tailEnd/>
            </a:ln>
          </p:spPr>
          <p:txBody>
            <a:bodyPr/>
            <a:lstStyle/>
            <a:p>
              <a:endParaRPr lang="cs-CZ"/>
            </a:p>
          </p:txBody>
        </p:sp>
        <p:sp>
          <p:nvSpPr>
            <p:cNvPr id="57380" name="Rectangle 36"/>
            <p:cNvSpPr>
              <a:spLocks noChangeArrowheads="1"/>
            </p:cNvSpPr>
            <p:nvPr/>
          </p:nvSpPr>
          <p:spPr bwMode="auto">
            <a:xfrm>
              <a:off x="1403" y="2053"/>
              <a:ext cx="56"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81" name="Rectangle 37"/>
            <p:cNvSpPr>
              <a:spLocks noChangeArrowheads="1"/>
            </p:cNvSpPr>
            <p:nvPr/>
          </p:nvSpPr>
          <p:spPr bwMode="auto">
            <a:xfrm>
              <a:off x="1033" y="2135"/>
              <a:ext cx="56" cy="302"/>
            </a:xfrm>
            <a:prstGeom prst="rect">
              <a:avLst/>
            </a:prstGeom>
            <a:solidFill>
              <a:srgbClr val="BABABA"/>
            </a:solidFill>
            <a:ln w="0">
              <a:solidFill>
                <a:srgbClr val="BABABA"/>
              </a:solidFill>
              <a:miter lim="800000"/>
              <a:headEnd/>
              <a:tailEnd/>
            </a:ln>
          </p:spPr>
          <p:txBody>
            <a:bodyPr/>
            <a:lstStyle/>
            <a:p>
              <a:endParaRPr lang="cs-CZ"/>
            </a:p>
          </p:txBody>
        </p:sp>
        <p:sp>
          <p:nvSpPr>
            <p:cNvPr id="57382" name="Rectangle 38"/>
            <p:cNvSpPr>
              <a:spLocks noChangeArrowheads="1"/>
            </p:cNvSpPr>
            <p:nvPr/>
          </p:nvSpPr>
          <p:spPr bwMode="auto">
            <a:xfrm>
              <a:off x="1033" y="2135"/>
              <a:ext cx="56" cy="30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83" name="Rectangle 39"/>
            <p:cNvSpPr>
              <a:spLocks noChangeArrowheads="1"/>
            </p:cNvSpPr>
            <p:nvPr/>
          </p:nvSpPr>
          <p:spPr bwMode="auto">
            <a:xfrm>
              <a:off x="1033" y="1679"/>
              <a:ext cx="56" cy="302"/>
            </a:xfrm>
            <a:prstGeom prst="rect">
              <a:avLst/>
            </a:prstGeom>
            <a:solidFill>
              <a:srgbClr val="BABABA"/>
            </a:solidFill>
            <a:ln w="0">
              <a:solidFill>
                <a:srgbClr val="BABABA"/>
              </a:solidFill>
              <a:miter lim="800000"/>
              <a:headEnd/>
              <a:tailEnd/>
            </a:ln>
          </p:spPr>
          <p:txBody>
            <a:bodyPr/>
            <a:lstStyle/>
            <a:p>
              <a:endParaRPr lang="cs-CZ"/>
            </a:p>
          </p:txBody>
        </p:sp>
        <p:sp>
          <p:nvSpPr>
            <p:cNvPr id="57384" name="Rectangle 40"/>
            <p:cNvSpPr>
              <a:spLocks noChangeArrowheads="1"/>
            </p:cNvSpPr>
            <p:nvPr/>
          </p:nvSpPr>
          <p:spPr bwMode="auto">
            <a:xfrm>
              <a:off x="1033" y="1679"/>
              <a:ext cx="56" cy="30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85" name="Rectangle 41"/>
            <p:cNvSpPr>
              <a:spLocks noChangeArrowheads="1"/>
            </p:cNvSpPr>
            <p:nvPr/>
          </p:nvSpPr>
          <p:spPr bwMode="auto">
            <a:xfrm>
              <a:off x="1505" y="1679"/>
              <a:ext cx="56" cy="244"/>
            </a:xfrm>
            <a:prstGeom prst="rect">
              <a:avLst/>
            </a:prstGeom>
            <a:solidFill>
              <a:srgbClr val="BABABA"/>
            </a:solidFill>
            <a:ln w="0">
              <a:solidFill>
                <a:srgbClr val="BABABA"/>
              </a:solidFill>
              <a:miter lim="800000"/>
              <a:headEnd/>
              <a:tailEnd/>
            </a:ln>
          </p:spPr>
          <p:txBody>
            <a:bodyPr/>
            <a:lstStyle/>
            <a:p>
              <a:endParaRPr lang="cs-CZ"/>
            </a:p>
          </p:txBody>
        </p:sp>
        <p:sp>
          <p:nvSpPr>
            <p:cNvPr id="57386" name="Rectangle 42"/>
            <p:cNvSpPr>
              <a:spLocks noChangeArrowheads="1"/>
            </p:cNvSpPr>
            <p:nvPr/>
          </p:nvSpPr>
          <p:spPr bwMode="auto">
            <a:xfrm>
              <a:off x="1505" y="1679"/>
              <a:ext cx="56" cy="24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87" name="Freeform 43"/>
            <p:cNvSpPr>
              <a:spLocks/>
            </p:cNvSpPr>
            <p:nvPr/>
          </p:nvSpPr>
          <p:spPr bwMode="auto">
            <a:xfrm>
              <a:off x="1485" y="1865"/>
              <a:ext cx="94" cy="188"/>
            </a:xfrm>
            <a:custGeom>
              <a:avLst/>
              <a:gdLst>
                <a:gd name="T0" fmla="*/ 76 w 94"/>
                <a:gd name="T1" fmla="*/ 0 h 188"/>
                <a:gd name="T2" fmla="*/ 94 w 94"/>
                <a:gd name="T3" fmla="*/ 0 h 188"/>
                <a:gd name="T4" fmla="*/ 94 w 94"/>
                <a:gd name="T5" fmla="*/ 160 h 188"/>
                <a:gd name="T6" fmla="*/ 46 w 94"/>
                <a:gd name="T7" fmla="*/ 160 h 188"/>
                <a:gd name="T8" fmla="*/ 38 w 94"/>
                <a:gd name="T9" fmla="*/ 160 h 188"/>
                <a:gd name="T10" fmla="*/ 26 w 94"/>
                <a:gd name="T11" fmla="*/ 160 h 188"/>
                <a:gd name="T12" fmla="*/ 12 w 94"/>
                <a:gd name="T13" fmla="*/ 188 h 188"/>
                <a:gd name="T14" fmla="*/ 0 w 94"/>
                <a:gd name="T15" fmla="*/ 188 h 188"/>
                <a:gd name="T16" fmla="*/ 38 w 94"/>
                <a:gd name="T17" fmla="*/ 120 h 188"/>
                <a:gd name="T18" fmla="*/ 38 w 94"/>
                <a:gd name="T19" fmla="*/ 58 h 188"/>
                <a:gd name="T20" fmla="*/ 76 w 94"/>
                <a:gd name="T21" fmla="*/ 58 h 188"/>
                <a:gd name="T22" fmla="*/ 76 w 94"/>
                <a:gd name="T23" fmla="*/ 50 h 188"/>
                <a:gd name="T24" fmla="*/ 76 w 94"/>
                <a:gd name="T2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88">
                  <a:moveTo>
                    <a:pt x="76" y="0"/>
                  </a:moveTo>
                  <a:lnTo>
                    <a:pt x="94" y="0"/>
                  </a:lnTo>
                  <a:lnTo>
                    <a:pt x="94" y="160"/>
                  </a:lnTo>
                  <a:lnTo>
                    <a:pt x="46" y="160"/>
                  </a:lnTo>
                  <a:lnTo>
                    <a:pt x="38" y="160"/>
                  </a:lnTo>
                  <a:lnTo>
                    <a:pt x="26" y="160"/>
                  </a:lnTo>
                  <a:lnTo>
                    <a:pt x="12" y="188"/>
                  </a:lnTo>
                  <a:lnTo>
                    <a:pt x="0" y="188"/>
                  </a:lnTo>
                  <a:lnTo>
                    <a:pt x="38" y="120"/>
                  </a:lnTo>
                  <a:lnTo>
                    <a:pt x="38" y="58"/>
                  </a:lnTo>
                  <a:lnTo>
                    <a:pt x="76" y="58"/>
                  </a:lnTo>
                  <a:lnTo>
                    <a:pt x="76" y="50"/>
                  </a:lnTo>
                  <a:lnTo>
                    <a:pt x="76" y="0"/>
                  </a:lnTo>
                  <a:close/>
                </a:path>
              </a:pathLst>
            </a:custGeom>
            <a:solidFill>
              <a:srgbClr val="BABABA"/>
            </a:solidFill>
            <a:ln w="0">
              <a:solidFill>
                <a:srgbClr val="BABABA"/>
              </a:solidFill>
              <a:prstDash val="solid"/>
              <a:round/>
              <a:headEnd/>
              <a:tailEnd/>
            </a:ln>
          </p:spPr>
          <p:txBody>
            <a:bodyPr/>
            <a:lstStyle/>
            <a:p>
              <a:endParaRPr lang="cs-CZ"/>
            </a:p>
          </p:txBody>
        </p:sp>
        <p:sp>
          <p:nvSpPr>
            <p:cNvPr id="57388" name="Freeform 44"/>
            <p:cNvSpPr>
              <a:spLocks/>
            </p:cNvSpPr>
            <p:nvPr/>
          </p:nvSpPr>
          <p:spPr bwMode="auto">
            <a:xfrm>
              <a:off x="1485" y="1865"/>
              <a:ext cx="94" cy="188"/>
            </a:xfrm>
            <a:custGeom>
              <a:avLst/>
              <a:gdLst>
                <a:gd name="T0" fmla="*/ 76 w 94"/>
                <a:gd name="T1" fmla="*/ 0 h 188"/>
                <a:gd name="T2" fmla="*/ 94 w 94"/>
                <a:gd name="T3" fmla="*/ 0 h 188"/>
                <a:gd name="T4" fmla="*/ 94 w 94"/>
                <a:gd name="T5" fmla="*/ 160 h 188"/>
                <a:gd name="T6" fmla="*/ 46 w 94"/>
                <a:gd name="T7" fmla="*/ 160 h 188"/>
                <a:gd name="T8" fmla="*/ 38 w 94"/>
                <a:gd name="T9" fmla="*/ 160 h 188"/>
                <a:gd name="T10" fmla="*/ 26 w 94"/>
                <a:gd name="T11" fmla="*/ 160 h 188"/>
                <a:gd name="T12" fmla="*/ 12 w 94"/>
                <a:gd name="T13" fmla="*/ 188 h 188"/>
                <a:gd name="T14" fmla="*/ 0 w 94"/>
                <a:gd name="T15" fmla="*/ 188 h 188"/>
                <a:gd name="T16" fmla="*/ 38 w 94"/>
                <a:gd name="T17" fmla="*/ 120 h 188"/>
                <a:gd name="T18" fmla="*/ 38 w 94"/>
                <a:gd name="T19" fmla="*/ 58 h 188"/>
                <a:gd name="T20" fmla="*/ 76 w 94"/>
                <a:gd name="T21" fmla="*/ 58 h 188"/>
                <a:gd name="T22" fmla="*/ 76 w 94"/>
                <a:gd name="T23" fmla="*/ 50 h 188"/>
                <a:gd name="T24" fmla="*/ 76 w 94"/>
                <a:gd name="T2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88">
                  <a:moveTo>
                    <a:pt x="76" y="0"/>
                  </a:moveTo>
                  <a:lnTo>
                    <a:pt x="94" y="0"/>
                  </a:lnTo>
                  <a:lnTo>
                    <a:pt x="94" y="160"/>
                  </a:lnTo>
                  <a:lnTo>
                    <a:pt x="46" y="160"/>
                  </a:lnTo>
                  <a:lnTo>
                    <a:pt x="38" y="160"/>
                  </a:lnTo>
                  <a:lnTo>
                    <a:pt x="26" y="160"/>
                  </a:lnTo>
                  <a:lnTo>
                    <a:pt x="12" y="188"/>
                  </a:lnTo>
                  <a:lnTo>
                    <a:pt x="0" y="188"/>
                  </a:lnTo>
                  <a:lnTo>
                    <a:pt x="38" y="120"/>
                  </a:lnTo>
                  <a:lnTo>
                    <a:pt x="38" y="58"/>
                  </a:lnTo>
                  <a:lnTo>
                    <a:pt x="76" y="58"/>
                  </a:lnTo>
                  <a:lnTo>
                    <a:pt x="76" y="50"/>
                  </a:lnTo>
                  <a:lnTo>
                    <a:pt x="76"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89" name="Rectangle 45"/>
            <p:cNvSpPr>
              <a:spLocks noChangeArrowheads="1"/>
            </p:cNvSpPr>
            <p:nvPr/>
          </p:nvSpPr>
          <p:spPr bwMode="auto">
            <a:xfrm>
              <a:off x="1505" y="2193"/>
              <a:ext cx="56" cy="244"/>
            </a:xfrm>
            <a:prstGeom prst="rect">
              <a:avLst/>
            </a:prstGeom>
            <a:solidFill>
              <a:srgbClr val="BABABA"/>
            </a:solidFill>
            <a:ln w="0">
              <a:solidFill>
                <a:srgbClr val="BABABA"/>
              </a:solidFill>
              <a:miter lim="800000"/>
              <a:headEnd/>
              <a:tailEnd/>
            </a:ln>
          </p:spPr>
          <p:txBody>
            <a:bodyPr/>
            <a:lstStyle/>
            <a:p>
              <a:endParaRPr lang="cs-CZ"/>
            </a:p>
          </p:txBody>
        </p:sp>
        <p:sp>
          <p:nvSpPr>
            <p:cNvPr id="57390" name="Rectangle 46"/>
            <p:cNvSpPr>
              <a:spLocks noChangeArrowheads="1"/>
            </p:cNvSpPr>
            <p:nvPr/>
          </p:nvSpPr>
          <p:spPr bwMode="auto">
            <a:xfrm>
              <a:off x="1505" y="2193"/>
              <a:ext cx="56" cy="24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91" name="Freeform 47"/>
            <p:cNvSpPr>
              <a:spLocks/>
            </p:cNvSpPr>
            <p:nvPr/>
          </p:nvSpPr>
          <p:spPr bwMode="auto">
            <a:xfrm>
              <a:off x="1485" y="2071"/>
              <a:ext cx="94" cy="188"/>
            </a:xfrm>
            <a:custGeom>
              <a:avLst/>
              <a:gdLst>
                <a:gd name="T0" fmla="*/ 76 w 94"/>
                <a:gd name="T1" fmla="*/ 188 h 188"/>
                <a:gd name="T2" fmla="*/ 76 w 94"/>
                <a:gd name="T3" fmla="*/ 138 h 188"/>
                <a:gd name="T4" fmla="*/ 76 w 94"/>
                <a:gd name="T5" fmla="*/ 122 h 188"/>
                <a:gd name="T6" fmla="*/ 38 w 94"/>
                <a:gd name="T7" fmla="*/ 122 h 188"/>
                <a:gd name="T8" fmla="*/ 38 w 94"/>
                <a:gd name="T9" fmla="*/ 68 h 188"/>
                <a:gd name="T10" fmla="*/ 0 w 94"/>
                <a:gd name="T11" fmla="*/ 0 h 188"/>
                <a:gd name="T12" fmla="*/ 12 w 94"/>
                <a:gd name="T13" fmla="*/ 0 h 188"/>
                <a:gd name="T14" fmla="*/ 26 w 94"/>
                <a:gd name="T15" fmla="*/ 28 h 188"/>
                <a:gd name="T16" fmla="*/ 38 w 94"/>
                <a:gd name="T17" fmla="*/ 28 h 188"/>
                <a:gd name="T18" fmla="*/ 46 w 94"/>
                <a:gd name="T19" fmla="*/ 28 h 188"/>
                <a:gd name="T20" fmla="*/ 94 w 94"/>
                <a:gd name="T21" fmla="*/ 28 h 188"/>
                <a:gd name="T22" fmla="*/ 94 w 94"/>
                <a:gd name="T23" fmla="*/ 188 h 188"/>
                <a:gd name="T24" fmla="*/ 76 w 94"/>
                <a:gd name="T2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88">
                  <a:moveTo>
                    <a:pt x="76" y="188"/>
                  </a:moveTo>
                  <a:lnTo>
                    <a:pt x="76" y="138"/>
                  </a:lnTo>
                  <a:lnTo>
                    <a:pt x="76" y="122"/>
                  </a:lnTo>
                  <a:lnTo>
                    <a:pt x="38" y="122"/>
                  </a:lnTo>
                  <a:lnTo>
                    <a:pt x="38" y="68"/>
                  </a:lnTo>
                  <a:lnTo>
                    <a:pt x="0" y="0"/>
                  </a:lnTo>
                  <a:lnTo>
                    <a:pt x="12" y="0"/>
                  </a:lnTo>
                  <a:lnTo>
                    <a:pt x="26" y="28"/>
                  </a:lnTo>
                  <a:lnTo>
                    <a:pt x="38" y="28"/>
                  </a:lnTo>
                  <a:lnTo>
                    <a:pt x="46" y="28"/>
                  </a:lnTo>
                  <a:lnTo>
                    <a:pt x="94" y="28"/>
                  </a:lnTo>
                  <a:lnTo>
                    <a:pt x="94" y="188"/>
                  </a:lnTo>
                  <a:lnTo>
                    <a:pt x="76" y="188"/>
                  </a:lnTo>
                  <a:close/>
                </a:path>
              </a:pathLst>
            </a:custGeom>
            <a:solidFill>
              <a:srgbClr val="BABABA"/>
            </a:solidFill>
            <a:ln w="0">
              <a:solidFill>
                <a:srgbClr val="BABABA"/>
              </a:solidFill>
              <a:prstDash val="solid"/>
              <a:round/>
              <a:headEnd/>
              <a:tailEnd/>
            </a:ln>
          </p:spPr>
          <p:txBody>
            <a:bodyPr/>
            <a:lstStyle/>
            <a:p>
              <a:endParaRPr lang="cs-CZ"/>
            </a:p>
          </p:txBody>
        </p:sp>
        <p:sp>
          <p:nvSpPr>
            <p:cNvPr id="57392" name="Freeform 48"/>
            <p:cNvSpPr>
              <a:spLocks/>
            </p:cNvSpPr>
            <p:nvPr/>
          </p:nvSpPr>
          <p:spPr bwMode="auto">
            <a:xfrm>
              <a:off x="1485" y="2071"/>
              <a:ext cx="94" cy="188"/>
            </a:xfrm>
            <a:custGeom>
              <a:avLst/>
              <a:gdLst>
                <a:gd name="T0" fmla="*/ 76 w 94"/>
                <a:gd name="T1" fmla="*/ 188 h 188"/>
                <a:gd name="T2" fmla="*/ 76 w 94"/>
                <a:gd name="T3" fmla="*/ 138 h 188"/>
                <a:gd name="T4" fmla="*/ 76 w 94"/>
                <a:gd name="T5" fmla="*/ 122 h 188"/>
                <a:gd name="T6" fmla="*/ 38 w 94"/>
                <a:gd name="T7" fmla="*/ 122 h 188"/>
                <a:gd name="T8" fmla="*/ 38 w 94"/>
                <a:gd name="T9" fmla="*/ 68 h 188"/>
                <a:gd name="T10" fmla="*/ 0 w 94"/>
                <a:gd name="T11" fmla="*/ 0 h 188"/>
                <a:gd name="T12" fmla="*/ 12 w 94"/>
                <a:gd name="T13" fmla="*/ 0 h 188"/>
                <a:gd name="T14" fmla="*/ 26 w 94"/>
                <a:gd name="T15" fmla="*/ 28 h 188"/>
                <a:gd name="T16" fmla="*/ 38 w 94"/>
                <a:gd name="T17" fmla="*/ 28 h 188"/>
                <a:gd name="T18" fmla="*/ 46 w 94"/>
                <a:gd name="T19" fmla="*/ 28 h 188"/>
                <a:gd name="T20" fmla="*/ 94 w 94"/>
                <a:gd name="T21" fmla="*/ 28 h 188"/>
                <a:gd name="T22" fmla="*/ 94 w 94"/>
                <a:gd name="T23" fmla="*/ 188 h 188"/>
                <a:gd name="T24" fmla="*/ 76 w 94"/>
                <a:gd name="T2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88">
                  <a:moveTo>
                    <a:pt x="76" y="188"/>
                  </a:moveTo>
                  <a:lnTo>
                    <a:pt x="76" y="138"/>
                  </a:lnTo>
                  <a:lnTo>
                    <a:pt x="76" y="122"/>
                  </a:lnTo>
                  <a:lnTo>
                    <a:pt x="38" y="122"/>
                  </a:lnTo>
                  <a:lnTo>
                    <a:pt x="38" y="68"/>
                  </a:lnTo>
                  <a:lnTo>
                    <a:pt x="0" y="0"/>
                  </a:lnTo>
                  <a:lnTo>
                    <a:pt x="12" y="0"/>
                  </a:lnTo>
                  <a:lnTo>
                    <a:pt x="26" y="28"/>
                  </a:lnTo>
                  <a:lnTo>
                    <a:pt x="38" y="28"/>
                  </a:lnTo>
                  <a:lnTo>
                    <a:pt x="46" y="28"/>
                  </a:lnTo>
                  <a:lnTo>
                    <a:pt x="94" y="28"/>
                  </a:lnTo>
                  <a:lnTo>
                    <a:pt x="94" y="188"/>
                  </a:lnTo>
                  <a:lnTo>
                    <a:pt x="76" y="18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93" name="Rectangle 49"/>
            <p:cNvSpPr>
              <a:spLocks noChangeArrowheads="1"/>
            </p:cNvSpPr>
            <p:nvPr/>
          </p:nvSpPr>
          <p:spPr bwMode="auto">
            <a:xfrm>
              <a:off x="1603" y="2109"/>
              <a:ext cx="228" cy="12"/>
            </a:xfrm>
            <a:prstGeom prst="rect">
              <a:avLst/>
            </a:prstGeom>
            <a:solidFill>
              <a:srgbClr val="BABABA"/>
            </a:solidFill>
            <a:ln w="0">
              <a:solidFill>
                <a:srgbClr val="BABABA"/>
              </a:solidFill>
              <a:miter lim="800000"/>
              <a:headEnd/>
              <a:tailEnd/>
            </a:ln>
          </p:spPr>
          <p:txBody>
            <a:bodyPr/>
            <a:lstStyle/>
            <a:p>
              <a:endParaRPr lang="cs-CZ"/>
            </a:p>
          </p:txBody>
        </p:sp>
        <p:sp>
          <p:nvSpPr>
            <p:cNvPr id="57394" name="Rectangle 50"/>
            <p:cNvSpPr>
              <a:spLocks noChangeArrowheads="1"/>
            </p:cNvSpPr>
            <p:nvPr/>
          </p:nvSpPr>
          <p:spPr bwMode="auto">
            <a:xfrm>
              <a:off x="1603" y="2109"/>
              <a:ext cx="228"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95" name="Rectangle 51"/>
            <p:cNvSpPr>
              <a:spLocks noChangeArrowheads="1"/>
            </p:cNvSpPr>
            <p:nvPr/>
          </p:nvSpPr>
          <p:spPr bwMode="auto">
            <a:xfrm>
              <a:off x="1603" y="2081"/>
              <a:ext cx="228" cy="12"/>
            </a:xfrm>
            <a:prstGeom prst="rect">
              <a:avLst/>
            </a:prstGeom>
            <a:solidFill>
              <a:srgbClr val="BABABA"/>
            </a:solidFill>
            <a:ln w="0">
              <a:solidFill>
                <a:srgbClr val="BABABA"/>
              </a:solidFill>
              <a:miter lim="800000"/>
              <a:headEnd/>
              <a:tailEnd/>
            </a:ln>
          </p:spPr>
          <p:txBody>
            <a:bodyPr/>
            <a:lstStyle/>
            <a:p>
              <a:endParaRPr lang="cs-CZ"/>
            </a:p>
          </p:txBody>
        </p:sp>
        <p:sp>
          <p:nvSpPr>
            <p:cNvPr id="57396" name="Rectangle 52"/>
            <p:cNvSpPr>
              <a:spLocks noChangeArrowheads="1"/>
            </p:cNvSpPr>
            <p:nvPr/>
          </p:nvSpPr>
          <p:spPr bwMode="auto">
            <a:xfrm>
              <a:off x="1603" y="2081"/>
              <a:ext cx="228"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97" name="Rectangle 53"/>
            <p:cNvSpPr>
              <a:spLocks noChangeArrowheads="1"/>
            </p:cNvSpPr>
            <p:nvPr/>
          </p:nvSpPr>
          <p:spPr bwMode="auto">
            <a:xfrm>
              <a:off x="1603" y="2053"/>
              <a:ext cx="228" cy="10"/>
            </a:xfrm>
            <a:prstGeom prst="rect">
              <a:avLst/>
            </a:prstGeom>
            <a:solidFill>
              <a:srgbClr val="BABABA"/>
            </a:solidFill>
            <a:ln w="0">
              <a:solidFill>
                <a:srgbClr val="BABABA"/>
              </a:solidFill>
              <a:miter lim="800000"/>
              <a:headEnd/>
              <a:tailEnd/>
            </a:ln>
          </p:spPr>
          <p:txBody>
            <a:bodyPr/>
            <a:lstStyle/>
            <a:p>
              <a:endParaRPr lang="cs-CZ"/>
            </a:p>
          </p:txBody>
        </p:sp>
        <p:sp>
          <p:nvSpPr>
            <p:cNvPr id="57398" name="Rectangle 54"/>
            <p:cNvSpPr>
              <a:spLocks noChangeArrowheads="1"/>
            </p:cNvSpPr>
            <p:nvPr/>
          </p:nvSpPr>
          <p:spPr bwMode="auto">
            <a:xfrm>
              <a:off x="1603" y="2053"/>
              <a:ext cx="228" cy="1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399" name="Rectangle 55"/>
            <p:cNvSpPr>
              <a:spLocks noChangeArrowheads="1"/>
            </p:cNvSpPr>
            <p:nvPr/>
          </p:nvSpPr>
          <p:spPr bwMode="auto">
            <a:xfrm>
              <a:off x="1603" y="2023"/>
              <a:ext cx="228" cy="12"/>
            </a:xfrm>
            <a:prstGeom prst="rect">
              <a:avLst/>
            </a:prstGeom>
            <a:solidFill>
              <a:srgbClr val="BABABA"/>
            </a:solidFill>
            <a:ln w="0">
              <a:solidFill>
                <a:srgbClr val="BABABA"/>
              </a:solidFill>
              <a:miter lim="800000"/>
              <a:headEnd/>
              <a:tailEnd/>
            </a:ln>
          </p:spPr>
          <p:txBody>
            <a:bodyPr/>
            <a:lstStyle/>
            <a:p>
              <a:endParaRPr lang="cs-CZ"/>
            </a:p>
          </p:txBody>
        </p:sp>
        <p:sp>
          <p:nvSpPr>
            <p:cNvPr id="57400" name="Rectangle 56"/>
            <p:cNvSpPr>
              <a:spLocks noChangeArrowheads="1"/>
            </p:cNvSpPr>
            <p:nvPr/>
          </p:nvSpPr>
          <p:spPr bwMode="auto">
            <a:xfrm>
              <a:off x="1603" y="2023"/>
              <a:ext cx="228"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01" name="Rectangle 57"/>
            <p:cNvSpPr>
              <a:spLocks noChangeArrowheads="1"/>
            </p:cNvSpPr>
            <p:nvPr/>
          </p:nvSpPr>
          <p:spPr bwMode="auto">
            <a:xfrm>
              <a:off x="1603" y="2093"/>
              <a:ext cx="228" cy="16"/>
            </a:xfrm>
            <a:prstGeom prst="rect">
              <a:avLst/>
            </a:prstGeom>
            <a:solidFill>
              <a:srgbClr val="BABABA"/>
            </a:solidFill>
            <a:ln w="0">
              <a:solidFill>
                <a:srgbClr val="BABABA"/>
              </a:solidFill>
              <a:miter lim="800000"/>
              <a:headEnd/>
              <a:tailEnd/>
            </a:ln>
          </p:spPr>
          <p:txBody>
            <a:bodyPr/>
            <a:lstStyle/>
            <a:p>
              <a:endParaRPr lang="cs-CZ"/>
            </a:p>
          </p:txBody>
        </p:sp>
        <p:sp>
          <p:nvSpPr>
            <p:cNvPr id="57402" name="Rectangle 58"/>
            <p:cNvSpPr>
              <a:spLocks noChangeArrowheads="1"/>
            </p:cNvSpPr>
            <p:nvPr/>
          </p:nvSpPr>
          <p:spPr bwMode="auto">
            <a:xfrm>
              <a:off x="1603" y="2093"/>
              <a:ext cx="228" cy="16"/>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03" name="Rectangle 59"/>
            <p:cNvSpPr>
              <a:spLocks noChangeArrowheads="1"/>
            </p:cNvSpPr>
            <p:nvPr/>
          </p:nvSpPr>
          <p:spPr bwMode="auto">
            <a:xfrm>
              <a:off x="1603" y="2063"/>
              <a:ext cx="228" cy="18"/>
            </a:xfrm>
            <a:prstGeom prst="rect">
              <a:avLst/>
            </a:prstGeom>
            <a:solidFill>
              <a:srgbClr val="BABABA"/>
            </a:solidFill>
            <a:ln w="0">
              <a:solidFill>
                <a:srgbClr val="BABABA"/>
              </a:solidFill>
              <a:miter lim="800000"/>
              <a:headEnd/>
              <a:tailEnd/>
            </a:ln>
          </p:spPr>
          <p:txBody>
            <a:bodyPr/>
            <a:lstStyle/>
            <a:p>
              <a:endParaRPr lang="cs-CZ"/>
            </a:p>
          </p:txBody>
        </p:sp>
        <p:sp>
          <p:nvSpPr>
            <p:cNvPr id="57404" name="Rectangle 60"/>
            <p:cNvSpPr>
              <a:spLocks noChangeArrowheads="1"/>
            </p:cNvSpPr>
            <p:nvPr/>
          </p:nvSpPr>
          <p:spPr bwMode="auto">
            <a:xfrm>
              <a:off x="1603" y="2063"/>
              <a:ext cx="228"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05" name="Rectangle 61"/>
            <p:cNvSpPr>
              <a:spLocks noChangeArrowheads="1"/>
            </p:cNvSpPr>
            <p:nvPr/>
          </p:nvSpPr>
          <p:spPr bwMode="auto">
            <a:xfrm>
              <a:off x="1603" y="2035"/>
              <a:ext cx="228" cy="18"/>
            </a:xfrm>
            <a:prstGeom prst="rect">
              <a:avLst/>
            </a:prstGeom>
            <a:solidFill>
              <a:srgbClr val="BABABA"/>
            </a:solidFill>
            <a:ln w="0">
              <a:solidFill>
                <a:srgbClr val="BABABA"/>
              </a:solidFill>
              <a:miter lim="800000"/>
              <a:headEnd/>
              <a:tailEnd/>
            </a:ln>
          </p:spPr>
          <p:txBody>
            <a:bodyPr/>
            <a:lstStyle/>
            <a:p>
              <a:endParaRPr lang="cs-CZ"/>
            </a:p>
          </p:txBody>
        </p:sp>
        <p:sp>
          <p:nvSpPr>
            <p:cNvPr id="57406" name="Rectangle 62"/>
            <p:cNvSpPr>
              <a:spLocks noChangeArrowheads="1"/>
            </p:cNvSpPr>
            <p:nvPr/>
          </p:nvSpPr>
          <p:spPr bwMode="auto">
            <a:xfrm>
              <a:off x="1603" y="2035"/>
              <a:ext cx="228"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07" name="Rectangle 63"/>
            <p:cNvSpPr>
              <a:spLocks noChangeArrowheads="1"/>
            </p:cNvSpPr>
            <p:nvPr/>
          </p:nvSpPr>
          <p:spPr bwMode="auto">
            <a:xfrm>
              <a:off x="1603" y="2007"/>
              <a:ext cx="228" cy="18"/>
            </a:xfrm>
            <a:prstGeom prst="rect">
              <a:avLst/>
            </a:prstGeom>
            <a:solidFill>
              <a:srgbClr val="BABABA"/>
            </a:solidFill>
            <a:ln w="0">
              <a:solidFill>
                <a:srgbClr val="BABABA"/>
              </a:solidFill>
              <a:miter lim="800000"/>
              <a:headEnd/>
              <a:tailEnd/>
            </a:ln>
          </p:spPr>
          <p:txBody>
            <a:bodyPr/>
            <a:lstStyle/>
            <a:p>
              <a:endParaRPr lang="cs-CZ"/>
            </a:p>
          </p:txBody>
        </p:sp>
        <p:sp>
          <p:nvSpPr>
            <p:cNvPr id="57408" name="Rectangle 64"/>
            <p:cNvSpPr>
              <a:spLocks noChangeArrowheads="1"/>
            </p:cNvSpPr>
            <p:nvPr/>
          </p:nvSpPr>
          <p:spPr bwMode="auto">
            <a:xfrm>
              <a:off x="1603" y="2007"/>
              <a:ext cx="228"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09" name="Rectangle 65"/>
            <p:cNvSpPr>
              <a:spLocks noChangeArrowheads="1"/>
            </p:cNvSpPr>
            <p:nvPr/>
          </p:nvSpPr>
          <p:spPr bwMode="auto">
            <a:xfrm>
              <a:off x="1603" y="1995"/>
              <a:ext cx="228" cy="12"/>
            </a:xfrm>
            <a:prstGeom prst="rect">
              <a:avLst/>
            </a:prstGeom>
            <a:solidFill>
              <a:srgbClr val="BABABA"/>
            </a:solidFill>
            <a:ln w="0">
              <a:solidFill>
                <a:srgbClr val="BABABA"/>
              </a:solidFill>
              <a:miter lim="800000"/>
              <a:headEnd/>
              <a:tailEnd/>
            </a:ln>
          </p:spPr>
          <p:txBody>
            <a:bodyPr/>
            <a:lstStyle/>
            <a:p>
              <a:endParaRPr lang="cs-CZ"/>
            </a:p>
          </p:txBody>
        </p:sp>
        <p:sp>
          <p:nvSpPr>
            <p:cNvPr id="57410" name="Rectangle 66"/>
            <p:cNvSpPr>
              <a:spLocks noChangeArrowheads="1"/>
            </p:cNvSpPr>
            <p:nvPr/>
          </p:nvSpPr>
          <p:spPr bwMode="auto">
            <a:xfrm>
              <a:off x="1603" y="1995"/>
              <a:ext cx="228"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11" name="Rectangle 67"/>
            <p:cNvSpPr>
              <a:spLocks noChangeArrowheads="1"/>
            </p:cNvSpPr>
            <p:nvPr/>
          </p:nvSpPr>
          <p:spPr bwMode="auto">
            <a:xfrm>
              <a:off x="1653" y="1887"/>
              <a:ext cx="34" cy="342"/>
            </a:xfrm>
            <a:prstGeom prst="rect">
              <a:avLst/>
            </a:prstGeom>
            <a:solidFill>
              <a:srgbClr val="BABABA"/>
            </a:solidFill>
            <a:ln w="0">
              <a:solidFill>
                <a:srgbClr val="BABABA"/>
              </a:solidFill>
              <a:miter lim="800000"/>
              <a:headEnd/>
              <a:tailEnd/>
            </a:ln>
          </p:spPr>
          <p:txBody>
            <a:bodyPr/>
            <a:lstStyle/>
            <a:p>
              <a:endParaRPr lang="cs-CZ"/>
            </a:p>
          </p:txBody>
        </p:sp>
        <p:sp>
          <p:nvSpPr>
            <p:cNvPr id="57412" name="Rectangle 68"/>
            <p:cNvSpPr>
              <a:spLocks noChangeArrowheads="1"/>
            </p:cNvSpPr>
            <p:nvPr/>
          </p:nvSpPr>
          <p:spPr bwMode="auto">
            <a:xfrm>
              <a:off x="1653" y="1887"/>
              <a:ext cx="34" cy="34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13" name="Rectangle 69"/>
            <p:cNvSpPr>
              <a:spLocks noChangeArrowheads="1"/>
            </p:cNvSpPr>
            <p:nvPr/>
          </p:nvSpPr>
          <p:spPr bwMode="auto">
            <a:xfrm>
              <a:off x="1643" y="1973"/>
              <a:ext cx="10" cy="170"/>
            </a:xfrm>
            <a:prstGeom prst="rect">
              <a:avLst/>
            </a:prstGeom>
            <a:solidFill>
              <a:srgbClr val="BABABA"/>
            </a:solidFill>
            <a:ln w="0">
              <a:solidFill>
                <a:srgbClr val="BABABA"/>
              </a:solidFill>
              <a:miter lim="800000"/>
              <a:headEnd/>
              <a:tailEnd/>
            </a:ln>
          </p:spPr>
          <p:txBody>
            <a:bodyPr/>
            <a:lstStyle/>
            <a:p>
              <a:endParaRPr lang="cs-CZ"/>
            </a:p>
          </p:txBody>
        </p:sp>
        <p:sp>
          <p:nvSpPr>
            <p:cNvPr id="57414" name="Rectangle 70"/>
            <p:cNvSpPr>
              <a:spLocks noChangeArrowheads="1"/>
            </p:cNvSpPr>
            <p:nvPr/>
          </p:nvSpPr>
          <p:spPr bwMode="auto">
            <a:xfrm>
              <a:off x="1643" y="1973"/>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15" name="Rectangle 71"/>
            <p:cNvSpPr>
              <a:spLocks noChangeArrowheads="1"/>
            </p:cNvSpPr>
            <p:nvPr/>
          </p:nvSpPr>
          <p:spPr bwMode="auto">
            <a:xfrm>
              <a:off x="1687" y="1973"/>
              <a:ext cx="12" cy="170"/>
            </a:xfrm>
            <a:prstGeom prst="rect">
              <a:avLst/>
            </a:prstGeom>
            <a:solidFill>
              <a:srgbClr val="BABABA"/>
            </a:solidFill>
            <a:ln w="0">
              <a:solidFill>
                <a:srgbClr val="BABABA"/>
              </a:solidFill>
              <a:miter lim="800000"/>
              <a:headEnd/>
              <a:tailEnd/>
            </a:ln>
          </p:spPr>
          <p:txBody>
            <a:bodyPr/>
            <a:lstStyle/>
            <a:p>
              <a:endParaRPr lang="cs-CZ"/>
            </a:p>
          </p:txBody>
        </p:sp>
        <p:sp>
          <p:nvSpPr>
            <p:cNvPr id="57416" name="Rectangle 72"/>
            <p:cNvSpPr>
              <a:spLocks noChangeArrowheads="1"/>
            </p:cNvSpPr>
            <p:nvPr/>
          </p:nvSpPr>
          <p:spPr bwMode="auto">
            <a:xfrm>
              <a:off x="1687" y="1973"/>
              <a:ext cx="12"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17" name="Rectangle 73"/>
            <p:cNvSpPr>
              <a:spLocks noChangeArrowheads="1"/>
            </p:cNvSpPr>
            <p:nvPr/>
          </p:nvSpPr>
          <p:spPr bwMode="auto">
            <a:xfrm>
              <a:off x="1747" y="1887"/>
              <a:ext cx="34" cy="342"/>
            </a:xfrm>
            <a:prstGeom prst="rect">
              <a:avLst/>
            </a:prstGeom>
            <a:solidFill>
              <a:srgbClr val="BABABA"/>
            </a:solidFill>
            <a:ln w="0">
              <a:solidFill>
                <a:srgbClr val="BABABA"/>
              </a:solidFill>
              <a:miter lim="800000"/>
              <a:headEnd/>
              <a:tailEnd/>
            </a:ln>
          </p:spPr>
          <p:txBody>
            <a:bodyPr/>
            <a:lstStyle/>
            <a:p>
              <a:endParaRPr lang="cs-CZ"/>
            </a:p>
          </p:txBody>
        </p:sp>
        <p:sp>
          <p:nvSpPr>
            <p:cNvPr id="57418" name="Rectangle 74"/>
            <p:cNvSpPr>
              <a:spLocks noChangeArrowheads="1"/>
            </p:cNvSpPr>
            <p:nvPr/>
          </p:nvSpPr>
          <p:spPr bwMode="auto">
            <a:xfrm>
              <a:off x="1747" y="1887"/>
              <a:ext cx="34" cy="34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19" name="Rectangle 75"/>
            <p:cNvSpPr>
              <a:spLocks noChangeArrowheads="1"/>
            </p:cNvSpPr>
            <p:nvPr/>
          </p:nvSpPr>
          <p:spPr bwMode="auto">
            <a:xfrm>
              <a:off x="1737" y="1973"/>
              <a:ext cx="10" cy="170"/>
            </a:xfrm>
            <a:prstGeom prst="rect">
              <a:avLst/>
            </a:prstGeom>
            <a:solidFill>
              <a:srgbClr val="BABABA"/>
            </a:solidFill>
            <a:ln w="0">
              <a:solidFill>
                <a:srgbClr val="BABABA"/>
              </a:solidFill>
              <a:miter lim="800000"/>
              <a:headEnd/>
              <a:tailEnd/>
            </a:ln>
          </p:spPr>
          <p:txBody>
            <a:bodyPr/>
            <a:lstStyle/>
            <a:p>
              <a:endParaRPr lang="cs-CZ"/>
            </a:p>
          </p:txBody>
        </p:sp>
        <p:sp>
          <p:nvSpPr>
            <p:cNvPr id="57420" name="Rectangle 76"/>
            <p:cNvSpPr>
              <a:spLocks noChangeArrowheads="1"/>
            </p:cNvSpPr>
            <p:nvPr/>
          </p:nvSpPr>
          <p:spPr bwMode="auto">
            <a:xfrm>
              <a:off x="1737" y="1973"/>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21" name="Rectangle 77"/>
            <p:cNvSpPr>
              <a:spLocks noChangeArrowheads="1"/>
            </p:cNvSpPr>
            <p:nvPr/>
          </p:nvSpPr>
          <p:spPr bwMode="auto">
            <a:xfrm>
              <a:off x="1781" y="1973"/>
              <a:ext cx="10" cy="170"/>
            </a:xfrm>
            <a:prstGeom prst="rect">
              <a:avLst/>
            </a:prstGeom>
            <a:solidFill>
              <a:srgbClr val="BABABA"/>
            </a:solidFill>
            <a:ln w="0">
              <a:solidFill>
                <a:srgbClr val="BABABA"/>
              </a:solidFill>
              <a:miter lim="800000"/>
              <a:headEnd/>
              <a:tailEnd/>
            </a:ln>
          </p:spPr>
          <p:txBody>
            <a:bodyPr/>
            <a:lstStyle/>
            <a:p>
              <a:endParaRPr lang="cs-CZ"/>
            </a:p>
          </p:txBody>
        </p:sp>
        <p:sp>
          <p:nvSpPr>
            <p:cNvPr id="57422" name="Rectangle 78"/>
            <p:cNvSpPr>
              <a:spLocks noChangeArrowheads="1"/>
            </p:cNvSpPr>
            <p:nvPr/>
          </p:nvSpPr>
          <p:spPr bwMode="auto">
            <a:xfrm>
              <a:off x="1781" y="1973"/>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23" name="Rectangle 79"/>
            <p:cNvSpPr>
              <a:spLocks noChangeArrowheads="1"/>
            </p:cNvSpPr>
            <p:nvPr/>
          </p:nvSpPr>
          <p:spPr bwMode="auto">
            <a:xfrm>
              <a:off x="1855" y="2079"/>
              <a:ext cx="22" cy="358"/>
            </a:xfrm>
            <a:prstGeom prst="rect">
              <a:avLst/>
            </a:prstGeom>
            <a:solidFill>
              <a:srgbClr val="BABABA"/>
            </a:solidFill>
            <a:ln w="0">
              <a:solidFill>
                <a:srgbClr val="BABABA"/>
              </a:solidFill>
              <a:miter lim="800000"/>
              <a:headEnd/>
              <a:tailEnd/>
            </a:ln>
          </p:spPr>
          <p:txBody>
            <a:bodyPr/>
            <a:lstStyle/>
            <a:p>
              <a:endParaRPr lang="cs-CZ"/>
            </a:p>
          </p:txBody>
        </p:sp>
        <p:sp>
          <p:nvSpPr>
            <p:cNvPr id="57424" name="Rectangle 80"/>
            <p:cNvSpPr>
              <a:spLocks noChangeArrowheads="1"/>
            </p:cNvSpPr>
            <p:nvPr/>
          </p:nvSpPr>
          <p:spPr bwMode="auto">
            <a:xfrm>
              <a:off x="1855" y="2079"/>
              <a:ext cx="22" cy="35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25" name="Rectangle 81"/>
            <p:cNvSpPr>
              <a:spLocks noChangeArrowheads="1"/>
            </p:cNvSpPr>
            <p:nvPr/>
          </p:nvSpPr>
          <p:spPr bwMode="auto">
            <a:xfrm>
              <a:off x="1855" y="1679"/>
              <a:ext cx="22" cy="358"/>
            </a:xfrm>
            <a:prstGeom prst="rect">
              <a:avLst/>
            </a:prstGeom>
            <a:solidFill>
              <a:srgbClr val="BABABA"/>
            </a:solidFill>
            <a:ln w="0">
              <a:solidFill>
                <a:srgbClr val="BABABA"/>
              </a:solidFill>
              <a:miter lim="800000"/>
              <a:headEnd/>
              <a:tailEnd/>
            </a:ln>
          </p:spPr>
          <p:txBody>
            <a:bodyPr/>
            <a:lstStyle/>
            <a:p>
              <a:endParaRPr lang="cs-CZ"/>
            </a:p>
          </p:txBody>
        </p:sp>
        <p:sp>
          <p:nvSpPr>
            <p:cNvPr id="57426" name="Rectangle 82"/>
            <p:cNvSpPr>
              <a:spLocks noChangeArrowheads="1"/>
            </p:cNvSpPr>
            <p:nvPr/>
          </p:nvSpPr>
          <p:spPr bwMode="auto">
            <a:xfrm>
              <a:off x="1855" y="1679"/>
              <a:ext cx="22" cy="35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27" name="Freeform 83"/>
            <p:cNvSpPr>
              <a:spLocks/>
            </p:cNvSpPr>
            <p:nvPr/>
          </p:nvSpPr>
          <p:spPr bwMode="auto">
            <a:xfrm>
              <a:off x="1897" y="2001"/>
              <a:ext cx="750" cy="44"/>
            </a:xfrm>
            <a:custGeom>
              <a:avLst/>
              <a:gdLst>
                <a:gd name="T0" fmla="*/ 42 w 750"/>
                <a:gd name="T1" fmla="*/ 0 h 44"/>
                <a:gd name="T2" fmla="*/ 706 w 750"/>
                <a:gd name="T3" fmla="*/ 0 h 44"/>
                <a:gd name="T4" fmla="*/ 728 w 750"/>
                <a:gd name="T5" fmla="*/ 10 h 44"/>
                <a:gd name="T6" fmla="*/ 750 w 750"/>
                <a:gd name="T7" fmla="*/ 22 h 44"/>
                <a:gd name="T8" fmla="*/ 750 w 750"/>
                <a:gd name="T9" fmla="*/ 44 h 44"/>
                <a:gd name="T10" fmla="*/ 728 w 750"/>
                <a:gd name="T11" fmla="*/ 34 h 44"/>
                <a:gd name="T12" fmla="*/ 706 w 750"/>
                <a:gd name="T13" fmla="*/ 22 h 44"/>
                <a:gd name="T14" fmla="*/ 42 w 750"/>
                <a:gd name="T15" fmla="*/ 22 h 44"/>
                <a:gd name="T16" fmla="*/ 22 w 750"/>
                <a:gd name="T17" fmla="*/ 34 h 44"/>
                <a:gd name="T18" fmla="*/ 0 w 750"/>
                <a:gd name="T19" fmla="*/ 44 h 44"/>
                <a:gd name="T20" fmla="*/ 0 w 750"/>
                <a:gd name="T21" fmla="*/ 22 h 44"/>
                <a:gd name="T22" fmla="*/ 22 w 750"/>
                <a:gd name="T23" fmla="*/ 10 h 44"/>
                <a:gd name="T24" fmla="*/ 42 w 750"/>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44">
                  <a:moveTo>
                    <a:pt x="42" y="0"/>
                  </a:moveTo>
                  <a:lnTo>
                    <a:pt x="706" y="0"/>
                  </a:lnTo>
                  <a:lnTo>
                    <a:pt x="728" y="10"/>
                  </a:lnTo>
                  <a:lnTo>
                    <a:pt x="750" y="22"/>
                  </a:lnTo>
                  <a:lnTo>
                    <a:pt x="750" y="44"/>
                  </a:lnTo>
                  <a:lnTo>
                    <a:pt x="728" y="34"/>
                  </a:lnTo>
                  <a:lnTo>
                    <a:pt x="706" y="22"/>
                  </a:lnTo>
                  <a:lnTo>
                    <a:pt x="42" y="22"/>
                  </a:lnTo>
                  <a:lnTo>
                    <a:pt x="22" y="34"/>
                  </a:lnTo>
                  <a:lnTo>
                    <a:pt x="0" y="44"/>
                  </a:lnTo>
                  <a:lnTo>
                    <a:pt x="0" y="22"/>
                  </a:lnTo>
                  <a:lnTo>
                    <a:pt x="22" y="10"/>
                  </a:lnTo>
                  <a:lnTo>
                    <a:pt x="42" y="0"/>
                  </a:lnTo>
                  <a:close/>
                </a:path>
              </a:pathLst>
            </a:custGeom>
            <a:solidFill>
              <a:srgbClr val="BABABA"/>
            </a:solidFill>
            <a:ln w="0">
              <a:solidFill>
                <a:srgbClr val="BABABA"/>
              </a:solidFill>
              <a:prstDash val="solid"/>
              <a:round/>
              <a:headEnd/>
              <a:tailEnd/>
            </a:ln>
          </p:spPr>
          <p:txBody>
            <a:bodyPr/>
            <a:lstStyle/>
            <a:p>
              <a:endParaRPr lang="cs-CZ"/>
            </a:p>
          </p:txBody>
        </p:sp>
        <p:sp>
          <p:nvSpPr>
            <p:cNvPr id="57428" name="Freeform 84"/>
            <p:cNvSpPr>
              <a:spLocks/>
            </p:cNvSpPr>
            <p:nvPr/>
          </p:nvSpPr>
          <p:spPr bwMode="auto">
            <a:xfrm>
              <a:off x="1897" y="2001"/>
              <a:ext cx="750" cy="44"/>
            </a:xfrm>
            <a:custGeom>
              <a:avLst/>
              <a:gdLst>
                <a:gd name="T0" fmla="*/ 42 w 750"/>
                <a:gd name="T1" fmla="*/ 0 h 44"/>
                <a:gd name="T2" fmla="*/ 706 w 750"/>
                <a:gd name="T3" fmla="*/ 0 h 44"/>
                <a:gd name="T4" fmla="*/ 728 w 750"/>
                <a:gd name="T5" fmla="*/ 10 h 44"/>
                <a:gd name="T6" fmla="*/ 750 w 750"/>
                <a:gd name="T7" fmla="*/ 22 h 44"/>
                <a:gd name="T8" fmla="*/ 750 w 750"/>
                <a:gd name="T9" fmla="*/ 44 h 44"/>
                <a:gd name="T10" fmla="*/ 728 w 750"/>
                <a:gd name="T11" fmla="*/ 34 h 44"/>
                <a:gd name="T12" fmla="*/ 706 w 750"/>
                <a:gd name="T13" fmla="*/ 22 h 44"/>
                <a:gd name="T14" fmla="*/ 42 w 750"/>
                <a:gd name="T15" fmla="*/ 22 h 44"/>
                <a:gd name="T16" fmla="*/ 22 w 750"/>
                <a:gd name="T17" fmla="*/ 34 h 44"/>
                <a:gd name="T18" fmla="*/ 0 w 750"/>
                <a:gd name="T19" fmla="*/ 44 h 44"/>
                <a:gd name="T20" fmla="*/ 0 w 750"/>
                <a:gd name="T21" fmla="*/ 22 h 44"/>
                <a:gd name="T22" fmla="*/ 22 w 750"/>
                <a:gd name="T23" fmla="*/ 10 h 44"/>
                <a:gd name="T24" fmla="*/ 42 w 750"/>
                <a:gd name="T2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44">
                  <a:moveTo>
                    <a:pt x="42" y="0"/>
                  </a:moveTo>
                  <a:lnTo>
                    <a:pt x="706" y="0"/>
                  </a:lnTo>
                  <a:lnTo>
                    <a:pt x="728" y="10"/>
                  </a:lnTo>
                  <a:lnTo>
                    <a:pt x="750" y="22"/>
                  </a:lnTo>
                  <a:lnTo>
                    <a:pt x="750" y="44"/>
                  </a:lnTo>
                  <a:lnTo>
                    <a:pt x="728" y="34"/>
                  </a:lnTo>
                  <a:lnTo>
                    <a:pt x="706" y="22"/>
                  </a:lnTo>
                  <a:lnTo>
                    <a:pt x="42" y="22"/>
                  </a:lnTo>
                  <a:lnTo>
                    <a:pt x="22" y="34"/>
                  </a:lnTo>
                  <a:lnTo>
                    <a:pt x="0" y="44"/>
                  </a:lnTo>
                  <a:lnTo>
                    <a:pt x="0" y="22"/>
                  </a:lnTo>
                  <a:lnTo>
                    <a:pt x="22" y="10"/>
                  </a:lnTo>
                  <a:lnTo>
                    <a:pt x="42"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29" name="Freeform 85"/>
            <p:cNvSpPr>
              <a:spLocks/>
            </p:cNvSpPr>
            <p:nvPr/>
          </p:nvSpPr>
          <p:spPr bwMode="auto">
            <a:xfrm>
              <a:off x="1897" y="2023"/>
              <a:ext cx="750" cy="22"/>
            </a:xfrm>
            <a:custGeom>
              <a:avLst/>
              <a:gdLst>
                <a:gd name="T0" fmla="*/ 42 w 750"/>
                <a:gd name="T1" fmla="*/ 0 h 22"/>
                <a:gd name="T2" fmla="*/ 706 w 750"/>
                <a:gd name="T3" fmla="*/ 0 h 22"/>
                <a:gd name="T4" fmla="*/ 728 w 750"/>
                <a:gd name="T5" fmla="*/ 12 h 22"/>
                <a:gd name="T6" fmla="*/ 750 w 750"/>
                <a:gd name="T7" fmla="*/ 22 h 22"/>
                <a:gd name="T8" fmla="*/ 0 w 750"/>
                <a:gd name="T9" fmla="*/ 22 h 22"/>
                <a:gd name="T10" fmla="*/ 22 w 750"/>
                <a:gd name="T11" fmla="*/ 12 h 22"/>
                <a:gd name="T12" fmla="*/ 42 w 75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750" h="22">
                  <a:moveTo>
                    <a:pt x="42" y="0"/>
                  </a:moveTo>
                  <a:lnTo>
                    <a:pt x="706" y="0"/>
                  </a:lnTo>
                  <a:lnTo>
                    <a:pt x="728" y="12"/>
                  </a:lnTo>
                  <a:lnTo>
                    <a:pt x="750" y="22"/>
                  </a:lnTo>
                  <a:lnTo>
                    <a:pt x="0" y="22"/>
                  </a:lnTo>
                  <a:lnTo>
                    <a:pt x="22" y="12"/>
                  </a:lnTo>
                  <a:lnTo>
                    <a:pt x="42" y="0"/>
                  </a:lnTo>
                  <a:close/>
                </a:path>
              </a:pathLst>
            </a:custGeom>
            <a:solidFill>
              <a:srgbClr val="BABABA"/>
            </a:solidFill>
            <a:ln w="0">
              <a:solidFill>
                <a:srgbClr val="BABABA"/>
              </a:solidFill>
              <a:prstDash val="solid"/>
              <a:round/>
              <a:headEnd/>
              <a:tailEnd/>
            </a:ln>
          </p:spPr>
          <p:txBody>
            <a:bodyPr/>
            <a:lstStyle/>
            <a:p>
              <a:endParaRPr lang="cs-CZ"/>
            </a:p>
          </p:txBody>
        </p:sp>
        <p:sp>
          <p:nvSpPr>
            <p:cNvPr id="57430" name="Freeform 86"/>
            <p:cNvSpPr>
              <a:spLocks/>
            </p:cNvSpPr>
            <p:nvPr/>
          </p:nvSpPr>
          <p:spPr bwMode="auto">
            <a:xfrm>
              <a:off x="1897" y="2023"/>
              <a:ext cx="750" cy="22"/>
            </a:xfrm>
            <a:custGeom>
              <a:avLst/>
              <a:gdLst>
                <a:gd name="T0" fmla="*/ 42 w 750"/>
                <a:gd name="T1" fmla="*/ 0 h 22"/>
                <a:gd name="T2" fmla="*/ 706 w 750"/>
                <a:gd name="T3" fmla="*/ 0 h 22"/>
                <a:gd name="T4" fmla="*/ 728 w 750"/>
                <a:gd name="T5" fmla="*/ 12 h 22"/>
                <a:gd name="T6" fmla="*/ 750 w 750"/>
                <a:gd name="T7" fmla="*/ 22 h 22"/>
                <a:gd name="T8" fmla="*/ 0 w 750"/>
                <a:gd name="T9" fmla="*/ 22 h 22"/>
                <a:gd name="T10" fmla="*/ 22 w 750"/>
                <a:gd name="T11" fmla="*/ 12 h 22"/>
                <a:gd name="T12" fmla="*/ 42 w 75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750" h="22">
                  <a:moveTo>
                    <a:pt x="42" y="0"/>
                  </a:moveTo>
                  <a:lnTo>
                    <a:pt x="706" y="0"/>
                  </a:lnTo>
                  <a:lnTo>
                    <a:pt x="728" y="12"/>
                  </a:lnTo>
                  <a:lnTo>
                    <a:pt x="750" y="22"/>
                  </a:lnTo>
                  <a:lnTo>
                    <a:pt x="0" y="22"/>
                  </a:lnTo>
                  <a:lnTo>
                    <a:pt x="22" y="12"/>
                  </a:lnTo>
                  <a:lnTo>
                    <a:pt x="42"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31" name="Freeform 87"/>
            <p:cNvSpPr>
              <a:spLocks/>
            </p:cNvSpPr>
            <p:nvPr/>
          </p:nvSpPr>
          <p:spPr bwMode="auto">
            <a:xfrm>
              <a:off x="1897" y="2065"/>
              <a:ext cx="750" cy="46"/>
            </a:xfrm>
            <a:custGeom>
              <a:avLst/>
              <a:gdLst>
                <a:gd name="T0" fmla="*/ 706 w 750"/>
                <a:gd name="T1" fmla="*/ 46 h 46"/>
                <a:gd name="T2" fmla="*/ 42 w 750"/>
                <a:gd name="T3" fmla="*/ 46 h 46"/>
                <a:gd name="T4" fmla="*/ 22 w 750"/>
                <a:gd name="T5" fmla="*/ 34 h 46"/>
                <a:gd name="T6" fmla="*/ 0 w 750"/>
                <a:gd name="T7" fmla="*/ 22 h 46"/>
                <a:gd name="T8" fmla="*/ 0 w 750"/>
                <a:gd name="T9" fmla="*/ 0 h 46"/>
                <a:gd name="T10" fmla="*/ 22 w 750"/>
                <a:gd name="T11" fmla="*/ 12 h 46"/>
                <a:gd name="T12" fmla="*/ 42 w 750"/>
                <a:gd name="T13" fmla="*/ 22 h 46"/>
                <a:gd name="T14" fmla="*/ 706 w 750"/>
                <a:gd name="T15" fmla="*/ 22 h 46"/>
                <a:gd name="T16" fmla="*/ 728 w 750"/>
                <a:gd name="T17" fmla="*/ 12 h 46"/>
                <a:gd name="T18" fmla="*/ 750 w 750"/>
                <a:gd name="T19" fmla="*/ 0 h 46"/>
                <a:gd name="T20" fmla="*/ 750 w 750"/>
                <a:gd name="T21" fmla="*/ 22 h 46"/>
                <a:gd name="T22" fmla="*/ 728 w 750"/>
                <a:gd name="T23" fmla="*/ 34 h 46"/>
                <a:gd name="T24" fmla="*/ 706 w 750"/>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46">
                  <a:moveTo>
                    <a:pt x="706" y="46"/>
                  </a:moveTo>
                  <a:lnTo>
                    <a:pt x="42" y="46"/>
                  </a:lnTo>
                  <a:lnTo>
                    <a:pt x="22" y="34"/>
                  </a:lnTo>
                  <a:lnTo>
                    <a:pt x="0" y="22"/>
                  </a:lnTo>
                  <a:lnTo>
                    <a:pt x="0" y="0"/>
                  </a:lnTo>
                  <a:lnTo>
                    <a:pt x="22" y="12"/>
                  </a:lnTo>
                  <a:lnTo>
                    <a:pt x="42" y="22"/>
                  </a:lnTo>
                  <a:lnTo>
                    <a:pt x="706" y="22"/>
                  </a:lnTo>
                  <a:lnTo>
                    <a:pt x="728" y="12"/>
                  </a:lnTo>
                  <a:lnTo>
                    <a:pt x="750" y="0"/>
                  </a:lnTo>
                  <a:lnTo>
                    <a:pt x="750" y="22"/>
                  </a:lnTo>
                  <a:lnTo>
                    <a:pt x="728" y="34"/>
                  </a:lnTo>
                  <a:lnTo>
                    <a:pt x="706" y="46"/>
                  </a:lnTo>
                  <a:close/>
                </a:path>
              </a:pathLst>
            </a:custGeom>
            <a:solidFill>
              <a:srgbClr val="BABABA"/>
            </a:solidFill>
            <a:ln w="0">
              <a:solidFill>
                <a:srgbClr val="BABABA"/>
              </a:solidFill>
              <a:prstDash val="solid"/>
              <a:round/>
              <a:headEnd/>
              <a:tailEnd/>
            </a:ln>
          </p:spPr>
          <p:txBody>
            <a:bodyPr/>
            <a:lstStyle/>
            <a:p>
              <a:endParaRPr lang="cs-CZ"/>
            </a:p>
          </p:txBody>
        </p:sp>
        <p:sp>
          <p:nvSpPr>
            <p:cNvPr id="57432" name="Freeform 88"/>
            <p:cNvSpPr>
              <a:spLocks/>
            </p:cNvSpPr>
            <p:nvPr/>
          </p:nvSpPr>
          <p:spPr bwMode="auto">
            <a:xfrm>
              <a:off x="1897" y="2065"/>
              <a:ext cx="750" cy="46"/>
            </a:xfrm>
            <a:custGeom>
              <a:avLst/>
              <a:gdLst>
                <a:gd name="T0" fmla="*/ 706 w 750"/>
                <a:gd name="T1" fmla="*/ 46 h 46"/>
                <a:gd name="T2" fmla="*/ 42 w 750"/>
                <a:gd name="T3" fmla="*/ 46 h 46"/>
                <a:gd name="T4" fmla="*/ 22 w 750"/>
                <a:gd name="T5" fmla="*/ 34 h 46"/>
                <a:gd name="T6" fmla="*/ 0 w 750"/>
                <a:gd name="T7" fmla="*/ 22 h 46"/>
                <a:gd name="T8" fmla="*/ 0 w 750"/>
                <a:gd name="T9" fmla="*/ 0 h 46"/>
                <a:gd name="T10" fmla="*/ 22 w 750"/>
                <a:gd name="T11" fmla="*/ 12 h 46"/>
                <a:gd name="T12" fmla="*/ 42 w 750"/>
                <a:gd name="T13" fmla="*/ 22 h 46"/>
                <a:gd name="T14" fmla="*/ 706 w 750"/>
                <a:gd name="T15" fmla="*/ 22 h 46"/>
                <a:gd name="T16" fmla="*/ 728 w 750"/>
                <a:gd name="T17" fmla="*/ 12 h 46"/>
                <a:gd name="T18" fmla="*/ 750 w 750"/>
                <a:gd name="T19" fmla="*/ 0 h 46"/>
                <a:gd name="T20" fmla="*/ 750 w 750"/>
                <a:gd name="T21" fmla="*/ 22 h 46"/>
                <a:gd name="T22" fmla="*/ 728 w 750"/>
                <a:gd name="T23" fmla="*/ 34 h 46"/>
                <a:gd name="T24" fmla="*/ 706 w 750"/>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46">
                  <a:moveTo>
                    <a:pt x="706" y="46"/>
                  </a:moveTo>
                  <a:lnTo>
                    <a:pt x="42" y="46"/>
                  </a:lnTo>
                  <a:lnTo>
                    <a:pt x="22" y="34"/>
                  </a:lnTo>
                  <a:lnTo>
                    <a:pt x="0" y="22"/>
                  </a:lnTo>
                  <a:lnTo>
                    <a:pt x="0" y="0"/>
                  </a:lnTo>
                  <a:lnTo>
                    <a:pt x="22" y="12"/>
                  </a:lnTo>
                  <a:lnTo>
                    <a:pt x="42" y="22"/>
                  </a:lnTo>
                  <a:lnTo>
                    <a:pt x="706" y="22"/>
                  </a:lnTo>
                  <a:lnTo>
                    <a:pt x="728" y="12"/>
                  </a:lnTo>
                  <a:lnTo>
                    <a:pt x="750" y="0"/>
                  </a:lnTo>
                  <a:lnTo>
                    <a:pt x="750" y="22"/>
                  </a:lnTo>
                  <a:lnTo>
                    <a:pt x="728" y="34"/>
                  </a:lnTo>
                  <a:lnTo>
                    <a:pt x="706" y="4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33" name="Freeform 89"/>
            <p:cNvSpPr>
              <a:spLocks/>
            </p:cNvSpPr>
            <p:nvPr/>
          </p:nvSpPr>
          <p:spPr bwMode="auto">
            <a:xfrm>
              <a:off x="1897" y="2065"/>
              <a:ext cx="750" cy="22"/>
            </a:xfrm>
            <a:custGeom>
              <a:avLst/>
              <a:gdLst>
                <a:gd name="T0" fmla="*/ 706 w 750"/>
                <a:gd name="T1" fmla="*/ 22 h 22"/>
                <a:gd name="T2" fmla="*/ 42 w 750"/>
                <a:gd name="T3" fmla="*/ 22 h 22"/>
                <a:gd name="T4" fmla="*/ 22 w 750"/>
                <a:gd name="T5" fmla="*/ 12 h 22"/>
                <a:gd name="T6" fmla="*/ 0 w 750"/>
                <a:gd name="T7" fmla="*/ 0 h 22"/>
                <a:gd name="T8" fmla="*/ 750 w 750"/>
                <a:gd name="T9" fmla="*/ 0 h 22"/>
                <a:gd name="T10" fmla="*/ 728 w 750"/>
                <a:gd name="T11" fmla="*/ 12 h 22"/>
                <a:gd name="T12" fmla="*/ 706 w 750"/>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50" h="22">
                  <a:moveTo>
                    <a:pt x="706" y="22"/>
                  </a:moveTo>
                  <a:lnTo>
                    <a:pt x="42" y="22"/>
                  </a:lnTo>
                  <a:lnTo>
                    <a:pt x="22" y="12"/>
                  </a:lnTo>
                  <a:lnTo>
                    <a:pt x="0" y="0"/>
                  </a:lnTo>
                  <a:lnTo>
                    <a:pt x="750" y="0"/>
                  </a:lnTo>
                  <a:lnTo>
                    <a:pt x="728" y="12"/>
                  </a:lnTo>
                  <a:lnTo>
                    <a:pt x="706" y="22"/>
                  </a:lnTo>
                  <a:close/>
                </a:path>
              </a:pathLst>
            </a:custGeom>
            <a:solidFill>
              <a:srgbClr val="BABABA"/>
            </a:solidFill>
            <a:ln w="0">
              <a:solidFill>
                <a:srgbClr val="BABABA"/>
              </a:solidFill>
              <a:prstDash val="solid"/>
              <a:round/>
              <a:headEnd/>
              <a:tailEnd/>
            </a:ln>
          </p:spPr>
          <p:txBody>
            <a:bodyPr/>
            <a:lstStyle/>
            <a:p>
              <a:endParaRPr lang="cs-CZ"/>
            </a:p>
          </p:txBody>
        </p:sp>
        <p:sp>
          <p:nvSpPr>
            <p:cNvPr id="57434" name="Freeform 90"/>
            <p:cNvSpPr>
              <a:spLocks/>
            </p:cNvSpPr>
            <p:nvPr/>
          </p:nvSpPr>
          <p:spPr bwMode="auto">
            <a:xfrm>
              <a:off x="1897" y="2065"/>
              <a:ext cx="750" cy="22"/>
            </a:xfrm>
            <a:custGeom>
              <a:avLst/>
              <a:gdLst>
                <a:gd name="T0" fmla="*/ 706 w 750"/>
                <a:gd name="T1" fmla="*/ 22 h 22"/>
                <a:gd name="T2" fmla="*/ 42 w 750"/>
                <a:gd name="T3" fmla="*/ 22 h 22"/>
                <a:gd name="T4" fmla="*/ 22 w 750"/>
                <a:gd name="T5" fmla="*/ 12 h 22"/>
                <a:gd name="T6" fmla="*/ 0 w 750"/>
                <a:gd name="T7" fmla="*/ 0 h 22"/>
                <a:gd name="T8" fmla="*/ 750 w 750"/>
                <a:gd name="T9" fmla="*/ 0 h 22"/>
                <a:gd name="T10" fmla="*/ 728 w 750"/>
                <a:gd name="T11" fmla="*/ 12 h 22"/>
                <a:gd name="T12" fmla="*/ 706 w 750"/>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50" h="22">
                  <a:moveTo>
                    <a:pt x="706" y="22"/>
                  </a:moveTo>
                  <a:lnTo>
                    <a:pt x="42" y="22"/>
                  </a:lnTo>
                  <a:lnTo>
                    <a:pt x="22" y="12"/>
                  </a:lnTo>
                  <a:lnTo>
                    <a:pt x="0" y="0"/>
                  </a:lnTo>
                  <a:lnTo>
                    <a:pt x="750" y="0"/>
                  </a:lnTo>
                  <a:lnTo>
                    <a:pt x="728" y="12"/>
                  </a:lnTo>
                  <a:lnTo>
                    <a:pt x="706" y="2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35" name="Rectangle 91"/>
            <p:cNvSpPr>
              <a:spLocks noChangeArrowheads="1"/>
            </p:cNvSpPr>
            <p:nvPr/>
          </p:nvSpPr>
          <p:spPr bwMode="auto">
            <a:xfrm>
              <a:off x="1951" y="1879"/>
              <a:ext cx="34" cy="340"/>
            </a:xfrm>
            <a:prstGeom prst="rect">
              <a:avLst/>
            </a:prstGeom>
            <a:solidFill>
              <a:srgbClr val="BABABA"/>
            </a:solidFill>
            <a:ln w="0">
              <a:solidFill>
                <a:srgbClr val="BABABA"/>
              </a:solidFill>
              <a:miter lim="800000"/>
              <a:headEnd/>
              <a:tailEnd/>
            </a:ln>
          </p:spPr>
          <p:txBody>
            <a:bodyPr/>
            <a:lstStyle/>
            <a:p>
              <a:endParaRPr lang="cs-CZ"/>
            </a:p>
          </p:txBody>
        </p:sp>
        <p:sp>
          <p:nvSpPr>
            <p:cNvPr id="57436" name="Rectangle 92"/>
            <p:cNvSpPr>
              <a:spLocks noChangeArrowheads="1"/>
            </p:cNvSpPr>
            <p:nvPr/>
          </p:nvSpPr>
          <p:spPr bwMode="auto">
            <a:xfrm>
              <a:off x="1951" y="1879"/>
              <a:ext cx="34" cy="3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37" name="Rectangle 93"/>
            <p:cNvSpPr>
              <a:spLocks noChangeArrowheads="1"/>
            </p:cNvSpPr>
            <p:nvPr/>
          </p:nvSpPr>
          <p:spPr bwMode="auto">
            <a:xfrm>
              <a:off x="1939" y="1963"/>
              <a:ext cx="12" cy="172"/>
            </a:xfrm>
            <a:prstGeom prst="rect">
              <a:avLst/>
            </a:prstGeom>
            <a:solidFill>
              <a:srgbClr val="BABABA"/>
            </a:solidFill>
            <a:ln w="0">
              <a:solidFill>
                <a:srgbClr val="BABABA"/>
              </a:solidFill>
              <a:miter lim="800000"/>
              <a:headEnd/>
              <a:tailEnd/>
            </a:ln>
          </p:spPr>
          <p:txBody>
            <a:bodyPr/>
            <a:lstStyle/>
            <a:p>
              <a:endParaRPr lang="cs-CZ"/>
            </a:p>
          </p:txBody>
        </p:sp>
        <p:sp>
          <p:nvSpPr>
            <p:cNvPr id="57438" name="Rectangle 94"/>
            <p:cNvSpPr>
              <a:spLocks noChangeArrowheads="1"/>
            </p:cNvSpPr>
            <p:nvPr/>
          </p:nvSpPr>
          <p:spPr bwMode="auto">
            <a:xfrm>
              <a:off x="1939" y="1963"/>
              <a:ext cx="12" cy="17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39" name="Rectangle 95"/>
            <p:cNvSpPr>
              <a:spLocks noChangeArrowheads="1"/>
            </p:cNvSpPr>
            <p:nvPr/>
          </p:nvSpPr>
          <p:spPr bwMode="auto">
            <a:xfrm>
              <a:off x="1985" y="1963"/>
              <a:ext cx="10" cy="172"/>
            </a:xfrm>
            <a:prstGeom prst="rect">
              <a:avLst/>
            </a:prstGeom>
            <a:solidFill>
              <a:srgbClr val="BABABA"/>
            </a:solidFill>
            <a:ln w="0">
              <a:solidFill>
                <a:srgbClr val="BABABA"/>
              </a:solidFill>
              <a:miter lim="800000"/>
              <a:headEnd/>
              <a:tailEnd/>
            </a:ln>
          </p:spPr>
          <p:txBody>
            <a:bodyPr/>
            <a:lstStyle/>
            <a:p>
              <a:endParaRPr lang="cs-CZ"/>
            </a:p>
          </p:txBody>
        </p:sp>
        <p:sp>
          <p:nvSpPr>
            <p:cNvPr id="57440" name="Rectangle 96"/>
            <p:cNvSpPr>
              <a:spLocks noChangeArrowheads="1"/>
            </p:cNvSpPr>
            <p:nvPr/>
          </p:nvSpPr>
          <p:spPr bwMode="auto">
            <a:xfrm>
              <a:off x="1985" y="1963"/>
              <a:ext cx="10" cy="17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41" name="Rectangle 97"/>
            <p:cNvSpPr>
              <a:spLocks noChangeArrowheads="1"/>
            </p:cNvSpPr>
            <p:nvPr/>
          </p:nvSpPr>
          <p:spPr bwMode="auto">
            <a:xfrm>
              <a:off x="2559" y="1897"/>
              <a:ext cx="34" cy="340"/>
            </a:xfrm>
            <a:prstGeom prst="rect">
              <a:avLst/>
            </a:prstGeom>
            <a:solidFill>
              <a:srgbClr val="BABABA"/>
            </a:solidFill>
            <a:ln w="0">
              <a:solidFill>
                <a:srgbClr val="BABABA"/>
              </a:solidFill>
              <a:miter lim="800000"/>
              <a:headEnd/>
              <a:tailEnd/>
            </a:ln>
          </p:spPr>
          <p:txBody>
            <a:bodyPr/>
            <a:lstStyle/>
            <a:p>
              <a:endParaRPr lang="cs-CZ"/>
            </a:p>
          </p:txBody>
        </p:sp>
        <p:sp>
          <p:nvSpPr>
            <p:cNvPr id="57442" name="Rectangle 98"/>
            <p:cNvSpPr>
              <a:spLocks noChangeArrowheads="1"/>
            </p:cNvSpPr>
            <p:nvPr/>
          </p:nvSpPr>
          <p:spPr bwMode="auto">
            <a:xfrm>
              <a:off x="2559" y="1897"/>
              <a:ext cx="34" cy="3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43" name="Rectangle 99"/>
            <p:cNvSpPr>
              <a:spLocks noChangeArrowheads="1"/>
            </p:cNvSpPr>
            <p:nvPr/>
          </p:nvSpPr>
          <p:spPr bwMode="auto">
            <a:xfrm>
              <a:off x="2549" y="1981"/>
              <a:ext cx="10" cy="172"/>
            </a:xfrm>
            <a:prstGeom prst="rect">
              <a:avLst/>
            </a:prstGeom>
            <a:solidFill>
              <a:srgbClr val="BABABA"/>
            </a:solidFill>
            <a:ln w="0">
              <a:solidFill>
                <a:srgbClr val="BABABA"/>
              </a:solidFill>
              <a:miter lim="800000"/>
              <a:headEnd/>
              <a:tailEnd/>
            </a:ln>
          </p:spPr>
          <p:txBody>
            <a:bodyPr/>
            <a:lstStyle/>
            <a:p>
              <a:endParaRPr lang="cs-CZ"/>
            </a:p>
          </p:txBody>
        </p:sp>
        <p:sp>
          <p:nvSpPr>
            <p:cNvPr id="57444" name="Rectangle 100"/>
            <p:cNvSpPr>
              <a:spLocks noChangeArrowheads="1"/>
            </p:cNvSpPr>
            <p:nvPr/>
          </p:nvSpPr>
          <p:spPr bwMode="auto">
            <a:xfrm>
              <a:off x="2549" y="1981"/>
              <a:ext cx="10" cy="17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45" name="Rectangle 101"/>
            <p:cNvSpPr>
              <a:spLocks noChangeArrowheads="1"/>
            </p:cNvSpPr>
            <p:nvPr/>
          </p:nvSpPr>
          <p:spPr bwMode="auto">
            <a:xfrm>
              <a:off x="2593" y="1981"/>
              <a:ext cx="10" cy="172"/>
            </a:xfrm>
            <a:prstGeom prst="rect">
              <a:avLst/>
            </a:prstGeom>
            <a:solidFill>
              <a:srgbClr val="BABABA"/>
            </a:solidFill>
            <a:ln w="0">
              <a:solidFill>
                <a:srgbClr val="BABABA"/>
              </a:solidFill>
              <a:miter lim="800000"/>
              <a:headEnd/>
              <a:tailEnd/>
            </a:ln>
          </p:spPr>
          <p:txBody>
            <a:bodyPr/>
            <a:lstStyle/>
            <a:p>
              <a:endParaRPr lang="cs-CZ"/>
            </a:p>
          </p:txBody>
        </p:sp>
        <p:sp>
          <p:nvSpPr>
            <p:cNvPr id="57446" name="Rectangle 102"/>
            <p:cNvSpPr>
              <a:spLocks noChangeArrowheads="1"/>
            </p:cNvSpPr>
            <p:nvPr/>
          </p:nvSpPr>
          <p:spPr bwMode="auto">
            <a:xfrm>
              <a:off x="2593" y="1981"/>
              <a:ext cx="10" cy="17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47" name="Rectangle 103"/>
            <p:cNvSpPr>
              <a:spLocks noChangeArrowheads="1"/>
            </p:cNvSpPr>
            <p:nvPr/>
          </p:nvSpPr>
          <p:spPr bwMode="auto">
            <a:xfrm>
              <a:off x="2715" y="2109"/>
              <a:ext cx="396" cy="12"/>
            </a:xfrm>
            <a:prstGeom prst="rect">
              <a:avLst/>
            </a:prstGeom>
            <a:solidFill>
              <a:srgbClr val="BABABA"/>
            </a:solidFill>
            <a:ln w="0">
              <a:solidFill>
                <a:srgbClr val="BABABA"/>
              </a:solidFill>
              <a:miter lim="800000"/>
              <a:headEnd/>
              <a:tailEnd/>
            </a:ln>
          </p:spPr>
          <p:txBody>
            <a:bodyPr/>
            <a:lstStyle/>
            <a:p>
              <a:endParaRPr lang="cs-CZ"/>
            </a:p>
          </p:txBody>
        </p:sp>
        <p:sp>
          <p:nvSpPr>
            <p:cNvPr id="57448" name="Rectangle 104"/>
            <p:cNvSpPr>
              <a:spLocks noChangeArrowheads="1"/>
            </p:cNvSpPr>
            <p:nvPr/>
          </p:nvSpPr>
          <p:spPr bwMode="auto">
            <a:xfrm>
              <a:off x="2715" y="2109"/>
              <a:ext cx="396"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49" name="Rectangle 105"/>
            <p:cNvSpPr>
              <a:spLocks noChangeArrowheads="1"/>
            </p:cNvSpPr>
            <p:nvPr/>
          </p:nvSpPr>
          <p:spPr bwMode="auto">
            <a:xfrm>
              <a:off x="2715" y="2081"/>
              <a:ext cx="396" cy="12"/>
            </a:xfrm>
            <a:prstGeom prst="rect">
              <a:avLst/>
            </a:prstGeom>
            <a:solidFill>
              <a:srgbClr val="BABABA"/>
            </a:solidFill>
            <a:ln w="0">
              <a:solidFill>
                <a:srgbClr val="BABABA"/>
              </a:solidFill>
              <a:miter lim="800000"/>
              <a:headEnd/>
              <a:tailEnd/>
            </a:ln>
          </p:spPr>
          <p:txBody>
            <a:bodyPr/>
            <a:lstStyle/>
            <a:p>
              <a:endParaRPr lang="cs-CZ"/>
            </a:p>
          </p:txBody>
        </p:sp>
        <p:sp>
          <p:nvSpPr>
            <p:cNvPr id="57450" name="Rectangle 106"/>
            <p:cNvSpPr>
              <a:spLocks noChangeArrowheads="1"/>
            </p:cNvSpPr>
            <p:nvPr/>
          </p:nvSpPr>
          <p:spPr bwMode="auto">
            <a:xfrm>
              <a:off x="2715" y="2081"/>
              <a:ext cx="396"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51" name="Rectangle 107"/>
            <p:cNvSpPr>
              <a:spLocks noChangeArrowheads="1"/>
            </p:cNvSpPr>
            <p:nvPr/>
          </p:nvSpPr>
          <p:spPr bwMode="auto">
            <a:xfrm>
              <a:off x="2715" y="2053"/>
              <a:ext cx="396" cy="10"/>
            </a:xfrm>
            <a:prstGeom prst="rect">
              <a:avLst/>
            </a:prstGeom>
            <a:solidFill>
              <a:srgbClr val="BABABA"/>
            </a:solidFill>
            <a:ln w="0">
              <a:solidFill>
                <a:srgbClr val="BABABA"/>
              </a:solidFill>
              <a:miter lim="800000"/>
              <a:headEnd/>
              <a:tailEnd/>
            </a:ln>
          </p:spPr>
          <p:txBody>
            <a:bodyPr/>
            <a:lstStyle/>
            <a:p>
              <a:endParaRPr lang="cs-CZ"/>
            </a:p>
          </p:txBody>
        </p:sp>
        <p:sp>
          <p:nvSpPr>
            <p:cNvPr id="57452" name="Rectangle 108"/>
            <p:cNvSpPr>
              <a:spLocks noChangeArrowheads="1"/>
            </p:cNvSpPr>
            <p:nvPr/>
          </p:nvSpPr>
          <p:spPr bwMode="auto">
            <a:xfrm>
              <a:off x="2715" y="2053"/>
              <a:ext cx="396" cy="1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53" name="Rectangle 109"/>
            <p:cNvSpPr>
              <a:spLocks noChangeArrowheads="1"/>
            </p:cNvSpPr>
            <p:nvPr/>
          </p:nvSpPr>
          <p:spPr bwMode="auto">
            <a:xfrm>
              <a:off x="2715" y="2023"/>
              <a:ext cx="396" cy="12"/>
            </a:xfrm>
            <a:prstGeom prst="rect">
              <a:avLst/>
            </a:prstGeom>
            <a:solidFill>
              <a:srgbClr val="BABABA"/>
            </a:solidFill>
            <a:ln w="0">
              <a:solidFill>
                <a:srgbClr val="BABABA"/>
              </a:solidFill>
              <a:miter lim="800000"/>
              <a:headEnd/>
              <a:tailEnd/>
            </a:ln>
          </p:spPr>
          <p:txBody>
            <a:bodyPr/>
            <a:lstStyle/>
            <a:p>
              <a:endParaRPr lang="cs-CZ"/>
            </a:p>
          </p:txBody>
        </p:sp>
        <p:sp>
          <p:nvSpPr>
            <p:cNvPr id="57454" name="Rectangle 110"/>
            <p:cNvSpPr>
              <a:spLocks noChangeArrowheads="1"/>
            </p:cNvSpPr>
            <p:nvPr/>
          </p:nvSpPr>
          <p:spPr bwMode="auto">
            <a:xfrm>
              <a:off x="2715" y="2023"/>
              <a:ext cx="396"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55" name="Rectangle 111"/>
            <p:cNvSpPr>
              <a:spLocks noChangeArrowheads="1"/>
            </p:cNvSpPr>
            <p:nvPr/>
          </p:nvSpPr>
          <p:spPr bwMode="auto">
            <a:xfrm>
              <a:off x="2715" y="2093"/>
              <a:ext cx="396" cy="16"/>
            </a:xfrm>
            <a:prstGeom prst="rect">
              <a:avLst/>
            </a:prstGeom>
            <a:solidFill>
              <a:srgbClr val="BABABA"/>
            </a:solidFill>
            <a:ln w="0">
              <a:solidFill>
                <a:srgbClr val="BABABA"/>
              </a:solidFill>
              <a:miter lim="800000"/>
              <a:headEnd/>
              <a:tailEnd/>
            </a:ln>
          </p:spPr>
          <p:txBody>
            <a:bodyPr/>
            <a:lstStyle/>
            <a:p>
              <a:endParaRPr lang="cs-CZ"/>
            </a:p>
          </p:txBody>
        </p:sp>
        <p:sp>
          <p:nvSpPr>
            <p:cNvPr id="57456" name="Rectangle 112"/>
            <p:cNvSpPr>
              <a:spLocks noChangeArrowheads="1"/>
            </p:cNvSpPr>
            <p:nvPr/>
          </p:nvSpPr>
          <p:spPr bwMode="auto">
            <a:xfrm>
              <a:off x="2715" y="2093"/>
              <a:ext cx="396" cy="16"/>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57" name="Rectangle 113"/>
            <p:cNvSpPr>
              <a:spLocks noChangeArrowheads="1"/>
            </p:cNvSpPr>
            <p:nvPr/>
          </p:nvSpPr>
          <p:spPr bwMode="auto">
            <a:xfrm>
              <a:off x="2715" y="2063"/>
              <a:ext cx="396" cy="18"/>
            </a:xfrm>
            <a:prstGeom prst="rect">
              <a:avLst/>
            </a:prstGeom>
            <a:solidFill>
              <a:srgbClr val="BABABA"/>
            </a:solidFill>
            <a:ln w="0">
              <a:solidFill>
                <a:srgbClr val="BABABA"/>
              </a:solidFill>
              <a:miter lim="800000"/>
              <a:headEnd/>
              <a:tailEnd/>
            </a:ln>
          </p:spPr>
          <p:txBody>
            <a:bodyPr/>
            <a:lstStyle/>
            <a:p>
              <a:endParaRPr lang="cs-CZ"/>
            </a:p>
          </p:txBody>
        </p:sp>
        <p:sp>
          <p:nvSpPr>
            <p:cNvPr id="57458" name="Rectangle 114"/>
            <p:cNvSpPr>
              <a:spLocks noChangeArrowheads="1"/>
            </p:cNvSpPr>
            <p:nvPr/>
          </p:nvSpPr>
          <p:spPr bwMode="auto">
            <a:xfrm>
              <a:off x="2715" y="2063"/>
              <a:ext cx="396"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59" name="Rectangle 115"/>
            <p:cNvSpPr>
              <a:spLocks noChangeArrowheads="1"/>
            </p:cNvSpPr>
            <p:nvPr/>
          </p:nvSpPr>
          <p:spPr bwMode="auto">
            <a:xfrm>
              <a:off x="2715" y="2035"/>
              <a:ext cx="396" cy="18"/>
            </a:xfrm>
            <a:prstGeom prst="rect">
              <a:avLst/>
            </a:prstGeom>
            <a:solidFill>
              <a:srgbClr val="BABABA"/>
            </a:solidFill>
            <a:ln w="0">
              <a:solidFill>
                <a:srgbClr val="BABABA"/>
              </a:solidFill>
              <a:miter lim="800000"/>
              <a:headEnd/>
              <a:tailEnd/>
            </a:ln>
          </p:spPr>
          <p:txBody>
            <a:bodyPr/>
            <a:lstStyle/>
            <a:p>
              <a:endParaRPr lang="cs-CZ"/>
            </a:p>
          </p:txBody>
        </p:sp>
        <p:sp>
          <p:nvSpPr>
            <p:cNvPr id="57460" name="Rectangle 116"/>
            <p:cNvSpPr>
              <a:spLocks noChangeArrowheads="1"/>
            </p:cNvSpPr>
            <p:nvPr/>
          </p:nvSpPr>
          <p:spPr bwMode="auto">
            <a:xfrm>
              <a:off x="2715" y="2035"/>
              <a:ext cx="396"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61" name="Rectangle 117"/>
            <p:cNvSpPr>
              <a:spLocks noChangeArrowheads="1"/>
            </p:cNvSpPr>
            <p:nvPr/>
          </p:nvSpPr>
          <p:spPr bwMode="auto">
            <a:xfrm>
              <a:off x="2715" y="2007"/>
              <a:ext cx="396" cy="18"/>
            </a:xfrm>
            <a:prstGeom prst="rect">
              <a:avLst/>
            </a:prstGeom>
            <a:solidFill>
              <a:srgbClr val="BABABA"/>
            </a:solidFill>
            <a:ln w="0">
              <a:solidFill>
                <a:srgbClr val="BABABA"/>
              </a:solidFill>
              <a:miter lim="800000"/>
              <a:headEnd/>
              <a:tailEnd/>
            </a:ln>
          </p:spPr>
          <p:txBody>
            <a:bodyPr/>
            <a:lstStyle/>
            <a:p>
              <a:endParaRPr lang="cs-CZ"/>
            </a:p>
          </p:txBody>
        </p:sp>
        <p:sp>
          <p:nvSpPr>
            <p:cNvPr id="57462" name="Rectangle 118"/>
            <p:cNvSpPr>
              <a:spLocks noChangeArrowheads="1"/>
            </p:cNvSpPr>
            <p:nvPr/>
          </p:nvSpPr>
          <p:spPr bwMode="auto">
            <a:xfrm>
              <a:off x="2715" y="2007"/>
              <a:ext cx="396"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63" name="Rectangle 119"/>
            <p:cNvSpPr>
              <a:spLocks noChangeArrowheads="1"/>
            </p:cNvSpPr>
            <p:nvPr/>
          </p:nvSpPr>
          <p:spPr bwMode="auto">
            <a:xfrm>
              <a:off x="2715" y="1995"/>
              <a:ext cx="396" cy="12"/>
            </a:xfrm>
            <a:prstGeom prst="rect">
              <a:avLst/>
            </a:prstGeom>
            <a:solidFill>
              <a:srgbClr val="BABABA"/>
            </a:solidFill>
            <a:ln w="0">
              <a:solidFill>
                <a:srgbClr val="BABABA"/>
              </a:solidFill>
              <a:miter lim="800000"/>
              <a:headEnd/>
              <a:tailEnd/>
            </a:ln>
          </p:spPr>
          <p:txBody>
            <a:bodyPr/>
            <a:lstStyle/>
            <a:p>
              <a:endParaRPr lang="cs-CZ"/>
            </a:p>
          </p:txBody>
        </p:sp>
        <p:sp>
          <p:nvSpPr>
            <p:cNvPr id="57464" name="Rectangle 120"/>
            <p:cNvSpPr>
              <a:spLocks noChangeArrowheads="1"/>
            </p:cNvSpPr>
            <p:nvPr/>
          </p:nvSpPr>
          <p:spPr bwMode="auto">
            <a:xfrm>
              <a:off x="2715" y="1995"/>
              <a:ext cx="396"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65" name="Rectangle 121"/>
            <p:cNvSpPr>
              <a:spLocks noChangeArrowheads="1"/>
            </p:cNvSpPr>
            <p:nvPr/>
          </p:nvSpPr>
          <p:spPr bwMode="auto">
            <a:xfrm>
              <a:off x="2757" y="1887"/>
              <a:ext cx="34" cy="342"/>
            </a:xfrm>
            <a:prstGeom prst="rect">
              <a:avLst/>
            </a:prstGeom>
            <a:solidFill>
              <a:srgbClr val="BABABA"/>
            </a:solidFill>
            <a:ln w="0">
              <a:solidFill>
                <a:srgbClr val="BABABA"/>
              </a:solidFill>
              <a:miter lim="800000"/>
              <a:headEnd/>
              <a:tailEnd/>
            </a:ln>
          </p:spPr>
          <p:txBody>
            <a:bodyPr/>
            <a:lstStyle/>
            <a:p>
              <a:endParaRPr lang="cs-CZ"/>
            </a:p>
          </p:txBody>
        </p:sp>
        <p:sp>
          <p:nvSpPr>
            <p:cNvPr id="57466" name="Rectangle 122"/>
            <p:cNvSpPr>
              <a:spLocks noChangeArrowheads="1"/>
            </p:cNvSpPr>
            <p:nvPr/>
          </p:nvSpPr>
          <p:spPr bwMode="auto">
            <a:xfrm>
              <a:off x="2757" y="1887"/>
              <a:ext cx="34" cy="34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67" name="Rectangle 123"/>
            <p:cNvSpPr>
              <a:spLocks noChangeArrowheads="1"/>
            </p:cNvSpPr>
            <p:nvPr/>
          </p:nvSpPr>
          <p:spPr bwMode="auto">
            <a:xfrm>
              <a:off x="2747" y="1973"/>
              <a:ext cx="10" cy="170"/>
            </a:xfrm>
            <a:prstGeom prst="rect">
              <a:avLst/>
            </a:prstGeom>
            <a:solidFill>
              <a:srgbClr val="BABABA"/>
            </a:solidFill>
            <a:ln w="0">
              <a:solidFill>
                <a:srgbClr val="BABABA"/>
              </a:solidFill>
              <a:miter lim="800000"/>
              <a:headEnd/>
              <a:tailEnd/>
            </a:ln>
          </p:spPr>
          <p:txBody>
            <a:bodyPr/>
            <a:lstStyle/>
            <a:p>
              <a:endParaRPr lang="cs-CZ"/>
            </a:p>
          </p:txBody>
        </p:sp>
        <p:sp>
          <p:nvSpPr>
            <p:cNvPr id="57468" name="Rectangle 124"/>
            <p:cNvSpPr>
              <a:spLocks noChangeArrowheads="1"/>
            </p:cNvSpPr>
            <p:nvPr/>
          </p:nvSpPr>
          <p:spPr bwMode="auto">
            <a:xfrm>
              <a:off x="2747" y="1973"/>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69" name="Rectangle 125"/>
            <p:cNvSpPr>
              <a:spLocks noChangeArrowheads="1"/>
            </p:cNvSpPr>
            <p:nvPr/>
          </p:nvSpPr>
          <p:spPr bwMode="auto">
            <a:xfrm>
              <a:off x="2791" y="1973"/>
              <a:ext cx="10" cy="170"/>
            </a:xfrm>
            <a:prstGeom prst="rect">
              <a:avLst/>
            </a:prstGeom>
            <a:solidFill>
              <a:srgbClr val="BABABA"/>
            </a:solidFill>
            <a:ln w="0">
              <a:solidFill>
                <a:srgbClr val="BABABA"/>
              </a:solidFill>
              <a:miter lim="800000"/>
              <a:headEnd/>
              <a:tailEnd/>
            </a:ln>
          </p:spPr>
          <p:txBody>
            <a:bodyPr/>
            <a:lstStyle/>
            <a:p>
              <a:endParaRPr lang="cs-CZ"/>
            </a:p>
          </p:txBody>
        </p:sp>
        <p:sp>
          <p:nvSpPr>
            <p:cNvPr id="57470" name="Rectangle 126"/>
            <p:cNvSpPr>
              <a:spLocks noChangeArrowheads="1"/>
            </p:cNvSpPr>
            <p:nvPr/>
          </p:nvSpPr>
          <p:spPr bwMode="auto">
            <a:xfrm>
              <a:off x="2791" y="1973"/>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71" name="Rectangle 127"/>
            <p:cNvSpPr>
              <a:spLocks noChangeArrowheads="1"/>
            </p:cNvSpPr>
            <p:nvPr/>
          </p:nvSpPr>
          <p:spPr bwMode="auto">
            <a:xfrm>
              <a:off x="3035" y="1887"/>
              <a:ext cx="34" cy="342"/>
            </a:xfrm>
            <a:prstGeom prst="rect">
              <a:avLst/>
            </a:prstGeom>
            <a:solidFill>
              <a:srgbClr val="BABABA"/>
            </a:solidFill>
            <a:ln w="0">
              <a:solidFill>
                <a:srgbClr val="BABABA"/>
              </a:solidFill>
              <a:miter lim="800000"/>
              <a:headEnd/>
              <a:tailEnd/>
            </a:ln>
          </p:spPr>
          <p:txBody>
            <a:bodyPr/>
            <a:lstStyle/>
            <a:p>
              <a:endParaRPr lang="cs-CZ"/>
            </a:p>
          </p:txBody>
        </p:sp>
        <p:sp>
          <p:nvSpPr>
            <p:cNvPr id="57472" name="Rectangle 128"/>
            <p:cNvSpPr>
              <a:spLocks noChangeArrowheads="1"/>
            </p:cNvSpPr>
            <p:nvPr/>
          </p:nvSpPr>
          <p:spPr bwMode="auto">
            <a:xfrm>
              <a:off x="3035" y="1887"/>
              <a:ext cx="34" cy="34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73" name="Rectangle 129"/>
            <p:cNvSpPr>
              <a:spLocks noChangeArrowheads="1"/>
            </p:cNvSpPr>
            <p:nvPr/>
          </p:nvSpPr>
          <p:spPr bwMode="auto">
            <a:xfrm>
              <a:off x="3025" y="1973"/>
              <a:ext cx="10" cy="170"/>
            </a:xfrm>
            <a:prstGeom prst="rect">
              <a:avLst/>
            </a:prstGeom>
            <a:solidFill>
              <a:srgbClr val="BABABA"/>
            </a:solidFill>
            <a:ln w="0">
              <a:solidFill>
                <a:srgbClr val="BABABA"/>
              </a:solidFill>
              <a:miter lim="800000"/>
              <a:headEnd/>
              <a:tailEnd/>
            </a:ln>
          </p:spPr>
          <p:txBody>
            <a:bodyPr/>
            <a:lstStyle/>
            <a:p>
              <a:endParaRPr lang="cs-CZ"/>
            </a:p>
          </p:txBody>
        </p:sp>
        <p:sp>
          <p:nvSpPr>
            <p:cNvPr id="57474" name="Rectangle 130"/>
            <p:cNvSpPr>
              <a:spLocks noChangeArrowheads="1"/>
            </p:cNvSpPr>
            <p:nvPr/>
          </p:nvSpPr>
          <p:spPr bwMode="auto">
            <a:xfrm>
              <a:off x="3025" y="1973"/>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75" name="Rectangle 131"/>
            <p:cNvSpPr>
              <a:spLocks noChangeArrowheads="1"/>
            </p:cNvSpPr>
            <p:nvPr/>
          </p:nvSpPr>
          <p:spPr bwMode="auto">
            <a:xfrm>
              <a:off x="3069" y="1973"/>
              <a:ext cx="10" cy="170"/>
            </a:xfrm>
            <a:prstGeom prst="rect">
              <a:avLst/>
            </a:prstGeom>
            <a:solidFill>
              <a:srgbClr val="BABABA"/>
            </a:solidFill>
            <a:ln w="0">
              <a:solidFill>
                <a:srgbClr val="BABABA"/>
              </a:solidFill>
              <a:miter lim="800000"/>
              <a:headEnd/>
              <a:tailEnd/>
            </a:ln>
          </p:spPr>
          <p:txBody>
            <a:bodyPr/>
            <a:lstStyle/>
            <a:p>
              <a:endParaRPr lang="cs-CZ"/>
            </a:p>
          </p:txBody>
        </p:sp>
        <p:sp>
          <p:nvSpPr>
            <p:cNvPr id="57476" name="Rectangle 132"/>
            <p:cNvSpPr>
              <a:spLocks noChangeArrowheads="1"/>
            </p:cNvSpPr>
            <p:nvPr/>
          </p:nvSpPr>
          <p:spPr bwMode="auto">
            <a:xfrm>
              <a:off x="3069" y="1973"/>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77" name="Freeform 133"/>
            <p:cNvSpPr>
              <a:spLocks/>
            </p:cNvSpPr>
            <p:nvPr/>
          </p:nvSpPr>
          <p:spPr bwMode="auto">
            <a:xfrm>
              <a:off x="2649" y="1679"/>
              <a:ext cx="58" cy="188"/>
            </a:xfrm>
            <a:custGeom>
              <a:avLst/>
              <a:gdLst>
                <a:gd name="T0" fmla="*/ 0 w 58"/>
                <a:gd name="T1" fmla="*/ 0 h 188"/>
                <a:gd name="T2" fmla="*/ 58 w 58"/>
                <a:gd name="T3" fmla="*/ 0 h 188"/>
                <a:gd name="T4" fmla="*/ 58 w 58"/>
                <a:gd name="T5" fmla="*/ 188 h 188"/>
                <a:gd name="T6" fmla="*/ 18 w 58"/>
                <a:gd name="T7" fmla="*/ 188 h 188"/>
                <a:gd name="T8" fmla="*/ 18 w 58"/>
                <a:gd name="T9" fmla="*/ 156 h 188"/>
                <a:gd name="T10" fmla="*/ 0 w 58"/>
                <a:gd name="T11" fmla="*/ 156 h 188"/>
                <a:gd name="T12" fmla="*/ 0 w 5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58" h="188">
                  <a:moveTo>
                    <a:pt x="0" y="0"/>
                  </a:moveTo>
                  <a:lnTo>
                    <a:pt x="58" y="0"/>
                  </a:lnTo>
                  <a:lnTo>
                    <a:pt x="58" y="188"/>
                  </a:lnTo>
                  <a:lnTo>
                    <a:pt x="18" y="188"/>
                  </a:lnTo>
                  <a:lnTo>
                    <a:pt x="18" y="156"/>
                  </a:lnTo>
                  <a:lnTo>
                    <a:pt x="0" y="156"/>
                  </a:lnTo>
                  <a:lnTo>
                    <a:pt x="0" y="0"/>
                  </a:lnTo>
                  <a:close/>
                </a:path>
              </a:pathLst>
            </a:custGeom>
            <a:solidFill>
              <a:srgbClr val="BABABA"/>
            </a:solidFill>
            <a:ln w="0">
              <a:solidFill>
                <a:srgbClr val="BABABA"/>
              </a:solidFill>
              <a:prstDash val="solid"/>
              <a:round/>
              <a:headEnd/>
              <a:tailEnd/>
            </a:ln>
          </p:spPr>
          <p:txBody>
            <a:bodyPr/>
            <a:lstStyle/>
            <a:p>
              <a:endParaRPr lang="cs-CZ"/>
            </a:p>
          </p:txBody>
        </p:sp>
        <p:sp>
          <p:nvSpPr>
            <p:cNvPr id="57478" name="Freeform 134"/>
            <p:cNvSpPr>
              <a:spLocks/>
            </p:cNvSpPr>
            <p:nvPr/>
          </p:nvSpPr>
          <p:spPr bwMode="auto">
            <a:xfrm>
              <a:off x="2649" y="1679"/>
              <a:ext cx="58" cy="188"/>
            </a:xfrm>
            <a:custGeom>
              <a:avLst/>
              <a:gdLst>
                <a:gd name="T0" fmla="*/ 0 w 58"/>
                <a:gd name="T1" fmla="*/ 0 h 188"/>
                <a:gd name="T2" fmla="*/ 58 w 58"/>
                <a:gd name="T3" fmla="*/ 0 h 188"/>
                <a:gd name="T4" fmla="*/ 58 w 58"/>
                <a:gd name="T5" fmla="*/ 188 h 188"/>
                <a:gd name="T6" fmla="*/ 18 w 58"/>
                <a:gd name="T7" fmla="*/ 188 h 188"/>
                <a:gd name="T8" fmla="*/ 18 w 58"/>
                <a:gd name="T9" fmla="*/ 156 h 188"/>
                <a:gd name="T10" fmla="*/ 0 w 58"/>
                <a:gd name="T11" fmla="*/ 156 h 188"/>
                <a:gd name="T12" fmla="*/ 0 w 58"/>
                <a:gd name="T13" fmla="*/ 0 h 188"/>
              </a:gdLst>
              <a:ahLst/>
              <a:cxnLst>
                <a:cxn ang="0">
                  <a:pos x="T0" y="T1"/>
                </a:cxn>
                <a:cxn ang="0">
                  <a:pos x="T2" y="T3"/>
                </a:cxn>
                <a:cxn ang="0">
                  <a:pos x="T4" y="T5"/>
                </a:cxn>
                <a:cxn ang="0">
                  <a:pos x="T6" y="T7"/>
                </a:cxn>
                <a:cxn ang="0">
                  <a:pos x="T8" y="T9"/>
                </a:cxn>
                <a:cxn ang="0">
                  <a:pos x="T10" y="T11"/>
                </a:cxn>
                <a:cxn ang="0">
                  <a:pos x="T12" y="T13"/>
                </a:cxn>
              </a:cxnLst>
              <a:rect l="0" t="0" r="r" b="b"/>
              <a:pathLst>
                <a:path w="58" h="188">
                  <a:moveTo>
                    <a:pt x="0" y="0"/>
                  </a:moveTo>
                  <a:lnTo>
                    <a:pt x="58" y="0"/>
                  </a:lnTo>
                  <a:lnTo>
                    <a:pt x="58" y="188"/>
                  </a:lnTo>
                  <a:lnTo>
                    <a:pt x="18" y="188"/>
                  </a:lnTo>
                  <a:lnTo>
                    <a:pt x="18" y="156"/>
                  </a:lnTo>
                  <a:lnTo>
                    <a:pt x="0" y="156"/>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79" name="Freeform 135"/>
            <p:cNvSpPr>
              <a:spLocks/>
            </p:cNvSpPr>
            <p:nvPr/>
          </p:nvSpPr>
          <p:spPr bwMode="auto">
            <a:xfrm>
              <a:off x="2667" y="1835"/>
              <a:ext cx="40" cy="196"/>
            </a:xfrm>
            <a:custGeom>
              <a:avLst/>
              <a:gdLst>
                <a:gd name="T0" fmla="*/ 0 w 40"/>
                <a:gd name="T1" fmla="*/ 184 h 196"/>
                <a:gd name="T2" fmla="*/ 0 w 40"/>
                <a:gd name="T3" fmla="*/ 0 h 196"/>
                <a:gd name="T4" fmla="*/ 12 w 40"/>
                <a:gd name="T5" fmla="*/ 0 h 196"/>
                <a:gd name="T6" fmla="*/ 12 w 40"/>
                <a:gd name="T7" fmla="*/ 180 h 196"/>
                <a:gd name="T8" fmla="*/ 40 w 40"/>
                <a:gd name="T9" fmla="*/ 196 h 196"/>
                <a:gd name="T10" fmla="*/ 22 w 40"/>
                <a:gd name="T11" fmla="*/ 196 h 196"/>
                <a:gd name="T12" fmla="*/ 0 w 40"/>
                <a:gd name="T13" fmla="*/ 184 h 196"/>
              </a:gdLst>
              <a:ahLst/>
              <a:cxnLst>
                <a:cxn ang="0">
                  <a:pos x="T0" y="T1"/>
                </a:cxn>
                <a:cxn ang="0">
                  <a:pos x="T2" y="T3"/>
                </a:cxn>
                <a:cxn ang="0">
                  <a:pos x="T4" y="T5"/>
                </a:cxn>
                <a:cxn ang="0">
                  <a:pos x="T6" y="T7"/>
                </a:cxn>
                <a:cxn ang="0">
                  <a:pos x="T8" y="T9"/>
                </a:cxn>
                <a:cxn ang="0">
                  <a:pos x="T10" y="T11"/>
                </a:cxn>
                <a:cxn ang="0">
                  <a:pos x="T12" y="T13"/>
                </a:cxn>
              </a:cxnLst>
              <a:rect l="0" t="0" r="r" b="b"/>
              <a:pathLst>
                <a:path w="40" h="196">
                  <a:moveTo>
                    <a:pt x="0" y="184"/>
                  </a:moveTo>
                  <a:lnTo>
                    <a:pt x="0" y="0"/>
                  </a:lnTo>
                  <a:lnTo>
                    <a:pt x="12" y="0"/>
                  </a:lnTo>
                  <a:lnTo>
                    <a:pt x="12" y="180"/>
                  </a:lnTo>
                  <a:lnTo>
                    <a:pt x="40" y="196"/>
                  </a:lnTo>
                  <a:lnTo>
                    <a:pt x="22" y="196"/>
                  </a:lnTo>
                  <a:lnTo>
                    <a:pt x="0" y="184"/>
                  </a:lnTo>
                  <a:close/>
                </a:path>
              </a:pathLst>
            </a:custGeom>
            <a:solidFill>
              <a:srgbClr val="BABABA"/>
            </a:solidFill>
            <a:ln w="0">
              <a:solidFill>
                <a:srgbClr val="BABABA"/>
              </a:solidFill>
              <a:prstDash val="solid"/>
              <a:round/>
              <a:headEnd/>
              <a:tailEnd/>
            </a:ln>
          </p:spPr>
          <p:txBody>
            <a:bodyPr/>
            <a:lstStyle/>
            <a:p>
              <a:endParaRPr lang="cs-CZ"/>
            </a:p>
          </p:txBody>
        </p:sp>
        <p:sp>
          <p:nvSpPr>
            <p:cNvPr id="57480" name="Freeform 136"/>
            <p:cNvSpPr>
              <a:spLocks/>
            </p:cNvSpPr>
            <p:nvPr/>
          </p:nvSpPr>
          <p:spPr bwMode="auto">
            <a:xfrm>
              <a:off x="2667" y="1835"/>
              <a:ext cx="40" cy="196"/>
            </a:xfrm>
            <a:custGeom>
              <a:avLst/>
              <a:gdLst>
                <a:gd name="T0" fmla="*/ 0 w 40"/>
                <a:gd name="T1" fmla="*/ 184 h 196"/>
                <a:gd name="T2" fmla="*/ 0 w 40"/>
                <a:gd name="T3" fmla="*/ 0 h 196"/>
                <a:gd name="T4" fmla="*/ 12 w 40"/>
                <a:gd name="T5" fmla="*/ 0 h 196"/>
                <a:gd name="T6" fmla="*/ 12 w 40"/>
                <a:gd name="T7" fmla="*/ 180 h 196"/>
                <a:gd name="T8" fmla="*/ 40 w 40"/>
                <a:gd name="T9" fmla="*/ 196 h 196"/>
                <a:gd name="T10" fmla="*/ 22 w 40"/>
                <a:gd name="T11" fmla="*/ 196 h 196"/>
                <a:gd name="T12" fmla="*/ 0 w 40"/>
                <a:gd name="T13" fmla="*/ 184 h 196"/>
              </a:gdLst>
              <a:ahLst/>
              <a:cxnLst>
                <a:cxn ang="0">
                  <a:pos x="T0" y="T1"/>
                </a:cxn>
                <a:cxn ang="0">
                  <a:pos x="T2" y="T3"/>
                </a:cxn>
                <a:cxn ang="0">
                  <a:pos x="T4" y="T5"/>
                </a:cxn>
                <a:cxn ang="0">
                  <a:pos x="T6" y="T7"/>
                </a:cxn>
                <a:cxn ang="0">
                  <a:pos x="T8" y="T9"/>
                </a:cxn>
                <a:cxn ang="0">
                  <a:pos x="T10" y="T11"/>
                </a:cxn>
                <a:cxn ang="0">
                  <a:pos x="T12" y="T13"/>
                </a:cxn>
              </a:cxnLst>
              <a:rect l="0" t="0" r="r" b="b"/>
              <a:pathLst>
                <a:path w="40" h="196">
                  <a:moveTo>
                    <a:pt x="0" y="184"/>
                  </a:moveTo>
                  <a:lnTo>
                    <a:pt x="0" y="0"/>
                  </a:lnTo>
                  <a:lnTo>
                    <a:pt x="12" y="0"/>
                  </a:lnTo>
                  <a:lnTo>
                    <a:pt x="12" y="180"/>
                  </a:lnTo>
                  <a:lnTo>
                    <a:pt x="40" y="196"/>
                  </a:lnTo>
                  <a:lnTo>
                    <a:pt x="22" y="196"/>
                  </a:lnTo>
                  <a:lnTo>
                    <a:pt x="0" y="18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81" name="Freeform 137"/>
            <p:cNvSpPr>
              <a:spLocks/>
            </p:cNvSpPr>
            <p:nvPr/>
          </p:nvSpPr>
          <p:spPr bwMode="auto">
            <a:xfrm>
              <a:off x="2649" y="2249"/>
              <a:ext cx="58" cy="188"/>
            </a:xfrm>
            <a:custGeom>
              <a:avLst/>
              <a:gdLst>
                <a:gd name="T0" fmla="*/ 0 w 58"/>
                <a:gd name="T1" fmla="*/ 188 h 188"/>
                <a:gd name="T2" fmla="*/ 58 w 58"/>
                <a:gd name="T3" fmla="*/ 188 h 188"/>
                <a:gd name="T4" fmla="*/ 58 w 58"/>
                <a:gd name="T5" fmla="*/ 0 h 188"/>
                <a:gd name="T6" fmla="*/ 18 w 58"/>
                <a:gd name="T7" fmla="*/ 0 h 188"/>
                <a:gd name="T8" fmla="*/ 18 w 58"/>
                <a:gd name="T9" fmla="*/ 32 h 188"/>
                <a:gd name="T10" fmla="*/ 0 w 58"/>
                <a:gd name="T11" fmla="*/ 32 h 188"/>
                <a:gd name="T12" fmla="*/ 0 w 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58" h="188">
                  <a:moveTo>
                    <a:pt x="0" y="188"/>
                  </a:moveTo>
                  <a:lnTo>
                    <a:pt x="58" y="188"/>
                  </a:lnTo>
                  <a:lnTo>
                    <a:pt x="58" y="0"/>
                  </a:lnTo>
                  <a:lnTo>
                    <a:pt x="18" y="0"/>
                  </a:lnTo>
                  <a:lnTo>
                    <a:pt x="18" y="32"/>
                  </a:lnTo>
                  <a:lnTo>
                    <a:pt x="0" y="32"/>
                  </a:lnTo>
                  <a:lnTo>
                    <a:pt x="0" y="188"/>
                  </a:lnTo>
                  <a:close/>
                </a:path>
              </a:pathLst>
            </a:custGeom>
            <a:solidFill>
              <a:srgbClr val="BABABA"/>
            </a:solidFill>
            <a:ln w="0">
              <a:solidFill>
                <a:srgbClr val="BABABA"/>
              </a:solidFill>
              <a:prstDash val="solid"/>
              <a:round/>
              <a:headEnd/>
              <a:tailEnd/>
            </a:ln>
          </p:spPr>
          <p:txBody>
            <a:bodyPr/>
            <a:lstStyle/>
            <a:p>
              <a:endParaRPr lang="cs-CZ"/>
            </a:p>
          </p:txBody>
        </p:sp>
        <p:sp>
          <p:nvSpPr>
            <p:cNvPr id="57482" name="Freeform 138"/>
            <p:cNvSpPr>
              <a:spLocks/>
            </p:cNvSpPr>
            <p:nvPr/>
          </p:nvSpPr>
          <p:spPr bwMode="auto">
            <a:xfrm>
              <a:off x="2649" y="2249"/>
              <a:ext cx="58" cy="188"/>
            </a:xfrm>
            <a:custGeom>
              <a:avLst/>
              <a:gdLst>
                <a:gd name="T0" fmla="*/ 0 w 58"/>
                <a:gd name="T1" fmla="*/ 188 h 188"/>
                <a:gd name="T2" fmla="*/ 58 w 58"/>
                <a:gd name="T3" fmla="*/ 188 h 188"/>
                <a:gd name="T4" fmla="*/ 58 w 58"/>
                <a:gd name="T5" fmla="*/ 0 h 188"/>
                <a:gd name="T6" fmla="*/ 18 w 58"/>
                <a:gd name="T7" fmla="*/ 0 h 188"/>
                <a:gd name="T8" fmla="*/ 18 w 58"/>
                <a:gd name="T9" fmla="*/ 32 h 188"/>
                <a:gd name="T10" fmla="*/ 0 w 58"/>
                <a:gd name="T11" fmla="*/ 32 h 188"/>
                <a:gd name="T12" fmla="*/ 0 w 58"/>
                <a:gd name="T13" fmla="*/ 188 h 188"/>
              </a:gdLst>
              <a:ahLst/>
              <a:cxnLst>
                <a:cxn ang="0">
                  <a:pos x="T0" y="T1"/>
                </a:cxn>
                <a:cxn ang="0">
                  <a:pos x="T2" y="T3"/>
                </a:cxn>
                <a:cxn ang="0">
                  <a:pos x="T4" y="T5"/>
                </a:cxn>
                <a:cxn ang="0">
                  <a:pos x="T6" y="T7"/>
                </a:cxn>
                <a:cxn ang="0">
                  <a:pos x="T8" y="T9"/>
                </a:cxn>
                <a:cxn ang="0">
                  <a:pos x="T10" y="T11"/>
                </a:cxn>
                <a:cxn ang="0">
                  <a:pos x="T12" y="T13"/>
                </a:cxn>
              </a:cxnLst>
              <a:rect l="0" t="0" r="r" b="b"/>
              <a:pathLst>
                <a:path w="58" h="188">
                  <a:moveTo>
                    <a:pt x="0" y="188"/>
                  </a:moveTo>
                  <a:lnTo>
                    <a:pt x="58" y="188"/>
                  </a:lnTo>
                  <a:lnTo>
                    <a:pt x="58" y="0"/>
                  </a:lnTo>
                  <a:lnTo>
                    <a:pt x="18" y="0"/>
                  </a:lnTo>
                  <a:lnTo>
                    <a:pt x="18" y="32"/>
                  </a:lnTo>
                  <a:lnTo>
                    <a:pt x="0" y="32"/>
                  </a:lnTo>
                  <a:lnTo>
                    <a:pt x="0" y="18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83" name="Freeform 139"/>
            <p:cNvSpPr>
              <a:spLocks/>
            </p:cNvSpPr>
            <p:nvPr/>
          </p:nvSpPr>
          <p:spPr bwMode="auto">
            <a:xfrm>
              <a:off x="2667" y="2085"/>
              <a:ext cx="40" cy="196"/>
            </a:xfrm>
            <a:custGeom>
              <a:avLst/>
              <a:gdLst>
                <a:gd name="T0" fmla="*/ 0 w 40"/>
                <a:gd name="T1" fmla="*/ 12 h 196"/>
                <a:gd name="T2" fmla="*/ 0 w 40"/>
                <a:gd name="T3" fmla="*/ 196 h 196"/>
                <a:gd name="T4" fmla="*/ 12 w 40"/>
                <a:gd name="T5" fmla="*/ 196 h 196"/>
                <a:gd name="T6" fmla="*/ 12 w 40"/>
                <a:gd name="T7" fmla="*/ 16 h 196"/>
                <a:gd name="T8" fmla="*/ 40 w 40"/>
                <a:gd name="T9" fmla="*/ 0 h 196"/>
                <a:gd name="T10" fmla="*/ 22 w 40"/>
                <a:gd name="T11" fmla="*/ 0 h 196"/>
                <a:gd name="T12" fmla="*/ 0 w 40"/>
                <a:gd name="T13" fmla="*/ 12 h 196"/>
              </a:gdLst>
              <a:ahLst/>
              <a:cxnLst>
                <a:cxn ang="0">
                  <a:pos x="T0" y="T1"/>
                </a:cxn>
                <a:cxn ang="0">
                  <a:pos x="T2" y="T3"/>
                </a:cxn>
                <a:cxn ang="0">
                  <a:pos x="T4" y="T5"/>
                </a:cxn>
                <a:cxn ang="0">
                  <a:pos x="T6" y="T7"/>
                </a:cxn>
                <a:cxn ang="0">
                  <a:pos x="T8" y="T9"/>
                </a:cxn>
                <a:cxn ang="0">
                  <a:pos x="T10" y="T11"/>
                </a:cxn>
                <a:cxn ang="0">
                  <a:pos x="T12" y="T13"/>
                </a:cxn>
              </a:cxnLst>
              <a:rect l="0" t="0" r="r" b="b"/>
              <a:pathLst>
                <a:path w="40" h="196">
                  <a:moveTo>
                    <a:pt x="0" y="12"/>
                  </a:moveTo>
                  <a:lnTo>
                    <a:pt x="0" y="196"/>
                  </a:lnTo>
                  <a:lnTo>
                    <a:pt x="12" y="196"/>
                  </a:lnTo>
                  <a:lnTo>
                    <a:pt x="12" y="16"/>
                  </a:lnTo>
                  <a:lnTo>
                    <a:pt x="40" y="0"/>
                  </a:lnTo>
                  <a:lnTo>
                    <a:pt x="22" y="0"/>
                  </a:lnTo>
                  <a:lnTo>
                    <a:pt x="0" y="12"/>
                  </a:lnTo>
                  <a:close/>
                </a:path>
              </a:pathLst>
            </a:custGeom>
            <a:solidFill>
              <a:srgbClr val="BABABA"/>
            </a:solidFill>
            <a:ln w="0">
              <a:solidFill>
                <a:srgbClr val="BABABA"/>
              </a:solidFill>
              <a:prstDash val="solid"/>
              <a:round/>
              <a:headEnd/>
              <a:tailEnd/>
            </a:ln>
          </p:spPr>
          <p:txBody>
            <a:bodyPr/>
            <a:lstStyle/>
            <a:p>
              <a:endParaRPr lang="cs-CZ"/>
            </a:p>
          </p:txBody>
        </p:sp>
        <p:sp>
          <p:nvSpPr>
            <p:cNvPr id="57484" name="Freeform 140"/>
            <p:cNvSpPr>
              <a:spLocks/>
            </p:cNvSpPr>
            <p:nvPr/>
          </p:nvSpPr>
          <p:spPr bwMode="auto">
            <a:xfrm>
              <a:off x="2667" y="2085"/>
              <a:ext cx="40" cy="196"/>
            </a:xfrm>
            <a:custGeom>
              <a:avLst/>
              <a:gdLst>
                <a:gd name="T0" fmla="*/ 0 w 40"/>
                <a:gd name="T1" fmla="*/ 12 h 196"/>
                <a:gd name="T2" fmla="*/ 0 w 40"/>
                <a:gd name="T3" fmla="*/ 196 h 196"/>
                <a:gd name="T4" fmla="*/ 12 w 40"/>
                <a:gd name="T5" fmla="*/ 196 h 196"/>
                <a:gd name="T6" fmla="*/ 12 w 40"/>
                <a:gd name="T7" fmla="*/ 16 h 196"/>
                <a:gd name="T8" fmla="*/ 40 w 40"/>
                <a:gd name="T9" fmla="*/ 0 h 196"/>
                <a:gd name="T10" fmla="*/ 22 w 40"/>
                <a:gd name="T11" fmla="*/ 0 h 196"/>
                <a:gd name="T12" fmla="*/ 0 w 40"/>
                <a:gd name="T13" fmla="*/ 12 h 196"/>
              </a:gdLst>
              <a:ahLst/>
              <a:cxnLst>
                <a:cxn ang="0">
                  <a:pos x="T0" y="T1"/>
                </a:cxn>
                <a:cxn ang="0">
                  <a:pos x="T2" y="T3"/>
                </a:cxn>
                <a:cxn ang="0">
                  <a:pos x="T4" y="T5"/>
                </a:cxn>
                <a:cxn ang="0">
                  <a:pos x="T6" y="T7"/>
                </a:cxn>
                <a:cxn ang="0">
                  <a:pos x="T8" y="T9"/>
                </a:cxn>
                <a:cxn ang="0">
                  <a:pos x="T10" y="T11"/>
                </a:cxn>
                <a:cxn ang="0">
                  <a:pos x="T12" y="T13"/>
                </a:cxn>
              </a:cxnLst>
              <a:rect l="0" t="0" r="r" b="b"/>
              <a:pathLst>
                <a:path w="40" h="196">
                  <a:moveTo>
                    <a:pt x="0" y="12"/>
                  </a:moveTo>
                  <a:lnTo>
                    <a:pt x="0" y="196"/>
                  </a:lnTo>
                  <a:lnTo>
                    <a:pt x="12" y="196"/>
                  </a:lnTo>
                  <a:lnTo>
                    <a:pt x="12" y="16"/>
                  </a:lnTo>
                  <a:lnTo>
                    <a:pt x="40" y="0"/>
                  </a:lnTo>
                  <a:lnTo>
                    <a:pt x="22" y="0"/>
                  </a:lnTo>
                  <a:lnTo>
                    <a:pt x="0" y="1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85" name="Rectangle 141"/>
            <p:cNvSpPr>
              <a:spLocks noChangeArrowheads="1"/>
            </p:cNvSpPr>
            <p:nvPr/>
          </p:nvSpPr>
          <p:spPr bwMode="auto">
            <a:xfrm>
              <a:off x="3135" y="1825"/>
              <a:ext cx="10" cy="202"/>
            </a:xfrm>
            <a:prstGeom prst="rect">
              <a:avLst/>
            </a:prstGeom>
            <a:solidFill>
              <a:srgbClr val="BABABA"/>
            </a:solidFill>
            <a:ln w="0">
              <a:solidFill>
                <a:srgbClr val="BABABA"/>
              </a:solidFill>
              <a:miter lim="800000"/>
              <a:headEnd/>
              <a:tailEnd/>
            </a:ln>
          </p:spPr>
          <p:txBody>
            <a:bodyPr/>
            <a:lstStyle/>
            <a:p>
              <a:endParaRPr lang="cs-CZ"/>
            </a:p>
          </p:txBody>
        </p:sp>
        <p:sp>
          <p:nvSpPr>
            <p:cNvPr id="57486" name="Rectangle 142"/>
            <p:cNvSpPr>
              <a:spLocks noChangeArrowheads="1"/>
            </p:cNvSpPr>
            <p:nvPr/>
          </p:nvSpPr>
          <p:spPr bwMode="auto">
            <a:xfrm>
              <a:off x="3135" y="1825"/>
              <a:ext cx="10" cy="20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87" name="Rectangle 143"/>
            <p:cNvSpPr>
              <a:spLocks noChangeArrowheads="1"/>
            </p:cNvSpPr>
            <p:nvPr/>
          </p:nvSpPr>
          <p:spPr bwMode="auto">
            <a:xfrm>
              <a:off x="3135" y="2087"/>
              <a:ext cx="10" cy="204"/>
            </a:xfrm>
            <a:prstGeom prst="rect">
              <a:avLst/>
            </a:prstGeom>
            <a:solidFill>
              <a:srgbClr val="BABABA"/>
            </a:solidFill>
            <a:ln w="0">
              <a:solidFill>
                <a:srgbClr val="BABABA"/>
              </a:solidFill>
              <a:miter lim="800000"/>
              <a:headEnd/>
              <a:tailEnd/>
            </a:ln>
          </p:spPr>
          <p:txBody>
            <a:bodyPr/>
            <a:lstStyle/>
            <a:p>
              <a:endParaRPr lang="cs-CZ"/>
            </a:p>
          </p:txBody>
        </p:sp>
        <p:sp>
          <p:nvSpPr>
            <p:cNvPr id="57488" name="Rectangle 144"/>
            <p:cNvSpPr>
              <a:spLocks noChangeArrowheads="1"/>
            </p:cNvSpPr>
            <p:nvPr/>
          </p:nvSpPr>
          <p:spPr bwMode="auto">
            <a:xfrm>
              <a:off x="3135" y="2087"/>
              <a:ext cx="10" cy="20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89" name="Freeform 145"/>
            <p:cNvSpPr>
              <a:spLocks noEditPoints="1"/>
            </p:cNvSpPr>
            <p:nvPr/>
          </p:nvSpPr>
          <p:spPr bwMode="auto">
            <a:xfrm>
              <a:off x="3153" y="1887"/>
              <a:ext cx="170" cy="342"/>
            </a:xfrm>
            <a:custGeom>
              <a:avLst/>
              <a:gdLst>
                <a:gd name="T0" fmla="*/ 170 w 170"/>
                <a:gd name="T1" fmla="*/ 228 h 342"/>
                <a:gd name="T2" fmla="*/ 170 w 170"/>
                <a:gd name="T3" fmla="*/ 342 h 342"/>
                <a:gd name="T4" fmla="*/ 0 w 170"/>
                <a:gd name="T5" fmla="*/ 342 h 342"/>
                <a:gd name="T6" fmla="*/ 0 w 170"/>
                <a:gd name="T7" fmla="*/ 228 h 342"/>
                <a:gd name="T8" fmla="*/ 170 w 170"/>
                <a:gd name="T9" fmla="*/ 228 h 342"/>
                <a:gd name="T10" fmla="*/ 0 w 170"/>
                <a:gd name="T11" fmla="*/ 0 h 342"/>
                <a:gd name="T12" fmla="*/ 170 w 170"/>
                <a:gd name="T13" fmla="*/ 0 h 342"/>
                <a:gd name="T14" fmla="*/ 170 w 170"/>
                <a:gd name="T15" fmla="*/ 114 h 342"/>
                <a:gd name="T16" fmla="*/ 0 w 170"/>
                <a:gd name="T17" fmla="*/ 114 h 342"/>
                <a:gd name="T18" fmla="*/ 0 w 170"/>
                <a:gd name="T1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342">
                  <a:moveTo>
                    <a:pt x="170" y="228"/>
                  </a:moveTo>
                  <a:lnTo>
                    <a:pt x="170" y="342"/>
                  </a:lnTo>
                  <a:lnTo>
                    <a:pt x="0" y="342"/>
                  </a:lnTo>
                  <a:lnTo>
                    <a:pt x="0" y="228"/>
                  </a:lnTo>
                  <a:lnTo>
                    <a:pt x="170" y="228"/>
                  </a:lnTo>
                  <a:close/>
                  <a:moveTo>
                    <a:pt x="0" y="0"/>
                  </a:moveTo>
                  <a:lnTo>
                    <a:pt x="170" y="0"/>
                  </a:lnTo>
                  <a:lnTo>
                    <a:pt x="170" y="114"/>
                  </a:lnTo>
                  <a:lnTo>
                    <a:pt x="0" y="114"/>
                  </a:lnTo>
                  <a:lnTo>
                    <a:pt x="0" y="0"/>
                  </a:lnTo>
                  <a:close/>
                </a:path>
              </a:pathLst>
            </a:custGeom>
            <a:solidFill>
              <a:srgbClr val="BABABA"/>
            </a:solidFill>
            <a:ln w="0">
              <a:solidFill>
                <a:srgbClr val="BABABA"/>
              </a:solidFill>
              <a:prstDash val="solid"/>
              <a:round/>
              <a:headEnd/>
              <a:tailEnd/>
            </a:ln>
          </p:spPr>
          <p:txBody>
            <a:bodyPr/>
            <a:lstStyle/>
            <a:p>
              <a:endParaRPr lang="cs-CZ"/>
            </a:p>
          </p:txBody>
        </p:sp>
        <p:sp>
          <p:nvSpPr>
            <p:cNvPr id="57490" name="Rectangle 146"/>
            <p:cNvSpPr>
              <a:spLocks noChangeArrowheads="1"/>
            </p:cNvSpPr>
            <p:nvPr/>
          </p:nvSpPr>
          <p:spPr bwMode="auto">
            <a:xfrm>
              <a:off x="3153" y="2115"/>
              <a:ext cx="170" cy="11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91" name="Rectangle 147"/>
            <p:cNvSpPr>
              <a:spLocks noChangeArrowheads="1"/>
            </p:cNvSpPr>
            <p:nvPr/>
          </p:nvSpPr>
          <p:spPr bwMode="auto">
            <a:xfrm>
              <a:off x="3153" y="1887"/>
              <a:ext cx="170" cy="11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92" name="Freeform 148"/>
            <p:cNvSpPr>
              <a:spLocks noEditPoints="1"/>
            </p:cNvSpPr>
            <p:nvPr/>
          </p:nvSpPr>
          <p:spPr bwMode="auto">
            <a:xfrm>
              <a:off x="3679" y="1887"/>
              <a:ext cx="170" cy="342"/>
            </a:xfrm>
            <a:custGeom>
              <a:avLst/>
              <a:gdLst>
                <a:gd name="T0" fmla="*/ 170 w 170"/>
                <a:gd name="T1" fmla="*/ 228 h 342"/>
                <a:gd name="T2" fmla="*/ 170 w 170"/>
                <a:gd name="T3" fmla="*/ 342 h 342"/>
                <a:gd name="T4" fmla="*/ 0 w 170"/>
                <a:gd name="T5" fmla="*/ 342 h 342"/>
                <a:gd name="T6" fmla="*/ 0 w 170"/>
                <a:gd name="T7" fmla="*/ 228 h 342"/>
                <a:gd name="T8" fmla="*/ 170 w 170"/>
                <a:gd name="T9" fmla="*/ 228 h 342"/>
                <a:gd name="T10" fmla="*/ 0 w 170"/>
                <a:gd name="T11" fmla="*/ 0 h 342"/>
                <a:gd name="T12" fmla="*/ 170 w 170"/>
                <a:gd name="T13" fmla="*/ 0 h 342"/>
                <a:gd name="T14" fmla="*/ 170 w 170"/>
                <a:gd name="T15" fmla="*/ 114 h 342"/>
                <a:gd name="T16" fmla="*/ 0 w 170"/>
                <a:gd name="T17" fmla="*/ 114 h 342"/>
                <a:gd name="T18" fmla="*/ 0 w 170"/>
                <a:gd name="T1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342">
                  <a:moveTo>
                    <a:pt x="170" y="228"/>
                  </a:moveTo>
                  <a:lnTo>
                    <a:pt x="170" y="342"/>
                  </a:lnTo>
                  <a:lnTo>
                    <a:pt x="0" y="342"/>
                  </a:lnTo>
                  <a:lnTo>
                    <a:pt x="0" y="228"/>
                  </a:lnTo>
                  <a:lnTo>
                    <a:pt x="170" y="228"/>
                  </a:lnTo>
                  <a:close/>
                  <a:moveTo>
                    <a:pt x="0" y="0"/>
                  </a:moveTo>
                  <a:lnTo>
                    <a:pt x="170" y="0"/>
                  </a:lnTo>
                  <a:lnTo>
                    <a:pt x="170" y="114"/>
                  </a:lnTo>
                  <a:lnTo>
                    <a:pt x="0" y="114"/>
                  </a:lnTo>
                  <a:lnTo>
                    <a:pt x="0" y="0"/>
                  </a:lnTo>
                  <a:close/>
                </a:path>
              </a:pathLst>
            </a:custGeom>
            <a:solidFill>
              <a:srgbClr val="BABABA"/>
            </a:solidFill>
            <a:ln w="0">
              <a:solidFill>
                <a:srgbClr val="BABABA"/>
              </a:solidFill>
              <a:prstDash val="solid"/>
              <a:round/>
              <a:headEnd/>
              <a:tailEnd/>
            </a:ln>
          </p:spPr>
          <p:txBody>
            <a:bodyPr/>
            <a:lstStyle/>
            <a:p>
              <a:endParaRPr lang="cs-CZ"/>
            </a:p>
          </p:txBody>
        </p:sp>
        <p:sp>
          <p:nvSpPr>
            <p:cNvPr id="57493" name="Rectangle 149"/>
            <p:cNvSpPr>
              <a:spLocks noChangeArrowheads="1"/>
            </p:cNvSpPr>
            <p:nvPr/>
          </p:nvSpPr>
          <p:spPr bwMode="auto">
            <a:xfrm>
              <a:off x="3679" y="2115"/>
              <a:ext cx="170" cy="11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94" name="Rectangle 150"/>
            <p:cNvSpPr>
              <a:spLocks noChangeArrowheads="1"/>
            </p:cNvSpPr>
            <p:nvPr/>
          </p:nvSpPr>
          <p:spPr bwMode="auto">
            <a:xfrm>
              <a:off x="3679" y="1887"/>
              <a:ext cx="170" cy="11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95" name="Freeform 151"/>
            <p:cNvSpPr>
              <a:spLocks noEditPoints="1"/>
            </p:cNvSpPr>
            <p:nvPr/>
          </p:nvSpPr>
          <p:spPr bwMode="auto">
            <a:xfrm>
              <a:off x="3331" y="1887"/>
              <a:ext cx="340" cy="342"/>
            </a:xfrm>
            <a:custGeom>
              <a:avLst/>
              <a:gdLst>
                <a:gd name="T0" fmla="*/ 340 w 340"/>
                <a:gd name="T1" fmla="*/ 228 h 342"/>
                <a:gd name="T2" fmla="*/ 340 w 340"/>
                <a:gd name="T3" fmla="*/ 342 h 342"/>
                <a:gd name="T4" fmla="*/ 0 w 340"/>
                <a:gd name="T5" fmla="*/ 342 h 342"/>
                <a:gd name="T6" fmla="*/ 0 w 340"/>
                <a:gd name="T7" fmla="*/ 228 h 342"/>
                <a:gd name="T8" fmla="*/ 340 w 340"/>
                <a:gd name="T9" fmla="*/ 228 h 342"/>
                <a:gd name="T10" fmla="*/ 0 w 340"/>
                <a:gd name="T11" fmla="*/ 0 h 342"/>
                <a:gd name="T12" fmla="*/ 340 w 340"/>
                <a:gd name="T13" fmla="*/ 0 h 342"/>
                <a:gd name="T14" fmla="*/ 340 w 340"/>
                <a:gd name="T15" fmla="*/ 114 h 342"/>
                <a:gd name="T16" fmla="*/ 0 w 340"/>
                <a:gd name="T17" fmla="*/ 114 h 342"/>
                <a:gd name="T18" fmla="*/ 0 w 340"/>
                <a:gd name="T1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2">
                  <a:moveTo>
                    <a:pt x="340" y="228"/>
                  </a:moveTo>
                  <a:lnTo>
                    <a:pt x="340" y="342"/>
                  </a:lnTo>
                  <a:lnTo>
                    <a:pt x="0" y="342"/>
                  </a:lnTo>
                  <a:lnTo>
                    <a:pt x="0" y="228"/>
                  </a:lnTo>
                  <a:lnTo>
                    <a:pt x="340" y="228"/>
                  </a:lnTo>
                  <a:close/>
                  <a:moveTo>
                    <a:pt x="0" y="0"/>
                  </a:moveTo>
                  <a:lnTo>
                    <a:pt x="340" y="0"/>
                  </a:lnTo>
                  <a:lnTo>
                    <a:pt x="340" y="114"/>
                  </a:lnTo>
                  <a:lnTo>
                    <a:pt x="0" y="114"/>
                  </a:lnTo>
                  <a:lnTo>
                    <a:pt x="0" y="0"/>
                  </a:lnTo>
                  <a:close/>
                </a:path>
              </a:pathLst>
            </a:custGeom>
            <a:solidFill>
              <a:srgbClr val="BABABA"/>
            </a:solidFill>
            <a:ln w="0">
              <a:solidFill>
                <a:srgbClr val="BABABA"/>
              </a:solidFill>
              <a:prstDash val="solid"/>
              <a:round/>
              <a:headEnd/>
              <a:tailEnd/>
            </a:ln>
          </p:spPr>
          <p:txBody>
            <a:bodyPr/>
            <a:lstStyle/>
            <a:p>
              <a:endParaRPr lang="cs-CZ"/>
            </a:p>
          </p:txBody>
        </p:sp>
        <p:sp>
          <p:nvSpPr>
            <p:cNvPr id="57496" name="Rectangle 152"/>
            <p:cNvSpPr>
              <a:spLocks noChangeArrowheads="1"/>
            </p:cNvSpPr>
            <p:nvPr/>
          </p:nvSpPr>
          <p:spPr bwMode="auto">
            <a:xfrm>
              <a:off x="3331" y="2115"/>
              <a:ext cx="340" cy="11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97" name="Rectangle 153"/>
            <p:cNvSpPr>
              <a:spLocks noChangeArrowheads="1"/>
            </p:cNvSpPr>
            <p:nvPr/>
          </p:nvSpPr>
          <p:spPr bwMode="auto">
            <a:xfrm>
              <a:off x="3331" y="1887"/>
              <a:ext cx="340" cy="11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498" name="Rectangle 154"/>
            <p:cNvSpPr>
              <a:spLocks noChangeArrowheads="1"/>
            </p:cNvSpPr>
            <p:nvPr/>
          </p:nvSpPr>
          <p:spPr bwMode="auto">
            <a:xfrm>
              <a:off x="3857" y="1825"/>
              <a:ext cx="12" cy="202"/>
            </a:xfrm>
            <a:prstGeom prst="rect">
              <a:avLst/>
            </a:prstGeom>
            <a:solidFill>
              <a:srgbClr val="BABABA"/>
            </a:solidFill>
            <a:ln w="0">
              <a:solidFill>
                <a:srgbClr val="BABABA"/>
              </a:solidFill>
              <a:miter lim="800000"/>
              <a:headEnd/>
              <a:tailEnd/>
            </a:ln>
          </p:spPr>
          <p:txBody>
            <a:bodyPr/>
            <a:lstStyle/>
            <a:p>
              <a:endParaRPr lang="cs-CZ"/>
            </a:p>
          </p:txBody>
        </p:sp>
        <p:sp>
          <p:nvSpPr>
            <p:cNvPr id="57499" name="Rectangle 155"/>
            <p:cNvSpPr>
              <a:spLocks noChangeArrowheads="1"/>
            </p:cNvSpPr>
            <p:nvPr/>
          </p:nvSpPr>
          <p:spPr bwMode="auto">
            <a:xfrm>
              <a:off x="3857" y="1825"/>
              <a:ext cx="12" cy="20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00" name="Rectangle 156"/>
            <p:cNvSpPr>
              <a:spLocks noChangeArrowheads="1"/>
            </p:cNvSpPr>
            <p:nvPr/>
          </p:nvSpPr>
          <p:spPr bwMode="auto">
            <a:xfrm>
              <a:off x="3857" y="2087"/>
              <a:ext cx="12" cy="204"/>
            </a:xfrm>
            <a:prstGeom prst="rect">
              <a:avLst/>
            </a:prstGeom>
            <a:solidFill>
              <a:srgbClr val="BABABA"/>
            </a:solidFill>
            <a:ln w="0">
              <a:solidFill>
                <a:srgbClr val="BABABA"/>
              </a:solidFill>
              <a:miter lim="800000"/>
              <a:headEnd/>
              <a:tailEnd/>
            </a:ln>
          </p:spPr>
          <p:txBody>
            <a:bodyPr/>
            <a:lstStyle/>
            <a:p>
              <a:endParaRPr lang="cs-CZ"/>
            </a:p>
          </p:txBody>
        </p:sp>
        <p:sp>
          <p:nvSpPr>
            <p:cNvPr id="57501" name="Rectangle 157"/>
            <p:cNvSpPr>
              <a:spLocks noChangeArrowheads="1"/>
            </p:cNvSpPr>
            <p:nvPr/>
          </p:nvSpPr>
          <p:spPr bwMode="auto">
            <a:xfrm>
              <a:off x="3857" y="2087"/>
              <a:ext cx="12" cy="20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02" name="Freeform 158"/>
            <p:cNvSpPr>
              <a:spLocks/>
            </p:cNvSpPr>
            <p:nvPr/>
          </p:nvSpPr>
          <p:spPr bwMode="auto">
            <a:xfrm>
              <a:off x="3409" y="1695"/>
              <a:ext cx="184" cy="184"/>
            </a:xfrm>
            <a:custGeom>
              <a:avLst/>
              <a:gdLst>
                <a:gd name="T0" fmla="*/ 0 w 184"/>
                <a:gd name="T1" fmla="*/ 92 h 184"/>
                <a:gd name="T2" fmla="*/ 6 w 184"/>
                <a:gd name="T3" fmla="*/ 62 h 184"/>
                <a:gd name="T4" fmla="*/ 18 w 184"/>
                <a:gd name="T5" fmla="*/ 38 h 184"/>
                <a:gd name="T6" fmla="*/ 38 w 184"/>
                <a:gd name="T7" fmla="*/ 18 h 184"/>
                <a:gd name="T8" fmla="*/ 64 w 184"/>
                <a:gd name="T9" fmla="*/ 4 h 184"/>
                <a:gd name="T10" fmla="*/ 92 w 184"/>
                <a:gd name="T11" fmla="*/ 0 h 184"/>
                <a:gd name="T12" fmla="*/ 122 w 184"/>
                <a:gd name="T13" fmla="*/ 4 h 184"/>
                <a:gd name="T14" fmla="*/ 146 w 184"/>
                <a:gd name="T15" fmla="*/ 18 h 184"/>
                <a:gd name="T16" fmla="*/ 166 w 184"/>
                <a:gd name="T17" fmla="*/ 38 h 184"/>
                <a:gd name="T18" fmla="*/ 180 w 184"/>
                <a:gd name="T19" fmla="*/ 62 h 184"/>
                <a:gd name="T20" fmla="*/ 184 w 184"/>
                <a:gd name="T21" fmla="*/ 92 h 184"/>
                <a:gd name="T22" fmla="*/ 180 w 184"/>
                <a:gd name="T23" fmla="*/ 120 h 184"/>
                <a:gd name="T24" fmla="*/ 166 w 184"/>
                <a:gd name="T25" fmla="*/ 146 h 184"/>
                <a:gd name="T26" fmla="*/ 146 w 184"/>
                <a:gd name="T27" fmla="*/ 166 h 184"/>
                <a:gd name="T28" fmla="*/ 122 w 184"/>
                <a:gd name="T29" fmla="*/ 178 h 184"/>
                <a:gd name="T30" fmla="*/ 92 w 184"/>
                <a:gd name="T31" fmla="*/ 184 h 184"/>
                <a:gd name="T32" fmla="*/ 64 w 184"/>
                <a:gd name="T33" fmla="*/ 178 h 184"/>
                <a:gd name="T34" fmla="*/ 38 w 184"/>
                <a:gd name="T35" fmla="*/ 166 h 184"/>
                <a:gd name="T36" fmla="*/ 18 w 184"/>
                <a:gd name="T37" fmla="*/ 146 h 184"/>
                <a:gd name="T38" fmla="*/ 6 w 184"/>
                <a:gd name="T39" fmla="*/ 120 h 184"/>
                <a:gd name="T40" fmla="*/ 0 w 184"/>
                <a:gd name="T41"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 h="184">
                  <a:moveTo>
                    <a:pt x="0" y="92"/>
                  </a:moveTo>
                  <a:lnTo>
                    <a:pt x="6" y="62"/>
                  </a:lnTo>
                  <a:lnTo>
                    <a:pt x="18" y="38"/>
                  </a:lnTo>
                  <a:lnTo>
                    <a:pt x="38" y="18"/>
                  </a:lnTo>
                  <a:lnTo>
                    <a:pt x="64" y="4"/>
                  </a:lnTo>
                  <a:lnTo>
                    <a:pt x="92" y="0"/>
                  </a:lnTo>
                  <a:lnTo>
                    <a:pt x="122" y="4"/>
                  </a:lnTo>
                  <a:lnTo>
                    <a:pt x="146" y="18"/>
                  </a:lnTo>
                  <a:lnTo>
                    <a:pt x="166" y="38"/>
                  </a:lnTo>
                  <a:lnTo>
                    <a:pt x="180" y="62"/>
                  </a:lnTo>
                  <a:lnTo>
                    <a:pt x="184" y="92"/>
                  </a:lnTo>
                  <a:lnTo>
                    <a:pt x="180" y="120"/>
                  </a:lnTo>
                  <a:lnTo>
                    <a:pt x="166" y="146"/>
                  </a:lnTo>
                  <a:lnTo>
                    <a:pt x="146" y="166"/>
                  </a:lnTo>
                  <a:lnTo>
                    <a:pt x="122" y="178"/>
                  </a:lnTo>
                  <a:lnTo>
                    <a:pt x="92" y="184"/>
                  </a:lnTo>
                  <a:lnTo>
                    <a:pt x="64" y="178"/>
                  </a:lnTo>
                  <a:lnTo>
                    <a:pt x="38" y="166"/>
                  </a:lnTo>
                  <a:lnTo>
                    <a:pt x="18" y="146"/>
                  </a:lnTo>
                  <a:lnTo>
                    <a:pt x="6" y="120"/>
                  </a:lnTo>
                  <a:lnTo>
                    <a:pt x="0" y="92"/>
                  </a:lnTo>
                  <a:close/>
                </a:path>
              </a:pathLst>
            </a:custGeom>
            <a:solidFill>
              <a:srgbClr val="BABABA"/>
            </a:solidFill>
            <a:ln w="0">
              <a:solidFill>
                <a:srgbClr val="BABABA"/>
              </a:solidFill>
              <a:prstDash val="solid"/>
              <a:round/>
              <a:headEnd/>
              <a:tailEnd/>
            </a:ln>
          </p:spPr>
          <p:txBody>
            <a:bodyPr/>
            <a:lstStyle/>
            <a:p>
              <a:endParaRPr lang="cs-CZ"/>
            </a:p>
          </p:txBody>
        </p:sp>
        <p:sp>
          <p:nvSpPr>
            <p:cNvPr id="57503" name="Freeform 159"/>
            <p:cNvSpPr>
              <a:spLocks/>
            </p:cNvSpPr>
            <p:nvPr/>
          </p:nvSpPr>
          <p:spPr bwMode="auto">
            <a:xfrm>
              <a:off x="3409" y="1695"/>
              <a:ext cx="184" cy="184"/>
            </a:xfrm>
            <a:custGeom>
              <a:avLst/>
              <a:gdLst>
                <a:gd name="T0" fmla="*/ 0 w 184"/>
                <a:gd name="T1" fmla="*/ 92 h 184"/>
                <a:gd name="T2" fmla="*/ 6 w 184"/>
                <a:gd name="T3" fmla="*/ 62 h 184"/>
                <a:gd name="T4" fmla="*/ 18 w 184"/>
                <a:gd name="T5" fmla="*/ 38 h 184"/>
                <a:gd name="T6" fmla="*/ 38 w 184"/>
                <a:gd name="T7" fmla="*/ 18 h 184"/>
                <a:gd name="T8" fmla="*/ 64 w 184"/>
                <a:gd name="T9" fmla="*/ 4 h 184"/>
                <a:gd name="T10" fmla="*/ 92 w 184"/>
                <a:gd name="T11" fmla="*/ 0 h 184"/>
                <a:gd name="T12" fmla="*/ 122 w 184"/>
                <a:gd name="T13" fmla="*/ 4 h 184"/>
                <a:gd name="T14" fmla="*/ 146 w 184"/>
                <a:gd name="T15" fmla="*/ 18 h 184"/>
                <a:gd name="T16" fmla="*/ 166 w 184"/>
                <a:gd name="T17" fmla="*/ 38 h 184"/>
                <a:gd name="T18" fmla="*/ 180 w 184"/>
                <a:gd name="T19" fmla="*/ 62 h 184"/>
                <a:gd name="T20" fmla="*/ 184 w 184"/>
                <a:gd name="T21" fmla="*/ 92 h 184"/>
                <a:gd name="T22" fmla="*/ 180 w 184"/>
                <a:gd name="T23" fmla="*/ 120 h 184"/>
                <a:gd name="T24" fmla="*/ 166 w 184"/>
                <a:gd name="T25" fmla="*/ 146 h 184"/>
                <a:gd name="T26" fmla="*/ 146 w 184"/>
                <a:gd name="T27" fmla="*/ 166 h 184"/>
                <a:gd name="T28" fmla="*/ 122 w 184"/>
                <a:gd name="T29" fmla="*/ 178 h 184"/>
                <a:gd name="T30" fmla="*/ 92 w 184"/>
                <a:gd name="T31" fmla="*/ 184 h 184"/>
                <a:gd name="T32" fmla="*/ 64 w 184"/>
                <a:gd name="T33" fmla="*/ 178 h 184"/>
                <a:gd name="T34" fmla="*/ 38 w 184"/>
                <a:gd name="T35" fmla="*/ 166 h 184"/>
                <a:gd name="T36" fmla="*/ 18 w 184"/>
                <a:gd name="T37" fmla="*/ 146 h 184"/>
                <a:gd name="T38" fmla="*/ 6 w 184"/>
                <a:gd name="T39" fmla="*/ 120 h 184"/>
                <a:gd name="T40" fmla="*/ 0 w 184"/>
                <a:gd name="T41"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 h="184">
                  <a:moveTo>
                    <a:pt x="0" y="92"/>
                  </a:moveTo>
                  <a:lnTo>
                    <a:pt x="6" y="62"/>
                  </a:lnTo>
                  <a:lnTo>
                    <a:pt x="18" y="38"/>
                  </a:lnTo>
                  <a:lnTo>
                    <a:pt x="38" y="18"/>
                  </a:lnTo>
                  <a:lnTo>
                    <a:pt x="64" y="4"/>
                  </a:lnTo>
                  <a:lnTo>
                    <a:pt x="92" y="0"/>
                  </a:lnTo>
                  <a:lnTo>
                    <a:pt x="122" y="4"/>
                  </a:lnTo>
                  <a:lnTo>
                    <a:pt x="146" y="18"/>
                  </a:lnTo>
                  <a:lnTo>
                    <a:pt x="166" y="38"/>
                  </a:lnTo>
                  <a:lnTo>
                    <a:pt x="180" y="62"/>
                  </a:lnTo>
                  <a:lnTo>
                    <a:pt x="184" y="92"/>
                  </a:lnTo>
                  <a:lnTo>
                    <a:pt x="180" y="120"/>
                  </a:lnTo>
                  <a:lnTo>
                    <a:pt x="166" y="146"/>
                  </a:lnTo>
                  <a:lnTo>
                    <a:pt x="146" y="166"/>
                  </a:lnTo>
                  <a:lnTo>
                    <a:pt x="122" y="178"/>
                  </a:lnTo>
                  <a:lnTo>
                    <a:pt x="92" y="184"/>
                  </a:lnTo>
                  <a:lnTo>
                    <a:pt x="64" y="178"/>
                  </a:lnTo>
                  <a:lnTo>
                    <a:pt x="38" y="166"/>
                  </a:lnTo>
                  <a:lnTo>
                    <a:pt x="18" y="146"/>
                  </a:lnTo>
                  <a:lnTo>
                    <a:pt x="6" y="120"/>
                  </a:lnTo>
                  <a:lnTo>
                    <a:pt x="0" y="92"/>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04" name="Rectangle 160"/>
            <p:cNvSpPr>
              <a:spLocks noChangeArrowheads="1"/>
            </p:cNvSpPr>
            <p:nvPr/>
          </p:nvSpPr>
          <p:spPr bwMode="auto">
            <a:xfrm>
              <a:off x="3153" y="2001"/>
              <a:ext cx="696" cy="114"/>
            </a:xfrm>
            <a:prstGeom prst="rect">
              <a:avLst/>
            </a:prstGeom>
            <a:solidFill>
              <a:srgbClr val="DDDDDD"/>
            </a:solidFill>
            <a:ln w="0">
              <a:solidFill>
                <a:srgbClr val="DDDDDD"/>
              </a:solidFill>
              <a:miter lim="800000"/>
              <a:headEnd/>
              <a:tailEnd/>
            </a:ln>
          </p:spPr>
          <p:txBody>
            <a:bodyPr/>
            <a:lstStyle/>
            <a:p>
              <a:endParaRPr lang="cs-CZ"/>
            </a:p>
          </p:txBody>
        </p:sp>
        <p:sp>
          <p:nvSpPr>
            <p:cNvPr id="57505" name="Rectangle 161"/>
            <p:cNvSpPr>
              <a:spLocks noChangeArrowheads="1"/>
            </p:cNvSpPr>
            <p:nvPr/>
          </p:nvSpPr>
          <p:spPr bwMode="auto">
            <a:xfrm>
              <a:off x="3153" y="2001"/>
              <a:ext cx="696" cy="11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06" name="Freeform 162"/>
            <p:cNvSpPr>
              <a:spLocks/>
            </p:cNvSpPr>
            <p:nvPr/>
          </p:nvSpPr>
          <p:spPr bwMode="auto">
            <a:xfrm>
              <a:off x="3409" y="2237"/>
              <a:ext cx="184" cy="184"/>
            </a:xfrm>
            <a:custGeom>
              <a:avLst/>
              <a:gdLst>
                <a:gd name="T0" fmla="*/ 0 w 184"/>
                <a:gd name="T1" fmla="*/ 92 h 184"/>
                <a:gd name="T2" fmla="*/ 6 w 184"/>
                <a:gd name="T3" fmla="*/ 64 h 184"/>
                <a:gd name="T4" fmla="*/ 18 w 184"/>
                <a:gd name="T5" fmla="*/ 38 h 184"/>
                <a:gd name="T6" fmla="*/ 38 w 184"/>
                <a:gd name="T7" fmla="*/ 18 h 184"/>
                <a:gd name="T8" fmla="*/ 64 w 184"/>
                <a:gd name="T9" fmla="*/ 6 h 184"/>
                <a:gd name="T10" fmla="*/ 92 w 184"/>
                <a:gd name="T11" fmla="*/ 0 h 184"/>
                <a:gd name="T12" fmla="*/ 122 w 184"/>
                <a:gd name="T13" fmla="*/ 6 h 184"/>
                <a:gd name="T14" fmla="*/ 146 w 184"/>
                <a:gd name="T15" fmla="*/ 18 h 184"/>
                <a:gd name="T16" fmla="*/ 166 w 184"/>
                <a:gd name="T17" fmla="*/ 38 h 184"/>
                <a:gd name="T18" fmla="*/ 180 w 184"/>
                <a:gd name="T19" fmla="*/ 64 h 184"/>
                <a:gd name="T20" fmla="*/ 184 w 184"/>
                <a:gd name="T21" fmla="*/ 92 h 184"/>
                <a:gd name="T22" fmla="*/ 180 w 184"/>
                <a:gd name="T23" fmla="*/ 122 h 184"/>
                <a:gd name="T24" fmla="*/ 166 w 184"/>
                <a:gd name="T25" fmla="*/ 146 h 184"/>
                <a:gd name="T26" fmla="*/ 146 w 184"/>
                <a:gd name="T27" fmla="*/ 166 h 184"/>
                <a:gd name="T28" fmla="*/ 122 w 184"/>
                <a:gd name="T29" fmla="*/ 180 h 184"/>
                <a:gd name="T30" fmla="*/ 92 w 184"/>
                <a:gd name="T31" fmla="*/ 184 h 184"/>
                <a:gd name="T32" fmla="*/ 64 w 184"/>
                <a:gd name="T33" fmla="*/ 180 h 184"/>
                <a:gd name="T34" fmla="*/ 38 w 184"/>
                <a:gd name="T35" fmla="*/ 166 h 184"/>
                <a:gd name="T36" fmla="*/ 18 w 184"/>
                <a:gd name="T37" fmla="*/ 146 h 184"/>
                <a:gd name="T38" fmla="*/ 6 w 184"/>
                <a:gd name="T39" fmla="*/ 122 h 184"/>
                <a:gd name="T40" fmla="*/ 0 w 184"/>
                <a:gd name="T41"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 h="184">
                  <a:moveTo>
                    <a:pt x="0" y="92"/>
                  </a:moveTo>
                  <a:lnTo>
                    <a:pt x="6" y="64"/>
                  </a:lnTo>
                  <a:lnTo>
                    <a:pt x="18" y="38"/>
                  </a:lnTo>
                  <a:lnTo>
                    <a:pt x="38" y="18"/>
                  </a:lnTo>
                  <a:lnTo>
                    <a:pt x="64" y="6"/>
                  </a:lnTo>
                  <a:lnTo>
                    <a:pt x="92" y="0"/>
                  </a:lnTo>
                  <a:lnTo>
                    <a:pt x="122" y="6"/>
                  </a:lnTo>
                  <a:lnTo>
                    <a:pt x="146" y="18"/>
                  </a:lnTo>
                  <a:lnTo>
                    <a:pt x="166" y="38"/>
                  </a:lnTo>
                  <a:lnTo>
                    <a:pt x="180" y="64"/>
                  </a:lnTo>
                  <a:lnTo>
                    <a:pt x="184" y="92"/>
                  </a:lnTo>
                  <a:lnTo>
                    <a:pt x="180" y="122"/>
                  </a:lnTo>
                  <a:lnTo>
                    <a:pt x="166" y="146"/>
                  </a:lnTo>
                  <a:lnTo>
                    <a:pt x="146" y="166"/>
                  </a:lnTo>
                  <a:lnTo>
                    <a:pt x="122" y="180"/>
                  </a:lnTo>
                  <a:lnTo>
                    <a:pt x="92" y="184"/>
                  </a:lnTo>
                  <a:lnTo>
                    <a:pt x="64" y="180"/>
                  </a:lnTo>
                  <a:lnTo>
                    <a:pt x="38" y="166"/>
                  </a:lnTo>
                  <a:lnTo>
                    <a:pt x="18" y="146"/>
                  </a:lnTo>
                  <a:lnTo>
                    <a:pt x="6" y="122"/>
                  </a:lnTo>
                  <a:lnTo>
                    <a:pt x="0" y="92"/>
                  </a:lnTo>
                  <a:close/>
                </a:path>
              </a:pathLst>
            </a:custGeom>
            <a:solidFill>
              <a:srgbClr val="BABABA"/>
            </a:solidFill>
            <a:ln w="0">
              <a:solidFill>
                <a:srgbClr val="BABABA"/>
              </a:solidFill>
              <a:prstDash val="solid"/>
              <a:round/>
              <a:headEnd/>
              <a:tailEnd/>
            </a:ln>
          </p:spPr>
          <p:txBody>
            <a:bodyPr/>
            <a:lstStyle/>
            <a:p>
              <a:endParaRPr lang="cs-CZ"/>
            </a:p>
          </p:txBody>
        </p:sp>
        <p:sp>
          <p:nvSpPr>
            <p:cNvPr id="57507" name="Freeform 163"/>
            <p:cNvSpPr>
              <a:spLocks/>
            </p:cNvSpPr>
            <p:nvPr/>
          </p:nvSpPr>
          <p:spPr bwMode="auto">
            <a:xfrm>
              <a:off x="3409" y="2237"/>
              <a:ext cx="184" cy="184"/>
            </a:xfrm>
            <a:custGeom>
              <a:avLst/>
              <a:gdLst>
                <a:gd name="T0" fmla="*/ 0 w 184"/>
                <a:gd name="T1" fmla="*/ 92 h 184"/>
                <a:gd name="T2" fmla="*/ 6 w 184"/>
                <a:gd name="T3" fmla="*/ 64 h 184"/>
                <a:gd name="T4" fmla="*/ 18 w 184"/>
                <a:gd name="T5" fmla="*/ 38 h 184"/>
                <a:gd name="T6" fmla="*/ 38 w 184"/>
                <a:gd name="T7" fmla="*/ 18 h 184"/>
                <a:gd name="T8" fmla="*/ 64 w 184"/>
                <a:gd name="T9" fmla="*/ 6 h 184"/>
                <a:gd name="T10" fmla="*/ 92 w 184"/>
                <a:gd name="T11" fmla="*/ 0 h 184"/>
                <a:gd name="T12" fmla="*/ 122 w 184"/>
                <a:gd name="T13" fmla="*/ 6 h 184"/>
                <a:gd name="T14" fmla="*/ 146 w 184"/>
                <a:gd name="T15" fmla="*/ 18 h 184"/>
                <a:gd name="T16" fmla="*/ 166 w 184"/>
                <a:gd name="T17" fmla="*/ 38 h 184"/>
                <a:gd name="T18" fmla="*/ 180 w 184"/>
                <a:gd name="T19" fmla="*/ 64 h 184"/>
                <a:gd name="T20" fmla="*/ 184 w 184"/>
                <a:gd name="T21" fmla="*/ 92 h 184"/>
                <a:gd name="T22" fmla="*/ 180 w 184"/>
                <a:gd name="T23" fmla="*/ 122 h 184"/>
                <a:gd name="T24" fmla="*/ 166 w 184"/>
                <a:gd name="T25" fmla="*/ 146 h 184"/>
                <a:gd name="T26" fmla="*/ 146 w 184"/>
                <a:gd name="T27" fmla="*/ 166 h 184"/>
                <a:gd name="T28" fmla="*/ 122 w 184"/>
                <a:gd name="T29" fmla="*/ 180 h 184"/>
                <a:gd name="T30" fmla="*/ 92 w 184"/>
                <a:gd name="T31" fmla="*/ 184 h 184"/>
                <a:gd name="T32" fmla="*/ 64 w 184"/>
                <a:gd name="T33" fmla="*/ 180 h 184"/>
                <a:gd name="T34" fmla="*/ 38 w 184"/>
                <a:gd name="T35" fmla="*/ 166 h 184"/>
                <a:gd name="T36" fmla="*/ 18 w 184"/>
                <a:gd name="T37" fmla="*/ 146 h 184"/>
                <a:gd name="T38" fmla="*/ 6 w 184"/>
                <a:gd name="T39" fmla="*/ 122 h 184"/>
                <a:gd name="T40" fmla="*/ 0 w 184"/>
                <a:gd name="T41"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4" h="184">
                  <a:moveTo>
                    <a:pt x="0" y="92"/>
                  </a:moveTo>
                  <a:lnTo>
                    <a:pt x="6" y="64"/>
                  </a:lnTo>
                  <a:lnTo>
                    <a:pt x="18" y="38"/>
                  </a:lnTo>
                  <a:lnTo>
                    <a:pt x="38" y="18"/>
                  </a:lnTo>
                  <a:lnTo>
                    <a:pt x="64" y="6"/>
                  </a:lnTo>
                  <a:lnTo>
                    <a:pt x="92" y="0"/>
                  </a:lnTo>
                  <a:lnTo>
                    <a:pt x="122" y="6"/>
                  </a:lnTo>
                  <a:lnTo>
                    <a:pt x="146" y="18"/>
                  </a:lnTo>
                  <a:lnTo>
                    <a:pt x="166" y="38"/>
                  </a:lnTo>
                  <a:lnTo>
                    <a:pt x="180" y="64"/>
                  </a:lnTo>
                  <a:lnTo>
                    <a:pt x="184" y="92"/>
                  </a:lnTo>
                  <a:lnTo>
                    <a:pt x="180" y="122"/>
                  </a:lnTo>
                  <a:lnTo>
                    <a:pt x="166" y="146"/>
                  </a:lnTo>
                  <a:lnTo>
                    <a:pt x="146" y="166"/>
                  </a:lnTo>
                  <a:lnTo>
                    <a:pt x="122" y="180"/>
                  </a:lnTo>
                  <a:lnTo>
                    <a:pt x="92" y="184"/>
                  </a:lnTo>
                  <a:lnTo>
                    <a:pt x="64" y="180"/>
                  </a:lnTo>
                  <a:lnTo>
                    <a:pt x="38" y="166"/>
                  </a:lnTo>
                  <a:lnTo>
                    <a:pt x="18" y="146"/>
                  </a:lnTo>
                  <a:lnTo>
                    <a:pt x="6" y="122"/>
                  </a:lnTo>
                  <a:lnTo>
                    <a:pt x="0" y="92"/>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08" name="Freeform 164"/>
            <p:cNvSpPr>
              <a:spLocks noEditPoints="1"/>
            </p:cNvSpPr>
            <p:nvPr/>
          </p:nvSpPr>
          <p:spPr bwMode="auto">
            <a:xfrm>
              <a:off x="301" y="1667"/>
              <a:ext cx="5194" cy="1736"/>
            </a:xfrm>
            <a:custGeom>
              <a:avLst/>
              <a:gdLst>
                <a:gd name="T0" fmla="*/ 2978 w 5194"/>
                <a:gd name="T1" fmla="*/ 756 h 1736"/>
                <a:gd name="T2" fmla="*/ 2204 w 5194"/>
                <a:gd name="T3" fmla="*/ 778 h 1736"/>
                <a:gd name="T4" fmla="*/ 1480 w 5194"/>
                <a:gd name="T5" fmla="*/ 756 h 1736"/>
                <a:gd name="T6" fmla="*/ 1748 w 5194"/>
                <a:gd name="T7" fmla="*/ 778 h 1736"/>
                <a:gd name="T8" fmla="*/ 1480 w 5194"/>
                <a:gd name="T9" fmla="*/ 756 h 1736"/>
                <a:gd name="T10" fmla="*/ 1322 w 5194"/>
                <a:gd name="T11" fmla="*/ 756 h 1736"/>
                <a:gd name="T12" fmla="*/ 1048 w 5194"/>
                <a:gd name="T13" fmla="*/ 778 h 1736"/>
                <a:gd name="T14" fmla="*/ 5172 w 5194"/>
                <a:gd name="T15" fmla="*/ 802 h 1736"/>
                <a:gd name="T16" fmla="*/ 4862 w 5194"/>
                <a:gd name="T17" fmla="*/ 778 h 1736"/>
                <a:gd name="T18" fmla="*/ 5172 w 5194"/>
                <a:gd name="T19" fmla="*/ 756 h 1736"/>
                <a:gd name="T20" fmla="*/ 22 w 5194"/>
                <a:gd name="T21" fmla="*/ 24 h 1736"/>
                <a:gd name="T22" fmla="*/ 890 w 5194"/>
                <a:gd name="T23" fmla="*/ 756 h 1736"/>
                <a:gd name="T24" fmla="*/ 0 w 5194"/>
                <a:gd name="T25" fmla="*/ 778 h 1736"/>
                <a:gd name="T26" fmla="*/ 5194 w 5194"/>
                <a:gd name="T27" fmla="*/ 0 h 1736"/>
                <a:gd name="T28" fmla="*/ 5194 w 5194"/>
                <a:gd name="T29" fmla="*/ 778 h 1736"/>
                <a:gd name="T30" fmla="*/ 5172 w 5194"/>
                <a:gd name="T31" fmla="*/ 802 h 1736"/>
                <a:gd name="T32" fmla="*/ 5172 w 5194"/>
                <a:gd name="T33" fmla="*/ 1006 h 1736"/>
                <a:gd name="T34" fmla="*/ 4902 w 5194"/>
                <a:gd name="T35" fmla="*/ 982 h 1736"/>
                <a:gd name="T36" fmla="*/ 5172 w 5194"/>
                <a:gd name="T37" fmla="*/ 960 h 1736"/>
                <a:gd name="T38" fmla="*/ 5194 w 5194"/>
                <a:gd name="T39" fmla="*/ 1036 h 1736"/>
                <a:gd name="T40" fmla="*/ 4522 w 5194"/>
                <a:gd name="T41" fmla="*/ 1006 h 1736"/>
                <a:gd name="T42" fmla="*/ 5004 w 5194"/>
                <a:gd name="T43" fmla="*/ 1086 h 1736"/>
                <a:gd name="T44" fmla="*/ 5172 w 5194"/>
                <a:gd name="T45" fmla="*/ 1224 h 1736"/>
                <a:gd name="T46" fmla="*/ 5194 w 5194"/>
                <a:gd name="T47" fmla="*/ 1194 h 1736"/>
                <a:gd name="T48" fmla="*/ 5172 w 5194"/>
                <a:gd name="T49" fmla="*/ 1402 h 1736"/>
                <a:gd name="T50" fmla="*/ 4980 w 5194"/>
                <a:gd name="T51" fmla="*/ 1246 h 1736"/>
                <a:gd name="T52" fmla="*/ 4500 w 5194"/>
                <a:gd name="T53" fmla="*/ 1110 h 1736"/>
                <a:gd name="T54" fmla="*/ 3998 w 5194"/>
                <a:gd name="T55" fmla="*/ 1006 h 1736"/>
                <a:gd name="T56" fmla="*/ 5172 w 5194"/>
                <a:gd name="T57" fmla="*/ 1714 h 1736"/>
                <a:gd name="T58" fmla="*/ 5194 w 5194"/>
                <a:gd name="T59" fmla="*/ 1560 h 1736"/>
                <a:gd name="T60" fmla="*/ 3974 w 5194"/>
                <a:gd name="T61" fmla="*/ 1736 h 1736"/>
                <a:gd name="T62" fmla="*/ 3434 w 5194"/>
                <a:gd name="T63" fmla="*/ 778 h 1736"/>
                <a:gd name="T64" fmla="*/ 3974 w 5194"/>
                <a:gd name="T65" fmla="*/ 756 h 1736"/>
                <a:gd name="T66" fmla="*/ 4632 w 5194"/>
                <a:gd name="T67" fmla="*/ 778 h 1736"/>
                <a:gd name="T68" fmla="*/ 3998 w 5194"/>
                <a:gd name="T69" fmla="*/ 974 h 1736"/>
                <a:gd name="T70" fmla="*/ 4672 w 5194"/>
                <a:gd name="T71" fmla="*/ 982 h 1736"/>
                <a:gd name="T72" fmla="*/ 4522 w 5194"/>
                <a:gd name="T73" fmla="*/ 100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94" h="1736">
                  <a:moveTo>
                    <a:pt x="2204" y="756"/>
                  </a:moveTo>
                  <a:lnTo>
                    <a:pt x="2978" y="756"/>
                  </a:lnTo>
                  <a:lnTo>
                    <a:pt x="2978" y="778"/>
                  </a:lnTo>
                  <a:lnTo>
                    <a:pt x="2204" y="778"/>
                  </a:lnTo>
                  <a:lnTo>
                    <a:pt x="2204" y="756"/>
                  </a:lnTo>
                  <a:close/>
                  <a:moveTo>
                    <a:pt x="1480" y="756"/>
                  </a:moveTo>
                  <a:lnTo>
                    <a:pt x="1748" y="756"/>
                  </a:lnTo>
                  <a:lnTo>
                    <a:pt x="1748" y="778"/>
                  </a:lnTo>
                  <a:lnTo>
                    <a:pt x="1480" y="778"/>
                  </a:lnTo>
                  <a:lnTo>
                    <a:pt x="1480" y="756"/>
                  </a:lnTo>
                  <a:close/>
                  <a:moveTo>
                    <a:pt x="1048" y="756"/>
                  </a:moveTo>
                  <a:lnTo>
                    <a:pt x="1322" y="756"/>
                  </a:lnTo>
                  <a:lnTo>
                    <a:pt x="1322" y="778"/>
                  </a:lnTo>
                  <a:lnTo>
                    <a:pt x="1048" y="778"/>
                  </a:lnTo>
                  <a:lnTo>
                    <a:pt x="1048" y="756"/>
                  </a:lnTo>
                  <a:close/>
                  <a:moveTo>
                    <a:pt x="5172" y="802"/>
                  </a:moveTo>
                  <a:lnTo>
                    <a:pt x="5172" y="778"/>
                  </a:lnTo>
                  <a:lnTo>
                    <a:pt x="4862" y="778"/>
                  </a:lnTo>
                  <a:lnTo>
                    <a:pt x="4862" y="756"/>
                  </a:lnTo>
                  <a:lnTo>
                    <a:pt x="5172" y="756"/>
                  </a:lnTo>
                  <a:lnTo>
                    <a:pt x="5172" y="24"/>
                  </a:lnTo>
                  <a:lnTo>
                    <a:pt x="22" y="24"/>
                  </a:lnTo>
                  <a:lnTo>
                    <a:pt x="22" y="756"/>
                  </a:lnTo>
                  <a:lnTo>
                    <a:pt x="890" y="756"/>
                  </a:lnTo>
                  <a:lnTo>
                    <a:pt x="890" y="778"/>
                  </a:lnTo>
                  <a:lnTo>
                    <a:pt x="0" y="778"/>
                  </a:lnTo>
                  <a:lnTo>
                    <a:pt x="0" y="0"/>
                  </a:lnTo>
                  <a:lnTo>
                    <a:pt x="5194" y="0"/>
                  </a:lnTo>
                  <a:lnTo>
                    <a:pt x="5194" y="766"/>
                  </a:lnTo>
                  <a:lnTo>
                    <a:pt x="5194" y="778"/>
                  </a:lnTo>
                  <a:lnTo>
                    <a:pt x="5194" y="802"/>
                  </a:lnTo>
                  <a:lnTo>
                    <a:pt x="5172" y="802"/>
                  </a:lnTo>
                  <a:close/>
                  <a:moveTo>
                    <a:pt x="5172" y="1036"/>
                  </a:moveTo>
                  <a:lnTo>
                    <a:pt x="5172" y="1006"/>
                  </a:lnTo>
                  <a:lnTo>
                    <a:pt x="4902" y="1006"/>
                  </a:lnTo>
                  <a:lnTo>
                    <a:pt x="4902" y="982"/>
                  </a:lnTo>
                  <a:lnTo>
                    <a:pt x="5172" y="982"/>
                  </a:lnTo>
                  <a:lnTo>
                    <a:pt x="5172" y="960"/>
                  </a:lnTo>
                  <a:lnTo>
                    <a:pt x="5194" y="960"/>
                  </a:lnTo>
                  <a:lnTo>
                    <a:pt x="5194" y="1036"/>
                  </a:lnTo>
                  <a:lnTo>
                    <a:pt x="5172" y="1036"/>
                  </a:lnTo>
                  <a:close/>
                  <a:moveTo>
                    <a:pt x="4522" y="1006"/>
                  </a:moveTo>
                  <a:lnTo>
                    <a:pt x="4522" y="1086"/>
                  </a:lnTo>
                  <a:lnTo>
                    <a:pt x="5004" y="1086"/>
                  </a:lnTo>
                  <a:lnTo>
                    <a:pt x="5004" y="1224"/>
                  </a:lnTo>
                  <a:lnTo>
                    <a:pt x="5172" y="1224"/>
                  </a:lnTo>
                  <a:lnTo>
                    <a:pt x="5172" y="1194"/>
                  </a:lnTo>
                  <a:lnTo>
                    <a:pt x="5194" y="1194"/>
                  </a:lnTo>
                  <a:lnTo>
                    <a:pt x="5194" y="1402"/>
                  </a:lnTo>
                  <a:lnTo>
                    <a:pt x="5172" y="1402"/>
                  </a:lnTo>
                  <a:lnTo>
                    <a:pt x="5172" y="1246"/>
                  </a:lnTo>
                  <a:lnTo>
                    <a:pt x="4980" y="1246"/>
                  </a:lnTo>
                  <a:lnTo>
                    <a:pt x="4980" y="1110"/>
                  </a:lnTo>
                  <a:lnTo>
                    <a:pt x="4500" y="1110"/>
                  </a:lnTo>
                  <a:lnTo>
                    <a:pt x="4500" y="1006"/>
                  </a:lnTo>
                  <a:lnTo>
                    <a:pt x="3998" y="1006"/>
                  </a:lnTo>
                  <a:lnTo>
                    <a:pt x="3998" y="1714"/>
                  </a:lnTo>
                  <a:lnTo>
                    <a:pt x="5172" y="1714"/>
                  </a:lnTo>
                  <a:lnTo>
                    <a:pt x="5172" y="1560"/>
                  </a:lnTo>
                  <a:lnTo>
                    <a:pt x="5194" y="1560"/>
                  </a:lnTo>
                  <a:lnTo>
                    <a:pt x="5194" y="1736"/>
                  </a:lnTo>
                  <a:lnTo>
                    <a:pt x="3974" y="1736"/>
                  </a:lnTo>
                  <a:lnTo>
                    <a:pt x="3974" y="778"/>
                  </a:lnTo>
                  <a:lnTo>
                    <a:pt x="3434" y="778"/>
                  </a:lnTo>
                  <a:lnTo>
                    <a:pt x="3434" y="756"/>
                  </a:lnTo>
                  <a:lnTo>
                    <a:pt x="3974" y="756"/>
                  </a:lnTo>
                  <a:lnTo>
                    <a:pt x="4632" y="756"/>
                  </a:lnTo>
                  <a:lnTo>
                    <a:pt x="4632" y="778"/>
                  </a:lnTo>
                  <a:lnTo>
                    <a:pt x="3998" y="778"/>
                  </a:lnTo>
                  <a:lnTo>
                    <a:pt x="3998" y="974"/>
                  </a:lnTo>
                  <a:lnTo>
                    <a:pt x="3998" y="982"/>
                  </a:lnTo>
                  <a:lnTo>
                    <a:pt x="4672" y="982"/>
                  </a:lnTo>
                  <a:lnTo>
                    <a:pt x="4672" y="1006"/>
                  </a:lnTo>
                  <a:lnTo>
                    <a:pt x="4522" y="1006"/>
                  </a:lnTo>
                  <a:close/>
                </a:path>
              </a:pathLst>
            </a:custGeom>
            <a:solidFill>
              <a:srgbClr val="BABABA"/>
            </a:solidFill>
            <a:ln w="0">
              <a:solidFill>
                <a:srgbClr val="BABABA"/>
              </a:solidFill>
              <a:prstDash val="solid"/>
              <a:round/>
              <a:headEnd/>
              <a:tailEnd/>
            </a:ln>
          </p:spPr>
          <p:txBody>
            <a:bodyPr/>
            <a:lstStyle/>
            <a:p>
              <a:endParaRPr lang="cs-CZ"/>
            </a:p>
          </p:txBody>
        </p:sp>
        <p:sp>
          <p:nvSpPr>
            <p:cNvPr id="57509" name="Rectangle 165"/>
            <p:cNvSpPr>
              <a:spLocks noChangeArrowheads="1"/>
            </p:cNvSpPr>
            <p:nvPr/>
          </p:nvSpPr>
          <p:spPr bwMode="auto">
            <a:xfrm>
              <a:off x="2505" y="2423"/>
              <a:ext cx="774" cy="2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0" name="Rectangle 166"/>
            <p:cNvSpPr>
              <a:spLocks noChangeArrowheads="1"/>
            </p:cNvSpPr>
            <p:nvPr/>
          </p:nvSpPr>
          <p:spPr bwMode="auto">
            <a:xfrm>
              <a:off x="1781" y="2423"/>
              <a:ext cx="268" cy="2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1" name="Rectangle 167"/>
            <p:cNvSpPr>
              <a:spLocks noChangeArrowheads="1"/>
            </p:cNvSpPr>
            <p:nvPr/>
          </p:nvSpPr>
          <p:spPr bwMode="auto">
            <a:xfrm>
              <a:off x="1349" y="2423"/>
              <a:ext cx="274" cy="2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2" name="Freeform 168"/>
            <p:cNvSpPr>
              <a:spLocks/>
            </p:cNvSpPr>
            <p:nvPr/>
          </p:nvSpPr>
          <p:spPr bwMode="auto">
            <a:xfrm>
              <a:off x="301" y="1667"/>
              <a:ext cx="5194" cy="802"/>
            </a:xfrm>
            <a:custGeom>
              <a:avLst/>
              <a:gdLst>
                <a:gd name="T0" fmla="*/ 5172 w 5194"/>
                <a:gd name="T1" fmla="*/ 802 h 802"/>
                <a:gd name="T2" fmla="*/ 5172 w 5194"/>
                <a:gd name="T3" fmla="*/ 778 h 802"/>
                <a:gd name="T4" fmla="*/ 4862 w 5194"/>
                <a:gd name="T5" fmla="*/ 778 h 802"/>
                <a:gd name="T6" fmla="*/ 4862 w 5194"/>
                <a:gd name="T7" fmla="*/ 756 h 802"/>
                <a:gd name="T8" fmla="*/ 5172 w 5194"/>
                <a:gd name="T9" fmla="*/ 756 h 802"/>
                <a:gd name="T10" fmla="*/ 5172 w 5194"/>
                <a:gd name="T11" fmla="*/ 24 h 802"/>
                <a:gd name="T12" fmla="*/ 22 w 5194"/>
                <a:gd name="T13" fmla="*/ 24 h 802"/>
                <a:gd name="T14" fmla="*/ 22 w 5194"/>
                <a:gd name="T15" fmla="*/ 756 h 802"/>
                <a:gd name="T16" fmla="*/ 890 w 5194"/>
                <a:gd name="T17" fmla="*/ 756 h 802"/>
                <a:gd name="T18" fmla="*/ 890 w 5194"/>
                <a:gd name="T19" fmla="*/ 778 h 802"/>
                <a:gd name="T20" fmla="*/ 0 w 5194"/>
                <a:gd name="T21" fmla="*/ 778 h 802"/>
                <a:gd name="T22" fmla="*/ 0 w 5194"/>
                <a:gd name="T23" fmla="*/ 0 h 802"/>
                <a:gd name="T24" fmla="*/ 5194 w 5194"/>
                <a:gd name="T25" fmla="*/ 0 h 802"/>
                <a:gd name="T26" fmla="*/ 5194 w 5194"/>
                <a:gd name="T27" fmla="*/ 766 h 802"/>
                <a:gd name="T28" fmla="*/ 5194 w 5194"/>
                <a:gd name="T29" fmla="*/ 778 h 802"/>
                <a:gd name="T30" fmla="*/ 5194 w 5194"/>
                <a:gd name="T31" fmla="*/ 802 h 802"/>
                <a:gd name="T32" fmla="*/ 5172 w 5194"/>
                <a:gd name="T33" fmla="*/ 80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94" h="802">
                  <a:moveTo>
                    <a:pt x="5172" y="802"/>
                  </a:moveTo>
                  <a:lnTo>
                    <a:pt x="5172" y="778"/>
                  </a:lnTo>
                  <a:lnTo>
                    <a:pt x="4862" y="778"/>
                  </a:lnTo>
                  <a:lnTo>
                    <a:pt x="4862" y="756"/>
                  </a:lnTo>
                  <a:lnTo>
                    <a:pt x="5172" y="756"/>
                  </a:lnTo>
                  <a:lnTo>
                    <a:pt x="5172" y="24"/>
                  </a:lnTo>
                  <a:lnTo>
                    <a:pt x="22" y="24"/>
                  </a:lnTo>
                  <a:lnTo>
                    <a:pt x="22" y="756"/>
                  </a:lnTo>
                  <a:lnTo>
                    <a:pt x="890" y="756"/>
                  </a:lnTo>
                  <a:lnTo>
                    <a:pt x="890" y="778"/>
                  </a:lnTo>
                  <a:lnTo>
                    <a:pt x="0" y="778"/>
                  </a:lnTo>
                  <a:lnTo>
                    <a:pt x="0" y="0"/>
                  </a:lnTo>
                  <a:lnTo>
                    <a:pt x="5194" y="0"/>
                  </a:lnTo>
                  <a:lnTo>
                    <a:pt x="5194" y="766"/>
                  </a:lnTo>
                  <a:lnTo>
                    <a:pt x="5194" y="778"/>
                  </a:lnTo>
                  <a:lnTo>
                    <a:pt x="5194" y="802"/>
                  </a:lnTo>
                  <a:lnTo>
                    <a:pt x="5172" y="80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3" name="Freeform 169"/>
            <p:cNvSpPr>
              <a:spLocks/>
            </p:cNvSpPr>
            <p:nvPr/>
          </p:nvSpPr>
          <p:spPr bwMode="auto">
            <a:xfrm>
              <a:off x="5203" y="2627"/>
              <a:ext cx="292" cy="76"/>
            </a:xfrm>
            <a:custGeom>
              <a:avLst/>
              <a:gdLst>
                <a:gd name="T0" fmla="*/ 270 w 292"/>
                <a:gd name="T1" fmla="*/ 76 h 76"/>
                <a:gd name="T2" fmla="*/ 270 w 292"/>
                <a:gd name="T3" fmla="*/ 46 h 76"/>
                <a:gd name="T4" fmla="*/ 0 w 292"/>
                <a:gd name="T5" fmla="*/ 46 h 76"/>
                <a:gd name="T6" fmla="*/ 0 w 292"/>
                <a:gd name="T7" fmla="*/ 22 h 76"/>
                <a:gd name="T8" fmla="*/ 270 w 292"/>
                <a:gd name="T9" fmla="*/ 22 h 76"/>
                <a:gd name="T10" fmla="*/ 270 w 292"/>
                <a:gd name="T11" fmla="*/ 0 h 76"/>
                <a:gd name="T12" fmla="*/ 292 w 292"/>
                <a:gd name="T13" fmla="*/ 0 h 76"/>
                <a:gd name="T14" fmla="*/ 292 w 292"/>
                <a:gd name="T15" fmla="*/ 76 h 76"/>
                <a:gd name="T16" fmla="*/ 270 w 292"/>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76">
                  <a:moveTo>
                    <a:pt x="270" y="76"/>
                  </a:moveTo>
                  <a:lnTo>
                    <a:pt x="270" y="46"/>
                  </a:lnTo>
                  <a:lnTo>
                    <a:pt x="0" y="46"/>
                  </a:lnTo>
                  <a:lnTo>
                    <a:pt x="0" y="22"/>
                  </a:lnTo>
                  <a:lnTo>
                    <a:pt x="270" y="22"/>
                  </a:lnTo>
                  <a:lnTo>
                    <a:pt x="270" y="0"/>
                  </a:lnTo>
                  <a:lnTo>
                    <a:pt x="292" y="0"/>
                  </a:lnTo>
                  <a:lnTo>
                    <a:pt x="292" y="76"/>
                  </a:lnTo>
                  <a:lnTo>
                    <a:pt x="270" y="7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4" name="Freeform 170"/>
            <p:cNvSpPr>
              <a:spLocks/>
            </p:cNvSpPr>
            <p:nvPr/>
          </p:nvSpPr>
          <p:spPr bwMode="auto">
            <a:xfrm>
              <a:off x="3735" y="2423"/>
              <a:ext cx="1760" cy="980"/>
            </a:xfrm>
            <a:custGeom>
              <a:avLst/>
              <a:gdLst>
                <a:gd name="T0" fmla="*/ 1088 w 1760"/>
                <a:gd name="T1" fmla="*/ 250 h 980"/>
                <a:gd name="T2" fmla="*/ 1088 w 1760"/>
                <a:gd name="T3" fmla="*/ 330 h 980"/>
                <a:gd name="T4" fmla="*/ 1570 w 1760"/>
                <a:gd name="T5" fmla="*/ 330 h 980"/>
                <a:gd name="T6" fmla="*/ 1570 w 1760"/>
                <a:gd name="T7" fmla="*/ 468 h 980"/>
                <a:gd name="T8" fmla="*/ 1738 w 1760"/>
                <a:gd name="T9" fmla="*/ 468 h 980"/>
                <a:gd name="T10" fmla="*/ 1738 w 1760"/>
                <a:gd name="T11" fmla="*/ 438 h 980"/>
                <a:gd name="T12" fmla="*/ 1760 w 1760"/>
                <a:gd name="T13" fmla="*/ 438 h 980"/>
                <a:gd name="T14" fmla="*/ 1760 w 1760"/>
                <a:gd name="T15" fmla="*/ 646 h 980"/>
                <a:gd name="T16" fmla="*/ 1738 w 1760"/>
                <a:gd name="T17" fmla="*/ 646 h 980"/>
                <a:gd name="T18" fmla="*/ 1738 w 1760"/>
                <a:gd name="T19" fmla="*/ 490 h 980"/>
                <a:gd name="T20" fmla="*/ 1546 w 1760"/>
                <a:gd name="T21" fmla="*/ 490 h 980"/>
                <a:gd name="T22" fmla="*/ 1546 w 1760"/>
                <a:gd name="T23" fmla="*/ 354 h 980"/>
                <a:gd name="T24" fmla="*/ 1066 w 1760"/>
                <a:gd name="T25" fmla="*/ 354 h 980"/>
                <a:gd name="T26" fmla="*/ 1066 w 1760"/>
                <a:gd name="T27" fmla="*/ 250 h 980"/>
                <a:gd name="T28" fmla="*/ 564 w 1760"/>
                <a:gd name="T29" fmla="*/ 250 h 980"/>
                <a:gd name="T30" fmla="*/ 564 w 1760"/>
                <a:gd name="T31" fmla="*/ 958 h 980"/>
                <a:gd name="T32" fmla="*/ 1738 w 1760"/>
                <a:gd name="T33" fmla="*/ 958 h 980"/>
                <a:gd name="T34" fmla="*/ 1738 w 1760"/>
                <a:gd name="T35" fmla="*/ 804 h 980"/>
                <a:gd name="T36" fmla="*/ 1760 w 1760"/>
                <a:gd name="T37" fmla="*/ 804 h 980"/>
                <a:gd name="T38" fmla="*/ 1760 w 1760"/>
                <a:gd name="T39" fmla="*/ 980 h 980"/>
                <a:gd name="T40" fmla="*/ 540 w 1760"/>
                <a:gd name="T41" fmla="*/ 980 h 980"/>
                <a:gd name="T42" fmla="*/ 540 w 1760"/>
                <a:gd name="T43" fmla="*/ 22 h 980"/>
                <a:gd name="T44" fmla="*/ 0 w 1760"/>
                <a:gd name="T45" fmla="*/ 22 h 980"/>
                <a:gd name="T46" fmla="*/ 0 w 1760"/>
                <a:gd name="T47" fmla="*/ 0 h 980"/>
                <a:gd name="T48" fmla="*/ 540 w 1760"/>
                <a:gd name="T49" fmla="*/ 0 h 980"/>
                <a:gd name="T50" fmla="*/ 1198 w 1760"/>
                <a:gd name="T51" fmla="*/ 0 h 980"/>
                <a:gd name="T52" fmla="*/ 1198 w 1760"/>
                <a:gd name="T53" fmla="*/ 22 h 980"/>
                <a:gd name="T54" fmla="*/ 564 w 1760"/>
                <a:gd name="T55" fmla="*/ 22 h 980"/>
                <a:gd name="T56" fmla="*/ 564 w 1760"/>
                <a:gd name="T57" fmla="*/ 218 h 980"/>
                <a:gd name="T58" fmla="*/ 564 w 1760"/>
                <a:gd name="T59" fmla="*/ 226 h 980"/>
                <a:gd name="T60" fmla="*/ 1238 w 1760"/>
                <a:gd name="T61" fmla="*/ 226 h 980"/>
                <a:gd name="T62" fmla="*/ 1238 w 1760"/>
                <a:gd name="T63" fmla="*/ 250 h 980"/>
                <a:gd name="T64" fmla="*/ 1088 w 1760"/>
                <a:gd name="T65" fmla="*/ 25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0" h="980">
                  <a:moveTo>
                    <a:pt x="1088" y="250"/>
                  </a:moveTo>
                  <a:lnTo>
                    <a:pt x="1088" y="330"/>
                  </a:lnTo>
                  <a:lnTo>
                    <a:pt x="1570" y="330"/>
                  </a:lnTo>
                  <a:lnTo>
                    <a:pt x="1570" y="468"/>
                  </a:lnTo>
                  <a:lnTo>
                    <a:pt x="1738" y="468"/>
                  </a:lnTo>
                  <a:lnTo>
                    <a:pt x="1738" y="438"/>
                  </a:lnTo>
                  <a:lnTo>
                    <a:pt x="1760" y="438"/>
                  </a:lnTo>
                  <a:lnTo>
                    <a:pt x="1760" y="646"/>
                  </a:lnTo>
                  <a:lnTo>
                    <a:pt x="1738" y="646"/>
                  </a:lnTo>
                  <a:lnTo>
                    <a:pt x="1738" y="490"/>
                  </a:lnTo>
                  <a:lnTo>
                    <a:pt x="1546" y="490"/>
                  </a:lnTo>
                  <a:lnTo>
                    <a:pt x="1546" y="354"/>
                  </a:lnTo>
                  <a:lnTo>
                    <a:pt x="1066" y="354"/>
                  </a:lnTo>
                  <a:lnTo>
                    <a:pt x="1066" y="250"/>
                  </a:lnTo>
                  <a:lnTo>
                    <a:pt x="564" y="250"/>
                  </a:lnTo>
                  <a:lnTo>
                    <a:pt x="564" y="958"/>
                  </a:lnTo>
                  <a:lnTo>
                    <a:pt x="1738" y="958"/>
                  </a:lnTo>
                  <a:lnTo>
                    <a:pt x="1738" y="804"/>
                  </a:lnTo>
                  <a:lnTo>
                    <a:pt x="1760" y="804"/>
                  </a:lnTo>
                  <a:lnTo>
                    <a:pt x="1760" y="980"/>
                  </a:lnTo>
                  <a:lnTo>
                    <a:pt x="540" y="980"/>
                  </a:lnTo>
                  <a:lnTo>
                    <a:pt x="540" y="22"/>
                  </a:lnTo>
                  <a:lnTo>
                    <a:pt x="0" y="22"/>
                  </a:lnTo>
                  <a:lnTo>
                    <a:pt x="0" y="0"/>
                  </a:lnTo>
                  <a:lnTo>
                    <a:pt x="540" y="0"/>
                  </a:lnTo>
                  <a:lnTo>
                    <a:pt x="1198" y="0"/>
                  </a:lnTo>
                  <a:lnTo>
                    <a:pt x="1198" y="22"/>
                  </a:lnTo>
                  <a:lnTo>
                    <a:pt x="564" y="22"/>
                  </a:lnTo>
                  <a:lnTo>
                    <a:pt x="564" y="218"/>
                  </a:lnTo>
                  <a:lnTo>
                    <a:pt x="564" y="226"/>
                  </a:lnTo>
                  <a:lnTo>
                    <a:pt x="1238" y="226"/>
                  </a:lnTo>
                  <a:lnTo>
                    <a:pt x="1238" y="250"/>
                  </a:lnTo>
                  <a:lnTo>
                    <a:pt x="1088" y="25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5" name="Rectangle 171"/>
            <p:cNvSpPr>
              <a:spLocks noChangeArrowheads="1"/>
            </p:cNvSpPr>
            <p:nvPr/>
          </p:nvSpPr>
          <p:spPr bwMode="auto">
            <a:xfrm>
              <a:off x="3889" y="2113"/>
              <a:ext cx="918" cy="12"/>
            </a:xfrm>
            <a:prstGeom prst="rect">
              <a:avLst/>
            </a:prstGeom>
            <a:solidFill>
              <a:srgbClr val="474747"/>
            </a:solidFill>
            <a:ln w="0">
              <a:solidFill>
                <a:srgbClr val="474747"/>
              </a:solidFill>
              <a:miter lim="800000"/>
              <a:headEnd/>
              <a:tailEnd/>
            </a:ln>
          </p:spPr>
          <p:txBody>
            <a:bodyPr/>
            <a:lstStyle/>
            <a:p>
              <a:endParaRPr lang="cs-CZ"/>
            </a:p>
          </p:txBody>
        </p:sp>
        <p:sp>
          <p:nvSpPr>
            <p:cNvPr id="57516" name="Rectangle 172"/>
            <p:cNvSpPr>
              <a:spLocks noChangeArrowheads="1"/>
            </p:cNvSpPr>
            <p:nvPr/>
          </p:nvSpPr>
          <p:spPr bwMode="auto">
            <a:xfrm>
              <a:off x="3889" y="2113"/>
              <a:ext cx="918"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7" name="Rectangle 173"/>
            <p:cNvSpPr>
              <a:spLocks noChangeArrowheads="1"/>
            </p:cNvSpPr>
            <p:nvPr/>
          </p:nvSpPr>
          <p:spPr bwMode="auto">
            <a:xfrm>
              <a:off x="3889" y="2085"/>
              <a:ext cx="918" cy="10"/>
            </a:xfrm>
            <a:prstGeom prst="rect">
              <a:avLst/>
            </a:prstGeom>
            <a:solidFill>
              <a:srgbClr val="474747"/>
            </a:solidFill>
            <a:ln w="0">
              <a:solidFill>
                <a:srgbClr val="474747"/>
              </a:solidFill>
              <a:miter lim="800000"/>
              <a:headEnd/>
              <a:tailEnd/>
            </a:ln>
          </p:spPr>
          <p:txBody>
            <a:bodyPr/>
            <a:lstStyle/>
            <a:p>
              <a:endParaRPr lang="cs-CZ"/>
            </a:p>
          </p:txBody>
        </p:sp>
        <p:sp>
          <p:nvSpPr>
            <p:cNvPr id="57518" name="Rectangle 174"/>
            <p:cNvSpPr>
              <a:spLocks noChangeArrowheads="1"/>
            </p:cNvSpPr>
            <p:nvPr/>
          </p:nvSpPr>
          <p:spPr bwMode="auto">
            <a:xfrm>
              <a:off x="3889" y="2085"/>
              <a:ext cx="918" cy="1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19" name="Rectangle 175"/>
            <p:cNvSpPr>
              <a:spLocks noChangeArrowheads="1"/>
            </p:cNvSpPr>
            <p:nvPr/>
          </p:nvSpPr>
          <p:spPr bwMode="auto">
            <a:xfrm>
              <a:off x="3889" y="2057"/>
              <a:ext cx="918" cy="10"/>
            </a:xfrm>
            <a:prstGeom prst="rect">
              <a:avLst/>
            </a:prstGeom>
            <a:solidFill>
              <a:srgbClr val="474747"/>
            </a:solidFill>
            <a:ln w="0">
              <a:solidFill>
                <a:srgbClr val="474747"/>
              </a:solidFill>
              <a:miter lim="800000"/>
              <a:headEnd/>
              <a:tailEnd/>
            </a:ln>
          </p:spPr>
          <p:txBody>
            <a:bodyPr/>
            <a:lstStyle/>
            <a:p>
              <a:endParaRPr lang="cs-CZ"/>
            </a:p>
          </p:txBody>
        </p:sp>
        <p:sp>
          <p:nvSpPr>
            <p:cNvPr id="57520" name="Rectangle 176"/>
            <p:cNvSpPr>
              <a:spLocks noChangeArrowheads="1"/>
            </p:cNvSpPr>
            <p:nvPr/>
          </p:nvSpPr>
          <p:spPr bwMode="auto">
            <a:xfrm>
              <a:off x="3889" y="2057"/>
              <a:ext cx="918" cy="1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21" name="Rectangle 177"/>
            <p:cNvSpPr>
              <a:spLocks noChangeArrowheads="1"/>
            </p:cNvSpPr>
            <p:nvPr/>
          </p:nvSpPr>
          <p:spPr bwMode="auto">
            <a:xfrm>
              <a:off x="3889" y="2027"/>
              <a:ext cx="918" cy="12"/>
            </a:xfrm>
            <a:prstGeom prst="rect">
              <a:avLst/>
            </a:prstGeom>
            <a:solidFill>
              <a:srgbClr val="474747"/>
            </a:solidFill>
            <a:ln w="0">
              <a:solidFill>
                <a:srgbClr val="474747"/>
              </a:solidFill>
              <a:miter lim="800000"/>
              <a:headEnd/>
              <a:tailEnd/>
            </a:ln>
          </p:spPr>
          <p:txBody>
            <a:bodyPr/>
            <a:lstStyle/>
            <a:p>
              <a:endParaRPr lang="cs-CZ"/>
            </a:p>
          </p:txBody>
        </p:sp>
        <p:sp>
          <p:nvSpPr>
            <p:cNvPr id="57522" name="Rectangle 178"/>
            <p:cNvSpPr>
              <a:spLocks noChangeArrowheads="1"/>
            </p:cNvSpPr>
            <p:nvPr/>
          </p:nvSpPr>
          <p:spPr bwMode="auto">
            <a:xfrm>
              <a:off x="3889" y="2027"/>
              <a:ext cx="918"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23" name="Rectangle 179"/>
            <p:cNvSpPr>
              <a:spLocks noChangeArrowheads="1"/>
            </p:cNvSpPr>
            <p:nvPr/>
          </p:nvSpPr>
          <p:spPr bwMode="auto">
            <a:xfrm>
              <a:off x="3889" y="2095"/>
              <a:ext cx="920" cy="18"/>
            </a:xfrm>
            <a:prstGeom prst="rect">
              <a:avLst/>
            </a:prstGeom>
            <a:solidFill>
              <a:srgbClr val="3D96E3"/>
            </a:solidFill>
            <a:ln w="0">
              <a:solidFill>
                <a:srgbClr val="3D96E3"/>
              </a:solidFill>
              <a:miter lim="800000"/>
              <a:headEnd/>
              <a:tailEnd/>
            </a:ln>
          </p:spPr>
          <p:txBody>
            <a:bodyPr/>
            <a:lstStyle/>
            <a:p>
              <a:endParaRPr lang="cs-CZ"/>
            </a:p>
          </p:txBody>
        </p:sp>
        <p:sp>
          <p:nvSpPr>
            <p:cNvPr id="57524" name="Rectangle 180"/>
            <p:cNvSpPr>
              <a:spLocks noChangeArrowheads="1"/>
            </p:cNvSpPr>
            <p:nvPr/>
          </p:nvSpPr>
          <p:spPr bwMode="auto">
            <a:xfrm>
              <a:off x="3889" y="2095"/>
              <a:ext cx="920"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25" name="Rectangle 181"/>
            <p:cNvSpPr>
              <a:spLocks noChangeArrowheads="1"/>
            </p:cNvSpPr>
            <p:nvPr/>
          </p:nvSpPr>
          <p:spPr bwMode="auto">
            <a:xfrm>
              <a:off x="3889" y="2067"/>
              <a:ext cx="920" cy="18"/>
            </a:xfrm>
            <a:prstGeom prst="rect">
              <a:avLst/>
            </a:prstGeom>
            <a:solidFill>
              <a:srgbClr val="3D96E3"/>
            </a:solidFill>
            <a:ln w="0">
              <a:solidFill>
                <a:srgbClr val="3D96E3"/>
              </a:solidFill>
              <a:miter lim="800000"/>
              <a:headEnd/>
              <a:tailEnd/>
            </a:ln>
          </p:spPr>
          <p:txBody>
            <a:bodyPr/>
            <a:lstStyle/>
            <a:p>
              <a:endParaRPr lang="cs-CZ"/>
            </a:p>
          </p:txBody>
        </p:sp>
        <p:sp>
          <p:nvSpPr>
            <p:cNvPr id="57526" name="Rectangle 182"/>
            <p:cNvSpPr>
              <a:spLocks noChangeArrowheads="1"/>
            </p:cNvSpPr>
            <p:nvPr/>
          </p:nvSpPr>
          <p:spPr bwMode="auto">
            <a:xfrm>
              <a:off x="3889" y="2067"/>
              <a:ext cx="920"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27" name="Rectangle 183"/>
            <p:cNvSpPr>
              <a:spLocks noChangeArrowheads="1"/>
            </p:cNvSpPr>
            <p:nvPr/>
          </p:nvSpPr>
          <p:spPr bwMode="auto">
            <a:xfrm>
              <a:off x="3889" y="2039"/>
              <a:ext cx="920" cy="18"/>
            </a:xfrm>
            <a:prstGeom prst="rect">
              <a:avLst/>
            </a:prstGeom>
            <a:solidFill>
              <a:srgbClr val="3D96E3"/>
            </a:solidFill>
            <a:ln w="0">
              <a:solidFill>
                <a:srgbClr val="3D96E3"/>
              </a:solidFill>
              <a:miter lim="800000"/>
              <a:headEnd/>
              <a:tailEnd/>
            </a:ln>
          </p:spPr>
          <p:txBody>
            <a:bodyPr/>
            <a:lstStyle/>
            <a:p>
              <a:endParaRPr lang="cs-CZ"/>
            </a:p>
          </p:txBody>
        </p:sp>
        <p:sp>
          <p:nvSpPr>
            <p:cNvPr id="57528" name="Rectangle 184"/>
            <p:cNvSpPr>
              <a:spLocks noChangeArrowheads="1"/>
            </p:cNvSpPr>
            <p:nvPr/>
          </p:nvSpPr>
          <p:spPr bwMode="auto">
            <a:xfrm>
              <a:off x="3889" y="2039"/>
              <a:ext cx="920" cy="1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29" name="Rectangle 185"/>
            <p:cNvSpPr>
              <a:spLocks noChangeArrowheads="1"/>
            </p:cNvSpPr>
            <p:nvPr/>
          </p:nvSpPr>
          <p:spPr bwMode="auto">
            <a:xfrm>
              <a:off x="3889" y="2011"/>
              <a:ext cx="920" cy="16"/>
            </a:xfrm>
            <a:prstGeom prst="rect">
              <a:avLst/>
            </a:prstGeom>
            <a:solidFill>
              <a:srgbClr val="3D96E3"/>
            </a:solidFill>
            <a:ln w="0">
              <a:solidFill>
                <a:srgbClr val="3D96E3"/>
              </a:solidFill>
              <a:miter lim="800000"/>
              <a:headEnd/>
              <a:tailEnd/>
            </a:ln>
          </p:spPr>
          <p:txBody>
            <a:bodyPr/>
            <a:lstStyle/>
            <a:p>
              <a:endParaRPr lang="cs-CZ"/>
            </a:p>
          </p:txBody>
        </p:sp>
        <p:sp>
          <p:nvSpPr>
            <p:cNvPr id="57530" name="Rectangle 186"/>
            <p:cNvSpPr>
              <a:spLocks noChangeArrowheads="1"/>
            </p:cNvSpPr>
            <p:nvPr/>
          </p:nvSpPr>
          <p:spPr bwMode="auto">
            <a:xfrm>
              <a:off x="3889" y="2011"/>
              <a:ext cx="920" cy="16"/>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31" name="Rectangle 187"/>
            <p:cNvSpPr>
              <a:spLocks noChangeArrowheads="1"/>
            </p:cNvSpPr>
            <p:nvPr/>
          </p:nvSpPr>
          <p:spPr bwMode="auto">
            <a:xfrm>
              <a:off x="3889" y="1999"/>
              <a:ext cx="918" cy="12"/>
            </a:xfrm>
            <a:prstGeom prst="rect">
              <a:avLst/>
            </a:prstGeom>
            <a:solidFill>
              <a:srgbClr val="474747"/>
            </a:solidFill>
            <a:ln w="0">
              <a:solidFill>
                <a:srgbClr val="474747"/>
              </a:solidFill>
              <a:miter lim="800000"/>
              <a:headEnd/>
              <a:tailEnd/>
            </a:ln>
          </p:spPr>
          <p:txBody>
            <a:bodyPr/>
            <a:lstStyle/>
            <a:p>
              <a:endParaRPr lang="cs-CZ"/>
            </a:p>
          </p:txBody>
        </p:sp>
        <p:sp>
          <p:nvSpPr>
            <p:cNvPr id="57532" name="Rectangle 188"/>
            <p:cNvSpPr>
              <a:spLocks noChangeArrowheads="1"/>
            </p:cNvSpPr>
            <p:nvPr/>
          </p:nvSpPr>
          <p:spPr bwMode="auto">
            <a:xfrm>
              <a:off x="3889" y="1999"/>
              <a:ext cx="918" cy="1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33" name="Rectangle 189"/>
            <p:cNvSpPr>
              <a:spLocks noChangeArrowheads="1"/>
            </p:cNvSpPr>
            <p:nvPr/>
          </p:nvSpPr>
          <p:spPr bwMode="auto">
            <a:xfrm>
              <a:off x="4017" y="1891"/>
              <a:ext cx="34" cy="342"/>
            </a:xfrm>
            <a:prstGeom prst="rect">
              <a:avLst/>
            </a:prstGeom>
            <a:solidFill>
              <a:srgbClr val="BABABA"/>
            </a:solidFill>
            <a:ln w="0">
              <a:solidFill>
                <a:srgbClr val="BABABA"/>
              </a:solidFill>
              <a:miter lim="800000"/>
              <a:headEnd/>
              <a:tailEnd/>
            </a:ln>
          </p:spPr>
          <p:txBody>
            <a:bodyPr/>
            <a:lstStyle/>
            <a:p>
              <a:endParaRPr lang="cs-CZ"/>
            </a:p>
          </p:txBody>
        </p:sp>
        <p:sp>
          <p:nvSpPr>
            <p:cNvPr id="57534" name="Rectangle 190"/>
            <p:cNvSpPr>
              <a:spLocks noChangeArrowheads="1"/>
            </p:cNvSpPr>
            <p:nvPr/>
          </p:nvSpPr>
          <p:spPr bwMode="auto">
            <a:xfrm>
              <a:off x="4017" y="1891"/>
              <a:ext cx="34" cy="34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35" name="Rectangle 191"/>
            <p:cNvSpPr>
              <a:spLocks noChangeArrowheads="1"/>
            </p:cNvSpPr>
            <p:nvPr/>
          </p:nvSpPr>
          <p:spPr bwMode="auto">
            <a:xfrm>
              <a:off x="4007" y="1977"/>
              <a:ext cx="10" cy="170"/>
            </a:xfrm>
            <a:prstGeom prst="rect">
              <a:avLst/>
            </a:prstGeom>
            <a:solidFill>
              <a:srgbClr val="000000"/>
            </a:solidFill>
            <a:ln w="0">
              <a:solidFill>
                <a:srgbClr val="000000"/>
              </a:solidFill>
              <a:miter lim="800000"/>
              <a:headEnd/>
              <a:tailEnd/>
            </a:ln>
          </p:spPr>
          <p:txBody>
            <a:bodyPr/>
            <a:lstStyle/>
            <a:p>
              <a:endParaRPr lang="cs-CZ"/>
            </a:p>
          </p:txBody>
        </p:sp>
        <p:sp>
          <p:nvSpPr>
            <p:cNvPr id="57536" name="Rectangle 192"/>
            <p:cNvSpPr>
              <a:spLocks noChangeArrowheads="1"/>
            </p:cNvSpPr>
            <p:nvPr/>
          </p:nvSpPr>
          <p:spPr bwMode="auto">
            <a:xfrm>
              <a:off x="4007" y="1977"/>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37" name="Rectangle 193"/>
            <p:cNvSpPr>
              <a:spLocks noChangeArrowheads="1"/>
            </p:cNvSpPr>
            <p:nvPr/>
          </p:nvSpPr>
          <p:spPr bwMode="auto">
            <a:xfrm>
              <a:off x="4051" y="1977"/>
              <a:ext cx="10" cy="170"/>
            </a:xfrm>
            <a:prstGeom prst="rect">
              <a:avLst/>
            </a:prstGeom>
            <a:solidFill>
              <a:srgbClr val="000000"/>
            </a:solidFill>
            <a:ln w="0">
              <a:solidFill>
                <a:srgbClr val="000000"/>
              </a:solidFill>
              <a:miter lim="800000"/>
              <a:headEnd/>
              <a:tailEnd/>
            </a:ln>
          </p:spPr>
          <p:txBody>
            <a:bodyPr/>
            <a:lstStyle/>
            <a:p>
              <a:endParaRPr lang="cs-CZ"/>
            </a:p>
          </p:txBody>
        </p:sp>
        <p:sp>
          <p:nvSpPr>
            <p:cNvPr id="57538" name="Rectangle 194"/>
            <p:cNvSpPr>
              <a:spLocks noChangeArrowheads="1"/>
            </p:cNvSpPr>
            <p:nvPr/>
          </p:nvSpPr>
          <p:spPr bwMode="auto">
            <a:xfrm>
              <a:off x="4051" y="1977"/>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39" name="Rectangle 195"/>
            <p:cNvSpPr>
              <a:spLocks noChangeArrowheads="1"/>
            </p:cNvSpPr>
            <p:nvPr/>
          </p:nvSpPr>
          <p:spPr bwMode="auto">
            <a:xfrm>
              <a:off x="4647" y="1891"/>
              <a:ext cx="34" cy="342"/>
            </a:xfrm>
            <a:prstGeom prst="rect">
              <a:avLst/>
            </a:prstGeom>
            <a:solidFill>
              <a:srgbClr val="BABABA"/>
            </a:solidFill>
            <a:ln w="0">
              <a:solidFill>
                <a:srgbClr val="BABABA"/>
              </a:solidFill>
              <a:miter lim="800000"/>
              <a:headEnd/>
              <a:tailEnd/>
            </a:ln>
          </p:spPr>
          <p:txBody>
            <a:bodyPr/>
            <a:lstStyle/>
            <a:p>
              <a:endParaRPr lang="cs-CZ"/>
            </a:p>
          </p:txBody>
        </p:sp>
        <p:sp>
          <p:nvSpPr>
            <p:cNvPr id="57540" name="Rectangle 196"/>
            <p:cNvSpPr>
              <a:spLocks noChangeArrowheads="1"/>
            </p:cNvSpPr>
            <p:nvPr/>
          </p:nvSpPr>
          <p:spPr bwMode="auto">
            <a:xfrm>
              <a:off x="4647" y="1891"/>
              <a:ext cx="34" cy="34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41" name="Rectangle 197"/>
            <p:cNvSpPr>
              <a:spLocks noChangeArrowheads="1"/>
            </p:cNvSpPr>
            <p:nvPr/>
          </p:nvSpPr>
          <p:spPr bwMode="auto">
            <a:xfrm>
              <a:off x="4637" y="1977"/>
              <a:ext cx="10" cy="170"/>
            </a:xfrm>
            <a:prstGeom prst="rect">
              <a:avLst/>
            </a:prstGeom>
            <a:solidFill>
              <a:srgbClr val="000000"/>
            </a:solidFill>
            <a:ln w="0">
              <a:solidFill>
                <a:srgbClr val="000000"/>
              </a:solidFill>
              <a:miter lim="800000"/>
              <a:headEnd/>
              <a:tailEnd/>
            </a:ln>
          </p:spPr>
          <p:txBody>
            <a:bodyPr/>
            <a:lstStyle/>
            <a:p>
              <a:endParaRPr lang="cs-CZ"/>
            </a:p>
          </p:txBody>
        </p:sp>
        <p:sp>
          <p:nvSpPr>
            <p:cNvPr id="57542" name="Rectangle 198"/>
            <p:cNvSpPr>
              <a:spLocks noChangeArrowheads="1"/>
            </p:cNvSpPr>
            <p:nvPr/>
          </p:nvSpPr>
          <p:spPr bwMode="auto">
            <a:xfrm>
              <a:off x="4637" y="1977"/>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43" name="Rectangle 199"/>
            <p:cNvSpPr>
              <a:spLocks noChangeArrowheads="1"/>
            </p:cNvSpPr>
            <p:nvPr/>
          </p:nvSpPr>
          <p:spPr bwMode="auto">
            <a:xfrm>
              <a:off x="4681" y="1977"/>
              <a:ext cx="10" cy="170"/>
            </a:xfrm>
            <a:prstGeom prst="rect">
              <a:avLst/>
            </a:prstGeom>
            <a:solidFill>
              <a:srgbClr val="000000"/>
            </a:solidFill>
            <a:ln w="0">
              <a:solidFill>
                <a:srgbClr val="000000"/>
              </a:solidFill>
              <a:miter lim="800000"/>
              <a:headEnd/>
              <a:tailEnd/>
            </a:ln>
          </p:spPr>
          <p:txBody>
            <a:bodyPr/>
            <a:lstStyle/>
            <a:p>
              <a:endParaRPr lang="cs-CZ"/>
            </a:p>
          </p:txBody>
        </p:sp>
        <p:sp>
          <p:nvSpPr>
            <p:cNvPr id="57544" name="Rectangle 200"/>
            <p:cNvSpPr>
              <a:spLocks noChangeArrowheads="1"/>
            </p:cNvSpPr>
            <p:nvPr/>
          </p:nvSpPr>
          <p:spPr bwMode="auto">
            <a:xfrm>
              <a:off x="4681" y="1977"/>
              <a:ext cx="10" cy="17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45" name="Freeform 201"/>
            <p:cNvSpPr>
              <a:spLocks/>
            </p:cNvSpPr>
            <p:nvPr/>
          </p:nvSpPr>
          <p:spPr bwMode="auto">
            <a:xfrm>
              <a:off x="5099" y="2795"/>
              <a:ext cx="124" cy="56"/>
            </a:xfrm>
            <a:custGeom>
              <a:avLst/>
              <a:gdLst>
                <a:gd name="T0" fmla="*/ 0 w 124"/>
                <a:gd name="T1" fmla="*/ 24 h 56"/>
                <a:gd name="T2" fmla="*/ 2 w 124"/>
                <a:gd name="T3" fmla="*/ 16 h 56"/>
                <a:gd name="T4" fmla="*/ 6 w 124"/>
                <a:gd name="T5" fmla="*/ 10 h 56"/>
                <a:gd name="T6" fmla="*/ 10 w 124"/>
                <a:gd name="T7" fmla="*/ 6 h 56"/>
                <a:gd name="T8" fmla="*/ 16 w 124"/>
                <a:gd name="T9" fmla="*/ 2 h 56"/>
                <a:gd name="T10" fmla="*/ 24 w 124"/>
                <a:gd name="T11" fmla="*/ 0 h 56"/>
                <a:gd name="T12" fmla="*/ 124 w 124"/>
                <a:gd name="T13" fmla="*/ 0 h 56"/>
                <a:gd name="T14" fmla="*/ 124 w 124"/>
                <a:gd name="T15" fmla="*/ 56 h 56"/>
                <a:gd name="T16" fmla="*/ 24 w 124"/>
                <a:gd name="T17" fmla="*/ 56 h 56"/>
                <a:gd name="T18" fmla="*/ 16 w 124"/>
                <a:gd name="T19" fmla="*/ 56 h 56"/>
                <a:gd name="T20" fmla="*/ 10 w 124"/>
                <a:gd name="T21" fmla="*/ 52 h 56"/>
                <a:gd name="T22" fmla="*/ 6 w 124"/>
                <a:gd name="T23" fmla="*/ 48 h 56"/>
                <a:gd name="T24" fmla="*/ 2 w 124"/>
                <a:gd name="T25" fmla="*/ 42 h 56"/>
                <a:gd name="T26" fmla="*/ 0 w 124"/>
                <a:gd name="T27" fmla="*/ 34 h 56"/>
                <a:gd name="T28" fmla="*/ 0 w 124"/>
                <a:gd name="T29"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56">
                  <a:moveTo>
                    <a:pt x="0" y="24"/>
                  </a:moveTo>
                  <a:lnTo>
                    <a:pt x="2" y="16"/>
                  </a:lnTo>
                  <a:lnTo>
                    <a:pt x="6" y="10"/>
                  </a:lnTo>
                  <a:lnTo>
                    <a:pt x="10" y="6"/>
                  </a:lnTo>
                  <a:lnTo>
                    <a:pt x="16" y="2"/>
                  </a:lnTo>
                  <a:lnTo>
                    <a:pt x="24" y="0"/>
                  </a:lnTo>
                  <a:lnTo>
                    <a:pt x="124" y="0"/>
                  </a:lnTo>
                  <a:lnTo>
                    <a:pt x="124" y="56"/>
                  </a:lnTo>
                  <a:lnTo>
                    <a:pt x="24" y="56"/>
                  </a:lnTo>
                  <a:lnTo>
                    <a:pt x="16" y="56"/>
                  </a:lnTo>
                  <a:lnTo>
                    <a:pt x="10" y="52"/>
                  </a:lnTo>
                  <a:lnTo>
                    <a:pt x="6" y="48"/>
                  </a:lnTo>
                  <a:lnTo>
                    <a:pt x="2" y="42"/>
                  </a:lnTo>
                  <a:lnTo>
                    <a:pt x="0" y="34"/>
                  </a:lnTo>
                  <a:lnTo>
                    <a:pt x="0" y="24"/>
                  </a:lnTo>
                  <a:close/>
                </a:path>
              </a:pathLst>
            </a:custGeom>
            <a:solidFill>
              <a:srgbClr val="BABABA"/>
            </a:solidFill>
            <a:ln w="0">
              <a:solidFill>
                <a:srgbClr val="BABABA"/>
              </a:solidFill>
              <a:prstDash val="solid"/>
              <a:round/>
              <a:headEnd/>
              <a:tailEnd/>
            </a:ln>
          </p:spPr>
          <p:txBody>
            <a:bodyPr/>
            <a:lstStyle/>
            <a:p>
              <a:endParaRPr lang="cs-CZ"/>
            </a:p>
          </p:txBody>
        </p:sp>
        <p:sp>
          <p:nvSpPr>
            <p:cNvPr id="57546" name="Freeform 202"/>
            <p:cNvSpPr>
              <a:spLocks/>
            </p:cNvSpPr>
            <p:nvPr/>
          </p:nvSpPr>
          <p:spPr bwMode="auto">
            <a:xfrm>
              <a:off x="5099" y="2795"/>
              <a:ext cx="124" cy="56"/>
            </a:xfrm>
            <a:custGeom>
              <a:avLst/>
              <a:gdLst>
                <a:gd name="T0" fmla="*/ 0 w 124"/>
                <a:gd name="T1" fmla="*/ 24 h 56"/>
                <a:gd name="T2" fmla="*/ 2 w 124"/>
                <a:gd name="T3" fmla="*/ 16 h 56"/>
                <a:gd name="T4" fmla="*/ 6 w 124"/>
                <a:gd name="T5" fmla="*/ 10 h 56"/>
                <a:gd name="T6" fmla="*/ 10 w 124"/>
                <a:gd name="T7" fmla="*/ 6 h 56"/>
                <a:gd name="T8" fmla="*/ 16 w 124"/>
                <a:gd name="T9" fmla="*/ 2 h 56"/>
                <a:gd name="T10" fmla="*/ 24 w 124"/>
                <a:gd name="T11" fmla="*/ 0 h 56"/>
                <a:gd name="T12" fmla="*/ 124 w 124"/>
                <a:gd name="T13" fmla="*/ 0 h 56"/>
                <a:gd name="T14" fmla="*/ 124 w 124"/>
                <a:gd name="T15" fmla="*/ 56 h 56"/>
                <a:gd name="T16" fmla="*/ 24 w 124"/>
                <a:gd name="T17" fmla="*/ 56 h 56"/>
                <a:gd name="T18" fmla="*/ 16 w 124"/>
                <a:gd name="T19" fmla="*/ 56 h 56"/>
                <a:gd name="T20" fmla="*/ 10 w 124"/>
                <a:gd name="T21" fmla="*/ 52 h 56"/>
                <a:gd name="T22" fmla="*/ 6 w 124"/>
                <a:gd name="T23" fmla="*/ 48 h 56"/>
                <a:gd name="T24" fmla="*/ 2 w 124"/>
                <a:gd name="T25" fmla="*/ 42 h 56"/>
                <a:gd name="T26" fmla="*/ 0 w 124"/>
                <a:gd name="T27" fmla="*/ 34 h 56"/>
                <a:gd name="T28" fmla="*/ 0 w 124"/>
                <a:gd name="T29"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56">
                  <a:moveTo>
                    <a:pt x="0" y="24"/>
                  </a:moveTo>
                  <a:lnTo>
                    <a:pt x="2" y="16"/>
                  </a:lnTo>
                  <a:lnTo>
                    <a:pt x="6" y="10"/>
                  </a:lnTo>
                  <a:lnTo>
                    <a:pt x="10" y="6"/>
                  </a:lnTo>
                  <a:lnTo>
                    <a:pt x="16" y="2"/>
                  </a:lnTo>
                  <a:lnTo>
                    <a:pt x="24" y="0"/>
                  </a:lnTo>
                  <a:lnTo>
                    <a:pt x="124" y="0"/>
                  </a:lnTo>
                  <a:lnTo>
                    <a:pt x="124" y="56"/>
                  </a:lnTo>
                  <a:lnTo>
                    <a:pt x="24" y="56"/>
                  </a:lnTo>
                  <a:lnTo>
                    <a:pt x="16" y="56"/>
                  </a:lnTo>
                  <a:lnTo>
                    <a:pt x="10" y="52"/>
                  </a:lnTo>
                  <a:lnTo>
                    <a:pt x="6" y="48"/>
                  </a:lnTo>
                  <a:lnTo>
                    <a:pt x="2" y="42"/>
                  </a:lnTo>
                  <a:lnTo>
                    <a:pt x="0" y="34"/>
                  </a:lnTo>
                  <a:lnTo>
                    <a:pt x="0" y="2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47" name="Freeform 203"/>
            <p:cNvSpPr>
              <a:spLocks/>
            </p:cNvSpPr>
            <p:nvPr/>
          </p:nvSpPr>
          <p:spPr bwMode="auto">
            <a:xfrm>
              <a:off x="4849" y="1865"/>
              <a:ext cx="500" cy="144"/>
            </a:xfrm>
            <a:custGeom>
              <a:avLst/>
              <a:gdLst>
                <a:gd name="T0" fmla="*/ 0 w 500"/>
                <a:gd name="T1" fmla="*/ 48 h 144"/>
                <a:gd name="T2" fmla="*/ 66 w 500"/>
                <a:gd name="T3" fmla="*/ 48 h 144"/>
                <a:gd name="T4" fmla="*/ 90 w 500"/>
                <a:gd name="T5" fmla="*/ 46 h 144"/>
                <a:gd name="T6" fmla="*/ 116 w 500"/>
                <a:gd name="T7" fmla="*/ 36 h 144"/>
                <a:gd name="T8" fmla="*/ 146 w 500"/>
                <a:gd name="T9" fmla="*/ 24 h 144"/>
                <a:gd name="T10" fmla="*/ 176 w 500"/>
                <a:gd name="T11" fmla="*/ 12 h 144"/>
                <a:gd name="T12" fmla="*/ 212 w 500"/>
                <a:gd name="T13" fmla="*/ 4 h 144"/>
                <a:gd name="T14" fmla="*/ 250 w 500"/>
                <a:gd name="T15" fmla="*/ 0 h 144"/>
                <a:gd name="T16" fmla="*/ 288 w 500"/>
                <a:gd name="T17" fmla="*/ 4 h 144"/>
                <a:gd name="T18" fmla="*/ 324 w 500"/>
                <a:gd name="T19" fmla="*/ 12 h 144"/>
                <a:gd name="T20" fmla="*/ 356 w 500"/>
                <a:gd name="T21" fmla="*/ 24 h 144"/>
                <a:gd name="T22" fmla="*/ 384 w 500"/>
                <a:gd name="T23" fmla="*/ 36 h 144"/>
                <a:gd name="T24" fmla="*/ 410 w 500"/>
                <a:gd name="T25" fmla="*/ 46 h 144"/>
                <a:gd name="T26" fmla="*/ 434 w 500"/>
                <a:gd name="T27" fmla="*/ 48 h 144"/>
                <a:gd name="T28" fmla="*/ 500 w 500"/>
                <a:gd name="T29" fmla="*/ 48 h 144"/>
                <a:gd name="T30" fmla="*/ 500 w 500"/>
                <a:gd name="T31" fmla="*/ 144 h 144"/>
                <a:gd name="T32" fmla="*/ 434 w 500"/>
                <a:gd name="T33" fmla="*/ 144 h 144"/>
                <a:gd name="T34" fmla="*/ 394 w 500"/>
                <a:gd name="T35" fmla="*/ 140 h 144"/>
                <a:gd name="T36" fmla="*/ 358 w 500"/>
                <a:gd name="T37" fmla="*/ 128 h 144"/>
                <a:gd name="T38" fmla="*/ 322 w 500"/>
                <a:gd name="T39" fmla="*/ 112 h 144"/>
                <a:gd name="T40" fmla="*/ 286 w 500"/>
                <a:gd name="T41" fmla="*/ 100 h 144"/>
                <a:gd name="T42" fmla="*/ 250 w 500"/>
                <a:gd name="T43" fmla="*/ 96 h 144"/>
                <a:gd name="T44" fmla="*/ 214 w 500"/>
                <a:gd name="T45" fmla="*/ 100 h 144"/>
                <a:gd name="T46" fmla="*/ 178 w 500"/>
                <a:gd name="T47" fmla="*/ 112 h 144"/>
                <a:gd name="T48" fmla="*/ 144 w 500"/>
                <a:gd name="T49" fmla="*/ 128 h 144"/>
                <a:gd name="T50" fmla="*/ 106 w 500"/>
                <a:gd name="T51" fmla="*/ 140 h 144"/>
                <a:gd name="T52" fmla="*/ 66 w 500"/>
                <a:gd name="T53" fmla="*/ 144 h 144"/>
                <a:gd name="T54" fmla="*/ 0 w 500"/>
                <a:gd name="T55" fmla="*/ 144 h 144"/>
                <a:gd name="T56" fmla="*/ 0 w 500"/>
                <a:gd name="T5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0" h="144">
                  <a:moveTo>
                    <a:pt x="0" y="48"/>
                  </a:moveTo>
                  <a:lnTo>
                    <a:pt x="66" y="48"/>
                  </a:lnTo>
                  <a:lnTo>
                    <a:pt x="90" y="46"/>
                  </a:lnTo>
                  <a:lnTo>
                    <a:pt x="116" y="36"/>
                  </a:lnTo>
                  <a:lnTo>
                    <a:pt x="146" y="24"/>
                  </a:lnTo>
                  <a:lnTo>
                    <a:pt x="176" y="12"/>
                  </a:lnTo>
                  <a:lnTo>
                    <a:pt x="212" y="4"/>
                  </a:lnTo>
                  <a:lnTo>
                    <a:pt x="250" y="0"/>
                  </a:lnTo>
                  <a:lnTo>
                    <a:pt x="288" y="4"/>
                  </a:lnTo>
                  <a:lnTo>
                    <a:pt x="324" y="12"/>
                  </a:lnTo>
                  <a:lnTo>
                    <a:pt x="356" y="24"/>
                  </a:lnTo>
                  <a:lnTo>
                    <a:pt x="384" y="36"/>
                  </a:lnTo>
                  <a:lnTo>
                    <a:pt x="410" y="46"/>
                  </a:lnTo>
                  <a:lnTo>
                    <a:pt x="434" y="48"/>
                  </a:lnTo>
                  <a:lnTo>
                    <a:pt x="500" y="48"/>
                  </a:lnTo>
                  <a:lnTo>
                    <a:pt x="500" y="144"/>
                  </a:lnTo>
                  <a:lnTo>
                    <a:pt x="434" y="144"/>
                  </a:lnTo>
                  <a:lnTo>
                    <a:pt x="394" y="140"/>
                  </a:lnTo>
                  <a:lnTo>
                    <a:pt x="358" y="128"/>
                  </a:lnTo>
                  <a:lnTo>
                    <a:pt x="322" y="112"/>
                  </a:lnTo>
                  <a:lnTo>
                    <a:pt x="286" y="100"/>
                  </a:lnTo>
                  <a:lnTo>
                    <a:pt x="250" y="96"/>
                  </a:lnTo>
                  <a:lnTo>
                    <a:pt x="214" y="100"/>
                  </a:lnTo>
                  <a:lnTo>
                    <a:pt x="178" y="112"/>
                  </a:lnTo>
                  <a:lnTo>
                    <a:pt x="144" y="128"/>
                  </a:lnTo>
                  <a:lnTo>
                    <a:pt x="106" y="140"/>
                  </a:lnTo>
                  <a:lnTo>
                    <a:pt x="66" y="144"/>
                  </a:lnTo>
                  <a:lnTo>
                    <a:pt x="0" y="144"/>
                  </a:lnTo>
                  <a:lnTo>
                    <a:pt x="0" y="48"/>
                  </a:lnTo>
                  <a:close/>
                </a:path>
              </a:pathLst>
            </a:custGeom>
            <a:solidFill>
              <a:srgbClr val="3D96E3"/>
            </a:solidFill>
            <a:ln w="0">
              <a:solidFill>
                <a:srgbClr val="3D96E3"/>
              </a:solidFill>
              <a:prstDash val="solid"/>
              <a:round/>
              <a:headEnd/>
              <a:tailEnd/>
            </a:ln>
          </p:spPr>
          <p:txBody>
            <a:bodyPr/>
            <a:lstStyle/>
            <a:p>
              <a:endParaRPr lang="cs-CZ"/>
            </a:p>
          </p:txBody>
        </p:sp>
        <p:sp>
          <p:nvSpPr>
            <p:cNvPr id="57548" name="Freeform 204"/>
            <p:cNvSpPr>
              <a:spLocks/>
            </p:cNvSpPr>
            <p:nvPr/>
          </p:nvSpPr>
          <p:spPr bwMode="auto">
            <a:xfrm>
              <a:off x="4849" y="1865"/>
              <a:ext cx="500" cy="144"/>
            </a:xfrm>
            <a:custGeom>
              <a:avLst/>
              <a:gdLst>
                <a:gd name="T0" fmla="*/ 0 w 500"/>
                <a:gd name="T1" fmla="*/ 48 h 144"/>
                <a:gd name="T2" fmla="*/ 66 w 500"/>
                <a:gd name="T3" fmla="*/ 48 h 144"/>
                <a:gd name="T4" fmla="*/ 90 w 500"/>
                <a:gd name="T5" fmla="*/ 46 h 144"/>
                <a:gd name="T6" fmla="*/ 116 w 500"/>
                <a:gd name="T7" fmla="*/ 36 h 144"/>
                <a:gd name="T8" fmla="*/ 146 w 500"/>
                <a:gd name="T9" fmla="*/ 24 h 144"/>
                <a:gd name="T10" fmla="*/ 176 w 500"/>
                <a:gd name="T11" fmla="*/ 12 h 144"/>
                <a:gd name="T12" fmla="*/ 212 w 500"/>
                <a:gd name="T13" fmla="*/ 4 h 144"/>
                <a:gd name="T14" fmla="*/ 250 w 500"/>
                <a:gd name="T15" fmla="*/ 0 h 144"/>
                <a:gd name="T16" fmla="*/ 288 w 500"/>
                <a:gd name="T17" fmla="*/ 4 h 144"/>
                <a:gd name="T18" fmla="*/ 324 w 500"/>
                <a:gd name="T19" fmla="*/ 12 h 144"/>
                <a:gd name="T20" fmla="*/ 356 w 500"/>
                <a:gd name="T21" fmla="*/ 24 h 144"/>
                <a:gd name="T22" fmla="*/ 384 w 500"/>
                <a:gd name="T23" fmla="*/ 36 h 144"/>
                <a:gd name="T24" fmla="*/ 410 w 500"/>
                <a:gd name="T25" fmla="*/ 46 h 144"/>
                <a:gd name="T26" fmla="*/ 434 w 500"/>
                <a:gd name="T27" fmla="*/ 48 h 144"/>
                <a:gd name="T28" fmla="*/ 500 w 500"/>
                <a:gd name="T29" fmla="*/ 48 h 144"/>
                <a:gd name="T30" fmla="*/ 500 w 500"/>
                <a:gd name="T31" fmla="*/ 144 h 144"/>
                <a:gd name="T32" fmla="*/ 434 w 500"/>
                <a:gd name="T33" fmla="*/ 144 h 144"/>
                <a:gd name="T34" fmla="*/ 394 w 500"/>
                <a:gd name="T35" fmla="*/ 140 h 144"/>
                <a:gd name="T36" fmla="*/ 358 w 500"/>
                <a:gd name="T37" fmla="*/ 128 h 144"/>
                <a:gd name="T38" fmla="*/ 322 w 500"/>
                <a:gd name="T39" fmla="*/ 112 h 144"/>
                <a:gd name="T40" fmla="*/ 286 w 500"/>
                <a:gd name="T41" fmla="*/ 100 h 144"/>
                <a:gd name="T42" fmla="*/ 250 w 500"/>
                <a:gd name="T43" fmla="*/ 96 h 144"/>
                <a:gd name="T44" fmla="*/ 214 w 500"/>
                <a:gd name="T45" fmla="*/ 100 h 144"/>
                <a:gd name="T46" fmla="*/ 178 w 500"/>
                <a:gd name="T47" fmla="*/ 112 h 144"/>
                <a:gd name="T48" fmla="*/ 144 w 500"/>
                <a:gd name="T49" fmla="*/ 128 h 144"/>
                <a:gd name="T50" fmla="*/ 106 w 500"/>
                <a:gd name="T51" fmla="*/ 140 h 144"/>
                <a:gd name="T52" fmla="*/ 66 w 500"/>
                <a:gd name="T53" fmla="*/ 144 h 144"/>
                <a:gd name="T54" fmla="*/ 0 w 500"/>
                <a:gd name="T55" fmla="*/ 144 h 144"/>
                <a:gd name="T56" fmla="*/ 0 w 500"/>
                <a:gd name="T5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0" h="144">
                  <a:moveTo>
                    <a:pt x="0" y="48"/>
                  </a:moveTo>
                  <a:lnTo>
                    <a:pt x="66" y="48"/>
                  </a:lnTo>
                  <a:lnTo>
                    <a:pt x="90" y="46"/>
                  </a:lnTo>
                  <a:lnTo>
                    <a:pt x="116" y="36"/>
                  </a:lnTo>
                  <a:lnTo>
                    <a:pt x="146" y="24"/>
                  </a:lnTo>
                  <a:lnTo>
                    <a:pt x="176" y="12"/>
                  </a:lnTo>
                  <a:lnTo>
                    <a:pt x="212" y="4"/>
                  </a:lnTo>
                  <a:lnTo>
                    <a:pt x="250" y="0"/>
                  </a:lnTo>
                  <a:lnTo>
                    <a:pt x="288" y="4"/>
                  </a:lnTo>
                  <a:lnTo>
                    <a:pt x="324" y="12"/>
                  </a:lnTo>
                  <a:lnTo>
                    <a:pt x="356" y="24"/>
                  </a:lnTo>
                  <a:lnTo>
                    <a:pt x="384" y="36"/>
                  </a:lnTo>
                  <a:lnTo>
                    <a:pt x="410" y="46"/>
                  </a:lnTo>
                  <a:lnTo>
                    <a:pt x="434" y="48"/>
                  </a:lnTo>
                  <a:lnTo>
                    <a:pt x="500" y="48"/>
                  </a:lnTo>
                  <a:lnTo>
                    <a:pt x="500" y="144"/>
                  </a:lnTo>
                  <a:lnTo>
                    <a:pt x="434" y="144"/>
                  </a:lnTo>
                  <a:lnTo>
                    <a:pt x="394" y="140"/>
                  </a:lnTo>
                  <a:lnTo>
                    <a:pt x="358" y="128"/>
                  </a:lnTo>
                  <a:lnTo>
                    <a:pt x="322" y="112"/>
                  </a:lnTo>
                  <a:lnTo>
                    <a:pt x="286" y="100"/>
                  </a:lnTo>
                  <a:lnTo>
                    <a:pt x="250" y="96"/>
                  </a:lnTo>
                  <a:lnTo>
                    <a:pt x="214" y="100"/>
                  </a:lnTo>
                  <a:lnTo>
                    <a:pt x="178" y="112"/>
                  </a:lnTo>
                  <a:lnTo>
                    <a:pt x="144" y="128"/>
                  </a:lnTo>
                  <a:lnTo>
                    <a:pt x="106" y="140"/>
                  </a:lnTo>
                  <a:lnTo>
                    <a:pt x="66" y="144"/>
                  </a:lnTo>
                  <a:lnTo>
                    <a:pt x="0" y="144"/>
                  </a:lnTo>
                  <a:lnTo>
                    <a:pt x="0" y="4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49" name="Freeform 205"/>
            <p:cNvSpPr>
              <a:spLocks/>
            </p:cNvSpPr>
            <p:nvPr/>
          </p:nvSpPr>
          <p:spPr bwMode="auto">
            <a:xfrm>
              <a:off x="4849" y="1961"/>
              <a:ext cx="500" cy="144"/>
            </a:xfrm>
            <a:custGeom>
              <a:avLst/>
              <a:gdLst>
                <a:gd name="T0" fmla="*/ 0 w 500"/>
                <a:gd name="T1" fmla="*/ 48 h 144"/>
                <a:gd name="T2" fmla="*/ 66 w 500"/>
                <a:gd name="T3" fmla="*/ 48 h 144"/>
                <a:gd name="T4" fmla="*/ 90 w 500"/>
                <a:gd name="T5" fmla="*/ 46 h 144"/>
                <a:gd name="T6" fmla="*/ 116 w 500"/>
                <a:gd name="T7" fmla="*/ 36 h 144"/>
                <a:gd name="T8" fmla="*/ 146 w 500"/>
                <a:gd name="T9" fmla="*/ 24 h 144"/>
                <a:gd name="T10" fmla="*/ 176 w 500"/>
                <a:gd name="T11" fmla="*/ 12 h 144"/>
                <a:gd name="T12" fmla="*/ 212 w 500"/>
                <a:gd name="T13" fmla="*/ 4 h 144"/>
                <a:gd name="T14" fmla="*/ 250 w 500"/>
                <a:gd name="T15" fmla="*/ 0 h 144"/>
                <a:gd name="T16" fmla="*/ 288 w 500"/>
                <a:gd name="T17" fmla="*/ 4 h 144"/>
                <a:gd name="T18" fmla="*/ 324 w 500"/>
                <a:gd name="T19" fmla="*/ 12 h 144"/>
                <a:gd name="T20" fmla="*/ 356 w 500"/>
                <a:gd name="T21" fmla="*/ 24 h 144"/>
                <a:gd name="T22" fmla="*/ 384 w 500"/>
                <a:gd name="T23" fmla="*/ 36 h 144"/>
                <a:gd name="T24" fmla="*/ 410 w 500"/>
                <a:gd name="T25" fmla="*/ 46 h 144"/>
                <a:gd name="T26" fmla="*/ 434 w 500"/>
                <a:gd name="T27" fmla="*/ 48 h 144"/>
                <a:gd name="T28" fmla="*/ 500 w 500"/>
                <a:gd name="T29" fmla="*/ 48 h 144"/>
                <a:gd name="T30" fmla="*/ 500 w 500"/>
                <a:gd name="T31" fmla="*/ 144 h 144"/>
                <a:gd name="T32" fmla="*/ 434 w 500"/>
                <a:gd name="T33" fmla="*/ 144 h 144"/>
                <a:gd name="T34" fmla="*/ 394 w 500"/>
                <a:gd name="T35" fmla="*/ 140 h 144"/>
                <a:gd name="T36" fmla="*/ 358 w 500"/>
                <a:gd name="T37" fmla="*/ 128 h 144"/>
                <a:gd name="T38" fmla="*/ 322 w 500"/>
                <a:gd name="T39" fmla="*/ 112 h 144"/>
                <a:gd name="T40" fmla="*/ 286 w 500"/>
                <a:gd name="T41" fmla="*/ 100 h 144"/>
                <a:gd name="T42" fmla="*/ 250 w 500"/>
                <a:gd name="T43" fmla="*/ 96 h 144"/>
                <a:gd name="T44" fmla="*/ 214 w 500"/>
                <a:gd name="T45" fmla="*/ 100 h 144"/>
                <a:gd name="T46" fmla="*/ 178 w 500"/>
                <a:gd name="T47" fmla="*/ 112 h 144"/>
                <a:gd name="T48" fmla="*/ 144 w 500"/>
                <a:gd name="T49" fmla="*/ 128 h 144"/>
                <a:gd name="T50" fmla="*/ 106 w 500"/>
                <a:gd name="T51" fmla="*/ 140 h 144"/>
                <a:gd name="T52" fmla="*/ 66 w 500"/>
                <a:gd name="T53" fmla="*/ 144 h 144"/>
                <a:gd name="T54" fmla="*/ 0 w 500"/>
                <a:gd name="T55" fmla="*/ 144 h 144"/>
                <a:gd name="T56" fmla="*/ 0 w 500"/>
                <a:gd name="T5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0" h="144">
                  <a:moveTo>
                    <a:pt x="0" y="48"/>
                  </a:moveTo>
                  <a:lnTo>
                    <a:pt x="66" y="48"/>
                  </a:lnTo>
                  <a:lnTo>
                    <a:pt x="90" y="46"/>
                  </a:lnTo>
                  <a:lnTo>
                    <a:pt x="116" y="36"/>
                  </a:lnTo>
                  <a:lnTo>
                    <a:pt x="146" y="24"/>
                  </a:lnTo>
                  <a:lnTo>
                    <a:pt x="176" y="12"/>
                  </a:lnTo>
                  <a:lnTo>
                    <a:pt x="212" y="4"/>
                  </a:lnTo>
                  <a:lnTo>
                    <a:pt x="250" y="0"/>
                  </a:lnTo>
                  <a:lnTo>
                    <a:pt x="288" y="4"/>
                  </a:lnTo>
                  <a:lnTo>
                    <a:pt x="324" y="12"/>
                  </a:lnTo>
                  <a:lnTo>
                    <a:pt x="356" y="24"/>
                  </a:lnTo>
                  <a:lnTo>
                    <a:pt x="384" y="36"/>
                  </a:lnTo>
                  <a:lnTo>
                    <a:pt x="410" y="46"/>
                  </a:lnTo>
                  <a:lnTo>
                    <a:pt x="434" y="48"/>
                  </a:lnTo>
                  <a:lnTo>
                    <a:pt x="500" y="48"/>
                  </a:lnTo>
                  <a:lnTo>
                    <a:pt x="500" y="144"/>
                  </a:lnTo>
                  <a:lnTo>
                    <a:pt x="434" y="144"/>
                  </a:lnTo>
                  <a:lnTo>
                    <a:pt x="394" y="140"/>
                  </a:lnTo>
                  <a:lnTo>
                    <a:pt x="358" y="128"/>
                  </a:lnTo>
                  <a:lnTo>
                    <a:pt x="322" y="112"/>
                  </a:lnTo>
                  <a:lnTo>
                    <a:pt x="286" y="100"/>
                  </a:lnTo>
                  <a:lnTo>
                    <a:pt x="250" y="96"/>
                  </a:lnTo>
                  <a:lnTo>
                    <a:pt x="214" y="100"/>
                  </a:lnTo>
                  <a:lnTo>
                    <a:pt x="178" y="112"/>
                  </a:lnTo>
                  <a:lnTo>
                    <a:pt x="144" y="128"/>
                  </a:lnTo>
                  <a:lnTo>
                    <a:pt x="106" y="140"/>
                  </a:lnTo>
                  <a:lnTo>
                    <a:pt x="66" y="144"/>
                  </a:lnTo>
                  <a:lnTo>
                    <a:pt x="0" y="144"/>
                  </a:lnTo>
                  <a:lnTo>
                    <a:pt x="0" y="48"/>
                  </a:lnTo>
                  <a:close/>
                </a:path>
              </a:pathLst>
            </a:custGeom>
            <a:solidFill>
              <a:srgbClr val="9ECBF1"/>
            </a:solidFill>
            <a:ln w="0">
              <a:solidFill>
                <a:srgbClr val="9ECBF1"/>
              </a:solidFill>
              <a:prstDash val="solid"/>
              <a:round/>
              <a:headEnd/>
              <a:tailEnd/>
            </a:ln>
          </p:spPr>
          <p:txBody>
            <a:bodyPr/>
            <a:lstStyle/>
            <a:p>
              <a:endParaRPr lang="cs-CZ"/>
            </a:p>
          </p:txBody>
        </p:sp>
        <p:sp>
          <p:nvSpPr>
            <p:cNvPr id="57550" name="Freeform 206"/>
            <p:cNvSpPr>
              <a:spLocks/>
            </p:cNvSpPr>
            <p:nvPr/>
          </p:nvSpPr>
          <p:spPr bwMode="auto">
            <a:xfrm>
              <a:off x="4849" y="1961"/>
              <a:ext cx="500" cy="144"/>
            </a:xfrm>
            <a:custGeom>
              <a:avLst/>
              <a:gdLst>
                <a:gd name="T0" fmla="*/ 0 w 500"/>
                <a:gd name="T1" fmla="*/ 48 h 144"/>
                <a:gd name="T2" fmla="*/ 66 w 500"/>
                <a:gd name="T3" fmla="*/ 48 h 144"/>
                <a:gd name="T4" fmla="*/ 90 w 500"/>
                <a:gd name="T5" fmla="*/ 46 h 144"/>
                <a:gd name="T6" fmla="*/ 116 w 500"/>
                <a:gd name="T7" fmla="*/ 36 h 144"/>
                <a:gd name="T8" fmla="*/ 146 w 500"/>
                <a:gd name="T9" fmla="*/ 24 h 144"/>
                <a:gd name="T10" fmla="*/ 176 w 500"/>
                <a:gd name="T11" fmla="*/ 12 h 144"/>
                <a:gd name="T12" fmla="*/ 212 w 500"/>
                <a:gd name="T13" fmla="*/ 4 h 144"/>
                <a:gd name="T14" fmla="*/ 250 w 500"/>
                <a:gd name="T15" fmla="*/ 0 h 144"/>
                <a:gd name="T16" fmla="*/ 288 w 500"/>
                <a:gd name="T17" fmla="*/ 4 h 144"/>
                <a:gd name="T18" fmla="*/ 324 w 500"/>
                <a:gd name="T19" fmla="*/ 12 h 144"/>
                <a:gd name="T20" fmla="*/ 356 w 500"/>
                <a:gd name="T21" fmla="*/ 24 h 144"/>
                <a:gd name="T22" fmla="*/ 384 w 500"/>
                <a:gd name="T23" fmla="*/ 36 h 144"/>
                <a:gd name="T24" fmla="*/ 410 w 500"/>
                <a:gd name="T25" fmla="*/ 46 h 144"/>
                <a:gd name="T26" fmla="*/ 434 w 500"/>
                <a:gd name="T27" fmla="*/ 48 h 144"/>
                <a:gd name="T28" fmla="*/ 500 w 500"/>
                <a:gd name="T29" fmla="*/ 48 h 144"/>
                <a:gd name="T30" fmla="*/ 500 w 500"/>
                <a:gd name="T31" fmla="*/ 144 h 144"/>
                <a:gd name="T32" fmla="*/ 434 w 500"/>
                <a:gd name="T33" fmla="*/ 144 h 144"/>
                <a:gd name="T34" fmla="*/ 394 w 500"/>
                <a:gd name="T35" fmla="*/ 140 h 144"/>
                <a:gd name="T36" fmla="*/ 358 w 500"/>
                <a:gd name="T37" fmla="*/ 128 h 144"/>
                <a:gd name="T38" fmla="*/ 322 w 500"/>
                <a:gd name="T39" fmla="*/ 112 h 144"/>
                <a:gd name="T40" fmla="*/ 286 w 500"/>
                <a:gd name="T41" fmla="*/ 100 h 144"/>
                <a:gd name="T42" fmla="*/ 250 w 500"/>
                <a:gd name="T43" fmla="*/ 96 h 144"/>
                <a:gd name="T44" fmla="*/ 214 w 500"/>
                <a:gd name="T45" fmla="*/ 100 h 144"/>
                <a:gd name="T46" fmla="*/ 178 w 500"/>
                <a:gd name="T47" fmla="*/ 112 h 144"/>
                <a:gd name="T48" fmla="*/ 144 w 500"/>
                <a:gd name="T49" fmla="*/ 128 h 144"/>
                <a:gd name="T50" fmla="*/ 106 w 500"/>
                <a:gd name="T51" fmla="*/ 140 h 144"/>
                <a:gd name="T52" fmla="*/ 66 w 500"/>
                <a:gd name="T53" fmla="*/ 144 h 144"/>
                <a:gd name="T54" fmla="*/ 0 w 500"/>
                <a:gd name="T55" fmla="*/ 144 h 144"/>
                <a:gd name="T56" fmla="*/ 0 w 500"/>
                <a:gd name="T5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0" h="144">
                  <a:moveTo>
                    <a:pt x="0" y="48"/>
                  </a:moveTo>
                  <a:lnTo>
                    <a:pt x="66" y="48"/>
                  </a:lnTo>
                  <a:lnTo>
                    <a:pt x="90" y="46"/>
                  </a:lnTo>
                  <a:lnTo>
                    <a:pt x="116" y="36"/>
                  </a:lnTo>
                  <a:lnTo>
                    <a:pt x="146" y="24"/>
                  </a:lnTo>
                  <a:lnTo>
                    <a:pt x="176" y="12"/>
                  </a:lnTo>
                  <a:lnTo>
                    <a:pt x="212" y="4"/>
                  </a:lnTo>
                  <a:lnTo>
                    <a:pt x="250" y="0"/>
                  </a:lnTo>
                  <a:lnTo>
                    <a:pt x="288" y="4"/>
                  </a:lnTo>
                  <a:lnTo>
                    <a:pt x="324" y="12"/>
                  </a:lnTo>
                  <a:lnTo>
                    <a:pt x="356" y="24"/>
                  </a:lnTo>
                  <a:lnTo>
                    <a:pt x="384" y="36"/>
                  </a:lnTo>
                  <a:lnTo>
                    <a:pt x="410" y="46"/>
                  </a:lnTo>
                  <a:lnTo>
                    <a:pt x="434" y="48"/>
                  </a:lnTo>
                  <a:lnTo>
                    <a:pt x="500" y="48"/>
                  </a:lnTo>
                  <a:lnTo>
                    <a:pt x="500" y="144"/>
                  </a:lnTo>
                  <a:lnTo>
                    <a:pt x="434" y="144"/>
                  </a:lnTo>
                  <a:lnTo>
                    <a:pt x="394" y="140"/>
                  </a:lnTo>
                  <a:lnTo>
                    <a:pt x="358" y="128"/>
                  </a:lnTo>
                  <a:lnTo>
                    <a:pt x="322" y="112"/>
                  </a:lnTo>
                  <a:lnTo>
                    <a:pt x="286" y="100"/>
                  </a:lnTo>
                  <a:lnTo>
                    <a:pt x="250" y="96"/>
                  </a:lnTo>
                  <a:lnTo>
                    <a:pt x="214" y="100"/>
                  </a:lnTo>
                  <a:lnTo>
                    <a:pt x="178" y="112"/>
                  </a:lnTo>
                  <a:lnTo>
                    <a:pt x="144" y="128"/>
                  </a:lnTo>
                  <a:lnTo>
                    <a:pt x="106" y="140"/>
                  </a:lnTo>
                  <a:lnTo>
                    <a:pt x="66" y="144"/>
                  </a:lnTo>
                  <a:lnTo>
                    <a:pt x="0" y="144"/>
                  </a:lnTo>
                  <a:lnTo>
                    <a:pt x="0" y="4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51" name="Freeform 207"/>
            <p:cNvSpPr>
              <a:spLocks/>
            </p:cNvSpPr>
            <p:nvPr/>
          </p:nvSpPr>
          <p:spPr bwMode="auto">
            <a:xfrm>
              <a:off x="4849" y="2057"/>
              <a:ext cx="500" cy="144"/>
            </a:xfrm>
            <a:custGeom>
              <a:avLst/>
              <a:gdLst>
                <a:gd name="T0" fmla="*/ 0 w 500"/>
                <a:gd name="T1" fmla="*/ 48 h 144"/>
                <a:gd name="T2" fmla="*/ 66 w 500"/>
                <a:gd name="T3" fmla="*/ 48 h 144"/>
                <a:gd name="T4" fmla="*/ 90 w 500"/>
                <a:gd name="T5" fmla="*/ 46 h 144"/>
                <a:gd name="T6" fmla="*/ 116 w 500"/>
                <a:gd name="T7" fmla="*/ 36 h 144"/>
                <a:gd name="T8" fmla="*/ 146 w 500"/>
                <a:gd name="T9" fmla="*/ 24 h 144"/>
                <a:gd name="T10" fmla="*/ 176 w 500"/>
                <a:gd name="T11" fmla="*/ 12 h 144"/>
                <a:gd name="T12" fmla="*/ 212 w 500"/>
                <a:gd name="T13" fmla="*/ 4 h 144"/>
                <a:gd name="T14" fmla="*/ 250 w 500"/>
                <a:gd name="T15" fmla="*/ 0 h 144"/>
                <a:gd name="T16" fmla="*/ 288 w 500"/>
                <a:gd name="T17" fmla="*/ 4 h 144"/>
                <a:gd name="T18" fmla="*/ 324 w 500"/>
                <a:gd name="T19" fmla="*/ 12 h 144"/>
                <a:gd name="T20" fmla="*/ 356 w 500"/>
                <a:gd name="T21" fmla="*/ 24 h 144"/>
                <a:gd name="T22" fmla="*/ 384 w 500"/>
                <a:gd name="T23" fmla="*/ 36 h 144"/>
                <a:gd name="T24" fmla="*/ 410 w 500"/>
                <a:gd name="T25" fmla="*/ 46 h 144"/>
                <a:gd name="T26" fmla="*/ 434 w 500"/>
                <a:gd name="T27" fmla="*/ 48 h 144"/>
                <a:gd name="T28" fmla="*/ 500 w 500"/>
                <a:gd name="T29" fmla="*/ 48 h 144"/>
                <a:gd name="T30" fmla="*/ 500 w 500"/>
                <a:gd name="T31" fmla="*/ 144 h 144"/>
                <a:gd name="T32" fmla="*/ 434 w 500"/>
                <a:gd name="T33" fmla="*/ 144 h 144"/>
                <a:gd name="T34" fmla="*/ 394 w 500"/>
                <a:gd name="T35" fmla="*/ 140 h 144"/>
                <a:gd name="T36" fmla="*/ 358 w 500"/>
                <a:gd name="T37" fmla="*/ 128 h 144"/>
                <a:gd name="T38" fmla="*/ 322 w 500"/>
                <a:gd name="T39" fmla="*/ 112 h 144"/>
                <a:gd name="T40" fmla="*/ 286 w 500"/>
                <a:gd name="T41" fmla="*/ 100 h 144"/>
                <a:gd name="T42" fmla="*/ 250 w 500"/>
                <a:gd name="T43" fmla="*/ 96 h 144"/>
                <a:gd name="T44" fmla="*/ 214 w 500"/>
                <a:gd name="T45" fmla="*/ 100 h 144"/>
                <a:gd name="T46" fmla="*/ 178 w 500"/>
                <a:gd name="T47" fmla="*/ 112 h 144"/>
                <a:gd name="T48" fmla="*/ 144 w 500"/>
                <a:gd name="T49" fmla="*/ 128 h 144"/>
                <a:gd name="T50" fmla="*/ 106 w 500"/>
                <a:gd name="T51" fmla="*/ 140 h 144"/>
                <a:gd name="T52" fmla="*/ 66 w 500"/>
                <a:gd name="T53" fmla="*/ 144 h 144"/>
                <a:gd name="T54" fmla="*/ 0 w 500"/>
                <a:gd name="T55" fmla="*/ 144 h 144"/>
                <a:gd name="T56" fmla="*/ 0 w 500"/>
                <a:gd name="T5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0" h="144">
                  <a:moveTo>
                    <a:pt x="0" y="48"/>
                  </a:moveTo>
                  <a:lnTo>
                    <a:pt x="66" y="48"/>
                  </a:lnTo>
                  <a:lnTo>
                    <a:pt x="90" y="46"/>
                  </a:lnTo>
                  <a:lnTo>
                    <a:pt x="116" y="36"/>
                  </a:lnTo>
                  <a:lnTo>
                    <a:pt x="146" y="24"/>
                  </a:lnTo>
                  <a:lnTo>
                    <a:pt x="176" y="12"/>
                  </a:lnTo>
                  <a:lnTo>
                    <a:pt x="212" y="4"/>
                  </a:lnTo>
                  <a:lnTo>
                    <a:pt x="250" y="0"/>
                  </a:lnTo>
                  <a:lnTo>
                    <a:pt x="288" y="4"/>
                  </a:lnTo>
                  <a:lnTo>
                    <a:pt x="324" y="12"/>
                  </a:lnTo>
                  <a:lnTo>
                    <a:pt x="356" y="24"/>
                  </a:lnTo>
                  <a:lnTo>
                    <a:pt x="384" y="36"/>
                  </a:lnTo>
                  <a:lnTo>
                    <a:pt x="410" y="46"/>
                  </a:lnTo>
                  <a:lnTo>
                    <a:pt x="434" y="48"/>
                  </a:lnTo>
                  <a:lnTo>
                    <a:pt x="500" y="48"/>
                  </a:lnTo>
                  <a:lnTo>
                    <a:pt x="500" y="144"/>
                  </a:lnTo>
                  <a:lnTo>
                    <a:pt x="434" y="144"/>
                  </a:lnTo>
                  <a:lnTo>
                    <a:pt x="394" y="140"/>
                  </a:lnTo>
                  <a:lnTo>
                    <a:pt x="358" y="128"/>
                  </a:lnTo>
                  <a:lnTo>
                    <a:pt x="322" y="112"/>
                  </a:lnTo>
                  <a:lnTo>
                    <a:pt x="286" y="100"/>
                  </a:lnTo>
                  <a:lnTo>
                    <a:pt x="250" y="96"/>
                  </a:lnTo>
                  <a:lnTo>
                    <a:pt x="214" y="100"/>
                  </a:lnTo>
                  <a:lnTo>
                    <a:pt x="178" y="112"/>
                  </a:lnTo>
                  <a:lnTo>
                    <a:pt x="144" y="128"/>
                  </a:lnTo>
                  <a:lnTo>
                    <a:pt x="106" y="140"/>
                  </a:lnTo>
                  <a:lnTo>
                    <a:pt x="66" y="144"/>
                  </a:lnTo>
                  <a:lnTo>
                    <a:pt x="0" y="144"/>
                  </a:lnTo>
                  <a:lnTo>
                    <a:pt x="0" y="48"/>
                  </a:lnTo>
                  <a:close/>
                </a:path>
              </a:pathLst>
            </a:custGeom>
            <a:solidFill>
              <a:srgbClr val="3D96E3"/>
            </a:solidFill>
            <a:ln w="0">
              <a:solidFill>
                <a:srgbClr val="3D96E3"/>
              </a:solidFill>
              <a:prstDash val="solid"/>
              <a:round/>
              <a:headEnd/>
              <a:tailEnd/>
            </a:ln>
          </p:spPr>
          <p:txBody>
            <a:bodyPr/>
            <a:lstStyle/>
            <a:p>
              <a:endParaRPr lang="cs-CZ"/>
            </a:p>
          </p:txBody>
        </p:sp>
        <p:sp>
          <p:nvSpPr>
            <p:cNvPr id="57552" name="Freeform 208"/>
            <p:cNvSpPr>
              <a:spLocks/>
            </p:cNvSpPr>
            <p:nvPr/>
          </p:nvSpPr>
          <p:spPr bwMode="auto">
            <a:xfrm>
              <a:off x="4943" y="2057"/>
              <a:ext cx="312" cy="122"/>
            </a:xfrm>
            <a:custGeom>
              <a:avLst/>
              <a:gdLst>
                <a:gd name="T0" fmla="*/ 312 w 312"/>
                <a:gd name="T1" fmla="*/ 44 h 122"/>
                <a:gd name="T2" fmla="*/ 250 w 312"/>
                <a:gd name="T3" fmla="*/ 122 h 122"/>
                <a:gd name="T4" fmla="*/ 228 w 312"/>
                <a:gd name="T5" fmla="*/ 112 h 122"/>
                <a:gd name="T6" fmla="*/ 192 w 312"/>
                <a:gd name="T7" fmla="*/ 100 h 122"/>
                <a:gd name="T8" fmla="*/ 156 w 312"/>
                <a:gd name="T9" fmla="*/ 96 h 122"/>
                <a:gd name="T10" fmla="*/ 120 w 312"/>
                <a:gd name="T11" fmla="*/ 100 h 122"/>
                <a:gd name="T12" fmla="*/ 84 w 312"/>
                <a:gd name="T13" fmla="*/ 112 h 122"/>
                <a:gd name="T14" fmla="*/ 64 w 312"/>
                <a:gd name="T15" fmla="*/ 122 h 122"/>
                <a:gd name="T16" fmla="*/ 0 w 312"/>
                <a:gd name="T17" fmla="*/ 44 h 122"/>
                <a:gd name="T18" fmla="*/ 22 w 312"/>
                <a:gd name="T19" fmla="*/ 36 h 122"/>
                <a:gd name="T20" fmla="*/ 52 w 312"/>
                <a:gd name="T21" fmla="*/ 24 h 122"/>
                <a:gd name="T22" fmla="*/ 82 w 312"/>
                <a:gd name="T23" fmla="*/ 12 h 122"/>
                <a:gd name="T24" fmla="*/ 118 w 312"/>
                <a:gd name="T25" fmla="*/ 4 h 122"/>
                <a:gd name="T26" fmla="*/ 156 w 312"/>
                <a:gd name="T27" fmla="*/ 0 h 122"/>
                <a:gd name="T28" fmla="*/ 194 w 312"/>
                <a:gd name="T29" fmla="*/ 4 h 122"/>
                <a:gd name="T30" fmla="*/ 230 w 312"/>
                <a:gd name="T31" fmla="*/ 12 h 122"/>
                <a:gd name="T32" fmla="*/ 262 w 312"/>
                <a:gd name="T33" fmla="*/ 24 h 122"/>
                <a:gd name="T34" fmla="*/ 290 w 312"/>
                <a:gd name="T35" fmla="*/ 36 h 122"/>
                <a:gd name="T36" fmla="*/ 312 w 312"/>
                <a:gd name="T37" fmla="*/ 44 h 122"/>
                <a:gd name="T38" fmla="*/ 312 w 312"/>
                <a:gd name="T39" fmla="*/ 4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122">
                  <a:moveTo>
                    <a:pt x="312" y="44"/>
                  </a:moveTo>
                  <a:lnTo>
                    <a:pt x="250" y="122"/>
                  </a:lnTo>
                  <a:lnTo>
                    <a:pt x="228" y="112"/>
                  </a:lnTo>
                  <a:lnTo>
                    <a:pt x="192" y="100"/>
                  </a:lnTo>
                  <a:lnTo>
                    <a:pt x="156" y="96"/>
                  </a:lnTo>
                  <a:lnTo>
                    <a:pt x="120" y="100"/>
                  </a:lnTo>
                  <a:lnTo>
                    <a:pt x="84" y="112"/>
                  </a:lnTo>
                  <a:lnTo>
                    <a:pt x="64" y="122"/>
                  </a:lnTo>
                  <a:lnTo>
                    <a:pt x="0" y="44"/>
                  </a:lnTo>
                  <a:lnTo>
                    <a:pt x="22" y="36"/>
                  </a:lnTo>
                  <a:lnTo>
                    <a:pt x="52" y="24"/>
                  </a:lnTo>
                  <a:lnTo>
                    <a:pt x="82" y="12"/>
                  </a:lnTo>
                  <a:lnTo>
                    <a:pt x="118" y="4"/>
                  </a:lnTo>
                  <a:lnTo>
                    <a:pt x="156" y="0"/>
                  </a:lnTo>
                  <a:lnTo>
                    <a:pt x="194" y="4"/>
                  </a:lnTo>
                  <a:lnTo>
                    <a:pt x="230" y="12"/>
                  </a:lnTo>
                  <a:lnTo>
                    <a:pt x="262" y="24"/>
                  </a:lnTo>
                  <a:lnTo>
                    <a:pt x="290" y="36"/>
                  </a:lnTo>
                  <a:lnTo>
                    <a:pt x="312" y="44"/>
                  </a:lnTo>
                  <a:lnTo>
                    <a:pt x="312" y="44"/>
                  </a:lnTo>
                  <a:close/>
                </a:path>
              </a:pathLst>
            </a:custGeom>
            <a:solidFill>
              <a:srgbClr val="9ECBF1"/>
            </a:solidFill>
            <a:ln w="0">
              <a:solidFill>
                <a:srgbClr val="9ECBF1"/>
              </a:solidFill>
              <a:prstDash val="solid"/>
              <a:round/>
              <a:headEnd/>
              <a:tailEnd/>
            </a:ln>
          </p:spPr>
          <p:txBody>
            <a:bodyPr/>
            <a:lstStyle/>
            <a:p>
              <a:endParaRPr lang="cs-CZ"/>
            </a:p>
          </p:txBody>
        </p:sp>
        <p:sp>
          <p:nvSpPr>
            <p:cNvPr id="57553" name="Line 209"/>
            <p:cNvSpPr>
              <a:spLocks noChangeShapeType="1"/>
            </p:cNvSpPr>
            <p:nvPr/>
          </p:nvSpPr>
          <p:spPr bwMode="auto">
            <a:xfrm>
              <a:off x="5255" y="2101"/>
              <a:ext cx="1"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54" name="Line 210"/>
            <p:cNvSpPr>
              <a:spLocks noChangeShapeType="1"/>
            </p:cNvSpPr>
            <p:nvPr/>
          </p:nvSpPr>
          <p:spPr bwMode="auto">
            <a:xfrm>
              <a:off x="5255" y="2101"/>
              <a:ext cx="1"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55" name="Line 211"/>
            <p:cNvSpPr>
              <a:spLocks noChangeShapeType="1"/>
            </p:cNvSpPr>
            <p:nvPr/>
          </p:nvSpPr>
          <p:spPr bwMode="auto">
            <a:xfrm flipH="1">
              <a:off x="5251" y="2103"/>
              <a:ext cx="4" cy="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56" name="Line 212"/>
            <p:cNvSpPr>
              <a:spLocks noChangeShapeType="1"/>
            </p:cNvSpPr>
            <p:nvPr/>
          </p:nvSpPr>
          <p:spPr bwMode="auto">
            <a:xfrm flipH="1">
              <a:off x="5229" y="2107"/>
              <a:ext cx="22" cy="2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57" name="Line 213"/>
            <p:cNvSpPr>
              <a:spLocks noChangeShapeType="1"/>
            </p:cNvSpPr>
            <p:nvPr/>
          </p:nvSpPr>
          <p:spPr bwMode="auto">
            <a:xfrm flipH="1">
              <a:off x="5203" y="2135"/>
              <a:ext cx="26" cy="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58" name="Line 214"/>
            <p:cNvSpPr>
              <a:spLocks noChangeShapeType="1"/>
            </p:cNvSpPr>
            <p:nvPr/>
          </p:nvSpPr>
          <p:spPr bwMode="auto">
            <a:xfrm flipH="1">
              <a:off x="5201" y="2165"/>
              <a:ext cx="2"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59" name="Line 215"/>
            <p:cNvSpPr>
              <a:spLocks noChangeShapeType="1"/>
            </p:cNvSpPr>
            <p:nvPr/>
          </p:nvSpPr>
          <p:spPr bwMode="auto">
            <a:xfrm flipH="1">
              <a:off x="5193" y="2167"/>
              <a:ext cx="8" cy="1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0" name="Line 216"/>
            <p:cNvSpPr>
              <a:spLocks noChangeShapeType="1"/>
            </p:cNvSpPr>
            <p:nvPr/>
          </p:nvSpPr>
          <p:spPr bwMode="auto">
            <a:xfrm>
              <a:off x="5193" y="2177"/>
              <a:ext cx="1"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1" name="Line 217"/>
            <p:cNvSpPr>
              <a:spLocks noChangeShapeType="1"/>
            </p:cNvSpPr>
            <p:nvPr/>
          </p:nvSpPr>
          <p:spPr bwMode="auto">
            <a:xfrm flipH="1" flipV="1">
              <a:off x="5005" y="2177"/>
              <a:ext cx="2"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2" name="Line 218"/>
            <p:cNvSpPr>
              <a:spLocks noChangeShapeType="1"/>
            </p:cNvSpPr>
            <p:nvPr/>
          </p:nvSpPr>
          <p:spPr bwMode="auto">
            <a:xfrm flipH="1" flipV="1">
              <a:off x="4997" y="2167"/>
              <a:ext cx="8" cy="1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3" name="Line 219"/>
            <p:cNvSpPr>
              <a:spLocks noChangeShapeType="1"/>
            </p:cNvSpPr>
            <p:nvPr/>
          </p:nvSpPr>
          <p:spPr bwMode="auto">
            <a:xfrm flipH="1" flipV="1">
              <a:off x="4995" y="2165"/>
              <a:ext cx="2"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4" name="Line 220"/>
            <p:cNvSpPr>
              <a:spLocks noChangeShapeType="1"/>
            </p:cNvSpPr>
            <p:nvPr/>
          </p:nvSpPr>
          <p:spPr bwMode="auto">
            <a:xfrm flipH="1" flipV="1">
              <a:off x="4969" y="2135"/>
              <a:ext cx="26" cy="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5" name="Line 221"/>
            <p:cNvSpPr>
              <a:spLocks noChangeShapeType="1"/>
            </p:cNvSpPr>
            <p:nvPr/>
          </p:nvSpPr>
          <p:spPr bwMode="auto">
            <a:xfrm flipH="1" flipV="1">
              <a:off x="4947" y="2107"/>
              <a:ext cx="22" cy="2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6" name="Line 222"/>
            <p:cNvSpPr>
              <a:spLocks noChangeShapeType="1"/>
            </p:cNvSpPr>
            <p:nvPr/>
          </p:nvSpPr>
          <p:spPr bwMode="auto">
            <a:xfrm flipH="1" flipV="1">
              <a:off x="4943" y="2103"/>
              <a:ext cx="4" cy="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7" name="Line 223"/>
            <p:cNvSpPr>
              <a:spLocks noChangeShapeType="1"/>
            </p:cNvSpPr>
            <p:nvPr/>
          </p:nvSpPr>
          <p:spPr bwMode="auto">
            <a:xfrm flipV="1">
              <a:off x="4943" y="2101"/>
              <a:ext cx="1" cy="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8" name="Line 224"/>
            <p:cNvSpPr>
              <a:spLocks noChangeShapeType="1"/>
            </p:cNvSpPr>
            <p:nvPr/>
          </p:nvSpPr>
          <p:spPr bwMode="auto">
            <a:xfrm>
              <a:off x="4943" y="2101"/>
              <a:ext cx="1"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569" name="Freeform 225"/>
            <p:cNvSpPr>
              <a:spLocks/>
            </p:cNvSpPr>
            <p:nvPr/>
          </p:nvSpPr>
          <p:spPr bwMode="auto">
            <a:xfrm>
              <a:off x="4849" y="2057"/>
              <a:ext cx="500" cy="144"/>
            </a:xfrm>
            <a:custGeom>
              <a:avLst/>
              <a:gdLst>
                <a:gd name="T0" fmla="*/ 0 w 500"/>
                <a:gd name="T1" fmla="*/ 48 h 144"/>
                <a:gd name="T2" fmla="*/ 66 w 500"/>
                <a:gd name="T3" fmla="*/ 48 h 144"/>
                <a:gd name="T4" fmla="*/ 90 w 500"/>
                <a:gd name="T5" fmla="*/ 46 h 144"/>
                <a:gd name="T6" fmla="*/ 116 w 500"/>
                <a:gd name="T7" fmla="*/ 36 h 144"/>
                <a:gd name="T8" fmla="*/ 146 w 500"/>
                <a:gd name="T9" fmla="*/ 24 h 144"/>
                <a:gd name="T10" fmla="*/ 176 w 500"/>
                <a:gd name="T11" fmla="*/ 12 h 144"/>
                <a:gd name="T12" fmla="*/ 212 w 500"/>
                <a:gd name="T13" fmla="*/ 4 h 144"/>
                <a:gd name="T14" fmla="*/ 250 w 500"/>
                <a:gd name="T15" fmla="*/ 0 h 144"/>
                <a:gd name="T16" fmla="*/ 288 w 500"/>
                <a:gd name="T17" fmla="*/ 4 h 144"/>
                <a:gd name="T18" fmla="*/ 324 w 500"/>
                <a:gd name="T19" fmla="*/ 12 h 144"/>
                <a:gd name="T20" fmla="*/ 356 w 500"/>
                <a:gd name="T21" fmla="*/ 24 h 144"/>
                <a:gd name="T22" fmla="*/ 384 w 500"/>
                <a:gd name="T23" fmla="*/ 36 h 144"/>
                <a:gd name="T24" fmla="*/ 410 w 500"/>
                <a:gd name="T25" fmla="*/ 46 h 144"/>
                <a:gd name="T26" fmla="*/ 434 w 500"/>
                <a:gd name="T27" fmla="*/ 48 h 144"/>
                <a:gd name="T28" fmla="*/ 500 w 500"/>
                <a:gd name="T29" fmla="*/ 48 h 144"/>
                <a:gd name="T30" fmla="*/ 500 w 500"/>
                <a:gd name="T31" fmla="*/ 144 h 144"/>
                <a:gd name="T32" fmla="*/ 434 w 500"/>
                <a:gd name="T33" fmla="*/ 144 h 144"/>
                <a:gd name="T34" fmla="*/ 394 w 500"/>
                <a:gd name="T35" fmla="*/ 140 h 144"/>
                <a:gd name="T36" fmla="*/ 358 w 500"/>
                <a:gd name="T37" fmla="*/ 128 h 144"/>
                <a:gd name="T38" fmla="*/ 322 w 500"/>
                <a:gd name="T39" fmla="*/ 112 h 144"/>
                <a:gd name="T40" fmla="*/ 286 w 500"/>
                <a:gd name="T41" fmla="*/ 100 h 144"/>
                <a:gd name="T42" fmla="*/ 250 w 500"/>
                <a:gd name="T43" fmla="*/ 96 h 144"/>
                <a:gd name="T44" fmla="*/ 214 w 500"/>
                <a:gd name="T45" fmla="*/ 100 h 144"/>
                <a:gd name="T46" fmla="*/ 178 w 500"/>
                <a:gd name="T47" fmla="*/ 112 h 144"/>
                <a:gd name="T48" fmla="*/ 144 w 500"/>
                <a:gd name="T49" fmla="*/ 128 h 144"/>
                <a:gd name="T50" fmla="*/ 106 w 500"/>
                <a:gd name="T51" fmla="*/ 140 h 144"/>
                <a:gd name="T52" fmla="*/ 66 w 500"/>
                <a:gd name="T53" fmla="*/ 144 h 144"/>
                <a:gd name="T54" fmla="*/ 0 w 500"/>
                <a:gd name="T55" fmla="*/ 144 h 144"/>
                <a:gd name="T56" fmla="*/ 0 w 500"/>
                <a:gd name="T57"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0" h="144">
                  <a:moveTo>
                    <a:pt x="0" y="48"/>
                  </a:moveTo>
                  <a:lnTo>
                    <a:pt x="66" y="48"/>
                  </a:lnTo>
                  <a:lnTo>
                    <a:pt x="90" y="46"/>
                  </a:lnTo>
                  <a:lnTo>
                    <a:pt x="116" y="36"/>
                  </a:lnTo>
                  <a:lnTo>
                    <a:pt x="146" y="24"/>
                  </a:lnTo>
                  <a:lnTo>
                    <a:pt x="176" y="12"/>
                  </a:lnTo>
                  <a:lnTo>
                    <a:pt x="212" y="4"/>
                  </a:lnTo>
                  <a:lnTo>
                    <a:pt x="250" y="0"/>
                  </a:lnTo>
                  <a:lnTo>
                    <a:pt x="288" y="4"/>
                  </a:lnTo>
                  <a:lnTo>
                    <a:pt x="324" y="12"/>
                  </a:lnTo>
                  <a:lnTo>
                    <a:pt x="356" y="24"/>
                  </a:lnTo>
                  <a:lnTo>
                    <a:pt x="384" y="36"/>
                  </a:lnTo>
                  <a:lnTo>
                    <a:pt x="410" y="46"/>
                  </a:lnTo>
                  <a:lnTo>
                    <a:pt x="434" y="48"/>
                  </a:lnTo>
                  <a:lnTo>
                    <a:pt x="500" y="48"/>
                  </a:lnTo>
                  <a:lnTo>
                    <a:pt x="500" y="144"/>
                  </a:lnTo>
                  <a:lnTo>
                    <a:pt x="434" y="144"/>
                  </a:lnTo>
                  <a:lnTo>
                    <a:pt x="394" y="140"/>
                  </a:lnTo>
                  <a:lnTo>
                    <a:pt x="358" y="128"/>
                  </a:lnTo>
                  <a:lnTo>
                    <a:pt x="322" y="112"/>
                  </a:lnTo>
                  <a:lnTo>
                    <a:pt x="286" y="100"/>
                  </a:lnTo>
                  <a:lnTo>
                    <a:pt x="250" y="96"/>
                  </a:lnTo>
                  <a:lnTo>
                    <a:pt x="214" y="100"/>
                  </a:lnTo>
                  <a:lnTo>
                    <a:pt x="178" y="112"/>
                  </a:lnTo>
                  <a:lnTo>
                    <a:pt x="144" y="128"/>
                  </a:lnTo>
                  <a:lnTo>
                    <a:pt x="106" y="140"/>
                  </a:lnTo>
                  <a:lnTo>
                    <a:pt x="66" y="144"/>
                  </a:lnTo>
                  <a:lnTo>
                    <a:pt x="0" y="144"/>
                  </a:lnTo>
                  <a:lnTo>
                    <a:pt x="0" y="4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70" name="Rectangle 226"/>
            <p:cNvSpPr>
              <a:spLocks noChangeArrowheads="1"/>
            </p:cNvSpPr>
            <p:nvPr/>
          </p:nvSpPr>
          <p:spPr bwMode="auto">
            <a:xfrm>
              <a:off x="4829" y="1827"/>
              <a:ext cx="10" cy="200"/>
            </a:xfrm>
            <a:prstGeom prst="rect">
              <a:avLst/>
            </a:prstGeom>
            <a:solidFill>
              <a:srgbClr val="BABABA"/>
            </a:solidFill>
            <a:ln w="0">
              <a:solidFill>
                <a:srgbClr val="BABABA"/>
              </a:solidFill>
              <a:miter lim="800000"/>
              <a:headEnd/>
              <a:tailEnd/>
            </a:ln>
          </p:spPr>
          <p:txBody>
            <a:bodyPr/>
            <a:lstStyle/>
            <a:p>
              <a:endParaRPr lang="cs-CZ"/>
            </a:p>
          </p:txBody>
        </p:sp>
        <p:sp>
          <p:nvSpPr>
            <p:cNvPr id="57571" name="Rectangle 227"/>
            <p:cNvSpPr>
              <a:spLocks noChangeArrowheads="1"/>
            </p:cNvSpPr>
            <p:nvPr/>
          </p:nvSpPr>
          <p:spPr bwMode="auto">
            <a:xfrm>
              <a:off x="4829" y="1827"/>
              <a:ext cx="10" cy="2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72" name="Rectangle 228"/>
            <p:cNvSpPr>
              <a:spLocks noChangeArrowheads="1"/>
            </p:cNvSpPr>
            <p:nvPr/>
          </p:nvSpPr>
          <p:spPr bwMode="auto">
            <a:xfrm>
              <a:off x="4829" y="2087"/>
              <a:ext cx="10" cy="204"/>
            </a:xfrm>
            <a:prstGeom prst="rect">
              <a:avLst/>
            </a:prstGeom>
            <a:solidFill>
              <a:srgbClr val="BABABA"/>
            </a:solidFill>
            <a:ln w="0">
              <a:solidFill>
                <a:srgbClr val="BABABA"/>
              </a:solidFill>
              <a:miter lim="800000"/>
              <a:headEnd/>
              <a:tailEnd/>
            </a:ln>
          </p:spPr>
          <p:txBody>
            <a:bodyPr/>
            <a:lstStyle/>
            <a:p>
              <a:endParaRPr lang="cs-CZ"/>
            </a:p>
          </p:txBody>
        </p:sp>
        <p:sp>
          <p:nvSpPr>
            <p:cNvPr id="57573" name="Rectangle 229"/>
            <p:cNvSpPr>
              <a:spLocks noChangeArrowheads="1"/>
            </p:cNvSpPr>
            <p:nvPr/>
          </p:nvSpPr>
          <p:spPr bwMode="auto">
            <a:xfrm>
              <a:off x="4829" y="2087"/>
              <a:ext cx="10" cy="20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74" name="Rectangle 230"/>
            <p:cNvSpPr>
              <a:spLocks noChangeArrowheads="1"/>
            </p:cNvSpPr>
            <p:nvPr/>
          </p:nvSpPr>
          <p:spPr bwMode="auto">
            <a:xfrm>
              <a:off x="5071" y="2731"/>
              <a:ext cx="20" cy="64"/>
            </a:xfrm>
            <a:prstGeom prst="rect">
              <a:avLst/>
            </a:prstGeom>
            <a:solidFill>
              <a:srgbClr val="FFFFFF"/>
            </a:solidFill>
            <a:ln w="0">
              <a:solidFill>
                <a:srgbClr val="FFFFFF"/>
              </a:solidFill>
              <a:miter lim="800000"/>
              <a:headEnd/>
              <a:tailEnd/>
            </a:ln>
          </p:spPr>
          <p:txBody>
            <a:bodyPr/>
            <a:lstStyle/>
            <a:p>
              <a:endParaRPr lang="cs-CZ"/>
            </a:p>
          </p:txBody>
        </p:sp>
        <p:sp>
          <p:nvSpPr>
            <p:cNvPr id="57575" name="Freeform 231"/>
            <p:cNvSpPr>
              <a:spLocks/>
            </p:cNvSpPr>
            <p:nvPr/>
          </p:nvSpPr>
          <p:spPr bwMode="auto">
            <a:xfrm>
              <a:off x="4423" y="3007"/>
              <a:ext cx="938" cy="154"/>
            </a:xfrm>
            <a:custGeom>
              <a:avLst/>
              <a:gdLst>
                <a:gd name="T0" fmla="*/ 470 w 938"/>
                <a:gd name="T1" fmla="*/ 0 h 154"/>
                <a:gd name="T2" fmla="*/ 500 w 938"/>
                <a:gd name="T3" fmla="*/ 2 h 154"/>
                <a:gd name="T4" fmla="*/ 538 w 938"/>
                <a:gd name="T5" fmla="*/ 2 h 154"/>
                <a:gd name="T6" fmla="*/ 586 w 938"/>
                <a:gd name="T7" fmla="*/ 6 h 154"/>
                <a:gd name="T8" fmla="*/ 628 w 938"/>
                <a:gd name="T9" fmla="*/ 12 h 154"/>
                <a:gd name="T10" fmla="*/ 680 w 938"/>
                <a:gd name="T11" fmla="*/ 18 h 154"/>
                <a:gd name="T12" fmla="*/ 738 w 938"/>
                <a:gd name="T13" fmla="*/ 30 h 154"/>
                <a:gd name="T14" fmla="*/ 808 w 938"/>
                <a:gd name="T15" fmla="*/ 46 h 154"/>
                <a:gd name="T16" fmla="*/ 830 w 938"/>
                <a:gd name="T17" fmla="*/ 50 h 154"/>
                <a:gd name="T18" fmla="*/ 862 w 938"/>
                <a:gd name="T19" fmla="*/ 52 h 154"/>
                <a:gd name="T20" fmla="*/ 898 w 938"/>
                <a:gd name="T21" fmla="*/ 54 h 154"/>
                <a:gd name="T22" fmla="*/ 938 w 938"/>
                <a:gd name="T23" fmla="*/ 56 h 154"/>
                <a:gd name="T24" fmla="*/ 938 w 938"/>
                <a:gd name="T25" fmla="*/ 100 h 154"/>
                <a:gd name="T26" fmla="*/ 898 w 938"/>
                <a:gd name="T27" fmla="*/ 100 h 154"/>
                <a:gd name="T28" fmla="*/ 862 w 938"/>
                <a:gd name="T29" fmla="*/ 102 h 154"/>
                <a:gd name="T30" fmla="*/ 830 w 938"/>
                <a:gd name="T31" fmla="*/ 106 h 154"/>
                <a:gd name="T32" fmla="*/ 808 w 938"/>
                <a:gd name="T33" fmla="*/ 110 h 154"/>
                <a:gd name="T34" fmla="*/ 738 w 938"/>
                <a:gd name="T35" fmla="*/ 124 h 154"/>
                <a:gd name="T36" fmla="*/ 680 w 938"/>
                <a:gd name="T37" fmla="*/ 136 h 154"/>
                <a:gd name="T38" fmla="*/ 628 w 938"/>
                <a:gd name="T39" fmla="*/ 144 h 154"/>
                <a:gd name="T40" fmla="*/ 586 w 938"/>
                <a:gd name="T41" fmla="*/ 148 h 154"/>
                <a:gd name="T42" fmla="*/ 538 w 938"/>
                <a:gd name="T43" fmla="*/ 152 h 154"/>
                <a:gd name="T44" fmla="*/ 500 w 938"/>
                <a:gd name="T45" fmla="*/ 154 h 154"/>
                <a:gd name="T46" fmla="*/ 470 w 938"/>
                <a:gd name="T47" fmla="*/ 154 h 154"/>
                <a:gd name="T48" fmla="*/ 438 w 938"/>
                <a:gd name="T49" fmla="*/ 154 h 154"/>
                <a:gd name="T50" fmla="*/ 400 w 938"/>
                <a:gd name="T51" fmla="*/ 152 h 154"/>
                <a:gd name="T52" fmla="*/ 354 w 938"/>
                <a:gd name="T53" fmla="*/ 148 h 154"/>
                <a:gd name="T54" fmla="*/ 310 w 938"/>
                <a:gd name="T55" fmla="*/ 144 h 154"/>
                <a:gd name="T56" fmla="*/ 260 w 938"/>
                <a:gd name="T57" fmla="*/ 136 h 154"/>
                <a:gd name="T58" fmla="*/ 200 w 938"/>
                <a:gd name="T59" fmla="*/ 124 h 154"/>
                <a:gd name="T60" fmla="*/ 132 w 938"/>
                <a:gd name="T61" fmla="*/ 110 h 154"/>
                <a:gd name="T62" fmla="*/ 108 w 938"/>
                <a:gd name="T63" fmla="*/ 106 h 154"/>
                <a:gd name="T64" fmla="*/ 78 w 938"/>
                <a:gd name="T65" fmla="*/ 102 h 154"/>
                <a:gd name="T66" fmla="*/ 40 w 938"/>
                <a:gd name="T67" fmla="*/ 100 h 154"/>
                <a:gd name="T68" fmla="*/ 0 w 938"/>
                <a:gd name="T69" fmla="*/ 100 h 154"/>
                <a:gd name="T70" fmla="*/ 0 w 938"/>
                <a:gd name="T71" fmla="*/ 56 h 154"/>
                <a:gd name="T72" fmla="*/ 40 w 938"/>
                <a:gd name="T73" fmla="*/ 54 h 154"/>
                <a:gd name="T74" fmla="*/ 78 w 938"/>
                <a:gd name="T75" fmla="*/ 52 h 154"/>
                <a:gd name="T76" fmla="*/ 108 w 938"/>
                <a:gd name="T77" fmla="*/ 50 h 154"/>
                <a:gd name="T78" fmla="*/ 132 w 938"/>
                <a:gd name="T79" fmla="*/ 46 h 154"/>
                <a:gd name="T80" fmla="*/ 200 w 938"/>
                <a:gd name="T81" fmla="*/ 30 h 154"/>
                <a:gd name="T82" fmla="*/ 260 w 938"/>
                <a:gd name="T83" fmla="*/ 18 h 154"/>
                <a:gd name="T84" fmla="*/ 310 w 938"/>
                <a:gd name="T85" fmla="*/ 12 h 154"/>
                <a:gd name="T86" fmla="*/ 354 w 938"/>
                <a:gd name="T87" fmla="*/ 6 h 154"/>
                <a:gd name="T88" fmla="*/ 400 w 938"/>
                <a:gd name="T89" fmla="*/ 2 h 154"/>
                <a:gd name="T90" fmla="*/ 438 w 938"/>
                <a:gd name="T91" fmla="*/ 2 h 154"/>
                <a:gd name="T92" fmla="*/ 470 w 938"/>
                <a:gd name="T9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8" h="154">
                  <a:moveTo>
                    <a:pt x="470" y="0"/>
                  </a:moveTo>
                  <a:lnTo>
                    <a:pt x="500" y="2"/>
                  </a:lnTo>
                  <a:lnTo>
                    <a:pt x="538" y="2"/>
                  </a:lnTo>
                  <a:lnTo>
                    <a:pt x="586" y="6"/>
                  </a:lnTo>
                  <a:lnTo>
                    <a:pt x="628" y="12"/>
                  </a:lnTo>
                  <a:lnTo>
                    <a:pt x="680" y="18"/>
                  </a:lnTo>
                  <a:lnTo>
                    <a:pt x="738" y="30"/>
                  </a:lnTo>
                  <a:lnTo>
                    <a:pt x="808" y="46"/>
                  </a:lnTo>
                  <a:lnTo>
                    <a:pt x="830" y="50"/>
                  </a:lnTo>
                  <a:lnTo>
                    <a:pt x="862" y="52"/>
                  </a:lnTo>
                  <a:lnTo>
                    <a:pt x="898" y="54"/>
                  </a:lnTo>
                  <a:lnTo>
                    <a:pt x="938" y="56"/>
                  </a:lnTo>
                  <a:lnTo>
                    <a:pt x="938" y="100"/>
                  </a:lnTo>
                  <a:lnTo>
                    <a:pt x="898" y="100"/>
                  </a:lnTo>
                  <a:lnTo>
                    <a:pt x="862" y="102"/>
                  </a:lnTo>
                  <a:lnTo>
                    <a:pt x="830" y="106"/>
                  </a:lnTo>
                  <a:lnTo>
                    <a:pt x="808" y="110"/>
                  </a:lnTo>
                  <a:lnTo>
                    <a:pt x="738" y="124"/>
                  </a:lnTo>
                  <a:lnTo>
                    <a:pt x="680" y="136"/>
                  </a:lnTo>
                  <a:lnTo>
                    <a:pt x="628" y="144"/>
                  </a:lnTo>
                  <a:lnTo>
                    <a:pt x="586" y="148"/>
                  </a:lnTo>
                  <a:lnTo>
                    <a:pt x="538" y="152"/>
                  </a:lnTo>
                  <a:lnTo>
                    <a:pt x="500" y="154"/>
                  </a:lnTo>
                  <a:lnTo>
                    <a:pt x="470" y="154"/>
                  </a:lnTo>
                  <a:lnTo>
                    <a:pt x="438" y="154"/>
                  </a:lnTo>
                  <a:lnTo>
                    <a:pt x="400" y="152"/>
                  </a:lnTo>
                  <a:lnTo>
                    <a:pt x="354" y="148"/>
                  </a:lnTo>
                  <a:lnTo>
                    <a:pt x="310" y="144"/>
                  </a:lnTo>
                  <a:lnTo>
                    <a:pt x="260" y="136"/>
                  </a:lnTo>
                  <a:lnTo>
                    <a:pt x="200" y="124"/>
                  </a:lnTo>
                  <a:lnTo>
                    <a:pt x="132" y="110"/>
                  </a:lnTo>
                  <a:lnTo>
                    <a:pt x="108" y="106"/>
                  </a:lnTo>
                  <a:lnTo>
                    <a:pt x="78" y="102"/>
                  </a:lnTo>
                  <a:lnTo>
                    <a:pt x="40" y="100"/>
                  </a:lnTo>
                  <a:lnTo>
                    <a:pt x="0" y="100"/>
                  </a:lnTo>
                  <a:lnTo>
                    <a:pt x="0" y="56"/>
                  </a:lnTo>
                  <a:lnTo>
                    <a:pt x="40" y="54"/>
                  </a:lnTo>
                  <a:lnTo>
                    <a:pt x="78" y="52"/>
                  </a:lnTo>
                  <a:lnTo>
                    <a:pt x="108" y="50"/>
                  </a:lnTo>
                  <a:lnTo>
                    <a:pt x="132" y="46"/>
                  </a:lnTo>
                  <a:lnTo>
                    <a:pt x="200" y="30"/>
                  </a:lnTo>
                  <a:lnTo>
                    <a:pt x="260" y="18"/>
                  </a:lnTo>
                  <a:lnTo>
                    <a:pt x="310" y="12"/>
                  </a:lnTo>
                  <a:lnTo>
                    <a:pt x="354" y="6"/>
                  </a:lnTo>
                  <a:lnTo>
                    <a:pt x="400" y="2"/>
                  </a:lnTo>
                  <a:lnTo>
                    <a:pt x="438" y="2"/>
                  </a:lnTo>
                  <a:lnTo>
                    <a:pt x="470" y="0"/>
                  </a:lnTo>
                  <a:close/>
                </a:path>
              </a:pathLst>
            </a:custGeom>
            <a:solidFill>
              <a:srgbClr val="3D96E3"/>
            </a:solidFill>
            <a:ln w="0">
              <a:solidFill>
                <a:srgbClr val="3D96E3"/>
              </a:solidFill>
              <a:prstDash val="solid"/>
              <a:round/>
              <a:headEnd/>
              <a:tailEnd/>
            </a:ln>
          </p:spPr>
          <p:txBody>
            <a:bodyPr/>
            <a:lstStyle/>
            <a:p>
              <a:endParaRPr lang="cs-CZ"/>
            </a:p>
          </p:txBody>
        </p:sp>
        <p:sp>
          <p:nvSpPr>
            <p:cNvPr id="57576" name="Freeform 232"/>
            <p:cNvSpPr>
              <a:spLocks/>
            </p:cNvSpPr>
            <p:nvPr/>
          </p:nvSpPr>
          <p:spPr bwMode="auto">
            <a:xfrm>
              <a:off x="4423" y="3007"/>
              <a:ext cx="938" cy="154"/>
            </a:xfrm>
            <a:custGeom>
              <a:avLst/>
              <a:gdLst>
                <a:gd name="T0" fmla="*/ 470 w 938"/>
                <a:gd name="T1" fmla="*/ 0 h 154"/>
                <a:gd name="T2" fmla="*/ 500 w 938"/>
                <a:gd name="T3" fmla="*/ 2 h 154"/>
                <a:gd name="T4" fmla="*/ 538 w 938"/>
                <a:gd name="T5" fmla="*/ 2 h 154"/>
                <a:gd name="T6" fmla="*/ 586 w 938"/>
                <a:gd name="T7" fmla="*/ 6 h 154"/>
                <a:gd name="T8" fmla="*/ 628 w 938"/>
                <a:gd name="T9" fmla="*/ 12 h 154"/>
                <a:gd name="T10" fmla="*/ 680 w 938"/>
                <a:gd name="T11" fmla="*/ 18 h 154"/>
                <a:gd name="T12" fmla="*/ 738 w 938"/>
                <a:gd name="T13" fmla="*/ 30 h 154"/>
                <a:gd name="T14" fmla="*/ 808 w 938"/>
                <a:gd name="T15" fmla="*/ 46 h 154"/>
                <a:gd name="T16" fmla="*/ 830 w 938"/>
                <a:gd name="T17" fmla="*/ 50 h 154"/>
                <a:gd name="T18" fmla="*/ 862 w 938"/>
                <a:gd name="T19" fmla="*/ 52 h 154"/>
                <a:gd name="T20" fmla="*/ 898 w 938"/>
                <a:gd name="T21" fmla="*/ 54 h 154"/>
                <a:gd name="T22" fmla="*/ 938 w 938"/>
                <a:gd name="T23" fmla="*/ 56 h 154"/>
                <a:gd name="T24" fmla="*/ 938 w 938"/>
                <a:gd name="T25" fmla="*/ 100 h 154"/>
                <a:gd name="T26" fmla="*/ 898 w 938"/>
                <a:gd name="T27" fmla="*/ 100 h 154"/>
                <a:gd name="T28" fmla="*/ 862 w 938"/>
                <a:gd name="T29" fmla="*/ 102 h 154"/>
                <a:gd name="T30" fmla="*/ 830 w 938"/>
                <a:gd name="T31" fmla="*/ 106 h 154"/>
                <a:gd name="T32" fmla="*/ 808 w 938"/>
                <a:gd name="T33" fmla="*/ 110 h 154"/>
                <a:gd name="T34" fmla="*/ 738 w 938"/>
                <a:gd name="T35" fmla="*/ 124 h 154"/>
                <a:gd name="T36" fmla="*/ 680 w 938"/>
                <a:gd name="T37" fmla="*/ 136 h 154"/>
                <a:gd name="T38" fmla="*/ 628 w 938"/>
                <a:gd name="T39" fmla="*/ 144 h 154"/>
                <a:gd name="T40" fmla="*/ 586 w 938"/>
                <a:gd name="T41" fmla="*/ 148 h 154"/>
                <a:gd name="T42" fmla="*/ 538 w 938"/>
                <a:gd name="T43" fmla="*/ 152 h 154"/>
                <a:gd name="T44" fmla="*/ 500 w 938"/>
                <a:gd name="T45" fmla="*/ 154 h 154"/>
                <a:gd name="T46" fmla="*/ 470 w 938"/>
                <a:gd name="T47" fmla="*/ 154 h 154"/>
                <a:gd name="T48" fmla="*/ 438 w 938"/>
                <a:gd name="T49" fmla="*/ 154 h 154"/>
                <a:gd name="T50" fmla="*/ 400 w 938"/>
                <a:gd name="T51" fmla="*/ 152 h 154"/>
                <a:gd name="T52" fmla="*/ 354 w 938"/>
                <a:gd name="T53" fmla="*/ 148 h 154"/>
                <a:gd name="T54" fmla="*/ 310 w 938"/>
                <a:gd name="T55" fmla="*/ 144 h 154"/>
                <a:gd name="T56" fmla="*/ 260 w 938"/>
                <a:gd name="T57" fmla="*/ 136 h 154"/>
                <a:gd name="T58" fmla="*/ 200 w 938"/>
                <a:gd name="T59" fmla="*/ 124 h 154"/>
                <a:gd name="T60" fmla="*/ 132 w 938"/>
                <a:gd name="T61" fmla="*/ 110 h 154"/>
                <a:gd name="T62" fmla="*/ 108 w 938"/>
                <a:gd name="T63" fmla="*/ 106 h 154"/>
                <a:gd name="T64" fmla="*/ 78 w 938"/>
                <a:gd name="T65" fmla="*/ 102 h 154"/>
                <a:gd name="T66" fmla="*/ 40 w 938"/>
                <a:gd name="T67" fmla="*/ 100 h 154"/>
                <a:gd name="T68" fmla="*/ 0 w 938"/>
                <a:gd name="T69" fmla="*/ 100 h 154"/>
                <a:gd name="T70" fmla="*/ 0 w 938"/>
                <a:gd name="T71" fmla="*/ 56 h 154"/>
                <a:gd name="T72" fmla="*/ 40 w 938"/>
                <a:gd name="T73" fmla="*/ 54 h 154"/>
                <a:gd name="T74" fmla="*/ 78 w 938"/>
                <a:gd name="T75" fmla="*/ 52 h 154"/>
                <a:gd name="T76" fmla="*/ 108 w 938"/>
                <a:gd name="T77" fmla="*/ 50 h 154"/>
                <a:gd name="T78" fmla="*/ 132 w 938"/>
                <a:gd name="T79" fmla="*/ 46 h 154"/>
                <a:gd name="T80" fmla="*/ 200 w 938"/>
                <a:gd name="T81" fmla="*/ 30 h 154"/>
                <a:gd name="T82" fmla="*/ 260 w 938"/>
                <a:gd name="T83" fmla="*/ 18 h 154"/>
                <a:gd name="T84" fmla="*/ 310 w 938"/>
                <a:gd name="T85" fmla="*/ 12 h 154"/>
                <a:gd name="T86" fmla="*/ 354 w 938"/>
                <a:gd name="T87" fmla="*/ 6 h 154"/>
                <a:gd name="T88" fmla="*/ 400 w 938"/>
                <a:gd name="T89" fmla="*/ 2 h 154"/>
                <a:gd name="T90" fmla="*/ 438 w 938"/>
                <a:gd name="T91" fmla="*/ 2 h 154"/>
                <a:gd name="T92" fmla="*/ 470 w 938"/>
                <a:gd name="T9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8" h="154">
                  <a:moveTo>
                    <a:pt x="470" y="0"/>
                  </a:moveTo>
                  <a:lnTo>
                    <a:pt x="500" y="2"/>
                  </a:lnTo>
                  <a:lnTo>
                    <a:pt x="538" y="2"/>
                  </a:lnTo>
                  <a:lnTo>
                    <a:pt x="586" y="6"/>
                  </a:lnTo>
                  <a:lnTo>
                    <a:pt x="628" y="12"/>
                  </a:lnTo>
                  <a:lnTo>
                    <a:pt x="680" y="18"/>
                  </a:lnTo>
                  <a:lnTo>
                    <a:pt x="738" y="30"/>
                  </a:lnTo>
                  <a:lnTo>
                    <a:pt x="808" y="46"/>
                  </a:lnTo>
                  <a:lnTo>
                    <a:pt x="830" y="50"/>
                  </a:lnTo>
                  <a:lnTo>
                    <a:pt x="862" y="52"/>
                  </a:lnTo>
                  <a:lnTo>
                    <a:pt x="898" y="54"/>
                  </a:lnTo>
                  <a:lnTo>
                    <a:pt x="938" y="56"/>
                  </a:lnTo>
                  <a:lnTo>
                    <a:pt x="938" y="100"/>
                  </a:lnTo>
                  <a:lnTo>
                    <a:pt x="898" y="100"/>
                  </a:lnTo>
                  <a:lnTo>
                    <a:pt x="862" y="102"/>
                  </a:lnTo>
                  <a:lnTo>
                    <a:pt x="830" y="106"/>
                  </a:lnTo>
                  <a:lnTo>
                    <a:pt x="808" y="110"/>
                  </a:lnTo>
                  <a:lnTo>
                    <a:pt x="738" y="124"/>
                  </a:lnTo>
                  <a:lnTo>
                    <a:pt x="680" y="136"/>
                  </a:lnTo>
                  <a:lnTo>
                    <a:pt x="628" y="144"/>
                  </a:lnTo>
                  <a:lnTo>
                    <a:pt x="586" y="148"/>
                  </a:lnTo>
                  <a:lnTo>
                    <a:pt x="538" y="152"/>
                  </a:lnTo>
                  <a:lnTo>
                    <a:pt x="500" y="154"/>
                  </a:lnTo>
                  <a:lnTo>
                    <a:pt x="470" y="154"/>
                  </a:lnTo>
                  <a:lnTo>
                    <a:pt x="438" y="154"/>
                  </a:lnTo>
                  <a:lnTo>
                    <a:pt x="400" y="152"/>
                  </a:lnTo>
                  <a:lnTo>
                    <a:pt x="354" y="148"/>
                  </a:lnTo>
                  <a:lnTo>
                    <a:pt x="310" y="144"/>
                  </a:lnTo>
                  <a:lnTo>
                    <a:pt x="260" y="136"/>
                  </a:lnTo>
                  <a:lnTo>
                    <a:pt x="200" y="124"/>
                  </a:lnTo>
                  <a:lnTo>
                    <a:pt x="132" y="110"/>
                  </a:lnTo>
                  <a:lnTo>
                    <a:pt x="108" y="106"/>
                  </a:lnTo>
                  <a:lnTo>
                    <a:pt x="78" y="102"/>
                  </a:lnTo>
                  <a:lnTo>
                    <a:pt x="40" y="100"/>
                  </a:lnTo>
                  <a:lnTo>
                    <a:pt x="0" y="100"/>
                  </a:lnTo>
                  <a:lnTo>
                    <a:pt x="0" y="56"/>
                  </a:lnTo>
                  <a:lnTo>
                    <a:pt x="40" y="54"/>
                  </a:lnTo>
                  <a:lnTo>
                    <a:pt x="78" y="52"/>
                  </a:lnTo>
                  <a:lnTo>
                    <a:pt x="108" y="50"/>
                  </a:lnTo>
                  <a:lnTo>
                    <a:pt x="132" y="46"/>
                  </a:lnTo>
                  <a:lnTo>
                    <a:pt x="200" y="30"/>
                  </a:lnTo>
                  <a:lnTo>
                    <a:pt x="260" y="18"/>
                  </a:lnTo>
                  <a:lnTo>
                    <a:pt x="310" y="12"/>
                  </a:lnTo>
                  <a:lnTo>
                    <a:pt x="354" y="6"/>
                  </a:lnTo>
                  <a:lnTo>
                    <a:pt x="400" y="2"/>
                  </a:lnTo>
                  <a:lnTo>
                    <a:pt x="438" y="2"/>
                  </a:lnTo>
                  <a:lnTo>
                    <a:pt x="47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77" name="Freeform 233"/>
            <p:cNvSpPr>
              <a:spLocks/>
            </p:cNvSpPr>
            <p:nvPr/>
          </p:nvSpPr>
          <p:spPr bwMode="auto">
            <a:xfrm>
              <a:off x="4425" y="3149"/>
              <a:ext cx="934" cy="198"/>
            </a:xfrm>
            <a:custGeom>
              <a:avLst/>
              <a:gdLst>
                <a:gd name="T0" fmla="*/ 466 w 934"/>
                <a:gd name="T1" fmla="*/ 198 h 198"/>
                <a:gd name="T2" fmla="*/ 496 w 934"/>
                <a:gd name="T3" fmla="*/ 196 h 198"/>
                <a:gd name="T4" fmla="*/ 526 w 934"/>
                <a:gd name="T5" fmla="*/ 192 h 198"/>
                <a:gd name="T6" fmla="*/ 560 w 934"/>
                <a:gd name="T7" fmla="*/ 186 h 198"/>
                <a:gd name="T8" fmla="*/ 598 w 934"/>
                <a:gd name="T9" fmla="*/ 176 h 198"/>
                <a:gd name="T10" fmla="*/ 638 w 934"/>
                <a:gd name="T11" fmla="*/ 160 h 198"/>
                <a:gd name="T12" fmla="*/ 684 w 934"/>
                <a:gd name="T13" fmla="*/ 138 h 198"/>
                <a:gd name="T14" fmla="*/ 704 w 934"/>
                <a:gd name="T15" fmla="*/ 126 h 198"/>
                <a:gd name="T16" fmla="*/ 730 w 934"/>
                <a:gd name="T17" fmla="*/ 110 h 198"/>
                <a:gd name="T18" fmla="*/ 760 w 934"/>
                <a:gd name="T19" fmla="*/ 94 h 198"/>
                <a:gd name="T20" fmla="*/ 792 w 934"/>
                <a:gd name="T21" fmla="*/ 74 h 198"/>
                <a:gd name="T22" fmla="*/ 828 w 934"/>
                <a:gd name="T23" fmla="*/ 58 h 198"/>
                <a:gd name="T24" fmla="*/ 864 w 934"/>
                <a:gd name="T25" fmla="*/ 42 h 198"/>
                <a:gd name="T26" fmla="*/ 900 w 934"/>
                <a:gd name="T27" fmla="*/ 32 h 198"/>
                <a:gd name="T28" fmla="*/ 934 w 934"/>
                <a:gd name="T29" fmla="*/ 28 h 198"/>
                <a:gd name="T30" fmla="*/ 934 w 934"/>
                <a:gd name="T31" fmla="*/ 0 h 198"/>
                <a:gd name="T32" fmla="*/ 900 w 934"/>
                <a:gd name="T33" fmla="*/ 4 h 198"/>
                <a:gd name="T34" fmla="*/ 864 w 934"/>
                <a:gd name="T35" fmla="*/ 14 h 198"/>
                <a:gd name="T36" fmla="*/ 828 w 934"/>
                <a:gd name="T37" fmla="*/ 30 h 198"/>
                <a:gd name="T38" fmla="*/ 792 w 934"/>
                <a:gd name="T39" fmla="*/ 46 h 198"/>
                <a:gd name="T40" fmla="*/ 760 w 934"/>
                <a:gd name="T41" fmla="*/ 66 h 198"/>
                <a:gd name="T42" fmla="*/ 730 w 934"/>
                <a:gd name="T43" fmla="*/ 84 h 198"/>
                <a:gd name="T44" fmla="*/ 704 w 934"/>
                <a:gd name="T45" fmla="*/ 98 h 198"/>
                <a:gd name="T46" fmla="*/ 684 w 934"/>
                <a:gd name="T47" fmla="*/ 110 h 198"/>
                <a:gd name="T48" fmla="*/ 638 w 934"/>
                <a:gd name="T49" fmla="*/ 132 h 198"/>
                <a:gd name="T50" fmla="*/ 598 w 934"/>
                <a:gd name="T51" fmla="*/ 148 h 198"/>
                <a:gd name="T52" fmla="*/ 560 w 934"/>
                <a:gd name="T53" fmla="*/ 158 h 198"/>
                <a:gd name="T54" fmla="*/ 526 w 934"/>
                <a:gd name="T55" fmla="*/ 164 h 198"/>
                <a:gd name="T56" fmla="*/ 496 w 934"/>
                <a:gd name="T57" fmla="*/ 168 h 198"/>
                <a:gd name="T58" fmla="*/ 466 w 934"/>
                <a:gd name="T59" fmla="*/ 170 h 198"/>
                <a:gd name="T60" fmla="*/ 438 w 934"/>
                <a:gd name="T61" fmla="*/ 168 h 198"/>
                <a:gd name="T62" fmla="*/ 408 w 934"/>
                <a:gd name="T63" fmla="*/ 164 h 198"/>
                <a:gd name="T64" fmla="*/ 374 w 934"/>
                <a:gd name="T65" fmla="*/ 158 h 198"/>
                <a:gd name="T66" fmla="*/ 336 w 934"/>
                <a:gd name="T67" fmla="*/ 148 h 198"/>
                <a:gd name="T68" fmla="*/ 296 w 934"/>
                <a:gd name="T69" fmla="*/ 132 h 198"/>
                <a:gd name="T70" fmla="*/ 250 w 934"/>
                <a:gd name="T71" fmla="*/ 110 h 198"/>
                <a:gd name="T72" fmla="*/ 230 w 934"/>
                <a:gd name="T73" fmla="*/ 98 h 198"/>
                <a:gd name="T74" fmla="*/ 204 w 934"/>
                <a:gd name="T75" fmla="*/ 84 h 198"/>
                <a:gd name="T76" fmla="*/ 174 w 934"/>
                <a:gd name="T77" fmla="*/ 66 h 198"/>
                <a:gd name="T78" fmla="*/ 142 w 934"/>
                <a:gd name="T79" fmla="*/ 46 h 198"/>
                <a:gd name="T80" fmla="*/ 106 w 934"/>
                <a:gd name="T81" fmla="*/ 30 h 198"/>
                <a:gd name="T82" fmla="*/ 70 w 934"/>
                <a:gd name="T83" fmla="*/ 14 h 198"/>
                <a:gd name="T84" fmla="*/ 34 w 934"/>
                <a:gd name="T85" fmla="*/ 4 h 198"/>
                <a:gd name="T86" fmla="*/ 0 w 934"/>
                <a:gd name="T87" fmla="*/ 0 h 198"/>
                <a:gd name="T88" fmla="*/ 0 w 934"/>
                <a:gd name="T89" fmla="*/ 28 h 198"/>
                <a:gd name="T90" fmla="*/ 34 w 934"/>
                <a:gd name="T91" fmla="*/ 32 h 198"/>
                <a:gd name="T92" fmla="*/ 70 w 934"/>
                <a:gd name="T93" fmla="*/ 42 h 198"/>
                <a:gd name="T94" fmla="*/ 106 w 934"/>
                <a:gd name="T95" fmla="*/ 58 h 198"/>
                <a:gd name="T96" fmla="*/ 142 w 934"/>
                <a:gd name="T97" fmla="*/ 74 h 198"/>
                <a:gd name="T98" fmla="*/ 174 w 934"/>
                <a:gd name="T99" fmla="*/ 94 h 198"/>
                <a:gd name="T100" fmla="*/ 204 w 934"/>
                <a:gd name="T101" fmla="*/ 110 h 198"/>
                <a:gd name="T102" fmla="*/ 230 w 934"/>
                <a:gd name="T103" fmla="*/ 126 h 198"/>
                <a:gd name="T104" fmla="*/ 250 w 934"/>
                <a:gd name="T105" fmla="*/ 138 h 198"/>
                <a:gd name="T106" fmla="*/ 296 w 934"/>
                <a:gd name="T107" fmla="*/ 160 h 198"/>
                <a:gd name="T108" fmla="*/ 336 w 934"/>
                <a:gd name="T109" fmla="*/ 176 h 198"/>
                <a:gd name="T110" fmla="*/ 374 w 934"/>
                <a:gd name="T111" fmla="*/ 186 h 198"/>
                <a:gd name="T112" fmla="*/ 408 w 934"/>
                <a:gd name="T113" fmla="*/ 192 h 198"/>
                <a:gd name="T114" fmla="*/ 438 w 934"/>
                <a:gd name="T115" fmla="*/ 196 h 198"/>
                <a:gd name="T116" fmla="*/ 466 w 934"/>
                <a:gd name="T117"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4" h="198">
                  <a:moveTo>
                    <a:pt x="466" y="198"/>
                  </a:moveTo>
                  <a:lnTo>
                    <a:pt x="496" y="196"/>
                  </a:lnTo>
                  <a:lnTo>
                    <a:pt x="526" y="192"/>
                  </a:lnTo>
                  <a:lnTo>
                    <a:pt x="560" y="186"/>
                  </a:lnTo>
                  <a:lnTo>
                    <a:pt x="598" y="176"/>
                  </a:lnTo>
                  <a:lnTo>
                    <a:pt x="638" y="160"/>
                  </a:lnTo>
                  <a:lnTo>
                    <a:pt x="684" y="138"/>
                  </a:lnTo>
                  <a:lnTo>
                    <a:pt x="704" y="126"/>
                  </a:lnTo>
                  <a:lnTo>
                    <a:pt x="730" y="110"/>
                  </a:lnTo>
                  <a:lnTo>
                    <a:pt x="760" y="94"/>
                  </a:lnTo>
                  <a:lnTo>
                    <a:pt x="792" y="74"/>
                  </a:lnTo>
                  <a:lnTo>
                    <a:pt x="828" y="58"/>
                  </a:lnTo>
                  <a:lnTo>
                    <a:pt x="864" y="42"/>
                  </a:lnTo>
                  <a:lnTo>
                    <a:pt x="900" y="32"/>
                  </a:lnTo>
                  <a:lnTo>
                    <a:pt x="934" y="28"/>
                  </a:lnTo>
                  <a:lnTo>
                    <a:pt x="934" y="0"/>
                  </a:lnTo>
                  <a:lnTo>
                    <a:pt x="900" y="4"/>
                  </a:lnTo>
                  <a:lnTo>
                    <a:pt x="864" y="14"/>
                  </a:lnTo>
                  <a:lnTo>
                    <a:pt x="828" y="30"/>
                  </a:lnTo>
                  <a:lnTo>
                    <a:pt x="792" y="46"/>
                  </a:lnTo>
                  <a:lnTo>
                    <a:pt x="760" y="66"/>
                  </a:lnTo>
                  <a:lnTo>
                    <a:pt x="730" y="84"/>
                  </a:lnTo>
                  <a:lnTo>
                    <a:pt x="704" y="98"/>
                  </a:lnTo>
                  <a:lnTo>
                    <a:pt x="684" y="110"/>
                  </a:lnTo>
                  <a:lnTo>
                    <a:pt x="638" y="132"/>
                  </a:lnTo>
                  <a:lnTo>
                    <a:pt x="598" y="148"/>
                  </a:lnTo>
                  <a:lnTo>
                    <a:pt x="560" y="158"/>
                  </a:lnTo>
                  <a:lnTo>
                    <a:pt x="526" y="164"/>
                  </a:lnTo>
                  <a:lnTo>
                    <a:pt x="496" y="168"/>
                  </a:lnTo>
                  <a:lnTo>
                    <a:pt x="466" y="170"/>
                  </a:lnTo>
                  <a:lnTo>
                    <a:pt x="438" y="168"/>
                  </a:lnTo>
                  <a:lnTo>
                    <a:pt x="408" y="164"/>
                  </a:lnTo>
                  <a:lnTo>
                    <a:pt x="374" y="158"/>
                  </a:lnTo>
                  <a:lnTo>
                    <a:pt x="336" y="148"/>
                  </a:lnTo>
                  <a:lnTo>
                    <a:pt x="296" y="132"/>
                  </a:lnTo>
                  <a:lnTo>
                    <a:pt x="250" y="110"/>
                  </a:lnTo>
                  <a:lnTo>
                    <a:pt x="230" y="98"/>
                  </a:lnTo>
                  <a:lnTo>
                    <a:pt x="204" y="84"/>
                  </a:lnTo>
                  <a:lnTo>
                    <a:pt x="174" y="66"/>
                  </a:lnTo>
                  <a:lnTo>
                    <a:pt x="142" y="46"/>
                  </a:lnTo>
                  <a:lnTo>
                    <a:pt x="106" y="30"/>
                  </a:lnTo>
                  <a:lnTo>
                    <a:pt x="70" y="14"/>
                  </a:lnTo>
                  <a:lnTo>
                    <a:pt x="34" y="4"/>
                  </a:lnTo>
                  <a:lnTo>
                    <a:pt x="0" y="0"/>
                  </a:lnTo>
                  <a:lnTo>
                    <a:pt x="0" y="28"/>
                  </a:lnTo>
                  <a:lnTo>
                    <a:pt x="34" y="32"/>
                  </a:lnTo>
                  <a:lnTo>
                    <a:pt x="70" y="42"/>
                  </a:lnTo>
                  <a:lnTo>
                    <a:pt x="106" y="58"/>
                  </a:lnTo>
                  <a:lnTo>
                    <a:pt x="142" y="74"/>
                  </a:lnTo>
                  <a:lnTo>
                    <a:pt x="174" y="94"/>
                  </a:lnTo>
                  <a:lnTo>
                    <a:pt x="204" y="110"/>
                  </a:lnTo>
                  <a:lnTo>
                    <a:pt x="230" y="126"/>
                  </a:lnTo>
                  <a:lnTo>
                    <a:pt x="250" y="138"/>
                  </a:lnTo>
                  <a:lnTo>
                    <a:pt x="296" y="160"/>
                  </a:lnTo>
                  <a:lnTo>
                    <a:pt x="336" y="176"/>
                  </a:lnTo>
                  <a:lnTo>
                    <a:pt x="374" y="186"/>
                  </a:lnTo>
                  <a:lnTo>
                    <a:pt x="408" y="192"/>
                  </a:lnTo>
                  <a:lnTo>
                    <a:pt x="438" y="196"/>
                  </a:lnTo>
                  <a:lnTo>
                    <a:pt x="466" y="198"/>
                  </a:lnTo>
                  <a:close/>
                </a:path>
              </a:pathLst>
            </a:custGeom>
            <a:solidFill>
              <a:srgbClr val="BABABA"/>
            </a:solidFill>
            <a:ln w="0">
              <a:solidFill>
                <a:srgbClr val="BABABA"/>
              </a:solidFill>
              <a:prstDash val="solid"/>
              <a:round/>
              <a:headEnd/>
              <a:tailEnd/>
            </a:ln>
          </p:spPr>
          <p:txBody>
            <a:bodyPr/>
            <a:lstStyle/>
            <a:p>
              <a:endParaRPr lang="cs-CZ"/>
            </a:p>
          </p:txBody>
        </p:sp>
        <p:sp>
          <p:nvSpPr>
            <p:cNvPr id="57578" name="Freeform 234"/>
            <p:cNvSpPr>
              <a:spLocks/>
            </p:cNvSpPr>
            <p:nvPr/>
          </p:nvSpPr>
          <p:spPr bwMode="auto">
            <a:xfrm>
              <a:off x="4425" y="3149"/>
              <a:ext cx="934" cy="198"/>
            </a:xfrm>
            <a:custGeom>
              <a:avLst/>
              <a:gdLst>
                <a:gd name="T0" fmla="*/ 466 w 934"/>
                <a:gd name="T1" fmla="*/ 198 h 198"/>
                <a:gd name="T2" fmla="*/ 496 w 934"/>
                <a:gd name="T3" fmla="*/ 196 h 198"/>
                <a:gd name="T4" fmla="*/ 526 w 934"/>
                <a:gd name="T5" fmla="*/ 192 h 198"/>
                <a:gd name="T6" fmla="*/ 560 w 934"/>
                <a:gd name="T7" fmla="*/ 186 h 198"/>
                <a:gd name="T8" fmla="*/ 598 w 934"/>
                <a:gd name="T9" fmla="*/ 176 h 198"/>
                <a:gd name="T10" fmla="*/ 638 w 934"/>
                <a:gd name="T11" fmla="*/ 160 h 198"/>
                <a:gd name="T12" fmla="*/ 684 w 934"/>
                <a:gd name="T13" fmla="*/ 138 h 198"/>
                <a:gd name="T14" fmla="*/ 704 w 934"/>
                <a:gd name="T15" fmla="*/ 126 h 198"/>
                <a:gd name="T16" fmla="*/ 730 w 934"/>
                <a:gd name="T17" fmla="*/ 110 h 198"/>
                <a:gd name="T18" fmla="*/ 760 w 934"/>
                <a:gd name="T19" fmla="*/ 94 h 198"/>
                <a:gd name="T20" fmla="*/ 792 w 934"/>
                <a:gd name="T21" fmla="*/ 74 h 198"/>
                <a:gd name="T22" fmla="*/ 828 w 934"/>
                <a:gd name="T23" fmla="*/ 58 h 198"/>
                <a:gd name="T24" fmla="*/ 864 w 934"/>
                <a:gd name="T25" fmla="*/ 42 h 198"/>
                <a:gd name="T26" fmla="*/ 900 w 934"/>
                <a:gd name="T27" fmla="*/ 32 h 198"/>
                <a:gd name="T28" fmla="*/ 934 w 934"/>
                <a:gd name="T29" fmla="*/ 28 h 198"/>
                <a:gd name="T30" fmla="*/ 934 w 934"/>
                <a:gd name="T31" fmla="*/ 0 h 198"/>
                <a:gd name="T32" fmla="*/ 900 w 934"/>
                <a:gd name="T33" fmla="*/ 4 h 198"/>
                <a:gd name="T34" fmla="*/ 864 w 934"/>
                <a:gd name="T35" fmla="*/ 14 h 198"/>
                <a:gd name="T36" fmla="*/ 828 w 934"/>
                <a:gd name="T37" fmla="*/ 30 h 198"/>
                <a:gd name="T38" fmla="*/ 792 w 934"/>
                <a:gd name="T39" fmla="*/ 46 h 198"/>
                <a:gd name="T40" fmla="*/ 760 w 934"/>
                <a:gd name="T41" fmla="*/ 66 h 198"/>
                <a:gd name="T42" fmla="*/ 730 w 934"/>
                <a:gd name="T43" fmla="*/ 84 h 198"/>
                <a:gd name="T44" fmla="*/ 704 w 934"/>
                <a:gd name="T45" fmla="*/ 98 h 198"/>
                <a:gd name="T46" fmla="*/ 684 w 934"/>
                <a:gd name="T47" fmla="*/ 110 h 198"/>
                <a:gd name="T48" fmla="*/ 638 w 934"/>
                <a:gd name="T49" fmla="*/ 132 h 198"/>
                <a:gd name="T50" fmla="*/ 598 w 934"/>
                <a:gd name="T51" fmla="*/ 148 h 198"/>
                <a:gd name="T52" fmla="*/ 560 w 934"/>
                <a:gd name="T53" fmla="*/ 158 h 198"/>
                <a:gd name="T54" fmla="*/ 526 w 934"/>
                <a:gd name="T55" fmla="*/ 164 h 198"/>
                <a:gd name="T56" fmla="*/ 496 w 934"/>
                <a:gd name="T57" fmla="*/ 168 h 198"/>
                <a:gd name="T58" fmla="*/ 466 w 934"/>
                <a:gd name="T59" fmla="*/ 170 h 198"/>
                <a:gd name="T60" fmla="*/ 438 w 934"/>
                <a:gd name="T61" fmla="*/ 168 h 198"/>
                <a:gd name="T62" fmla="*/ 408 w 934"/>
                <a:gd name="T63" fmla="*/ 164 h 198"/>
                <a:gd name="T64" fmla="*/ 374 w 934"/>
                <a:gd name="T65" fmla="*/ 158 h 198"/>
                <a:gd name="T66" fmla="*/ 336 w 934"/>
                <a:gd name="T67" fmla="*/ 148 h 198"/>
                <a:gd name="T68" fmla="*/ 296 w 934"/>
                <a:gd name="T69" fmla="*/ 132 h 198"/>
                <a:gd name="T70" fmla="*/ 250 w 934"/>
                <a:gd name="T71" fmla="*/ 110 h 198"/>
                <a:gd name="T72" fmla="*/ 230 w 934"/>
                <a:gd name="T73" fmla="*/ 98 h 198"/>
                <a:gd name="T74" fmla="*/ 204 w 934"/>
                <a:gd name="T75" fmla="*/ 84 h 198"/>
                <a:gd name="T76" fmla="*/ 174 w 934"/>
                <a:gd name="T77" fmla="*/ 66 h 198"/>
                <a:gd name="T78" fmla="*/ 142 w 934"/>
                <a:gd name="T79" fmla="*/ 46 h 198"/>
                <a:gd name="T80" fmla="*/ 106 w 934"/>
                <a:gd name="T81" fmla="*/ 30 h 198"/>
                <a:gd name="T82" fmla="*/ 70 w 934"/>
                <a:gd name="T83" fmla="*/ 14 h 198"/>
                <a:gd name="T84" fmla="*/ 34 w 934"/>
                <a:gd name="T85" fmla="*/ 4 h 198"/>
                <a:gd name="T86" fmla="*/ 0 w 934"/>
                <a:gd name="T87" fmla="*/ 0 h 198"/>
                <a:gd name="T88" fmla="*/ 0 w 934"/>
                <a:gd name="T89" fmla="*/ 28 h 198"/>
                <a:gd name="T90" fmla="*/ 34 w 934"/>
                <a:gd name="T91" fmla="*/ 32 h 198"/>
                <a:gd name="T92" fmla="*/ 70 w 934"/>
                <a:gd name="T93" fmla="*/ 42 h 198"/>
                <a:gd name="T94" fmla="*/ 106 w 934"/>
                <a:gd name="T95" fmla="*/ 58 h 198"/>
                <a:gd name="T96" fmla="*/ 142 w 934"/>
                <a:gd name="T97" fmla="*/ 74 h 198"/>
                <a:gd name="T98" fmla="*/ 174 w 934"/>
                <a:gd name="T99" fmla="*/ 94 h 198"/>
                <a:gd name="T100" fmla="*/ 204 w 934"/>
                <a:gd name="T101" fmla="*/ 110 h 198"/>
                <a:gd name="T102" fmla="*/ 230 w 934"/>
                <a:gd name="T103" fmla="*/ 126 h 198"/>
                <a:gd name="T104" fmla="*/ 250 w 934"/>
                <a:gd name="T105" fmla="*/ 138 h 198"/>
                <a:gd name="T106" fmla="*/ 296 w 934"/>
                <a:gd name="T107" fmla="*/ 160 h 198"/>
                <a:gd name="T108" fmla="*/ 336 w 934"/>
                <a:gd name="T109" fmla="*/ 176 h 198"/>
                <a:gd name="T110" fmla="*/ 374 w 934"/>
                <a:gd name="T111" fmla="*/ 186 h 198"/>
                <a:gd name="T112" fmla="*/ 408 w 934"/>
                <a:gd name="T113" fmla="*/ 192 h 198"/>
                <a:gd name="T114" fmla="*/ 438 w 934"/>
                <a:gd name="T115" fmla="*/ 196 h 198"/>
                <a:gd name="T116" fmla="*/ 466 w 934"/>
                <a:gd name="T117"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4" h="198">
                  <a:moveTo>
                    <a:pt x="466" y="198"/>
                  </a:moveTo>
                  <a:lnTo>
                    <a:pt x="496" y="196"/>
                  </a:lnTo>
                  <a:lnTo>
                    <a:pt x="526" y="192"/>
                  </a:lnTo>
                  <a:lnTo>
                    <a:pt x="560" y="186"/>
                  </a:lnTo>
                  <a:lnTo>
                    <a:pt x="598" y="176"/>
                  </a:lnTo>
                  <a:lnTo>
                    <a:pt x="638" y="160"/>
                  </a:lnTo>
                  <a:lnTo>
                    <a:pt x="684" y="138"/>
                  </a:lnTo>
                  <a:lnTo>
                    <a:pt x="704" y="126"/>
                  </a:lnTo>
                  <a:lnTo>
                    <a:pt x="730" y="110"/>
                  </a:lnTo>
                  <a:lnTo>
                    <a:pt x="760" y="94"/>
                  </a:lnTo>
                  <a:lnTo>
                    <a:pt x="792" y="74"/>
                  </a:lnTo>
                  <a:lnTo>
                    <a:pt x="828" y="58"/>
                  </a:lnTo>
                  <a:lnTo>
                    <a:pt x="864" y="42"/>
                  </a:lnTo>
                  <a:lnTo>
                    <a:pt x="900" y="32"/>
                  </a:lnTo>
                  <a:lnTo>
                    <a:pt x="934" y="28"/>
                  </a:lnTo>
                  <a:lnTo>
                    <a:pt x="934" y="0"/>
                  </a:lnTo>
                  <a:lnTo>
                    <a:pt x="900" y="4"/>
                  </a:lnTo>
                  <a:lnTo>
                    <a:pt x="864" y="14"/>
                  </a:lnTo>
                  <a:lnTo>
                    <a:pt x="828" y="30"/>
                  </a:lnTo>
                  <a:lnTo>
                    <a:pt x="792" y="46"/>
                  </a:lnTo>
                  <a:lnTo>
                    <a:pt x="760" y="66"/>
                  </a:lnTo>
                  <a:lnTo>
                    <a:pt x="730" y="84"/>
                  </a:lnTo>
                  <a:lnTo>
                    <a:pt x="704" y="98"/>
                  </a:lnTo>
                  <a:lnTo>
                    <a:pt x="684" y="110"/>
                  </a:lnTo>
                  <a:lnTo>
                    <a:pt x="638" y="132"/>
                  </a:lnTo>
                  <a:lnTo>
                    <a:pt x="598" y="148"/>
                  </a:lnTo>
                  <a:lnTo>
                    <a:pt x="560" y="158"/>
                  </a:lnTo>
                  <a:lnTo>
                    <a:pt x="526" y="164"/>
                  </a:lnTo>
                  <a:lnTo>
                    <a:pt x="496" y="168"/>
                  </a:lnTo>
                  <a:lnTo>
                    <a:pt x="466" y="170"/>
                  </a:lnTo>
                  <a:lnTo>
                    <a:pt x="438" y="168"/>
                  </a:lnTo>
                  <a:lnTo>
                    <a:pt x="408" y="164"/>
                  </a:lnTo>
                  <a:lnTo>
                    <a:pt x="374" y="158"/>
                  </a:lnTo>
                  <a:lnTo>
                    <a:pt x="336" y="148"/>
                  </a:lnTo>
                  <a:lnTo>
                    <a:pt x="296" y="132"/>
                  </a:lnTo>
                  <a:lnTo>
                    <a:pt x="250" y="110"/>
                  </a:lnTo>
                  <a:lnTo>
                    <a:pt x="230" y="98"/>
                  </a:lnTo>
                  <a:lnTo>
                    <a:pt x="204" y="84"/>
                  </a:lnTo>
                  <a:lnTo>
                    <a:pt x="174" y="66"/>
                  </a:lnTo>
                  <a:lnTo>
                    <a:pt x="142" y="46"/>
                  </a:lnTo>
                  <a:lnTo>
                    <a:pt x="106" y="30"/>
                  </a:lnTo>
                  <a:lnTo>
                    <a:pt x="70" y="14"/>
                  </a:lnTo>
                  <a:lnTo>
                    <a:pt x="34" y="4"/>
                  </a:lnTo>
                  <a:lnTo>
                    <a:pt x="0" y="0"/>
                  </a:lnTo>
                  <a:lnTo>
                    <a:pt x="0" y="28"/>
                  </a:lnTo>
                  <a:lnTo>
                    <a:pt x="34" y="32"/>
                  </a:lnTo>
                  <a:lnTo>
                    <a:pt x="70" y="42"/>
                  </a:lnTo>
                  <a:lnTo>
                    <a:pt x="106" y="58"/>
                  </a:lnTo>
                  <a:lnTo>
                    <a:pt x="142" y="74"/>
                  </a:lnTo>
                  <a:lnTo>
                    <a:pt x="174" y="94"/>
                  </a:lnTo>
                  <a:lnTo>
                    <a:pt x="204" y="110"/>
                  </a:lnTo>
                  <a:lnTo>
                    <a:pt x="230" y="126"/>
                  </a:lnTo>
                  <a:lnTo>
                    <a:pt x="250" y="138"/>
                  </a:lnTo>
                  <a:lnTo>
                    <a:pt x="296" y="160"/>
                  </a:lnTo>
                  <a:lnTo>
                    <a:pt x="336" y="176"/>
                  </a:lnTo>
                  <a:lnTo>
                    <a:pt x="374" y="186"/>
                  </a:lnTo>
                  <a:lnTo>
                    <a:pt x="408" y="192"/>
                  </a:lnTo>
                  <a:lnTo>
                    <a:pt x="438" y="196"/>
                  </a:lnTo>
                  <a:lnTo>
                    <a:pt x="466" y="19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79" name="Freeform 235"/>
            <p:cNvSpPr>
              <a:spLocks/>
            </p:cNvSpPr>
            <p:nvPr/>
          </p:nvSpPr>
          <p:spPr bwMode="auto">
            <a:xfrm>
              <a:off x="4425" y="2823"/>
              <a:ext cx="934" cy="196"/>
            </a:xfrm>
            <a:custGeom>
              <a:avLst/>
              <a:gdLst>
                <a:gd name="T0" fmla="*/ 468 w 934"/>
                <a:gd name="T1" fmla="*/ 0 h 196"/>
                <a:gd name="T2" fmla="*/ 438 w 934"/>
                <a:gd name="T3" fmla="*/ 0 h 196"/>
                <a:gd name="T4" fmla="*/ 408 w 934"/>
                <a:gd name="T5" fmla="*/ 4 h 196"/>
                <a:gd name="T6" fmla="*/ 374 w 934"/>
                <a:gd name="T7" fmla="*/ 10 h 196"/>
                <a:gd name="T8" fmla="*/ 336 w 934"/>
                <a:gd name="T9" fmla="*/ 22 h 196"/>
                <a:gd name="T10" fmla="*/ 296 w 934"/>
                <a:gd name="T11" fmla="*/ 38 h 196"/>
                <a:gd name="T12" fmla="*/ 250 w 934"/>
                <a:gd name="T13" fmla="*/ 60 h 196"/>
                <a:gd name="T14" fmla="*/ 230 w 934"/>
                <a:gd name="T15" fmla="*/ 70 h 196"/>
                <a:gd name="T16" fmla="*/ 204 w 934"/>
                <a:gd name="T17" fmla="*/ 86 h 196"/>
                <a:gd name="T18" fmla="*/ 174 w 934"/>
                <a:gd name="T19" fmla="*/ 104 h 196"/>
                <a:gd name="T20" fmla="*/ 142 w 934"/>
                <a:gd name="T21" fmla="*/ 122 h 196"/>
                <a:gd name="T22" fmla="*/ 106 w 934"/>
                <a:gd name="T23" fmla="*/ 140 h 196"/>
                <a:gd name="T24" fmla="*/ 70 w 934"/>
                <a:gd name="T25" fmla="*/ 154 h 196"/>
                <a:gd name="T26" fmla="*/ 34 w 934"/>
                <a:gd name="T27" fmla="*/ 164 h 196"/>
                <a:gd name="T28" fmla="*/ 0 w 934"/>
                <a:gd name="T29" fmla="*/ 168 h 196"/>
                <a:gd name="T30" fmla="*/ 0 w 934"/>
                <a:gd name="T31" fmla="*/ 196 h 196"/>
                <a:gd name="T32" fmla="*/ 34 w 934"/>
                <a:gd name="T33" fmla="*/ 192 h 196"/>
                <a:gd name="T34" fmla="*/ 70 w 934"/>
                <a:gd name="T35" fmla="*/ 182 h 196"/>
                <a:gd name="T36" fmla="*/ 106 w 934"/>
                <a:gd name="T37" fmla="*/ 168 h 196"/>
                <a:gd name="T38" fmla="*/ 142 w 934"/>
                <a:gd name="T39" fmla="*/ 150 h 196"/>
                <a:gd name="T40" fmla="*/ 174 w 934"/>
                <a:gd name="T41" fmla="*/ 132 h 196"/>
                <a:gd name="T42" fmla="*/ 204 w 934"/>
                <a:gd name="T43" fmla="*/ 114 h 196"/>
                <a:gd name="T44" fmla="*/ 230 w 934"/>
                <a:gd name="T45" fmla="*/ 98 h 196"/>
                <a:gd name="T46" fmla="*/ 250 w 934"/>
                <a:gd name="T47" fmla="*/ 88 h 196"/>
                <a:gd name="T48" fmla="*/ 296 w 934"/>
                <a:gd name="T49" fmla="*/ 66 h 196"/>
                <a:gd name="T50" fmla="*/ 336 w 934"/>
                <a:gd name="T51" fmla="*/ 50 h 196"/>
                <a:gd name="T52" fmla="*/ 374 w 934"/>
                <a:gd name="T53" fmla="*/ 38 h 196"/>
                <a:gd name="T54" fmla="*/ 408 w 934"/>
                <a:gd name="T55" fmla="*/ 32 h 196"/>
                <a:gd name="T56" fmla="*/ 438 w 934"/>
                <a:gd name="T57" fmla="*/ 28 h 196"/>
                <a:gd name="T58" fmla="*/ 468 w 934"/>
                <a:gd name="T59" fmla="*/ 28 h 196"/>
                <a:gd name="T60" fmla="*/ 496 w 934"/>
                <a:gd name="T61" fmla="*/ 28 h 196"/>
                <a:gd name="T62" fmla="*/ 526 w 934"/>
                <a:gd name="T63" fmla="*/ 32 h 196"/>
                <a:gd name="T64" fmla="*/ 560 w 934"/>
                <a:gd name="T65" fmla="*/ 38 h 196"/>
                <a:gd name="T66" fmla="*/ 598 w 934"/>
                <a:gd name="T67" fmla="*/ 50 h 196"/>
                <a:gd name="T68" fmla="*/ 638 w 934"/>
                <a:gd name="T69" fmla="*/ 66 h 196"/>
                <a:gd name="T70" fmla="*/ 684 w 934"/>
                <a:gd name="T71" fmla="*/ 88 h 196"/>
                <a:gd name="T72" fmla="*/ 704 w 934"/>
                <a:gd name="T73" fmla="*/ 98 h 196"/>
                <a:gd name="T74" fmla="*/ 730 w 934"/>
                <a:gd name="T75" fmla="*/ 114 h 196"/>
                <a:gd name="T76" fmla="*/ 760 w 934"/>
                <a:gd name="T77" fmla="*/ 132 h 196"/>
                <a:gd name="T78" fmla="*/ 792 w 934"/>
                <a:gd name="T79" fmla="*/ 150 h 196"/>
                <a:gd name="T80" fmla="*/ 828 w 934"/>
                <a:gd name="T81" fmla="*/ 168 h 196"/>
                <a:gd name="T82" fmla="*/ 864 w 934"/>
                <a:gd name="T83" fmla="*/ 182 h 196"/>
                <a:gd name="T84" fmla="*/ 900 w 934"/>
                <a:gd name="T85" fmla="*/ 192 h 196"/>
                <a:gd name="T86" fmla="*/ 934 w 934"/>
                <a:gd name="T87" fmla="*/ 196 h 196"/>
                <a:gd name="T88" fmla="*/ 934 w 934"/>
                <a:gd name="T89" fmla="*/ 168 h 196"/>
                <a:gd name="T90" fmla="*/ 900 w 934"/>
                <a:gd name="T91" fmla="*/ 164 h 196"/>
                <a:gd name="T92" fmla="*/ 864 w 934"/>
                <a:gd name="T93" fmla="*/ 154 h 196"/>
                <a:gd name="T94" fmla="*/ 828 w 934"/>
                <a:gd name="T95" fmla="*/ 140 h 196"/>
                <a:gd name="T96" fmla="*/ 792 w 934"/>
                <a:gd name="T97" fmla="*/ 122 h 196"/>
                <a:gd name="T98" fmla="*/ 760 w 934"/>
                <a:gd name="T99" fmla="*/ 104 h 196"/>
                <a:gd name="T100" fmla="*/ 730 w 934"/>
                <a:gd name="T101" fmla="*/ 86 h 196"/>
                <a:gd name="T102" fmla="*/ 704 w 934"/>
                <a:gd name="T103" fmla="*/ 70 h 196"/>
                <a:gd name="T104" fmla="*/ 684 w 934"/>
                <a:gd name="T105" fmla="*/ 60 h 196"/>
                <a:gd name="T106" fmla="*/ 638 w 934"/>
                <a:gd name="T107" fmla="*/ 38 h 196"/>
                <a:gd name="T108" fmla="*/ 598 w 934"/>
                <a:gd name="T109" fmla="*/ 22 h 196"/>
                <a:gd name="T110" fmla="*/ 560 w 934"/>
                <a:gd name="T111" fmla="*/ 10 h 196"/>
                <a:gd name="T112" fmla="*/ 526 w 934"/>
                <a:gd name="T113" fmla="*/ 4 h 196"/>
                <a:gd name="T114" fmla="*/ 496 w 934"/>
                <a:gd name="T115" fmla="*/ 0 h 196"/>
                <a:gd name="T116" fmla="*/ 468 w 934"/>
                <a:gd name="T1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4" h="196">
                  <a:moveTo>
                    <a:pt x="468" y="0"/>
                  </a:moveTo>
                  <a:lnTo>
                    <a:pt x="438" y="0"/>
                  </a:lnTo>
                  <a:lnTo>
                    <a:pt x="408" y="4"/>
                  </a:lnTo>
                  <a:lnTo>
                    <a:pt x="374" y="10"/>
                  </a:lnTo>
                  <a:lnTo>
                    <a:pt x="336" y="22"/>
                  </a:lnTo>
                  <a:lnTo>
                    <a:pt x="296" y="38"/>
                  </a:lnTo>
                  <a:lnTo>
                    <a:pt x="250" y="60"/>
                  </a:lnTo>
                  <a:lnTo>
                    <a:pt x="230" y="70"/>
                  </a:lnTo>
                  <a:lnTo>
                    <a:pt x="204" y="86"/>
                  </a:lnTo>
                  <a:lnTo>
                    <a:pt x="174" y="104"/>
                  </a:lnTo>
                  <a:lnTo>
                    <a:pt x="142" y="122"/>
                  </a:lnTo>
                  <a:lnTo>
                    <a:pt x="106" y="140"/>
                  </a:lnTo>
                  <a:lnTo>
                    <a:pt x="70" y="154"/>
                  </a:lnTo>
                  <a:lnTo>
                    <a:pt x="34" y="164"/>
                  </a:lnTo>
                  <a:lnTo>
                    <a:pt x="0" y="168"/>
                  </a:lnTo>
                  <a:lnTo>
                    <a:pt x="0" y="196"/>
                  </a:lnTo>
                  <a:lnTo>
                    <a:pt x="34" y="192"/>
                  </a:lnTo>
                  <a:lnTo>
                    <a:pt x="70" y="182"/>
                  </a:lnTo>
                  <a:lnTo>
                    <a:pt x="106" y="168"/>
                  </a:lnTo>
                  <a:lnTo>
                    <a:pt x="142" y="150"/>
                  </a:lnTo>
                  <a:lnTo>
                    <a:pt x="174" y="132"/>
                  </a:lnTo>
                  <a:lnTo>
                    <a:pt x="204" y="114"/>
                  </a:lnTo>
                  <a:lnTo>
                    <a:pt x="230" y="98"/>
                  </a:lnTo>
                  <a:lnTo>
                    <a:pt x="250" y="88"/>
                  </a:lnTo>
                  <a:lnTo>
                    <a:pt x="296" y="66"/>
                  </a:lnTo>
                  <a:lnTo>
                    <a:pt x="336" y="50"/>
                  </a:lnTo>
                  <a:lnTo>
                    <a:pt x="374" y="38"/>
                  </a:lnTo>
                  <a:lnTo>
                    <a:pt x="408" y="32"/>
                  </a:lnTo>
                  <a:lnTo>
                    <a:pt x="438" y="28"/>
                  </a:lnTo>
                  <a:lnTo>
                    <a:pt x="468" y="28"/>
                  </a:lnTo>
                  <a:lnTo>
                    <a:pt x="496" y="28"/>
                  </a:lnTo>
                  <a:lnTo>
                    <a:pt x="526" y="32"/>
                  </a:lnTo>
                  <a:lnTo>
                    <a:pt x="560" y="38"/>
                  </a:lnTo>
                  <a:lnTo>
                    <a:pt x="598" y="50"/>
                  </a:lnTo>
                  <a:lnTo>
                    <a:pt x="638" y="66"/>
                  </a:lnTo>
                  <a:lnTo>
                    <a:pt x="684" y="88"/>
                  </a:lnTo>
                  <a:lnTo>
                    <a:pt x="704" y="98"/>
                  </a:lnTo>
                  <a:lnTo>
                    <a:pt x="730" y="114"/>
                  </a:lnTo>
                  <a:lnTo>
                    <a:pt x="760" y="132"/>
                  </a:lnTo>
                  <a:lnTo>
                    <a:pt x="792" y="150"/>
                  </a:lnTo>
                  <a:lnTo>
                    <a:pt x="828" y="168"/>
                  </a:lnTo>
                  <a:lnTo>
                    <a:pt x="864" y="182"/>
                  </a:lnTo>
                  <a:lnTo>
                    <a:pt x="900" y="192"/>
                  </a:lnTo>
                  <a:lnTo>
                    <a:pt x="934" y="196"/>
                  </a:lnTo>
                  <a:lnTo>
                    <a:pt x="934" y="168"/>
                  </a:lnTo>
                  <a:lnTo>
                    <a:pt x="900" y="164"/>
                  </a:lnTo>
                  <a:lnTo>
                    <a:pt x="864" y="154"/>
                  </a:lnTo>
                  <a:lnTo>
                    <a:pt x="828" y="140"/>
                  </a:lnTo>
                  <a:lnTo>
                    <a:pt x="792" y="122"/>
                  </a:lnTo>
                  <a:lnTo>
                    <a:pt x="760" y="104"/>
                  </a:lnTo>
                  <a:lnTo>
                    <a:pt x="730" y="86"/>
                  </a:lnTo>
                  <a:lnTo>
                    <a:pt x="704" y="70"/>
                  </a:lnTo>
                  <a:lnTo>
                    <a:pt x="684" y="60"/>
                  </a:lnTo>
                  <a:lnTo>
                    <a:pt x="638" y="38"/>
                  </a:lnTo>
                  <a:lnTo>
                    <a:pt x="598" y="22"/>
                  </a:lnTo>
                  <a:lnTo>
                    <a:pt x="560" y="10"/>
                  </a:lnTo>
                  <a:lnTo>
                    <a:pt x="526" y="4"/>
                  </a:lnTo>
                  <a:lnTo>
                    <a:pt x="496" y="0"/>
                  </a:lnTo>
                  <a:lnTo>
                    <a:pt x="468" y="0"/>
                  </a:lnTo>
                  <a:close/>
                </a:path>
              </a:pathLst>
            </a:custGeom>
            <a:solidFill>
              <a:srgbClr val="BABABA"/>
            </a:solidFill>
            <a:ln w="0">
              <a:solidFill>
                <a:srgbClr val="BABABA"/>
              </a:solidFill>
              <a:prstDash val="solid"/>
              <a:round/>
              <a:headEnd/>
              <a:tailEnd/>
            </a:ln>
          </p:spPr>
          <p:txBody>
            <a:bodyPr/>
            <a:lstStyle/>
            <a:p>
              <a:endParaRPr lang="cs-CZ"/>
            </a:p>
          </p:txBody>
        </p:sp>
        <p:sp>
          <p:nvSpPr>
            <p:cNvPr id="57580" name="Freeform 236"/>
            <p:cNvSpPr>
              <a:spLocks/>
            </p:cNvSpPr>
            <p:nvPr/>
          </p:nvSpPr>
          <p:spPr bwMode="auto">
            <a:xfrm>
              <a:off x="4425" y="2823"/>
              <a:ext cx="934" cy="196"/>
            </a:xfrm>
            <a:custGeom>
              <a:avLst/>
              <a:gdLst>
                <a:gd name="T0" fmla="*/ 468 w 934"/>
                <a:gd name="T1" fmla="*/ 0 h 196"/>
                <a:gd name="T2" fmla="*/ 438 w 934"/>
                <a:gd name="T3" fmla="*/ 0 h 196"/>
                <a:gd name="T4" fmla="*/ 408 w 934"/>
                <a:gd name="T5" fmla="*/ 4 h 196"/>
                <a:gd name="T6" fmla="*/ 374 w 934"/>
                <a:gd name="T7" fmla="*/ 10 h 196"/>
                <a:gd name="T8" fmla="*/ 336 w 934"/>
                <a:gd name="T9" fmla="*/ 22 h 196"/>
                <a:gd name="T10" fmla="*/ 296 w 934"/>
                <a:gd name="T11" fmla="*/ 38 h 196"/>
                <a:gd name="T12" fmla="*/ 250 w 934"/>
                <a:gd name="T13" fmla="*/ 60 h 196"/>
                <a:gd name="T14" fmla="*/ 230 w 934"/>
                <a:gd name="T15" fmla="*/ 70 h 196"/>
                <a:gd name="T16" fmla="*/ 204 w 934"/>
                <a:gd name="T17" fmla="*/ 86 h 196"/>
                <a:gd name="T18" fmla="*/ 174 w 934"/>
                <a:gd name="T19" fmla="*/ 104 h 196"/>
                <a:gd name="T20" fmla="*/ 142 w 934"/>
                <a:gd name="T21" fmla="*/ 122 h 196"/>
                <a:gd name="T22" fmla="*/ 106 w 934"/>
                <a:gd name="T23" fmla="*/ 140 h 196"/>
                <a:gd name="T24" fmla="*/ 70 w 934"/>
                <a:gd name="T25" fmla="*/ 154 h 196"/>
                <a:gd name="T26" fmla="*/ 34 w 934"/>
                <a:gd name="T27" fmla="*/ 164 h 196"/>
                <a:gd name="T28" fmla="*/ 0 w 934"/>
                <a:gd name="T29" fmla="*/ 168 h 196"/>
                <a:gd name="T30" fmla="*/ 0 w 934"/>
                <a:gd name="T31" fmla="*/ 196 h 196"/>
                <a:gd name="T32" fmla="*/ 34 w 934"/>
                <a:gd name="T33" fmla="*/ 192 h 196"/>
                <a:gd name="T34" fmla="*/ 70 w 934"/>
                <a:gd name="T35" fmla="*/ 182 h 196"/>
                <a:gd name="T36" fmla="*/ 106 w 934"/>
                <a:gd name="T37" fmla="*/ 168 h 196"/>
                <a:gd name="T38" fmla="*/ 142 w 934"/>
                <a:gd name="T39" fmla="*/ 150 h 196"/>
                <a:gd name="T40" fmla="*/ 174 w 934"/>
                <a:gd name="T41" fmla="*/ 132 h 196"/>
                <a:gd name="T42" fmla="*/ 204 w 934"/>
                <a:gd name="T43" fmla="*/ 114 h 196"/>
                <a:gd name="T44" fmla="*/ 230 w 934"/>
                <a:gd name="T45" fmla="*/ 98 h 196"/>
                <a:gd name="T46" fmla="*/ 250 w 934"/>
                <a:gd name="T47" fmla="*/ 88 h 196"/>
                <a:gd name="T48" fmla="*/ 296 w 934"/>
                <a:gd name="T49" fmla="*/ 66 h 196"/>
                <a:gd name="T50" fmla="*/ 336 w 934"/>
                <a:gd name="T51" fmla="*/ 50 h 196"/>
                <a:gd name="T52" fmla="*/ 374 w 934"/>
                <a:gd name="T53" fmla="*/ 38 h 196"/>
                <a:gd name="T54" fmla="*/ 408 w 934"/>
                <a:gd name="T55" fmla="*/ 32 h 196"/>
                <a:gd name="T56" fmla="*/ 438 w 934"/>
                <a:gd name="T57" fmla="*/ 28 h 196"/>
                <a:gd name="T58" fmla="*/ 468 w 934"/>
                <a:gd name="T59" fmla="*/ 28 h 196"/>
                <a:gd name="T60" fmla="*/ 496 w 934"/>
                <a:gd name="T61" fmla="*/ 28 h 196"/>
                <a:gd name="T62" fmla="*/ 526 w 934"/>
                <a:gd name="T63" fmla="*/ 32 h 196"/>
                <a:gd name="T64" fmla="*/ 560 w 934"/>
                <a:gd name="T65" fmla="*/ 38 h 196"/>
                <a:gd name="T66" fmla="*/ 598 w 934"/>
                <a:gd name="T67" fmla="*/ 50 h 196"/>
                <a:gd name="T68" fmla="*/ 638 w 934"/>
                <a:gd name="T69" fmla="*/ 66 h 196"/>
                <a:gd name="T70" fmla="*/ 684 w 934"/>
                <a:gd name="T71" fmla="*/ 88 h 196"/>
                <a:gd name="T72" fmla="*/ 704 w 934"/>
                <a:gd name="T73" fmla="*/ 98 h 196"/>
                <a:gd name="T74" fmla="*/ 730 w 934"/>
                <a:gd name="T75" fmla="*/ 114 h 196"/>
                <a:gd name="T76" fmla="*/ 760 w 934"/>
                <a:gd name="T77" fmla="*/ 132 h 196"/>
                <a:gd name="T78" fmla="*/ 792 w 934"/>
                <a:gd name="T79" fmla="*/ 150 h 196"/>
                <a:gd name="T80" fmla="*/ 828 w 934"/>
                <a:gd name="T81" fmla="*/ 168 h 196"/>
                <a:gd name="T82" fmla="*/ 864 w 934"/>
                <a:gd name="T83" fmla="*/ 182 h 196"/>
                <a:gd name="T84" fmla="*/ 900 w 934"/>
                <a:gd name="T85" fmla="*/ 192 h 196"/>
                <a:gd name="T86" fmla="*/ 934 w 934"/>
                <a:gd name="T87" fmla="*/ 196 h 196"/>
                <a:gd name="T88" fmla="*/ 934 w 934"/>
                <a:gd name="T89" fmla="*/ 168 h 196"/>
                <a:gd name="T90" fmla="*/ 900 w 934"/>
                <a:gd name="T91" fmla="*/ 164 h 196"/>
                <a:gd name="T92" fmla="*/ 864 w 934"/>
                <a:gd name="T93" fmla="*/ 154 h 196"/>
                <a:gd name="T94" fmla="*/ 828 w 934"/>
                <a:gd name="T95" fmla="*/ 140 h 196"/>
                <a:gd name="T96" fmla="*/ 792 w 934"/>
                <a:gd name="T97" fmla="*/ 122 h 196"/>
                <a:gd name="T98" fmla="*/ 760 w 934"/>
                <a:gd name="T99" fmla="*/ 104 h 196"/>
                <a:gd name="T100" fmla="*/ 730 w 934"/>
                <a:gd name="T101" fmla="*/ 86 h 196"/>
                <a:gd name="T102" fmla="*/ 704 w 934"/>
                <a:gd name="T103" fmla="*/ 70 h 196"/>
                <a:gd name="T104" fmla="*/ 684 w 934"/>
                <a:gd name="T105" fmla="*/ 60 h 196"/>
                <a:gd name="T106" fmla="*/ 638 w 934"/>
                <a:gd name="T107" fmla="*/ 38 h 196"/>
                <a:gd name="T108" fmla="*/ 598 w 934"/>
                <a:gd name="T109" fmla="*/ 22 h 196"/>
                <a:gd name="T110" fmla="*/ 560 w 934"/>
                <a:gd name="T111" fmla="*/ 10 h 196"/>
                <a:gd name="T112" fmla="*/ 526 w 934"/>
                <a:gd name="T113" fmla="*/ 4 h 196"/>
                <a:gd name="T114" fmla="*/ 496 w 934"/>
                <a:gd name="T115" fmla="*/ 0 h 196"/>
                <a:gd name="T116" fmla="*/ 468 w 934"/>
                <a:gd name="T1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4" h="196">
                  <a:moveTo>
                    <a:pt x="468" y="0"/>
                  </a:moveTo>
                  <a:lnTo>
                    <a:pt x="438" y="0"/>
                  </a:lnTo>
                  <a:lnTo>
                    <a:pt x="408" y="4"/>
                  </a:lnTo>
                  <a:lnTo>
                    <a:pt x="374" y="10"/>
                  </a:lnTo>
                  <a:lnTo>
                    <a:pt x="336" y="22"/>
                  </a:lnTo>
                  <a:lnTo>
                    <a:pt x="296" y="38"/>
                  </a:lnTo>
                  <a:lnTo>
                    <a:pt x="250" y="60"/>
                  </a:lnTo>
                  <a:lnTo>
                    <a:pt x="230" y="70"/>
                  </a:lnTo>
                  <a:lnTo>
                    <a:pt x="204" y="86"/>
                  </a:lnTo>
                  <a:lnTo>
                    <a:pt x="174" y="104"/>
                  </a:lnTo>
                  <a:lnTo>
                    <a:pt x="142" y="122"/>
                  </a:lnTo>
                  <a:lnTo>
                    <a:pt x="106" y="140"/>
                  </a:lnTo>
                  <a:lnTo>
                    <a:pt x="70" y="154"/>
                  </a:lnTo>
                  <a:lnTo>
                    <a:pt x="34" y="164"/>
                  </a:lnTo>
                  <a:lnTo>
                    <a:pt x="0" y="168"/>
                  </a:lnTo>
                  <a:lnTo>
                    <a:pt x="0" y="196"/>
                  </a:lnTo>
                  <a:lnTo>
                    <a:pt x="34" y="192"/>
                  </a:lnTo>
                  <a:lnTo>
                    <a:pt x="70" y="182"/>
                  </a:lnTo>
                  <a:lnTo>
                    <a:pt x="106" y="168"/>
                  </a:lnTo>
                  <a:lnTo>
                    <a:pt x="142" y="150"/>
                  </a:lnTo>
                  <a:lnTo>
                    <a:pt x="174" y="132"/>
                  </a:lnTo>
                  <a:lnTo>
                    <a:pt x="204" y="114"/>
                  </a:lnTo>
                  <a:lnTo>
                    <a:pt x="230" y="98"/>
                  </a:lnTo>
                  <a:lnTo>
                    <a:pt x="250" y="88"/>
                  </a:lnTo>
                  <a:lnTo>
                    <a:pt x="296" y="66"/>
                  </a:lnTo>
                  <a:lnTo>
                    <a:pt x="336" y="50"/>
                  </a:lnTo>
                  <a:lnTo>
                    <a:pt x="374" y="38"/>
                  </a:lnTo>
                  <a:lnTo>
                    <a:pt x="408" y="32"/>
                  </a:lnTo>
                  <a:lnTo>
                    <a:pt x="438" y="28"/>
                  </a:lnTo>
                  <a:lnTo>
                    <a:pt x="468" y="28"/>
                  </a:lnTo>
                  <a:lnTo>
                    <a:pt x="496" y="28"/>
                  </a:lnTo>
                  <a:lnTo>
                    <a:pt x="526" y="32"/>
                  </a:lnTo>
                  <a:lnTo>
                    <a:pt x="560" y="38"/>
                  </a:lnTo>
                  <a:lnTo>
                    <a:pt x="598" y="50"/>
                  </a:lnTo>
                  <a:lnTo>
                    <a:pt x="638" y="66"/>
                  </a:lnTo>
                  <a:lnTo>
                    <a:pt x="684" y="88"/>
                  </a:lnTo>
                  <a:lnTo>
                    <a:pt x="704" y="98"/>
                  </a:lnTo>
                  <a:lnTo>
                    <a:pt x="730" y="114"/>
                  </a:lnTo>
                  <a:lnTo>
                    <a:pt x="760" y="132"/>
                  </a:lnTo>
                  <a:lnTo>
                    <a:pt x="792" y="150"/>
                  </a:lnTo>
                  <a:lnTo>
                    <a:pt x="828" y="168"/>
                  </a:lnTo>
                  <a:lnTo>
                    <a:pt x="864" y="182"/>
                  </a:lnTo>
                  <a:lnTo>
                    <a:pt x="900" y="192"/>
                  </a:lnTo>
                  <a:lnTo>
                    <a:pt x="934" y="196"/>
                  </a:lnTo>
                  <a:lnTo>
                    <a:pt x="934" y="168"/>
                  </a:lnTo>
                  <a:lnTo>
                    <a:pt x="900" y="164"/>
                  </a:lnTo>
                  <a:lnTo>
                    <a:pt x="864" y="154"/>
                  </a:lnTo>
                  <a:lnTo>
                    <a:pt x="828" y="140"/>
                  </a:lnTo>
                  <a:lnTo>
                    <a:pt x="792" y="122"/>
                  </a:lnTo>
                  <a:lnTo>
                    <a:pt x="760" y="104"/>
                  </a:lnTo>
                  <a:lnTo>
                    <a:pt x="730" y="86"/>
                  </a:lnTo>
                  <a:lnTo>
                    <a:pt x="704" y="70"/>
                  </a:lnTo>
                  <a:lnTo>
                    <a:pt x="684" y="60"/>
                  </a:lnTo>
                  <a:lnTo>
                    <a:pt x="638" y="38"/>
                  </a:lnTo>
                  <a:lnTo>
                    <a:pt x="598" y="22"/>
                  </a:lnTo>
                  <a:lnTo>
                    <a:pt x="560" y="10"/>
                  </a:lnTo>
                  <a:lnTo>
                    <a:pt x="526" y="4"/>
                  </a:lnTo>
                  <a:lnTo>
                    <a:pt x="496" y="0"/>
                  </a:lnTo>
                  <a:lnTo>
                    <a:pt x="468"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81" name="Rectangle 237"/>
            <p:cNvSpPr>
              <a:spLocks noChangeArrowheads="1"/>
            </p:cNvSpPr>
            <p:nvPr/>
          </p:nvSpPr>
          <p:spPr bwMode="auto">
            <a:xfrm>
              <a:off x="5071" y="2849"/>
              <a:ext cx="20" cy="62"/>
            </a:xfrm>
            <a:prstGeom prst="rect">
              <a:avLst/>
            </a:prstGeom>
            <a:solidFill>
              <a:srgbClr val="FFFFFF"/>
            </a:solidFill>
            <a:ln w="0">
              <a:solidFill>
                <a:srgbClr val="FFFFFF"/>
              </a:solidFill>
              <a:miter lim="800000"/>
              <a:headEnd/>
              <a:tailEnd/>
            </a:ln>
          </p:spPr>
          <p:txBody>
            <a:bodyPr/>
            <a:lstStyle/>
            <a:p>
              <a:endParaRPr lang="cs-CZ"/>
            </a:p>
          </p:txBody>
        </p:sp>
        <p:sp>
          <p:nvSpPr>
            <p:cNvPr id="57582" name="Rectangle 238"/>
            <p:cNvSpPr>
              <a:spLocks noChangeArrowheads="1"/>
            </p:cNvSpPr>
            <p:nvPr/>
          </p:nvSpPr>
          <p:spPr bwMode="auto">
            <a:xfrm>
              <a:off x="4899" y="2465"/>
              <a:ext cx="154" cy="30"/>
            </a:xfrm>
            <a:prstGeom prst="rect">
              <a:avLst/>
            </a:prstGeom>
            <a:solidFill>
              <a:srgbClr val="3D96E3"/>
            </a:solidFill>
            <a:ln w="0">
              <a:solidFill>
                <a:srgbClr val="3D96E3"/>
              </a:solidFill>
              <a:miter lim="800000"/>
              <a:headEnd/>
              <a:tailEnd/>
            </a:ln>
          </p:spPr>
          <p:txBody>
            <a:bodyPr/>
            <a:lstStyle/>
            <a:p>
              <a:endParaRPr lang="cs-CZ"/>
            </a:p>
          </p:txBody>
        </p:sp>
        <p:sp>
          <p:nvSpPr>
            <p:cNvPr id="57583" name="Rectangle 239"/>
            <p:cNvSpPr>
              <a:spLocks noChangeArrowheads="1"/>
            </p:cNvSpPr>
            <p:nvPr/>
          </p:nvSpPr>
          <p:spPr bwMode="auto">
            <a:xfrm>
              <a:off x="4899" y="2465"/>
              <a:ext cx="154" cy="3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84" name="Rectangle 240"/>
            <p:cNvSpPr>
              <a:spLocks noChangeArrowheads="1"/>
            </p:cNvSpPr>
            <p:nvPr/>
          </p:nvSpPr>
          <p:spPr bwMode="auto">
            <a:xfrm>
              <a:off x="5139" y="2465"/>
              <a:ext cx="154" cy="30"/>
            </a:xfrm>
            <a:prstGeom prst="rect">
              <a:avLst/>
            </a:prstGeom>
            <a:solidFill>
              <a:srgbClr val="3D96E3"/>
            </a:solidFill>
            <a:ln w="0">
              <a:solidFill>
                <a:srgbClr val="3D96E3"/>
              </a:solidFill>
              <a:miter lim="800000"/>
              <a:headEnd/>
              <a:tailEnd/>
            </a:ln>
          </p:spPr>
          <p:txBody>
            <a:bodyPr/>
            <a:lstStyle/>
            <a:p>
              <a:endParaRPr lang="cs-CZ"/>
            </a:p>
          </p:txBody>
        </p:sp>
        <p:sp>
          <p:nvSpPr>
            <p:cNvPr id="57585" name="Rectangle 241"/>
            <p:cNvSpPr>
              <a:spLocks noChangeArrowheads="1"/>
            </p:cNvSpPr>
            <p:nvPr/>
          </p:nvSpPr>
          <p:spPr bwMode="auto">
            <a:xfrm>
              <a:off x="5139" y="2465"/>
              <a:ext cx="154" cy="3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86" name="Rectangle 242"/>
            <p:cNvSpPr>
              <a:spLocks noChangeArrowheads="1"/>
            </p:cNvSpPr>
            <p:nvPr/>
          </p:nvSpPr>
          <p:spPr bwMode="auto">
            <a:xfrm>
              <a:off x="4883" y="2599"/>
              <a:ext cx="154" cy="30"/>
            </a:xfrm>
            <a:prstGeom prst="rect">
              <a:avLst/>
            </a:prstGeom>
            <a:solidFill>
              <a:srgbClr val="3D96E3"/>
            </a:solidFill>
            <a:ln w="0">
              <a:solidFill>
                <a:srgbClr val="3D96E3"/>
              </a:solidFill>
              <a:miter lim="800000"/>
              <a:headEnd/>
              <a:tailEnd/>
            </a:ln>
          </p:spPr>
          <p:txBody>
            <a:bodyPr/>
            <a:lstStyle/>
            <a:p>
              <a:endParaRPr lang="cs-CZ"/>
            </a:p>
          </p:txBody>
        </p:sp>
        <p:sp>
          <p:nvSpPr>
            <p:cNvPr id="57587" name="Rectangle 243"/>
            <p:cNvSpPr>
              <a:spLocks noChangeArrowheads="1"/>
            </p:cNvSpPr>
            <p:nvPr/>
          </p:nvSpPr>
          <p:spPr bwMode="auto">
            <a:xfrm>
              <a:off x="4883" y="2599"/>
              <a:ext cx="154" cy="3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88" name="Rectangle 244"/>
            <p:cNvSpPr>
              <a:spLocks noChangeArrowheads="1"/>
            </p:cNvSpPr>
            <p:nvPr/>
          </p:nvSpPr>
          <p:spPr bwMode="auto">
            <a:xfrm>
              <a:off x="5123" y="2599"/>
              <a:ext cx="154" cy="30"/>
            </a:xfrm>
            <a:prstGeom prst="rect">
              <a:avLst/>
            </a:prstGeom>
            <a:solidFill>
              <a:srgbClr val="3D96E3"/>
            </a:solidFill>
            <a:ln w="0">
              <a:solidFill>
                <a:srgbClr val="3D96E3"/>
              </a:solidFill>
              <a:miter lim="800000"/>
              <a:headEnd/>
              <a:tailEnd/>
            </a:ln>
          </p:spPr>
          <p:txBody>
            <a:bodyPr/>
            <a:lstStyle/>
            <a:p>
              <a:endParaRPr lang="cs-CZ"/>
            </a:p>
          </p:txBody>
        </p:sp>
        <p:sp>
          <p:nvSpPr>
            <p:cNvPr id="57589" name="Rectangle 245"/>
            <p:cNvSpPr>
              <a:spLocks noChangeArrowheads="1"/>
            </p:cNvSpPr>
            <p:nvPr/>
          </p:nvSpPr>
          <p:spPr bwMode="auto">
            <a:xfrm>
              <a:off x="5123" y="2599"/>
              <a:ext cx="154" cy="3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90" name="Rectangle 246"/>
            <p:cNvSpPr>
              <a:spLocks noChangeArrowheads="1"/>
            </p:cNvSpPr>
            <p:nvPr/>
          </p:nvSpPr>
          <p:spPr bwMode="auto">
            <a:xfrm>
              <a:off x="4883" y="2647"/>
              <a:ext cx="154" cy="28"/>
            </a:xfrm>
            <a:prstGeom prst="rect">
              <a:avLst/>
            </a:prstGeom>
            <a:solidFill>
              <a:srgbClr val="3D96E3"/>
            </a:solidFill>
            <a:ln w="0">
              <a:solidFill>
                <a:srgbClr val="3D96E3"/>
              </a:solidFill>
              <a:miter lim="800000"/>
              <a:headEnd/>
              <a:tailEnd/>
            </a:ln>
          </p:spPr>
          <p:txBody>
            <a:bodyPr/>
            <a:lstStyle/>
            <a:p>
              <a:endParaRPr lang="cs-CZ"/>
            </a:p>
          </p:txBody>
        </p:sp>
        <p:sp>
          <p:nvSpPr>
            <p:cNvPr id="57591" name="Rectangle 247"/>
            <p:cNvSpPr>
              <a:spLocks noChangeArrowheads="1"/>
            </p:cNvSpPr>
            <p:nvPr/>
          </p:nvSpPr>
          <p:spPr bwMode="auto">
            <a:xfrm>
              <a:off x="4883" y="2647"/>
              <a:ext cx="154" cy="2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92" name="Rectangle 248"/>
            <p:cNvSpPr>
              <a:spLocks noChangeArrowheads="1"/>
            </p:cNvSpPr>
            <p:nvPr/>
          </p:nvSpPr>
          <p:spPr bwMode="auto">
            <a:xfrm>
              <a:off x="5123" y="2647"/>
              <a:ext cx="154" cy="28"/>
            </a:xfrm>
            <a:prstGeom prst="rect">
              <a:avLst/>
            </a:prstGeom>
            <a:solidFill>
              <a:srgbClr val="3D96E3"/>
            </a:solidFill>
            <a:ln w="0">
              <a:solidFill>
                <a:srgbClr val="3D96E3"/>
              </a:solidFill>
              <a:miter lim="800000"/>
              <a:headEnd/>
              <a:tailEnd/>
            </a:ln>
          </p:spPr>
          <p:txBody>
            <a:bodyPr/>
            <a:lstStyle/>
            <a:p>
              <a:endParaRPr lang="cs-CZ"/>
            </a:p>
          </p:txBody>
        </p:sp>
        <p:sp>
          <p:nvSpPr>
            <p:cNvPr id="57593" name="Rectangle 249"/>
            <p:cNvSpPr>
              <a:spLocks noChangeArrowheads="1"/>
            </p:cNvSpPr>
            <p:nvPr/>
          </p:nvSpPr>
          <p:spPr bwMode="auto">
            <a:xfrm>
              <a:off x="5123" y="2647"/>
              <a:ext cx="154" cy="2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94" name="Rectangle 250"/>
            <p:cNvSpPr>
              <a:spLocks noChangeArrowheads="1"/>
            </p:cNvSpPr>
            <p:nvPr/>
          </p:nvSpPr>
          <p:spPr bwMode="auto">
            <a:xfrm>
              <a:off x="4899" y="2419"/>
              <a:ext cx="154" cy="28"/>
            </a:xfrm>
            <a:prstGeom prst="rect">
              <a:avLst/>
            </a:prstGeom>
            <a:solidFill>
              <a:srgbClr val="3D96E3"/>
            </a:solidFill>
            <a:ln w="0">
              <a:solidFill>
                <a:srgbClr val="3D96E3"/>
              </a:solidFill>
              <a:miter lim="800000"/>
              <a:headEnd/>
              <a:tailEnd/>
            </a:ln>
          </p:spPr>
          <p:txBody>
            <a:bodyPr/>
            <a:lstStyle/>
            <a:p>
              <a:endParaRPr lang="cs-CZ"/>
            </a:p>
          </p:txBody>
        </p:sp>
        <p:sp>
          <p:nvSpPr>
            <p:cNvPr id="57595" name="Rectangle 251"/>
            <p:cNvSpPr>
              <a:spLocks noChangeArrowheads="1"/>
            </p:cNvSpPr>
            <p:nvPr/>
          </p:nvSpPr>
          <p:spPr bwMode="auto">
            <a:xfrm>
              <a:off x="4899" y="2419"/>
              <a:ext cx="154" cy="2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96" name="Rectangle 252"/>
            <p:cNvSpPr>
              <a:spLocks noChangeArrowheads="1"/>
            </p:cNvSpPr>
            <p:nvPr/>
          </p:nvSpPr>
          <p:spPr bwMode="auto">
            <a:xfrm>
              <a:off x="5139" y="2419"/>
              <a:ext cx="154" cy="28"/>
            </a:xfrm>
            <a:prstGeom prst="rect">
              <a:avLst/>
            </a:prstGeom>
            <a:solidFill>
              <a:srgbClr val="3D96E3"/>
            </a:solidFill>
            <a:ln w="0">
              <a:solidFill>
                <a:srgbClr val="3D96E3"/>
              </a:solidFill>
              <a:miter lim="800000"/>
              <a:headEnd/>
              <a:tailEnd/>
            </a:ln>
          </p:spPr>
          <p:txBody>
            <a:bodyPr/>
            <a:lstStyle/>
            <a:p>
              <a:endParaRPr lang="cs-CZ"/>
            </a:p>
          </p:txBody>
        </p:sp>
        <p:sp>
          <p:nvSpPr>
            <p:cNvPr id="57597" name="Rectangle 253"/>
            <p:cNvSpPr>
              <a:spLocks noChangeArrowheads="1"/>
            </p:cNvSpPr>
            <p:nvPr/>
          </p:nvSpPr>
          <p:spPr bwMode="auto">
            <a:xfrm>
              <a:off x="5139" y="2419"/>
              <a:ext cx="154" cy="2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598" name="Rectangle 254"/>
            <p:cNvSpPr>
              <a:spLocks noChangeArrowheads="1"/>
            </p:cNvSpPr>
            <p:nvPr/>
          </p:nvSpPr>
          <p:spPr bwMode="auto">
            <a:xfrm>
              <a:off x="5363" y="1827"/>
              <a:ext cx="10" cy="464"/>
            </a:xfrm>
            <a:prstGeom prst="rect">
              <a:avLst/>
            </a:prstGeom>
            <a:solidFill>
              <a:srgbClr val="BABABA"/>
            </a:solidFill>
            <a:ln w="0">
              <a:solidFill>
                <a:srgbClr val="BABABA"/>
              </a:solidFill>
              <a:miter lim="800000"/>
              <a:headEnd/>
              <a:tailEnd/>
            </a:ln>
          </p:spPr>
          <p:txBody>
            <a:bodyPr/>
            <a:lstStyle/>
            <a:p>
              <a:endParaRPr lang="cs-CZ"/>
            </a:p>
          </p:txBody>
        </p:sp>
        <p:sp>
          <p:nvSpPr>
            <p:cNvPr id="57599" name="Rectangle 255"/>
            <p:cNvSpPr>
              <a:spLocks noChangeArrowheads="1"/>
            </p:cNvSpPr>
            <p:nvPr/>
          </p:nvSpPr>
          <p:spPr bwMode="auto">
            <a:xfrm>
              <a:off x="5363" y="1827"/>
              <a:ext cx="10" cy="46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7600" name="Rectangle 256"/>
            <p:cNvSpPr>
              <a:spLocks noChangeArrowheads="1"/>
            </p:cNvSpPr>
            <p:nvPr/>
          </p:nvSpPr>
          <p:spPr bwMode="auto">
            <a:xfrm flipH="1">
              <a:off x="4882" y="3309"/>
              <a:ext cx="41" cy="4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601" name="Rectangle 257"/>
            <p:cNvSpPr>
              <a:spLocks noChangeArrowheads="1"/>
            </p:cNvSpPr>
            <p:nvPr/>
          </p:nvSpPr>
          <p:spPr bwMode="auto">
            <a:xfrm flipH="1">
              <a:off x="4882" y="2815"/>
              <a:ext cx="41" cy="4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57602" name="Picture 258"/>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368" y="2775"/>
              <a:ext cx="106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603" name="Rectangle 259"/>
          <p:cNvSpPr>
            <a:spLocks noChangeArrowheads="1"/>
          </p:cNvSpPr>
          <p:nvPr/>
        </p:nvSpPr>
        <p:spPr bwMode="auto">
          <a:xfrm>
            <a:off x="8069263" y="4305300"/>
            <a:ext cx="42862" cy="1127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604" name="Rectangle 260"/>
          <p:cNvSpPr>
            <a:spLocks noChangeArrowheads="1"/>
          </p:cNvSpPr>
          <p:nvPr/>
        </p:nvSpPr>
        <p:spPr bwMode="auto">
          <a:xfrm>
            <a:off x="7951788" y="3514725"/>
            <a:ext cx="347662" cy="1000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605" name="Rectangle 261"/>
          <p:cNvSpPr>
            <a:spLocks noChangeArrowheads="1"/>
          </p:cNvSpPr>
          <p:nvPr/>
        </p:nvSpPr>
        <p:spPr bwMode="auto">
          <a:xfrm>
            <a:off x="8059738" y="3514725"/>
            <a:ext cx="131762" cy="1000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606" name="Rectangle 262"/>
          <p:cNvSpPr>
            <a:spLocks noChangeArrowheads="1"/>
          </p:cNvSpPr>
          <p:nvPr/>
        </p:nvSpPr>
        <p:spPr bwMode="auto">
          <a:xfrm>
            <a:off x="8101013" y="3514725"/>
            <a:ext cx="42862" cy="1000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57607" name="Picture 2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5438" y="3346450"/>
            <a:ext cx="36195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608" name="Rectangle 264"/>
          <p:cNvSpPr>
            <a:spLocks noChangeArrowheads="1"/>
          </p:cNvSpPr>
          <p:nvPr/>
        </p:nvSpPr>
        <p:spPr bwMode="auto">
          <a:xfrm>
            <a:off x="5407025" y="3517900"/>
            <a:ext cx="347663" cy="1000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609" name="Rectangle 265"/>
          <p:cNvSpPr>
            <a:spLocks noChangeArrowheads="1"/>
          </p:cNvSpPr>
          <p:nvPr/>
        </p:nvSpPr>
        <p:spPr bwMode="auto">
          <a:xfrm>
            <a:off x="8067675" y="4294188"/>
            <a:ext cx="50800" cy="13176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610" name="AutoShape 266"/>
          <p:cNvSpPr>
            <a:spLocks noChangeArrowheads="1"/>
          </p:cNvSpPr>
          <p:nvPr/>
        </p:nvSpPr>
        <p:spPr bwMode="auto">
          <a:xfrm rot="-5400000">
            <a:off x="7833519" y="5103019"/>
            <a:ext cx="528638" cy="171450"/>
          </a:xfrm>
          <a:custGeom>
            <a:avLst/>
            <a:gdLst>
              <a:gd name="G0" fmla="+- 8111 0 0"/>
              <a:gd name="G1" fmla="+- -11730278 0 0"/>
              <a:gd name="G2" fmla="+- 0 0 -11730278"/>
              <a:gd name="T0" fmla="*/ 0 256 1"/>
              <a:gd name="T1" fmla="*/ 180 256 1"/>
              <a:gd name="G3" fmla="+- -11730278 T0 T1"/>
              <a:gd name="T2" fmla="*/ 0 256 1"/>
              <a:gd name="T3" fmla="*/ 90 256 1"/>
              <a:gd name="G4" fmla="+- -11730278 T2 T3"/>
              <a:gd name="G5" fmla="*/ G4 2 1"/>
              <a:gd name="T4" fmla="*/ 90 256 1"/>
              <a:gd name="T5" fmla="*/ 0 256 1"/>
              <a:gd name="G6" fmla="+- -11730278 T4 T5"/>
              <a:gd name="G7" fmla="*/ G6 2 1"/>
              <a:gd name="G8" fmla="abs -117302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11"/>
              <a:gd name="G18" fmla="*/ 8111 1 2"/>
              <a:gd name="G19" fmla="+- G18 5400 0"/>
              <a:gd name="G20" fmla="cos G19 -11730278"/>
              <a:gd name="G21" fmla="sin G19 -11730278"/>
              <a:gd name="G22" fmla="+- G20 10800 0"/>
              <a:gd name="G23" fmla="+- G21 10800 0"/>
              <a:gd name="G24" fmla="+- 10800 0 G20"/>
              <a:gd name="G25" fmla="+- 8111 10800 0"/>
              <a:gd name="G26" fmla="?: G9 G17 G25"/>
              <a:gd name="G27" fmla="?: G9 0 21600"/>
              <a:gd name="G28" fmla="cos 10800 -11730278"/>
              <a:gd name="G29" fmla="sin 10800 -11730278"/>
              <a:gd name="G30" fmla="sin 8111 -11730278"/>
              <a:gd name="G31" fmla="+- G28 10800 0"/>
              <a:gd name="G32" fmla="+- G29 10800 0"/>
              <a:gd name="G33" fmla="+- G30 10800 0"/>
              <a:gd name="G34" fmla="?: G4 0 G31"/>
              <a:gd name="G35" fmla="?: -11730278 G34 0"/>
              <a:gd name="G36" fmla="?: G6 G35 G31"/>
              <a:gd name="G37" fmla="+- 21600 0 G36"/>
              <a:gd name="G38" fmla="?: G4 0 G33"/>
              <a:gd name="G39" fmla="?: -11730278 G38 G32"/>
              <a:gd name="G40" fmla="?: G6 G39 0"/>
              <a:gd name="G41" fmla="?: G4 G32 21600"/>
              <a:gd name="G42" fmla="?: G6 G41 G33"/>
              <a:gd name="T12" fmla="*/ 10800 w 21600"/>
              <a:gd name="T13" fmla="*/ 0 h 21600"/>
              <a:gd name="T14" fmla="*/ 1345 w 21600"/>
              <a:gd name="T15" fmla="*/ 10633 h 21600"/>
              <a:gd name="T16" fmla="*/ 10800 w 21600"/>
              <a:gd name="T17" fmla="*/ 2689 h 21600"/>
              <a:gd name="T18" fmla="*/ 20255 w 21600"/>
              <a:gd name="T19" fmla="*/ 1063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690" y="10657"/>
                </a:moveTo>
                <a:cubicBezTo>
                  <a:pt x="2768" y="6233"/>
                  <a:pt x="6376" y="2689"/>
                  <a:pt x="10800" y="2689"/>
                </a:cubicBezTo>
                <a:cubicBezTo>
                  <a:pt x="15223" y="2689"/>
                  <a:pt x="18831" y="6233"/>
                  <a:pt x="18909" y="10657"/>
                </a:cubicBezTo>
                <a:lnTo>
                  <a:pt x="21598" y="10609"/>
                </a:lnTo>
                <a:cubicBezTo>
                  <a:pt x="21494" y="4720"/>
                  <a:pt x="16690" y="0"/>
                  <a:pt x="10799" y="0"/>
                </a:cubicBezTo>
                <a:cubicBezTo>
                  <a:pt x="4909" y="0"/>
                  <a:pt x="105" y="4720"/>
                  <a:pt x="1" y="10609"/>
                </a:cubicBez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57611" name="Picture 26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2775" y="4999038"/>
            <a:ext cx="16510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612" name="AutoShape 268"/>
          <p:cNvSpPr>
            <a:spLocks noChangeArrowheads="1"/>
          </p:cNvSpPr>
          <p:nvPr/>
        </p:nvSpPr>
        <p:spPr bwMode="auto">
          <a:xfrm rot="5400000" flipH="1">
            <a:off x="7827962" y="5102226"/>
            <a:ext cx="530225" cy="171450"/>
          </a:xfrm>
          <a:custGeom>
            <a:avLst/>
            <a:gdLst>
              <a:gd name="G0" fmla="+- 8111 0 0"/>
              <a:gd name="G1" fmla="+- -11730278 0 0"/>
              <a:gd name="G2" fmla="+- 0 0 -11730278"/>
              <a:gd name="T0" fmla="*/ 0 256 1"/>
              <a:gd name="T1" fmla="*/ 180 256 1"/>
              <a:gd name="G3" fmla="+- -11730278 T0 T1"/>
              <a:gd name="T2" fmla="*/ 0 256 1"/>
              <a:gd name="T3" fmla="*/ 90 256 1"/>
              <a:gd name="G4" fmla="+- -11730278 T2 T3"/>
              <a:gd name="G5" fmla="*/ G4 2 1"/>
              <a:gd name="T4" fmla="*/ 90 256 1"/>
              <a:gd name="T5" fmla="*/ 0 256 1"/>
              <a:gd name="G6" fmla="+- -11730278 T4 T5"/>
              <a:gd name="G7" fmla="*/ G6 2 1"/>
              <a:gd name="G8" fmla="abs -117302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11"/>
              <a:gd name="G18" fmla="*/ 8111 1 2"/>
              <a:gd name="G19" fmla="+- G18 5400 0"/>
              <a:gd name="G20" fmla="cos G19 -11730278"/>
              <a:gd name="G21" fmla="sin G19 -11730278"/>
              <a:gd name="G22" fmla="+- G20 10800 0"/>
              <a:gd name="G23" fmla="+- G21 10800 0"/>
              <a:gd name="G24" fmla="+- 10800 0 G20"/>
              <a:gd name="G25" fmla="+- 8111 10800 0"/>
              <a:gd name="G26" fmla="?: G9 G17 G25"/>
              <a:gd name="G27" fmla="?: G9 0 21600"/>
              <a:gd name="G28" fmla="cos 10800 -11730278"/>
              <a:gd name="G29" fmla="sin 10800 -11730278"/>
              <a:gd name="G30" fmla="sin 8111 -11730278"/>
              <a:gd name="G31" fmla="+- G28 10800 0"/>
              <a:gd name="G32" fmla="+- G29 10800 0"/>
              <a:gd name="G33" fmla="+- G30 10800 0"/>
              <a:gd name="G34" fmla="?: G4 0 G31"/>
              <a:gd name="G35" fmla="?: -11730278 G34 0"/>
              <a:gd name="G36" fmla="?: G6 G35 G31"/>
              <a:gd name="G37" fmla="+- 21600 0 G36"/>
              <a:gd name="G38" fmla="?: G4 0 G33"/>
              <a:gd name="G39" fmla="?: -11730278 G38 G32"/>
              <a:gd name="G40" fmla="?: G6 G39 0"/>
              <a:gd name="G41" fmla="?: G4 G32 21600"/>
              <a:gd name="G42" fmla="?: G6 G41 G33"/>
              <a:gd name="T12" fmla="*/ 10800 w 21600"/>
              <a:gd name="T13" fmla="*/ 0 h 21600"/>
              <a:gd name="T14" fmla="*/ 1345 w 21600"/>
              <a:gd name="T15" fmla="*/ 10633 h 21600"/>
              <a:gd name="T16" fmla="*/ 10800 w 21600"/>
              <a:gd name="T17" fmla="*/ 2689 h 21600"/>
              <a:gd name="T18" fmla="*/ 20255 w 21600"/>
              <a:gd name="T19" fmla="*/ 1063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690" y="10657"/>
                </a:moveTo>
                <a:cubicBezTo>
                  <a:pt x="2768" y="6233"/>
                  <a:pt x="6376" y="2689"/>
                  <a:pt x="10800" y="2689"/>
                </a:cubicBezTo>
                <a:cubicBezTo>
                  <a:pt x="15223" y="2689"/>
                  <a:pt x="18831" y="6233"/>
                  <a:pt x="18909" y="10657"/>
                </a:cubicBezTo>
                <a:lnTo>
                  <a:pt x="21598" y="10609"/>
                </a:lnTo>
                <a:cubicBezTo>
                  <a:pt x="21494" y="4720"/>
                  <a:pt x="16690" y="0"/>
                  <a:pt x="10799" y="0"/>
                </a:cubicBezTo>
                <a:cubicBezTo>
                  <a:pt x="4909" y="0"/>
                  <a:pt x="105" y="4720"/>
                  <a:pt x="1" y="10609"/>
                </a:cubicBez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57613" name="Picture 26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0363" y="4927600"/>
            <a:ext cx="2063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614" name="Picture 2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75" y="5710238"/>
            <a:ext cx="109855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7615" name="Group 271"/>
          <p:cNvGrpSpPr>
            <a:grpSpLocks/>
          </p:cNvGrpSpPr>
          <p:nvPr/>
        </p:nvGrpSpPr>
        <p:grpSpPr bwMode="auto">
          <a:xfrm>
            <a:off x="5622925" y="5521325"/>
            <a:ext cx="2495550" cy="787400"/>
            <a:chOff x="3526" y="3287"/>
            <a:chExt cx="1572" cy="496"/>
          </a:xfrm>
        </p:grpSpPr>
        <p:sp>
          <p:nvSpPr>
            <p:cNvPr id="57616" name="Line 272"/>
            <p:cNvSpPr>
              <a:spLocks noChangeShapeType="1"/>
            </p:cNvSpPr>
            <p:nvPr/>
          </p:nvSpPr>
          <p:spPr bwMode="auto">
            <a:xfrm flipH="1">
              <a:off x="4658" y="3287"/>
              <a:ext cx="0" cy="2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7617" name="Line 273"/>
            <p:cNvSpPr>
              <a:spLocks noChangeShapeType="1"/>
            </p:cNvSpPr>
            <p:nvPr/>
          </p:nvSpPr>
          <p:spPr bwMode="auto">
            <a:xfrm flipH="1">
              <a:off x="5098" y="3301"/>
              <a:ext cx="0" cy="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7618" name="Line 274"/>
            <p:cNvSpPr>
              <a:spLocks noChangeShapeType="1"/>
            </p:cNvSpPr>
            <p:nvPr/>
          </p:nvSpPr>
          <p:spPr bwMode="auto">
            <a:xfrm flipH="1">
              <a:off x="3786" y="3523"/>
              <a:ext cx="870" cy="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7619" name="AutoShape 275"/>
            <p:cNvSpPr>
              <a:spLocks noChangeArrowheads="1"/>
            </p:cNvSpPr>
            <p:nvPr/>
          </p:nvSpPr>
          <p:spPr bwMode="auto">
            <a:xfrm rot="16200000" flipH="1">
              <a:off x="3464" y="3452"/>
              <a:ext cx="393" cy="27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620" name="Line 276"/>
            <p:cNvSpPr>
              <a:spLocks noChangeShapeType="1"/>
            </p:cNvSpPr>
            <p:nvPr/>
          </p:nvSpPr>
          <p:spPr bwMode="auto">
            <a:xfrm flipH="1">
              <a:off x="3794" y="3661"/>
              <a:ext cx="129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57621" name="Text Box 277"/>
          <p:cNvSpPr txBox="1">
            <a:spLocks noChangeArrowheads="1"/>
          </p:cNvSpPr>
          <p:nvPr/>
        </p:nvSpPr>
        <p:spPr bwMode="auto">
          <a:xfrm>
            <a:off x="422275" y="4456113"/>
            <a:ext cx="53736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cs-CZ" sz="1600">
                <a:latin typeface="Arial" panose="020B0604020202020204" pitchFamily="34" charset="0"/>
              </a:rPr>
              <a:t>The oscillating ions induce an image current into the two outer halves of the orbitrap, which can be detected using a differential amplifier </a:t>
            </a:r>
          </a:p>
        </p:txBody>
      </p:sp>
      <p:sp>
        <p:nvSpPr>
          <p:cNvPr id="57622" name="Text Box 278"/>
          <p:cNvSpPr txBox="1">
            <a:spLocks noChangeArrowheads="1"/>
          </p:cNvSpPr>
          <p:nvPr/>
        </p:nvSpPr>
        <p:spPr bwMode="auto">
          <a:xfrm>
            <a:off x="422275" y="5776913"/>
            <a:ext cx="38592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cs-CZ" sz="1600">
                <a:latin typeface="Arial" panose="020B0604020202020204" pitchFamily="34" charset="0"/>
              </a:rPr>
              <a:t>Ions generate a sinusoidal wave signal</a:t>
            </a:r>
          </a:p>
        </p:txBody>
      </p:sp>
      <p:sp>
        <p:nvSpPr>
          <p:cNvPr id="57623" name="Text Box 279"/>
          <p:cNvSpPr txBox="1">
            <a:spLocks noChangeArrowheads="1"/>
          </p:cNvSpPr>
          <p:nvPr/>
        </p:nvSpPr>
        <p:spPr bwMode="auto">
          <a:xfrm>
            <a:off x="539750" y="2647950"/>
            <a:ext cx="1182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b="1">
                <a:latin typeface="Britannic Bold" panose="020B0903060703020204" pitchFamily="34" charset="0"/>
              </a:rPr>
              <a:t>API Ion Source</a:t>
            </a:r>
          </a:p>
        </p:txBody>
      </p:sp>
      <p:sp>
        <p:nvSpPr>
          <p:cNvPr id="57624" name="Text Box 280"/>
          <p:cNvSpPr txBox="1">
            <a:spLocks noChangeArrowheads="1"/>
          </p:cNvSpPr>
          <p:nvPr/>
        </p:nvSpPr>
        <p:spPr bwMode="auto">
          <a:xfrm>
            <a:off x="7770813" y="2636838"/>
            <a:ext cx="622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b="1">
                <a:latin typeface="Britannic Bold" panose="020B0903060703020204" pitchFamily="34" charset="0"/>
              </a:rPr>
              <a:t>C-Trap</a:t>
            </a:r>
          </a:p>
        </p:txBody>
      </p:sp>
      <p:sp>
        <p:nvSpPr>
          <p:cNvPr id="57625" name="Text Box 281"/>
          <p:cNvSpPr txBox="1">
            <a:spLocks noChangeArrowheads="1"/>
          </p:cNvSpPr>
          <p:nvPr/>
        </p:nvSpPr>
        <p:spPr bwMode="auto">
          <a:xfrm>
            <a:off x="4951413" y="2636838"/>
            <a:ext cx="1228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b="1">
                <a:latin typeface="Britannic Bold" panose="020B0903060703020204" pitchFamily="34" charset="0"/>
              </a:rPr>
              <a:t>Linear Ion Trap</a:t>
            </a:r>
          </a:p>
        </p:txBody>
      </p:sp>
      <p:sp>
        <p:nvSpPr>
          <p:cNvPr id="57626" name="Text Box 282"/>
          <p:cNvSpPr txBox="1">
            <a:spLocks noChangeArrowheads="1"/>
          </p:cNvSpPr>
          <p:nvPr/>
        </p:nvSpPr>
        <p:spPr bwMode="auto">
          <a:xfrm>
            <a:off x="5837238" y="5013325"/>
            <a:ext cx="750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b="1">
                <a:latin typeface="Britannic Bold" panose="020B0903060703020204" pitchFamily="34" charset="0"/>
              </a:rPr>
              <a:t>Orbitrap</a:t>
            </a:r>
          </a:p>
        </p:txBody>
      </p:sp>
      <p:pic>
        <p:nvPicPr>
          <p:cNvPr id="57628" name="Picture 2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549275"/>
            <a:ext cx="3024187" cy="18192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629" name="Text Box 28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280" name="Text Box 517"/>
          <p:cNvSpPr txBox="1">
            <a:spLocks noChangeArrowheads="1"/>
          </p:cNvSpPr>
          <p:nvPr/>
        </p:nvSpPr>
        <p:spPr bwMode="auto">
          <a:xfrm>
            <a:off x="6099175" y="6323013"/>
            <a:ext cx="28578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a:t> with permission Ing. Petr Verner (Thermo)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00521 -0.00116 L 0.2783 -0.00023 " pathEditMode="relative" rAng="0" ptsTypes="AA">
                                      <p:cBhvr>
                                        <p:cTn id="6" dur="2000" fill="hold"/>
                                        <p:tgtEl>
                                          <p:spTgt spid="57608"/>
                                        </p:tgtEl>
                                        <p:attrNameLst>
                                          <p:attrName>ppt_x</p:attrName>
                                          <p:attrName>ppt_y</p:attrName>
                                        </p:attrNameLst>
                                      </p:cBhvr>
                                      <p:rCtr x="14167" y="46"/>
                                    </p:animMotion>
                                  </p:childTnLst>
                                  <p:subTnLst>
                                    <p:set>
                                      <p:cBhvr override="childStyle">
                                        <p:cTn dur="1" fill="hold" display="0" masterRel="sameClick" afterEffect="1">
                                          <p:stCondLst>
                                            <p:cond evt="end" delay="0">
                                              <p:tn val="5"/>
                                            </p:cond>
                                          </p:stCondLst>
                                        </p:cTn>
                                        <p:tgtEl>
                                          <p:spTgt spid="57608"/>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5760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xit" presetSubtype="0" fill="hold" grpId="0" nodeType="clickEffect">
                                  <p:stCondLst>
                                    <p:cond delay="0"/>
                                  </p:stCondLst>
                                  <p:childTnLst>
                                    <p:animEffect transition="out" filter="dissolve">
                                      <p:cBhvr>
                                        <p:cTn id="12" dur="500"/>
                                        <p:tgtEl>
                                          <p:spTgt spid="57604"/>
                                        </p:tgtEl>
                                      </p:cBhvr>
                                    </p:animEffect>
                                    <p:set>
                                      <p:cBhvr>
                                        <p:cTn id="13" dur="1" fill="hold">
                                          <p:stCondLst>
                                            <p:cond delay="499"/>
                                          </p:stCondLst>
                                        </p:cTn>
                                        <p:tgtEl>
                                          <p:spTgt spid="57604"/>
                                        </p:tgtEl>
                                        <p:attrNameLst>
                                          <p:attrName>style.visibility</p:attrName>
                                        </p:attrNameLst>
                                      </p:cBhvr>
                                      <p:to>
                                        <p:strVal val="hidden"/>
                                      </p:to>
                                    </p:set>
                                  </p:childTnLst>
                                </p:cTn>
                              </p:par>
                            </p:childTnLst>
                          </p:cTn>
                        </p:par>
                        <p:par>
                          <p:cTn id="14" fill="hold" nodeType="afterGroup">
                            <p:stCondLst>
                              <p:cond delay="500"/>
                            </p:stCondLst>
                            <p:childTnLst>
                              <p:par>
                                <p:cTn id="15" presetID="9" presetClass="exit" presetSubtype="0" fill="hold" grpId="0" nodeType="afterEffect">
                                  <p:stCondLst>
                                    <p:cond delay="0"/>
                                  </p:stCondLst>
                                  <p:childTnLst>
                                    <p:animEffect transition="out" filter="dissolve">
                                      <p:cBhvr>
                                        <p:cTn id="16" dur="500"/>
                                        <p:tgtEl>
                                          <p:spTgt spid="57605"/>
                                        </p:tgtEl>
                                      </p:cBhvr>
                                    </p:animEffect>
                                    <p:set>
                                      <p:cBhvr>
                                        <p:cTn id="17" dur="1" fill="hold">
                                          <p:stCondLst>
                                            <p:cond delay="499"/>
                                          </p:stCondLst>
                                        </p:cTn>
                                        <p:tgtEl>
                                          <p:spTgt spid="57605"/>
                                        </p:tgtEl>
                                        <p:attrNameLst>
                                          <p:attrName>style.visibility</p:attrName>
                                        </p:attrNameLst>
                                      </p:cBhvr>
                                      <p:to>
                                        <p:strVal val="hidden"/>
                                      </p:to>
                                    </p:set>
                                  </p:childTnLst>
                                </p:cTn>
                              </p:par>
                            </p:childTnLst>
                          </p:cTn>
                        </p:par>
                        <p:par>
                          <p:cTn id="18" fill="hold" nodeType="afterGroup">
                            <p:stCondLst>
                              <p:cond delay="1000"/>
                            </p:stCondLst>
                            <p:childTnLst>
                              <p:par>
                                <p:cTn id="19" presetID="42" presetClass="path" presetSubtype="0" accel="50000" fill="hold" grpId="0" nodeType="afterEffect">
                                  <p:stCondLst>
                                    <p:cond delay="0"/>
                                  </p:stCondLst>
                                  <p:childTnLst>
                                    <p:animMotion origin="layout" path="M 0.00035 0.00023 L 0.00035 0.11088 " pathEditMode="relative" rAng="0" ptsTypes="AA">
                                      <p:cBhvr>
                                        <p:cTn id="20" dur="300" fill="hold"/>
                                        <p:tgtEl>
                                          <p:spTgt spid="57606"/>
                                        </p:tgtEl>
                                        <p:attrNameLst>
                                          <p:attrName>ppt_x</p:attrName>
                                          <p:attrName>ppt_y</p:attrName>
                                        </p:attrNameLst>
                                      </p:cBhvr>
                                      <p:rCtr x="0" y="5532"/>
                                    </p:animMotion>
                                  </p:childTnLst>
                                  <p:subTnLst>
                                    <p:set>
                                      <p:cBhvr override="childStyle">
                                        <p:cTn dur="1" fill="hold" display="0" masterRel="sameClick" afterEffect="1">
                                          <p:stCondLst>
                                            <p:cond evt="end" delay="0">
                                              <p:tn val="19"/>
                                            </p:cond>
                                          </p:stCondLst>
                                        </p:cTn>
                                        <p:tgtEl>
                                          <p:spTgt spid="57606"/>
                                        </p:tgtEl>
                                        <p:attrNameLst>
                                          <p:attrName>style.visibility</p:attrName>
                                        </p:attrNameLst>
                                      </p:cBhvr>
                                      <p:to>
                                        <p:strVal val="hidden"/>
                                      </p:to>
                                    </p:set>
                                  </p:subTnLst>
                                </p:cTn>
                              </p:par>
                            </p:childTnLst>
                          </p:cTn>
                        </p:par>
                        <p:par>
                          <p:cTn id="21" fill="hold" nodeType="afterGroup">
                            <p:stCondLst>
                              <p:cond delay="1300"/>
                            </p:stCondLst>
                            <p:childTnLst>
                              <p:par>
                                <p:cTn id="22" presetID="1" presetClass="exit" presetSubtype="0" fill="hold" grpId="0" nodeType="afterEffect">
                                  <p:stCondLst>
                                    <p:cond delay="0"/>
                                  </p:stCondLst>
                                  <p:childTnLst>
                                    <p:set>
                                      <p:cBhvr>
                                        <p:cTn id="23" dur="1" fill="hold">
                                          <p:stCondLst>
                                            <p:cond delay="0"/>
                                          </p:stCondLst>
                                        </p:cTn>
                                        <p:tgtEl>
                                          <p:spTgt spid="57609"/>
                                        </p:tgtEl>
                                        <p:attrNameLst>
                                          <p:attrName>style.visibility</p:attrName>
                                        </p:attrNameLst>
                                      </p:cBhvr>
                                      <p:to>
                                        <p:strVal val="hidden"/>
                                      </p:to>
                                    </p:set>
                                  </p:childTnLst>
                                </p:cTn>
                              </p:par>
                            </p:childTnLst>
                          </p:cTn>
                        </p:par>
                        <p:par>
                          <p:cTn id="24" fill="hold" nodeType="afterGroup">
                            <p:stCondLst>
                              <p:cond delay="1300"/>
                            </p:stCondLst>
                            <p:childTnLst>
                              <p:par>
                                <p:cTn id="25" presetID="42" presetClass="path" presetSubtype="0" fill="hold" grpId="0" nodeType="afterEffect">
                                  <p:stCondLst>
                                    <p:cond delay="0"/>
                                  </p:stCondLst>
                                  <p:childTnLst>
                                    <p:animMotion origin="layout" path="M 0.00035 0.00023 L 0.00035 0.11088 " pathEditMode="relative" rAng="0" ptsTypes="AA">
                                      <p:cBhvr>
                                        <p:cTn id="26" dur="300" fill="hold"/>
                                        <p:tgtEl>
                                          <p:spTgt spid="57603"/>
                                        </p:tgtEl>
                                        <p:attrNameLst>
                                          <p:attrName>ppt_x</p:attrName>
                                          <p:attrName>ppt_y</p:attrName>
                                        </p:attrNameLst>
                                      </p:cBhvr>
                                      <p:rCtr x="0" y="5532"/>
                                    </p:animMotion>
                                  </p:childTnLst>
                                  <p:subTnLst>
                                    <p:set>
                                      <p:cBhvr override="childStyle">
                                        <p:cTn dur="1" fill="hold" display="0" masterRel="sameClick" afterEffect="1">
                                          <p:stCondLst>
                                            <p:cond evt="end" delay="0">
                                              <p:tn val="25"/>
                                            </p:cond>
                                          </p:stCondLst>
                                        </p:cTn>
                                        <p:tgtEl>
                                          <p:spTgt spid="57603"/>
                                        </p:tgtEl>
                                        <p:attrNameLst>
                                          <p:attrName>style.visibility</p:attrName>
                                        </p:attrNameLst>
                                      </p:cBhvr>
                                      <p:to>
                                        <p:strVal val="hidden"/>
                                      </p:to>
                                    </p:set>
                                  </p:subTnLst>
                                </p:cTn>
                              </p:par>
                            </p:childTnLst>
                          </p:cTn>
                        </p:par>
                        <p:par>
                          <p:cTn id="27" fill="hold" nodeType="afterGroup">
                            <p:stCondLst>
                              <p:cond delay="1600"/>
                            </p:stCondLst>
                            <p:childTnLst>
                              <p:par>
                                <p:cTn id="28" presetID="1" presetClass="exit" presetSubtype="0" fill="hold" nodeType="afterEffect">
                                  <p:stCondLst>
                                    <p:cond delay="0"/>
                                  </p:stCondLst>
                                  <p:childTnLst>
                                    <p:set>
                                      <p:cBhvr>
                                        <p:cTn id="29" dur="1" fill="hold">
                                          <p:stCondLst>
                                            <p:cond delay="0"/>
                                          </p:stCondLst>
                                        </p:cTn>
                                        <p:tgtEl>
                                          <p:spTgt spid="57613"/>
                                        </p:tgtEl>
                                        <p:attrNameLst>
                                          <p:attrName>style.visibility</p:attrName>
                                        </p:attrNameLst>
                                      </p:cBhvr>
                                      <p:to>
                                        <p:strVal val="hidden"/>
                                      </p:to>
                                    </p:set>
                                  </p:childTnLst>
                                </p:cTn>
                              </p:par>
                              <p:par>
                                <p:cTn id="30" presetID="35" presetClass="path" presetSubtype="0" repeatCount="indefinite" accel="50000" decel="50000" autoRev="1" fill="hold" grpId="0" nodeType="withEffect">
                                  <p:stCondLst>
                                    <p:cond delay="0"/>
                                  </p:stCondLst>
                                  <p:childTnLst>
                                    <p:animMotion origin="layout" path="M -1.66667E-6 4.44444E-6 L -0.06701 -0.00024 " pathEditMode="relative" rAng="0" ptsTypes="AA">
                                      <p:cBhvr>
                                        <p:cTn id="31" dur="500" fill="hold"/>
                                        <p:tgtEl>
                                          <p:spTgt spid="57612"/>
                                        </p:tgtEl>
                                        <p:attrNameLst>
                                          <p:attrName>ppt_x</p:attrName>
                                          <p:attrName>ppt_y</p:attrName>
                                        </p:attrNameLst>
                                      </p:cBhvr>
                                      <p:rCtr x="-3351" y="-23"/>
                                    </p:animMotion>
                                  </p:childTnLst>
                                </p:cTn>
                              </p:par>
                              <p:par>
                                <p:cTn id="32" presetID="35" presetClass="path" presetSubtype="0" repeatCount="indefinite" accel="50000" decel="50000" autoRev="1" fill="remove" grpId="0" nodeType="withEffect">
                                  <p:stCondLst>
                                    <p:cond delay="0"/>
                                  </p:stCondLst>
                                  <p:childTnLst>
                                    <p:animMotion origin="layout" path="M -4.44444E-6 1.48148E-6 L -0.06666 -0.00023 " pathEditMode="relative" rAng="0" ptsTypes="AA">
                                      <p:cBhvr>
                                        <p:cTn id="33" dur="500" fill="hold"/>
                                        <p:tgtEl>
                                          <p:spTgt spid="57610"/>
                                        </p:tgtEl>
                                        <p:attrNameLst>
                                          <p:attrName>ppt_x</p:attrName>
                                          <p:attrName>ppt_y</p:attrName>
                                        </p:attrNameLst>
                                      </p:cBhvr>
                                      <p:rCtr x="-3333" y="-23"/>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7621"/>
                                        </p:tgtEl>
                                        <p:attrNameLst>
                                          <p:attrName>style.visibility</p:attrName>
                                        </p:attrNameLst>
                                      </p:cBhvr>
                                      <p:to>
                                        <p:strVal val="visible"/>
                                      </p:to>
                                    </p:set>
                                  </p:childTnLst>
                                </p:cTn>
                              </p:par>
                              <p:par>
                                <p:cTn id="38" presetID="1" presetClass="entr" presetSubtype="0" fill="hold" nodeType="withEffect">
                                  <p:stCondLst>
                                    <p:cond delay="5000"/>
                                  </p:stCondLst>
                                  <p:childTnLst>
                                    <p:set>
                                      <p:cBhvr>
                                        <p:cTn id="39" dur="1" fill="hold">
                                          <p:stCondLst>
                                            <p:cond delay="0"/>
                                          </p:stCondLst>
                                        </p:cTn>
                                        <p:tgtEl>
                                          <p:spTgt spid="57615"/>
                                        </p:tgtEl>
                                        <p:attrNameLst>
                                          <p:attrName>style.visibility</p:attrName>
                                        </p:attrNameLst>
                                      </p:cBhvr>
                                      <p:to>
                                        <p:strVal val="visible"/>
                                      </p:to>
                                    </p:set>
                                  </p:childTnLst>
                                </p:cTn>
                              </p:par>
                            </p:childTnLst>
                          </p:cTn>
                        </p:par>
                        <p:par>
                          <p:cTn id="40" fill="hold" nodeType="afterGroup">
                            <p:stCondLst>
                              <p:cond delay="5000"/>
                            </p:stCondLst>
                            <p:childTnLst>
                              <p:par>
                                <p:cTn id="41" presetID="1" presetClass="entr" presetSubtype="0" fill="hold" nodeType="afterEffect">
                                  <p:stCondLst>
                                    <p:cond delay="1000"/>
                                  </p:stCondLst>
                                  <p:childTnLst>
                                    <p:set>
                                      <p:cBhvr>
                                        <p:cTn id="42" dur="1" fill="hold">
                                          <p:stCondLst>
                                            <p:cond delay="0"/>
                                          </p:stCondLst>
                                        </p:cTn>
                                        <p:tgtEl>
                                          <p:spTgt spid="57614"/>
                                        </p:tgtEl>
                                        <p:attrNameLst>
                                          <p:attrName>style.visibility</p:attrName>
                                        </p:attrNameLst>
                                      </p:cBhvr>
                                      <p:to>
                                        <p:strVal val="visible"/>
                                      </p:to>
                                    </p:set>
                                  </p:childTnLst>
                                </p:cTn>
                              </p:par>
                              <p:par>
                                <p:cTn id="43" presetID="1" presetClass="entr" presetSubtype="0" fill="hold" grpId="0" nodeType="withEffect">
                                  <p:stCondLst>
                                    <p:cond delay="1000"/>
                                  </p:stCondLst>
                                  <p:childTnLst>
                                    <p:set>
                                      <p:cBhvr>
                                        <p:cTn id="44" dur="1" fill="hold">
                                          <p:stCondLst>
                                            <p:cond delay="0"/>
                                          </p:stCondLst>
                                        </p:cTn>
                                        <p:tgtEl>
                                          <p:spTgt spid="57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3" grpId="0" animBg="1"/>
      <p:bldP spid="57604" grpId="0" animBg="1"/>
      <p:bldP spid="57605" grpId="0" animBg="1"/>
      <p:bldP spid="57606" grpId="0" animBg="1"/>
      <p:bldP spid="57608" grpId="0" animBg="1"/>
      <p:bldP spid="57609" grpId="0" animBg="1"/>
      <p:bldP spid="57610" grpId="0" animBg="1"/>
      <p:bldP spid="57612" grpId="0" animBg="1"/>
      <p:bldP spid="57621" grpId="0"/>
      <p:bldP spid="576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95" name="Line 271"/>
          <p:cNvSpPr>
            <a:spLocks noChangeShapeType="1"/>
          </p:cNvSpPr>
          <p:nvPr/>
        </p:nvSpPr>
        <p:spPr bwMode="auto">
          <a:xfrm>
            <a:off x="804863" y="5373688"/>
            <a:ext cx="6243637"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096" name="Line 272"/>
          <p:cNvSpPr>
            <a:spLocks noChangeShapeType="1"/>
          </p:cNvSpPr>
          <p:nvPr/>
        </p:nvSpPr>
        <p:spPr bwMode="auto">
          <a:xfrm>
            <a:off x="855663"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097" name="Line 273"/>
          <p:cNvSpPr>
            <a:spLocks noChangeShapeType="1"/>
          </p:cNvSpPr>
          <p:nvPr/>
        </p:nvSpPr>
        <p:spPr bwMode="auto">
          <a:xfrm>
            <a:off x="102393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098" name="Line 274"/>
          <p:cNvSpPr>
            <a:spLocks noChangeShapeType="1"/>
          </p:cNvSpPr>
          <p:nvPr/>
        </p:nvSpPr>
        <p:spPr bwMode="auto">
          <a:xfrm>
            <a:off x="1185863"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099" name="Line 275"/>
          <p:cNvSpPr>
            <a:spLocks noChangeShapeType="1"/>
          </p:cNvSpPr>
          <p:nvPr/>
        </p:nvSpPr>
        <p:spPr bwMode="auto">
          <a:xfrm>
            <a:off x="150653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0" name="Line 276"/>
          <p:cNvSpPr>
            <a:spLocks noChangeShapeType="1"/>
          </p:cNvSpPr>
          <p:nvPr/>
        </p:nvSpPr>
        <p:spPr bwMode="auto">
          <a:xfrm>
            <a:off x="166687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1" name="Line 277"/>
          <p:cNvSpPr>
            <a:spLocks noChangeShapeType="1"/>
          </p:cNvSpPr>
          <p:nvPr/>
        </p:nvSpPr>
        <p:spPr bwMode="auto">
          <a:xfrm>
            <a:off x="182880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2" name="Line 278"/>
          <p:cNvSpPr>
            <a:spLocks noChangeShapeType="1"/>
          </p:cNvSpPr>
          <p:nvPr/>
        </p:nvSpPr>
        <p:spPr bwMode="auto">
          <a:xfrm>
            <a:off x="198913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3" name="Line 279"/>
          <p:cNvSpPr>
            <a:spLocks noChangeShapeType="1"/>
          </p:cNvSpPr>
          <p:nvPr/>
        </p:nvSpPr>
        <p:spPr bwMode="auto">
          <a:xfrm>
            <a:off x="2309813"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4" name="Line 280"/>
          <p:cNvSpPr>
            <a:spLocks noChangeShapeType="1"/>
          </p:cNvSpPr>
          <p:nvPr/>
        </p:nvSpPr>
        <p:spPr bwMode="auto">
          <a:xfrm>
            <a:off x="247173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5" name="Line 281"/>
          <p:cNvSpPr>
            <a:spLocks noChangeShapeType="1"/>
          </p:cNvSpPr>
          <p:nvPr/>
        </p:nvSpPr>
        <p:spPr bwMode="auto">
          <a:xfrm>
            <a:off x="263207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6" name="Line 282"/>
          <p:cNvSpPr>
            <a:spLocks noChangeShapeType="1"/>
          </p:cNvSpPr>
          <p:nvPr/>
        </p:nvSpPr>
        <p:spPr bwMode="auto">
          <a:xfrm>
            <a:off x="2792413"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7" name="Line 283"/>
          <p:cNvSpPr>
            <a:spLocks noChangeShapeType="1"/>
          </p:cNvSpPr>
          <p:nvPr/>
        </p:nvSpPr>
        <p:spPr bwMode="auto">
          <a:xfrm>
            <a:off x="311467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8" name="Line 284"/>
          <p:cNvSpPr>
            <a:spLocks noChangeShapeType="1"/>
          </p:cNvSpPr>
          <p:nvPr/>
        </p:nvSpPr>
        <p:spPr bwMode="auto">
          <a:xfrm>
            <a:off x="3275013"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09" name="Line 285"/>
          <p:cNvSpPr>
            <a:spLocks noChangeShapeType="1"/>
          </p:cNvSpPr>
          <p:nvPr/>
        </p:nvSpPr>
        <p:spPr bwMode="auto">
          <a:xfrm>
            <a:off x="343535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0" name="Line 286"/>
          <p:cNvSpPr>
            <a:spLocks noChangeShapeType="1"/>
          </p:cNvSpPr>
          <p:nvPr/>
        </p:nvSpPr>
        <p:spPr bwMode="auto">
          <a:xfrm>
            <a:off x="359727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1" name="Line 287"/>
          <p:cNvSpPr>
            <a:spLocks noChangeShapeType="1"/>
          </p:cNvSpPr>
          <p:nvPr/>
        </p:nvSpPr>
        <p:spPr bwMode="auto">
          <a:xfrm>
            <a:off x="391795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2" name="Line 288"/>
          <p:cNvSpPr>
            <a:spLocks noChangeShapeType="1"/>
          </p:cNvSpPr>
          <p:nvPr/>
        </p:nvSpPr>
        <p:spPr bwMode="auto">
          <a:xfrm>
            <a:off x="407828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3" name="Line 289"/>
          <p:cNvSpPr>
            <a:spLocks noChangeShapeType="1"/>
          </p:cNvSpPr>
          <p:nvPr/>
        </p:nvSpPr>
        <p:spPr bwMode="auto">
          <a:xfrm>
            <a:off x="424815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4" name="Line 290"/>
          <p:cNvSpPr>
            <a:spLocks noChangeShapeType="1"/>
          </p:cNvSpPr>
          <p:nvPr/>
        </p:nvSpPr>
        <p:spPr bwMode="auto">
          <a:xfrm>
            <a:off x="440848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5" name="Line 291"/>
          <p:cNvSpPr>
            <a:spLocks noChangeShapeType="1"/>
          </p:cNvSpPr>
          <p:nvPr/>
        </p:nvSpPr>
        <p:spPr bwMode="auto">
          <a:xfrm>
            <a:off x="473075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6" name="Line 292"/>
          <p:cNvSpPr>
            <a:spLocks noChangeShapeType="1"/>
          </p:cNvSpPr>
          <p:nvPr/>
        </p:nvSpPr>
        <p:spPr bwMode="auto">
          <a:xfrm>
            <a:off x="489108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7" name="Line 293"/>
          <p:cNvSpPr>
            <a:spLocks noChangeShapeType="1"/>
          </p:cNvSpPr>
          <p:nvPr/>
        </p:nvSpPr>
        <p:spPr bwMode="auto">
          <a:xfrm>
            <a:off x="505142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8" name="Line 294"/>
          <p:cNvSpPr>
            <a:spLocks noChangeShapeType="1"/>
          </p:cNvSpPr>
          <p:nvPr/>
        </p:nvSpPr>
        <p:spPr bwMode="auto">
          <a:xfrm>
            <a:off x="521335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19" name="Line 295"/>
          <p:cNvSpPr>
            <a:spLocks noChangeShapeType="1"/>
          </p:cNvSpPr>
          <p:nvPr/>
        </p:nvSpPr>
        <p:spPr bwMode="auto">
          <a:xfrm>
            <a:off x="553402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0" name="Line 296"/>
          <p:cNvSpPr>
            <a:spLocks noChangeShapeType="1"/>
          </p:cNvSpPr>
          <p:nvPr/>
        </p:nvSpPr>
        <p:spPr bwMode="auto">
          <a:xfrm>
            <a:off x="5694363"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1" name="Line 297"/>
          <p:cNvSpPr>
            <a:spLocks noChangeShapeType="1"/>
          </p:cNvSpPr>
          <p:nvPr/>
        </p:nvSpPr>
        <p:spPr bwMode="auto">
          <a:xfrm>
            <a:off x="5856288"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2" name="Line 298"/>
          <p:cNvSpPr>
            <a:spLocks noChangeShapeType="1"/>
          </p:cNvSpPr>
          <p:nvPr/>
        </p:nvSpPr>
        <p:spPr bwMode="auto">
          <a:xfrm>
            <a:off x="601662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3" name="Line 299"/>
          <p:cNvSpPr>
            <a:spLocks noChangeShapeType="1"/>
          </p:cNvSpPr>
          <p:nvPr/>
        </p:nvSpPr>
        <p:spPr bwMode="auto">
          <a:xfrm>
            <a:off x="633730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4" name="Line 300"/>
          <p:cNvSpPr>
            <a:spLocks noChangeShapeType="1"/>
          </p:cNvSpPr>
          <p:nvPr/>
        </p:nvSpPr>
        <p:spPr bwMode="auto">
          <a:xfrm>
            <a:off x="6499225"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5" name="Line 301"/>
          <p:cNvSpPr>
            <a:spLocks noChangeShapeType="1"/>
          </p:cNvSpPr>
          <p:nvPr/>
        </p:nvSpPr>
        <p:spPr bwMode="auto">
          <a:xfrm>
            <a:off x="6659563" y="5373688"/>
            <a:ext cx="1587"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6" name="Line 302"/>
          <p:cNvSpPr>
            <a:spLocks noChangeShapeType="1"/>
          </p:cNvSpPr>
          <p:nvPr/>
        </p:nvSpPr>
        <p:spPr bwMode="auto">
          <a:xfrm>
            <a:off x="6819900" y="5373688"/>
            <a:ext cx="1588" cy="650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7" name="Line 303"/>
          <p:cNvSpPr>
            <a:spLocks noChangeShapeType="1"/>
          </p:cNvSpPr>
          <p:nvPr/>
        </p:nvSpPr>
        <p:spPr bwMode="auto">
          <a:xfrm>
            <a:off x="8207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8" name="Line 304"/>
          <p:cNvSpPr>
            <a:spLocks noChangeShapeType="1"/>
          </p:cNvSpPr>
          <p:nvPr/>
        </p:nvSpPr>
        <p:spPr bwMode="auto">
          <a:xfrm>
            <a:off x="8969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29" name="Line 305"/>
          <p:cNvSpPr>
            <a:spLocks noChangeShapeType="1"/>
          </p:cNvSpPr>
          <p:nvPr/>
        </p:nvSpPr>
        <p:spPr bwMode="auto">
          <a:xfrm>
            <a:off x="9398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0" name="Line 306"/>
          <p:cNvSpPr>
            <a:spLocks noChangeShapeType="1"/>
          </p:cNvSpPr>
          <p:nvPr/>
        </p:nvSpPr>
        <p:spPr bwMode="auto">
          <a:xfrm>
            <a:off x="9826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1" name="Line 307"/>
          <p:cNvSpPr>
            <a:spLocks noChangeShapeType="1"/>
          </p:cNvSpPr>
          <p:nvPr/>
        </p:nvSpPr>
        <p:spPr bwMode="auto">
          <a:xfrm>
            <a:off x="10588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2" name="Line 308"/>
          <p:cNvSpPr>
            <a:spLocks noChangeShapeType="1"/>
          </p:cNvSpPr>
          <p:nvPr/>
        </p:nvSpPr>
        <p:spPr bwMode="auto">
          <a:xfrm>
            <a:off x="11001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3" name="Line 309"/>
          <p:cNvSpPr>
            <a:spLocks noChangeShapeType="1"/>
          </p:cNvSpPr>
          <p:nvPr/>
        </p:nvSpPr>
        <p:spPr bwMode="auto">
          <a:xfrm>
            <a:off x="11430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4" name="Line 310"/>
          <p:cNvSpPr>
            <a:spLocks noChangeShapeType="1"/>
          </p:cNvSpPr>
          <p:nvPr/>
        </p:nvSpPr>
        <p:spPr bwMode="auto">
          <a:xfrm>
            <a:off x="12192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5" name="Line 311"/>
          <p:cNvSpPr>
            <a:spLocks noChangeShapeType="1"/>
          </p:cNvSpPr>
          <p:nvPr/>
        </p:nvSpPr>
        <p:spPr bwMode="auto">
          <a:xfrm>
            <a:off x="12620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6" name="Line 312"/>
          <p:cNvSpPr>
            <a:spLocks noChangeShapeType="1"/>
          </p:cNvSpPr>
          <p:nvPr/>
        </p:nvSpPr>
        <p:spPr bwMode="auto">
          <a:xfrm>
            <a:off x="13033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7" name="Line 313"/>
          <p:cNvSpPr>
            <a:spLocks noChangeShapeType="1"/>
          </p:cNvSpPr>
          <p:nvPr/>
        </p:nvSpPr>
        <p:spPr bwMode="auto">
          <a:xfrm>
            <a:off x="13795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8" name="Line 314"/>
          <p:cNvSpPr>
            <a:spLocks noChangeShapeType="1"/>
          </p:cNvSpPr>
          <p:nvPr/>
        </p:nvSpPr>
        <p:spPr bwMode="auto">
          <a:xfrm>
            <a:off x="14224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39" name="Line 315"/>
          <p:cNvSpPr>
            <a:spLocks noChangeShapeType="1"/>
          </p:cNvSpPr>
          <p:nvPr/>
        </p:nvSpPr>
        <p:spPr bwMode="auto">
          <a:xfrm>
            <a:off x="14652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0" name="Line 316"/>
          <p:cNvSpPr>
            <a:spLocks noChangeShapeType="1"/>
          </p:cNvSpPr>
          <p:nvPr/>
        </p:nvSpPr>
        <p:spPr bwMode="auto">
          <a:xfrm>
            <a:off x="15398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1" name="Line 317"/>
          <p:cNvSpPr>
            <a:spLocks noChangeShapeType="1"/>
          </p:cNvSpPr>
          <p:nvPr/>
        </p:nvSpPr>
        <p:spPr bwMode="auto">
          <a:xfrm>
            <a:off x="15827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2" name="Line 318"/>
          <p:cNvSpPr>
            <a:spLocks noChangeShapeType="1"/>
          </p:cNvSpPr>
          <p:nvPr/>
        </p:nvSpPr>
        <p:spPr bwMode="auto">
          <a:xfrm>
            <a:off x="16256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3" name="Line 319"/>
          <p:cNvSpPr>
            <a:spLocks noChangeShapeType="1"/>
          </p:cNvSpPr>
          <p:nvPr/>
        </p:nvSpPr>
        <p:spPr bwMode="auto">
          <a:xfrm>
            <a:off x="17018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4" name="Line 320"/>
          <p:cNvSpPr>
            <a:spLocks noChangeShapeType="1"/>
          </p:cNvSpPr>
          <p:nvPr/>
        </p:nvSpPr>
        <p:spPr bwMode="auto">
          <a:xfrm>
            <a:off x="17430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5" name="Line 321"/>
          <p:cNvSpPr>
            <a:spLocks noChangeShapeType="1"/>
          </p:cNvSpPr>
          <p:nvPr/>
        </p:nvSpPr>
        <p:spPr bwMode="auto">
          <a:xfrm>
            <a:off x="17859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6" name="Line 322"/>
          <p:cNvSpPr>
            <a:spLocks noChangeShapeType="1"/>
          </p:cNvSpPr>
          <p:nvPr/>
        </p:nvSpPr>
        <p:spPr bwMode="auto">
          <a:xfrm>
            <a:off x="18700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7" name="Line 323"/>
          <p:cNvSpPr>
            <a:spLocks noChangeShapeType="1"/>
          </p:cNvSpPr>
          <p:nvPr/>
        </p:nvSpPr>
        <p:spPr bwMode="auto">
          <a:xfrm>
            <a:off x="19050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8" name="Line 324"/>
          <p:cNvSpPr>
            <a:spLocks noChangeShapeType="1"/>
          </p:cNvSpPr>
          <p:nvPr/>
        </p:nvSpPr>
        <p:spPr bwMode="auto">
          <a:xfrm>
            <a:off x="19462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49" name="Line 325"/>
          <p:cNvSpPr>
            <a:spLocks noChangeShapeType="1"/>
          </p:cNvSpPr>
          <p:nvPr/>
        </p:nvSpPr>
        <p:spPr bwMode="auto">
          <a:xfrm>
            <a:off x="20320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0" name="Line 326"/>
          <p:cNvSpPr>
            <a:spLocks noChangeShapeType="1"/>
          </p:cNvSpPr>
          <p:nvPr/>
        </p:nvSpPr>
        <p:spPr bwMode="auto">
          <a:xfrm>
            <a:off x="20653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1" name="Line 327"/>
          <p:cNvSpPr>
            <a:spLocks noChangeShapeType="1"/>
          </p:cNvSpPr>
          <p:nvPr/>
        </p:nvSpPr>
        <p:spPr bwMode="auto">
          <a:xfrm>
            <a:off x="21082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2" name="Line 328"/>
          <p:cNvSpPr>
            <a:spLocks noChangeShapeType="1"/>
          </p:cNvSpPr>
          <p:nvPr/>
        </p:nvSpPr>
        <p:spPr bwMode="auto">
          <a:xfrm>
            <a:off x="21923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3" name="Line 329"/>
          <p:cNvSpPr>
            <a:spLocks noChangeShapeType="1"/>
          </p:cNvSpPr>
          <p:nvPr/>
        </p:nvSpPr>
        <p:spPr bwMode="auto">
          <a:xfrm>
            <a:off x="22256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4" name="Line 330"/>
          <p:cNvSpPr>
            <a:spLocks noChangeShapeType="1"/>
          </p:cNvSpPr>
          <p:nvPr/>
        </p:nvSpPr>
        <p:spPr bwMode="auto">
          <a:xfrm>
            <a:off x="22685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5" name="Line 331"/>
          <p:cNvSpPr>
            <a:spLocks noChangeShapeType="1"/>
          </p:cNvSpPr>
          <p:nvPr/>
        </p:nvSpPr>
        <p:spPr bwMode="auto">
          <a:xfrm>
            <a:off x="23526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6" name="Line 332"/>
          <p:cNvSpPr>
            <a:spLocks noChangeShapeType="1"/>
          </p:cNvSpPr>
          <p:nvPr/>
        </p:nvSpPr>
        <p:spPr bwMode="auto">
          <a:xfrm>
            <a:off x="23860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7" name="Line 333"/>
          <p:cNvSpPr>
            <a:spLocks noChangeShapeType="1"/>
          </p:cNvSpPr>
          <p:nvPr/>
        </p:nvSpPr>
        <p:spPr bwMode="auto">
          <a:xfrm>
            <a:off x="24288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8" name="Line 334"/>
          <p:cNvSpPr>
            <a:spLocks noChangeShapeType="1"/>
          </p:cNvSpPr>
          <p:nvPr/>
        </p:nvSpPr>
        <p:spPr bwMode="auto">
          <a:xfrm>
            <a:off x="25130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59" name="Line 335"/>
          <p:cNvSpPr>
            <a:spLocks noChangeShapeType="1"/>
          </p:cNvSpPr>
          <p:nvPr/>
        </p:nvSpPr>
        <p:spPr bwMode="auto">
          <a:xfrm>
            <a:off x="25479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0" name="Line 336"/>
          <p:cNvSpPr>
            <a:spLocks noChangeShapeType="1"/>
          </p:cNvSpPr>
          <p:nvPr/>
        </p:nvSpPr>
        <p:spPr bwMode="auto">
          <a:xfrm>
            <a:off x="25892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1" name="Line 337"/>
          <p:cNvSpPr>
            <a:spLocks noChangeShapeType="1"/>
          </p:cNvSpPr>
          <p:nvPr/>
        </p:nvSpPr>
        <p:spPr bwMode="auto">
          <a:xfrm>
            <a:off x="26749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2" name="Line 338"/>
          <p:cNvSpPr>
            <a:spLocks noChangeShapeType="1"/>
          </p:cNvSpPr>
          <p:nvPr/>
        </p:nvSpPr>
        <p:spPr bwMode="auto">
          <a:xfrm>
            <a:off x="27082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3" name="Line 339"/>
          <p:cNvSpPr>
            <a:spLocks noChangeShapeType="1"/>
          </p:cNvSpPr>
          <p:nvPr/>
        </p:nvSpPr>
        <p:spPr bwMode="auto">
          <a:xfrm>
            <a:off x="27511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4" name="Line 340"/>
          <p:cNvSpPr>
            <a:spLocks noChangeShapeType="1"/>
          </p:cNvSpPr>
          <p:nvPr/>
        </p:nvSpPr>
        <p:spPr bwMode="auto">
          <a:xfrm>
            <a:off x="28352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5" name="Line 341"/>
          <p:cNvSpPr>
            <a:spLocks noChangeShapeType="1"/>
          </p:cNvSpPr>
          <p:nvPr/>
        </p:nvSpPr>
        <p:spPr bwMode="auto">
          <a:xfrm>
            <a:off x="28781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6" name="Line 342"/>
          <p:cNvSpPr>
            <a:spLocks noChangeShapeType="1"/>
          </p:cNvSpPr>
          <p:nvPr/>
        </p:nvSpPr>
        <p:spPr bwMode="auto">
          <a:xfrm>
            <a:off x="29114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7" name="Line 343"/>
          <p:cNvSpPr>
            <a:spLocks noChangeShapeType="1"/>
          </p:cNvSpPr>
          <p:nvPr/>
        </p:nvSpPr>
        <p:spPr bwMode="auto">
          <a:xfrm>
            <a:off x="29956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8" name="Line 344"/>
          <p:cNvSpPr>
            <a:spLocks noChangeShapeType="1"/>
          </p:cNvSpPr>
          <p:nvPr/>
        </p:nvSpPr>
        <p:spPr bwMode="auto">
          <a:xfrm>
            <a:off x="30384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69" name="Line 345"/>
          <p:cNvSpPr>
            <a:spLocks noChangeShapeType="1"/>
          </p:cNvSpPr>
          <p:nvPr/>
        </p:nvSpPr>
        <p:spPr bwMode="auto">
          <a:xfrm>
            <a:off x="30718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0" name="Line 346"/>
          <p:cNvSpPr>
            <a:spLocks noChangeShapeType="1"/>
          </p:cNvSpPr>
          <p:nvPr/>
        </p:nvSpPr>
        <p:spPr bwMode="auto">
          <a:xfrm>
            <a:off x="31559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1" name="Line 347"/>
          <p:cNvSpPr>
            <a:spLocks noChangeShapeType="1"/>
          </p:cNvSpPr>
          <p:nvPr/>
        </p:nvSpPr>
        <p:spPr bwMode="auto">
          <a:xfrm>
            <a:off x="31988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2" name="Line 348"/>
          <p:cNvSpPr>
            <a:spLocks noChangeShapeType="1"/>
          </p:cNvSpPr>
          <p:nvPr/>
        </p:nvSpPr>
        <p:spPr bwMode="auto">
          <a:xfrm>
            <a:off x="32321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3" name="Line 349"/>
          <p:cNvSpPr>
            <a:spLocks noChangeShapeType="1"/>
          </p:cNvSpPr>
          <p:nvPr/>
        </p:nvSpPr>
        <p:spPr bwMode="auto">
          <a:xfrm>
            <a:off x="33178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4" name="Line 350"/>
          <p:cNvSpPr>
            <a:spLocks noChangeShapeType="1"/>
          </p:cNvSpPr>
          <p:nvPr/>
        </p:nvSpPr>
        <p:spPr bwMode="auto">
          <a:xfrm>
            <a:off x="33591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5" name="Line 351"/>
          <p:cNvSpPr>
            <a:spLocks noChangeShapeType="1"/>
          </p:cNvSpPr>
          <p:nvPr/>
        </p:nvSpPr>
        <p:spPr bwMode="auto">
          <a:xfrm>
            <a:off x="34020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6" name="Line 352"/>
          <p:cNvSpPr>
            <a:spLocks noChangeShapeType="1"/>
          </p:cNvSpPr>
          <p:nvPr/>
        </p:nvSpPr>
        <p:spPr bwMode="auto">
          <a:xfrm>
            <a:off x="34782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7" name="Line 353"/>
          <p:cNvSpPr>
            <a:spLocks noChangeShapeType="1"/>
          </p:cNvSpPr>
          <p:nvPr/>
        </p:nvSpPr>
        <p:spPr bwMode="auto">
          <a:xfrm>
            <a:off x="35210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8" name="Line 354"/>
          <p:cNvSpPr>
            <a:spLocks noChangeShapeType="1"/>
          </p:cNvSpPr>
          <p:nvPr/>
        </p:nvSpPr>
        <p:spPr bwMode="auto">
          <a:xfrm>
            <a:off x="35623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79" name="Line 355"/>
          <p:cNvSpPr>
            <a:spLocks noChangeShapeType="1"/>
          </p:cNvSpPr>
          <p:nvPr/>
        </p:nvSpPr>
        <p:spPr bwMode="auto">
          <a:xfrm>
            <a:off x="36385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0" name="Line 356"/>
          <p:cNvSpPr>
            <a:spLocks noChangeShapeType="1"/>
          </p:cNvSpPr>
          <p:nvPr/>
        </p:nvSpPr>
        <p:spPr bwMode="auto">
          <a:xfrm>
            <a:off x="36814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1" name="Line 357"/>
          <p:cNvSpPr>
            <a:spLocks noChangeShapeType="1"/>
          </p:cNvSpPr>
          <p:nvPr/>
        </p:nvSpPr>
        <p:spPr bwMode="auto">
          <a:xfrm>
            <a:off x="37242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2" name="Line 358"/>
          <p:cNvSpPr>
            <a:spLocks noChangeShapeType="1"/>
          </p:cNvSpPr>
          <p:nvPr/>
        </p:nvSpPr>
        <p:spPr bwMode="auto">
          <a:xfrm>
            <a:off x="380047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3" name="Line 359"/>
          <p:cNvSpPr>
            <a:spLocks noChangeShapeType="1"/>
          </p:cNvSpPr>
          <p:nvPr/>
        </p:nvSpPr>
        <p:spPr bwMode="auto">
          <a:xfrm>
            <a:off x="38417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4" name="Line 360"/>
          <p:cNvSpPr>
            <a:spLocks noChangeShapeType="1"/>
          </p:cNvSpPr>
          <p:nvPr/>
        </p:nvSpPr>
        <p:spPr bwMode="auto">
          <a:xfrm>
            <a:off x="38846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5" name="Line 361"/>
          <p:cNvSpPr>
            <a:spLocks noChangeShapeType="1"/>
          </p:cNvSpPr>
          <p:nvPr/>
        </p:nvSpPr>
        <p:spPr bwMode="auto">
          <a:xfrm>
            <a:off x="39608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6" name="Line 362"/>
          <p:cNvSpPr>
            <a:spLocks noChangeShapeType="1"/>
          </p:cNvSpPr>
          <p:nvPr/>
        </p:nvSpPr>
        <p:spPr bwMode="auto">
          <a:xfrm>
            <a:off x="40020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7" name="Line 363"/>
          <p:cNvSpPr>
            <a:spLocks noChangeShapeType="1"/>
          </p:cNvSpPr>
          <p:nvPr/>
        </p:nvSpPr>
        <p:spPr bwMode="auto">
          <a:xfrm>
            <a:off x="40449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8" name="Line 364"/>
          <p:cNvSpPr>
            <a:spLocks noChangeShapeType="1"/>
          </p:cNvSpPr>
          <p:nvPr/>
        </p:nvSpPr>
        <p:spPr bwMode="auto">
          <a:xfrm>
            <a:off x="41211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89" name="Line 365"/>
          <p:cNvSpPr>
            <a:spLocks noChangeShapeType="1"/>
          </p:cNvSpPr>
          <p:nvPr/>
        </p:nvSpPr>
        <p:spPr bwMode="auto">
          <a:xfrm>
            <a:off x="41640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0" name="Line 366"/>
          <p:cNvSpPr>
            <a:spLocks noChangeShapeType="1"/>
          </p:cNvSpPr>
          <p:nvPr/>
        </p:nvSpPr>
        <p:spPr bwMode="auto">
          <a:xfrm>
            <a:off x="42052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1" name="Line 367"/>
          <p:cNvSpPr>
            <a:spLocks noChangeShapeType="1"/>
          </p:cNvSpPr>
          <p:nvPr/>
        </p:nvSpPr>
        <p:spPr bwMode="auto">
          <a:xfrm>
            <a:off x="42814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2" name="Line 368"/>
          <p:cNvSpPr>
            <a:spLocks noChangeShapeType="1"/>
          </p:cNvSpPr>
          <p:nvPr/>
        </p:nvSpPr>
        <p:spPr bwMode="auto">
          <a:xfrm>
            <a:off x="43243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3" name="Line 369"/>
          <p:cNvSpPr>
            <a:spLocks noChangeShapeType="1"/>
          </p:cNvSpPr>
          <p:nvPr/>
        </p:nvSpPr>
        <p:spPr bwMode="auto">
          <a:xfrm>
            <a:off x="43672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4" name="Line 370"/>
          <p:cNvSpPr>
            <a:spLocks noChangeShapeType="1"/>
          </p:cNvSpPr>
          <p:nvPr/>
        </p:nvSpPr>
        <p:spPr bwMode="auto">
          <a:xfrm>
            <a:off x="444341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5" name="Line 371"/>
          <p:cNvSpPr>
            <a:spLocks noChangeShapeType="1"/>
          </p:cNvSpPr>
          <p:nvPr/>
        </p:nvSpPr>
        <p:spPr bwMode="auto">
          <a:xfrm>
            <a:off x="44846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6" name="Line 372"/>
          <p:cNvSpPr>
            <a:spLocks noChangeShapeType="1"/>
          </p:cNvSpPr>
          <p:nvPr/>
        </p:nvSpPr>
        <p:spPr bwMode="auto">
          <a:xfrm>
            <a:off x="45275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7" name="Line 373"/>
          <p:cNvSpPr>
            <a:spLocks noChangeShapeType="1"/>
          </p:cNvSpPr>
          <p:nvPr/>
        </p:nvSpPr>
        <p:spPr bwMode="auto">
          <a:xfrm>
            <a:off x="46037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8" name="Line 374"/>
          <p:cNvSpPr>
            <a:spLocks noChangeShapeType="1"/>
          </p:cNvSpPr>
          <p:nvPr/>
        </p:nvSpPr>
        <p:spPr bwMode="auto">
          <a:xfrm>
            <a:off x="46450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199" name="Line 375"/>
          <p:cNvSpPr>
            <a:spLocks noChangeShapeType="1"/>
          </p:cNvSpPr>
          <p:nvPr/>
        </p:nvSpPr>
        <p:spPr bwMode="auto">
          <a:xfrm>
            <a:off x="46878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0" name="Line 376"/>
          <p:cNvSpPr>
            <a:spLocks noChangeShapeType="1"/>
          </p:cNvSpPr>
          <p:nvPr/>
        </p:nvSpPr>
        <p:spPr bwMode="auto">
          <a:xfrm>
            <a:off x="47640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1" name="Line 377"/>
          <p:cNvSpPr>
            <a:spLocks noChangeShapeType="1"/>
          </p:cNvSpPr>
          <p:nvPr/>
        </p:nvSpPr>
        <p:spPr bwMode="auto">
          <a:xfrm>
            <a:off x="48069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2" name="Line 378"/>
          <p:cNvSpPr>
            <a:spLocks noChangeShapeType="1"/>
          </p:cNvSpPr>
          <p:nvPr/>
        </p:nvSpPr>
        <p:spPr bwMode="auto">
          <a:xfrm>
            <a:off x="48482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3" name="Line 379"/>
          <p:cNvSpPr>
            <a:spLocks noChangeShapeType="1"/>
          </p:cNvSpPr>
          <p:nvPr/>
        </p:nvSpPr>
        <p:spPr bwMode="auto">
          <a:xfrm>
            <a:off x="49244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4" name="Line 380"/>
          <p:cNvSpPr>
            <a:spLocks noChangeShapeType="1"/>
          </p:cNvSpPr>
          <p:nvPr/>
        </p:nvSpPr>
        <p:spPr bwMode="auto">
          <a:xfrm>
            <a:off x="49672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5" name="Line 381"/>
          <p:cNvSpPr>
            <a:spLocks noChangeShapeType="1"/>
          </p:cNvSpPr>
          <p:nvPr/>
        </p:nvSpPr>
        <p:spPr bwMode="auto">
          <a:xfrm>
            <a:off x="50101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6" name="Line 382"/>
          <p:cNvSpPr>
            <a:spLocks noChangeShapeType="1"/>
          </p:cNvSpPr>
          <p:nvPr/>
        </p:nvSpPr>
        <p:spPr bwMode="auto">
          <a:xfrm>
            <a:off x="50942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7" name="Line 383"/>
          <p:cNvSpPr>
            <a:spLocks noChangeShapeType="1"/>
          </p:cNvSpPr>
          <p:nvPr/>
        </p:nvSpPr>
        <p:spPr bwMode="auto">
          <a:xfrm>
            <a:off x="51276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8" name="Line 384"/>
          <p:cNvSpPr>
            <a:spLocks noChangeShapeType="1"/>
          </p:cNvSpPr>
          <p:nvPr/>
        </p:nvSpPr>
        <p:spPr bwMode="auto">
          <a:xfrm>
            <a:off x="51704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09" name="Line 385"/>
          <p:cNvSpPr>
            <a:spLocks noChangeShapeType="1"/>
          </p:cNvSpPr>
          <p:nvPr/>
        </p:nvSpPr>
        <p:spPr bwMode="auto">
          <a:xfrm>
            <a:off x="52546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0" name="Line 386"/>
          <p:cNvSpPr>
            <a:spLocks noChangeShapeType="1"/>
          </p:cNvSpPr>
          <p:nvPr/>
        </p:nvSpPr>
        <p:spPr bwMode="auto">
          <a:xfrm>
            <a:off x="528955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1" name="Line 387"/>
          <p:cNvSpPr>
            <a:spLocks noChangeShapeType="1"/>
          </p:cNvSpPr>
          <p:nvPr/>
        </p:nvSpPr>
        <p:spPr bwMode="auto">
          <a:xfrm>
            <a:off x="53308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2" name="Line 388"/>
          <p:cNvSpPr>
            <a:spLocks noChangeShapeType="1"/>
          </p:cNvSpPr>
          <p:nvPr/>
        </p:nvSpPr>
        <p:spPr bwMode="auto">
          <a:xfrm>
            <a:off x="54149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3" name="Line 389"/>
          <p:cNvSpPr>
            <a:spLocks noChangeShapeType="1"/>
          </p:cNvSpPr>
          <p:nvPr/>
        </p:nvSpPr>
        <p:spPr bwMode="auto">
          <a:xfrm>
            <a:off x="54498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4" name="Line 390"/>
          <p:cNvSpPr>
            <a:spLocks noChangeShapeType="1"/>
          </p:cNvSpPr>
          <p:nvPr/>
        </p:nvSpPr>
        <p:spPr bwMode="auto">
          <a:xfrm>
            <a:off x="54911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5" name="Line 391"/>
          <p:cNvSpPr>
            <a:spLocks noChangeShapeType="1"/>
          </p:cNvSpPr>
          <p:nvPr/>
        </p:nvSpPr>
        <p:spPr bwMode="auto">
          <a:xfrm>
            <a:off x="55768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6" name="Line 392"/>
          <p:cNvSpPr>
            <a:spLocks noChangeShapeType="1"/>
          </p:cNvSpPr>
          <p:nvPr/>
        </p:nvSpPr>
        <p:spPr bwMode="auto">
          <a:xfrm>
            <a:off x="56102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7" name="Line 393"/>
          <p:cNvSpPr>
            <a:spLocks noChangeShapeType="1"/>
          </p:cNvSpPr>
          <p:nvPr/>
        </p:nvSpPr>
        <p:spPr bwMode="auto">
          <a:xfrm>
            <a:off x="56530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8" name="Line 394"/>
          <p:cNvSpPr>
            <a:spLocks noChangeShapeType="1"/>
          </p:cNvSpPr>
          <p:nvPr/>
        </p:nvSpPr>
        <p:spPr bwMode="auto">
          <a:xfrm>
            <a:off x="57372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19" name="Line 395"/>
          <p:cNvSpPr>
            <a:spLocks noChangeShapeType="1"/>
          </p:cNvSpPr>
          <p:nvPr/>
        </p:nvSpPr>
        <p:spPr bwMode="auto">
          <a:xfrm>
            <a:off x="57800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0" name="Line 396"/>
          <p:cNvSpPr>
            <a:spLocks noChangeShapeType="1"/>
          </p:cNvSpPr>
          <p:nvPr/>
        </p:nvSpPr>
        <p:spPr bwMode="auto">
          <a:xfrm>
            <a:off x="58134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1" name="Line 397"/>
          <p:cNvSpPr>
            <a:spLocks noChangeShapeType="1"/>
          </p:cNvSpPr>
          <p:nvPr/>
        </p:nvSpPr>
        <p:spPr bwMode="auto">
          <a:xfrm>
            <a:off x="58975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2" name="Line 398"/>
          <p:cNvSpPr>
            <a:spLocks noChangeShapeType="1"/>
          </p:cNvSpPr>
          <p:nvPr/>
        </p:nvSpPr>
        <p:spPr bwMode="auto">
          <a:xfrm>
            <a:off x="59404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3" name="Line 399"/>
          <p:cNvSpPr>
            <a:spLocks noChangeShapeType="1"/>
          </p:cNvSpPr>
          <p:nvPr/>
        </p:nvSpPr>
        <p:spPr bwMode="auto">
          <a:xfrm>
            <a:off x="59737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4" name="Line 400"/>
          <p:cNvSpPr>
            <a:spLocks noChangeShapeType="1"/>
          </p:cNvSpPr>
          <p:nvPr/>
        </p:nvSpPr>
        <p:spPr bwMode="auto">
          <a:xfrm>
            <a:off x="605948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5" name="Line 401"/>
          <p:cNvSpPr>
            <a:spLocks noChangeShapeType="1"/>
          </p:cNvSpPr>
          <p:nvPr/>
        </p:nvSpPr>
        <p:spPr bwMode="auto">
          <a:xfrm>
            <a:off x="61007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6" name="Line 402"/>
          <p:cNvSpPr>
            <a:spLocks noChangeShapeType="1"/>
          </p:cNvSpPr>
          <p:nvPr/>
        </p:nvSpPr>
        <p:spPr bwMode="auto">
          <a:xfrm>
            <a:off x="61341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7" name="Line 403"/>
          <p:cNvSpPr>
            <a:spLocks noChangeShapeType="1"/>
          </p:cNvSpPr>
          <p:nvPr/>
        </p:nvSpPr>
        <p:spPr bwMode="auto">
          <a:xfrm>
            <a:off x="62198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8" name="Line 404"/>
          <p:cNvSpPr>
            <a:spLocks noChangeShapeType="1"/>
          </p:cNvSpPr>
          <p:nvPr/>
        </p:nvSpPr>
        <p:spPr bwMode="auto">
          <a:xfrm>
            <a:off x="62611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29" name="Line 405"/>
          <p:cNvSpPr>
            <a:spLocks noChangeShapeType="1"/>
          </p:cNvSpPr>
          <p:nvPr/>
        </p:nvSpPr>
        <p:spPr bwMode="auto">
          <a:xfrm>
            <a:off x="62960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0" name="Line 406"/>
          <p:cNvSpPr>
            <a:spLocks noChangeShapeType="1"/>
          </p:cNvSpPr>
          <p:nvPr/>
        </p:nvSpPr>
        <p:spPr bwMode="auto">
          <a:xfrm>
            <a:off x="63801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1" name="Line 407"/>
          <p:cNvSpPr>
            <a:spLocks noChangeShapeType="1"/>
          </p:cNvSpPr>
          <p:nvPr/>
        </p:nvSpPr>
        <p:spPr bwMode="auto">
          <a:xfrm>
            <a:off x="64230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2" name="Line 408"/>
          <p:cNvSpPr>
            <a:spLocks noChangeShapeType="1"/>
          </p:cNvSpPr>
          <p:nvPr/>
        </p:nvSpPr>
        <p:spPr bwMode="auto">
          <a:xfrm>
            <a:off x="64563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3" name="Line 409"/>
          <p:cNvSpPr>
            <a:spLocks noChangeShapeType="1"/>
          </p:cNvSpPr>
          <p:nvPr/>
        </p:nvSpPr>
        <p:spPr bwMode="auto">
          <a:xfrm>
            <a:off x="65405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4" name="Line 410"/>
          <p:cNvSpPr>
            <a:spLocks noChangeShapeType="1"/>
          </p:cNvSpPr>
          <p:nvPr/>
        </p:nvSpPr>
        <p:spPr bwMode="auto">
          <a:xfrm>
            <a:off x="65833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5" name="Line 411"/>
          <p:cNvSpPr>
            <a:spLocks noChangeShapeType="1"/>
          </p:cNvSpPr>
          <p:nvPr/>
        </p:nvSpPr>
        <p:spPr bwMode="auto">
          <a:xfrm>
            <a:off x="66262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6" name="Line 412"/>
          <p:cNvSpPr>
            <a:spLocks noChangeShapeType="1"/>
          </p:cNvSpPr>
          <p:nvPr/>
        </p:nvSpPr>
        <p:spPr bwMode="auto">
          <a:xfrm>
            <a:off x="6702425"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7" name="Line 413"/>
          <p:cNvSpPr>
            <a:spLocks noChangeShapeType="1"/>
          </p:cNvSpPr>
          <p:nvPr/>
        </p:nvSpPr>
        <p:spPr bwMode="auto">
          <a:xfrm>
            <a:off x="67437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8" name="Line 414"/>
          <p:cNvSpPr>
            <a:spLocks noChangeShapeType="1"/>
          </p:cNvSpPr>
          <p:nvPr/>
        </p:nvSpPr>
        <p:spPr bwMode="auto">
          <a:xfrm>
            <a:off x="67865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39" name="Line 415"/>
          <p:cNvSpPr>
            <a:spLocks noChangeShapeType="1"/>
          </p:cNvSpPr>
          <p:nvPr/>
        </p:nvSpPr>
        <p:spPr bwMode="auto">
          <a:xfrm>
            <a:off x="6862763"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40" name="Line 416"/>
          <p:cNvSpPr>
            <a:spLocks noChangeShapeType="1"/>
          </p:cNvSpPr>
          <p:nvPr/>
        </p:nvSpPr>
        <p:spPr bwMode="auto">
          <a:xfrm>
            <a:off x="6904038" y="5373688"/>
            <a:ext cx="1587"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41" name="Line 417"/>
          <p:cNvSpPr>
            <a:spLocks noChangeShapeType="1"/>
          </p:cNvSpPr>
          <p:nvPr/>
        </p:nvSpPr>
        <p:spPr bwMode="auto">
          <a:xfrm>
            <a:off x="69469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42" name="Line 418"/>
          <p:cNvSpPr>
            <a:spLocks noChangeShapeType="1"/>
          </p:cNvSpPr>
          <p:nvPr/>
        </p:nvSpPr>
        <p:spPr bwMode="auto">
          <a:xfrm>
            <a:off x="7023100" y="5373688"/>
            <a:ext cx="1588" cy="31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43" name="Line 419"/>
          <p:cNvSpPr>
            <a:spLocks noChangeShapeType="1"/>
          </p:cNvSpPr>
          <p:nvPr/>
        </p:nvSpPr>
        <p:spPr bwMode="auto">
          <a:xfrm>
            <a:off x="1346200" y="5373688"/>
            <a:ext cx="1588"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44" name="Rectangle 420"/>
          <p:cNvSpPr>
            <a:spLocks noChangeArrowheads="1"/>
          </p:cNvSpPr>
          <p:nvPr/>
        </p:nvSpPr>
        <p:spPr bwMode="auto">
          <a:xfrm>
            <a:off x="1135063"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516.75</a:t>
            </a:r>
            <a:endParaRPr lang="en-US" altLang="cs-CZ">
              <a:latin typeface="Times" panose="02020603050405020304" pitchFamily="18" charset="0"/>
            </a:endParaRPr>
          </a:p>
        </p:txBody>
      </p:sp>
      <p:sp>
        <p:nvSpPr>
          <p:cNvPr id="78245" name="Line 421"/>
          <p:cNvSpPr>
            <a:spLocks noChangeShapeType="1"/>
          </p:cNvSpPr>
          <p:nvPr/>
        </p:nvSpPr>
        <p:spPr bwMode="auto">
          <a:xfrm>
            <a:off x="2149475" y="5373688"/>
            <a:ext cx="1588"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46" name="Rectangle 422"/>
          <p:cNvSpPr>
            <a:spLocks noChangeArrowheads="1"/>
          </p:cNvSpPr>
          <p:nvPr/>
        </p:nvSpPr>
        <p:spPr bwMode="auto">
          <a:xfrm>
            <a:off x="1938338"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516.76</a:t>
            </a:r>
            <a:endParaRPr lang="en-US" altLang="cs-CZ">
              <a:latin typeface="Times" panose="02020603050405020304" pitchFamily="18" charset="0"/>
            </a:endParaRPr>
          </a:p>
        </p:txBody>
      </p:sp>
      <p:sp>
        <p:nvSpPr>
          <p:cNvPr id="78247" name="Line 423"/>
          <p:cNvSpPr>
            <a:spLocks noChangeShapeType="1"/>
          </p:cNvSpPr>
          <p:nvPr/>
        </p:nvSpPr>
        <p:spPr bwMode="auto">
          <a:xfrm>
            <a:off x="2954338" y="5373688"/>
            <a:ext cx="1587"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48" name="Rectangle 424"/>
          <p:cNvSpPr>
            <a:spLocks noChangeArrowheads="1"/>
          </p:cNvSpPr>
          <p:nvPr/>
        </p:nvSpPr>
        <p:spPr bwMode="auto">
          <a:xfrm>
            <a:off x="2743200"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516.77</a:t>
            </a:r>
            <a:endParaRPr lang="en-US" altLang="cs-CZ">
              <a:latin typeface="Times" panose="02020603050405020304" pitchFamily="18" charset="0"/>
            </a:endParaRPr>
          </a:p>
        </p:txBody>
      </p:sp>
      <p:sp>
        <p:nvSpPr>
          <p:cNvPr id="78249" name="Line 425"/>
          <p:cNvSpPr>
            <a:spLocks noChangeShapeType="1"/>
          </p:cNvSpPr>
          <p:nvPr/>
        </p:nvSpPr>
        <p:spPr bwMode="auto">
          <a:xfrm>
            <a:off x="3757613" y="5373688"/>
            <a:ext cx="1587"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50" name="Rectangle 426"/>
          <p:cNvSpPr>
            <a:spLocks noChangeArrowheads="1"/>
          </p:cNvSpPr>
          <p:nvPr/>
        </p:nvSpPr>
        <p:spPr bwMode="auto">
          <a:xfrm>
            <a:off x="3546475"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516.78</a:t>
            </a:r>
            <a:endParaRPr lang="en-US" altLang="cs-CZ">
              <a:latin typeface="Times" panose="02020603050405020304" pitchFamily="18" charset="0"/>
            </a:endParaRPr>
          </a:p>
        </p:txBody>
      </p:sp>
      <p:sp>
        <p:nvSpPr>
          <p:cNvPr id="78251" name="Line 427"/>
          <p:cNvSpPr>
            <a:spLocks noChangeShapeType="1"/>
          </p:cNvSpPr>
          <p:nvPr/>
        </p:nvSpPr>
        <p:spPr bwMode="auto">
          <a:xfrm>
            <a:off x="4570413" y="5373688"/>
            <a:ext cx="1587"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52" name="Rectangle 428"/>
          <p:cNvSpPr>
            <a:spLocks noChangeArrowheads="1"/>
          </p:cNvSpPr>
          <p:nvPr/>
        </p:nvSpPr>
        <p:spPr bwMode="auto">
          <a:xfrm>
            <a:off x="4359275"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516.79</a:t>
            </a:r>
            <a:endParaRPr lang="en-US" altLang="cs-CZ">
              <a:latin typeface="Times" panose="02020603050405020304" pitchFamily="18" charset="0"/>
            </a:endParaRPr>
          </a:p>
        </p:txBody>
      </p:sp>
      <p:sp>
        <p:nvSpPr>
          <p:cNvPr id="78253" name="Line 429"/>
          <p:cNvSpPr>
            <a:spLocks noChangeShapeType="1"/>
          </p:cNvSpPr>
          <p:nvPr/>
        </p:nvSpPr>
        <p:spPr bwMode="auto">
          <a:xfrm>
            <a:off x="5373688" y="5373688"/>
            <a:ext cx="1587"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54" name="Rectangle 430"/>
          <p:cNvSpPr>
            <a:spLocks noChangeArrowheads="1"/>
          </p:cNvSpPr>
          <p:nvPr/>
        </p:nvSpPr>
        <p:spPr bwMode="auto">
          <a:xfrm>
            <a:off x="5162550"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516.80</a:t>
            </a:r>
            <a:endParaRPr lang="en-US" altLang="cs-CZ">
              <a:latin typeface="Times" panose="02020603050405020304" pitchFamily="18" charset="0"/>
            </a:endParaRPr>
          </a:p>
        </p:txBody>
      </p:sp>
      <p:sp>
        <p:nvSpPr>
          <p:cNvPr id="78255" name="Line 431"/>
          <p:cNvSpPr>
            <a:spLocks noChangeShapeType="1"/>
          </p:cNvSpPr>
          <p:nvPr/>
        </p:nvSpPr>
        <p:spPr bwMode="auto">
          <a:xfrm>
            <a:off x="6176963" y="5373688"/>
            <a:ext cx="1587"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56" name="Rectangle 432"/>
          <p:cNvSpPr>
            <a:spLocks noChangeArrowheads="1"/>
          </p:cNvSpPr>
          <p:nvPr/>
        </p:nvSpPr>
        <p:spPr bwMode="auto">
          <a:xfrm>
            <a:off x="5965825"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516.81</a:t>
            </a:r>
            <a:endParaRPr lang="en-US" altLang="cs-CZ">
              <a:latin typeface="Times" panose="02020603050405020304" pitchFamily="18" charset="0"/>
            </a:endParaRPr>
          </a:p>
        </p:txBody>
      </p:sp>
      <p:sp>
        <p:nvSpPr>
          <p:cNvPr id="78257" name="Line 433"/>
          <p:cNvSpPr>
            <a:spLocks noChangeShapeType="1"/>
          </p:cNvSpPr>
          <p:nvPr/>
        </p:nvSpPr>
        <p:spPr bwMode="auto">
          <a:xfrm>
            <a:off x="6980238" y="5373688"/>
            <a:ext cx="1587"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58" name="Rectangle 434"/>
          <p:cNvSpPr>
            <a:spLocks noChangeArrowheads="1"/>
          </p:cNvSpPr>
          <p:nvPr/>
        </p:nvSpPr>
        <p:spPr bwMode="auto">
          <a:xfrm>
            <a:off x="6769100" y="5481638"/>
            <a:ext cx="349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516.82</a:t>
            </a:r>
            <a:endParaRPr lang="en-US" altLang="cs-CZ">
              <a:latin typeface="Times" panose="02020603050405020304" pitchFamily="18" charset="0"/>
            </a:endParaRPr>
          </a:p>
        </p:txBody>
      </p:sp>
      <p:sp>
        <p:nvSpPr>
          <p:cNvPr id="78259" name="Rectangle 435"/>
          <p:cNvSpPr>
            <a:spLocks noChangeArrowheads="1"/>
          </p:cNvSpPr>
          <p:nvPr/>
        </p:nvSpPr>
        <p:spPr bwMode="auto">
          <a:xfrm>
            <a:off x="3811588" y="5673725"/>
            <a:ext cx="1841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m/z</a:t>
            </a:r>
            <a:endParaRPr lang="en-US" altLang="cs-CZ">
              <a:latin typeface="Times" panose="02020603050405020304" pitchFamily="18" charset="0"/>
            </a:endParaRPr>
          </a:p>
        </p:txBody>
      </p:sp>
      <p:sp>
        <p:nvSpPr>
          <p:cNvPr id="78260" name="Line 436"/>
          <p:cNvSpPr>
            <a:spLocks noChangeShapeType="1"/>
          </p:cNvSpPr>
          <p:nvPr/>
        </p:nvSpPr>
        <p:spPr bwMode="auto">
          <a:xfrm flipV="1">
            <a:off x="804863" y="3684588"/>
            <a:ext cx="1587" cy="16891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1" name="Line 437"/>
          <p:cNvSpPr>
            <a:spLocks noChangeShapeType="1"/>
          </p:cNvSpPr>
          <p:nvPr/>
        </p:nvSpPr>
        <p:spPr bwMode="auto">
          <a:xfrm flipH="1">
            <a:off x="754063" y="5287963"/>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2" name="Line 438"/>
          <p:cNvSpPr>
            <a:spLocks noChangeShapeType="1"/>
          </p:cNvSpPr>
          <p:nvPr/>
        </p:nvSpPr>
        <p:spPr bwMode="auto">
          <a:xfrm flipH="1">
            <a:off x="754063" y="5202238"/>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3" name="Line 439"/>
          <p:cNvSpPr>
            <a:spLocks noChangeShapeType="1"/>
          </p:cNvSpPr>
          <p:nvPr/>
        </p:nvSpPr>
        <p:spPr bwMode="auto">
          <a:xfrm flipH="1">
            <a:off x="754063" y="5118100"/>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4" name="Line 440"/>
          <p:cNvSpPr>
            <a:spLocks noChangeShapeType="1"/>
          </p:cNvSpPr>
          <p:nvPr/>
        </p:nvSpPr>
        <p:spPr bwMode="auto">
          <a:xfrm flipH="1">
            <a:off x="754063" y="4946650"/>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5" name="Line 441"/>
          <p:cNvSpPr>
            <a:spLocks noChangeShapeType="1"/>
          </p:cNvSpPr>
          <p:nvPr/>
        </p:nvSpPr>
        <p:spPr bwMode="auto">
          <a:xfrm flipH="1">
            <a:off x="754063" y="487203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6" name="Line 442"/>
          <p:cNvSpPr>
            <a:spLocks noChangeShapeType="1"/>
          </p:cNvSpPr>
          <p:nvPr/>
        </p:nvSpPr>
        <p:spPr bwMode="auto">
          <a:xfrm flipH="1">
            <a:off x="754063" y="478631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7" name="Line 443"/>
          <p:cNvSpPr>
            <a:spLocks noChangeShapeType="1"/>
          </p:cNvSpPr>
          <p:nvPr/>
        </p:nvSpPr>
        <p:spPr bwMode="auto">
          <a:xfrm flipH="1">
            <a:off x="754063" y="461486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8" name="Line 444"/>
          <p:cNvSpPr>
            <a:spLocks noChangeShapeType="1"/>
          </p:cNvSpPr>
          <p:nvPr/>
        </p:nvSpPr>
        <p:spPr bwMode="auto">
          <a:xfrm flipH="1">
            <a:off x="754063" y="4529138"/>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69" name="Line 445"/>
          <p:cNvSpPr>
            <a:spLocks noChangeShapeType="1"/>
          </p:cNvSpPr>
          <p:nvPr/>
        </p:nvSpPr>
        <p:spPr bwMode="auto">
          <a:xfrm flipH="1">
            <a:off x="754063" y="4443413"/>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0" name="Line 446"/>
          <p:cNvSpPr>
            <a:spLocks noChangeShapeType="1"/>
          </p:cNvSpPr>
          <p:nvPr/>
        </p:nvSpPr>
        <p:spPr bwMode="auto">
          <a:xfrm flipH="1">
            <a:off x="754063" y="4283075"/>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1" name="Line 447"/>
          <p:cNvSpPr>
            <a:spLocks noChangeShapeType="1"/>
          </p:cNvSpPr>
          <p:nvPr/>
        </p:nvSpPr>
        <p:spPr bwMode="auto">
          <a:xfrm flipH="1">
            <a:off x="754063" y="4197350"/>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2" name="Line 448"/>
          <p:cNvSpPr>
            <a:spLocks noChangeShapeType="1"/>
          </p:cNvSpPr>
          <p:nvPr/>
        </p:nvSpPr>
        <p:spPr bwMode="auto">
          <a:xfrm flipH="1">
            <a:off x="754063" y="411321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3" name="Line 449"/>
          <p:cNvSpPr>
            <a:spLocks noChangeShapeType="1"/>
          </p:cNvSpPr>
          <p:nvPr/>
        </p:nvSpPr>
        <p:spPr bwMode="auto">
          <a:xfrm flipH="1">
            <a:off x="754063" y="394176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4" name="Line 450"/>
          <p:cNvSpPr>
            <a:spLocks noChangeShapeType="1"/>
          </p:cNvSpPr>
          <p:nvPr/>
        </p:nvSpPr>
        <p:spPr bwMode="auto">
          <a:xfrm flipH="1">
            <a:off x="754063" y="385603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5" name="Line 451"/>
          <p:cNvSpPr>
            <a:spLocks noChangeShapeType="1"/>
          </p:cNvSpPr>
          <p:nvPr/>
        </p:nvSpPr>
        <p:spPr bwMode="auto">
          <a:xfrm flipH="1">
            <a:off x="754063" y="377031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6" name="Line 452"/>
          <p:cNvSpPr>
            <a:spLocks noChangeShapeType="1"/>
          </p:cNvSpPr>
          <p:nvPr/>
        </p:nvSpPr>
        <p:spPr bwMode="auto">
          <a:xfrm flipH="1">
            <a:off x="728663" y="5373688"/>
            <a:ext cx="762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7" name="Rectangle 453"/>
          <p:cNvSpPr>
            <a:spLocks noChangeArrowheads="1"/>
          </p:cNvSpPr>
          <p:nvPr/>
        </p:nvSpPr>
        <p:spPr bwMode="auto">
          <a:xfrm>
            <a:off x="654050" y="5287963"/>
            <a:ext cx="635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0</a:t>
            </a:r>
            <a:endParaRPr lang="en-US" altLang="cs-CZ">
              <a:latin typeface="Times" panose="02020603050405020304" pitchFamily="18" charset="0"/>
            </a:endParaRPr>
          </a:p>
        </p:txBody>
      </p:sp>
      <p:sp>
        <p:nvSpPr>
          <p:cNvPr id="78278" name="Line 454"/>
          <p:cNvSpPr>
            <a:spLocks noChangeShapeType="1"/>
          </p:cNvSpPr>
          <p:nvPr/>
        </p:nvSpPr>
        <p:spPr bwMode="auto">
          <a:xfrm flipH="1">
            <a:off x="728663" y="5032375"/>
            <a:ext cx="76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79" name="Rectangle 455"/>
          <p:cNvSpPr>
            <a:spLocks noChangeArrowheads="1"/>
          </p:cNvSpPr>
          <p:nvPr/>
        </p:nvSpPr>
        <p:spPr bwMode="auto">
          <a:xfrm>
            <a:off x="587375" y="4957763"/>
            <a:ext cx="127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20</a:t>
            </a:r>
            <a:endParaRPr lang="en-US" altLang="cs-CZ">
              <a:latin typeface="Times" panose="02020603050405020304" pitchFamily="18" charset="0"/>
            </a:endParaRPr>
          </a:p>
        </p:txBody>
      </p:sp>
      <p:sp>
        <p:nvSpPr>
          <p:cNvPr id="78280" name="Line 456"/>
          <p:cNvSpPr>
            <a:spLocks noChangeShapeType="1"/>
          </p:cNvSpPr>
          <p:nvPr/>
        </p:nvSpPr>
        <p:spPr bwMode="auto">
          <a:xfrm flipH="1">
            <a:off x="728663" y="4700588"/>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81" name="Rectangle 457"/>
          <p:cNvSpPr>
            <a:spLocks noChangeArrowheads="1"/>
          </p:cNvSpPr>
          <p:nvPr/>
        </p:nvSpPr>
        <p:spPr bwMode="auto">
          <a:xfrm>
            <a:off x="587375" y="4614863"/>
            <a:ext cx="127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40</a:t>
            </a:r>
            <a:endParaRPr lang="en-US" altLang="cs-CZ">
              <a:latin typeface="Times" panose="02020603050405020304" pitchFamily="18" charset="0"/>
            </a:endParaRPr>
          </a:p>
        </p:txBody>
      </p:sp>
      <p:sp>
        <p:nvSpPr>
          <p:cNvPr id="78282" name="Line 458"/>
          <p:cNvSpPr>
            <a:spLocks noChangeShapeType="1"/>
          </p:cNvSpPr>
          <p:nvPr/>
        </p:nvSpPr>
        <p:spPr bwMode="auto">
          <a:xfrm flipH="1">
            <a:off x="728663" y="4357688"/>
            <a:ext cx="762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83" name="Rectangle 459"/>
          <p:cNvSpPr>
            <a:spLocks noChangeArrowheads="1"/>
          </p:cNvSpPr>
          <p:nvPr/>
        </p:nvSpPr>
        <p:spPr bwMode="auto">
          <a:xfrm>
            <a:off x="587375" y="4283075"/>
            <a:ext cx="127000"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60</a:t>
            </a:r>
            <a:endParaRPr lang="en-US" altLang="cs-CZ">
              <a:latin typeface="Times" panose="02020603050405020304" pitchFamily="18" charset="0"/>
            </a:endParaRPr>
          </a:p>
        </p:txBody>
      </p:sp>
      <p:sp>
        <p:nvSpPr>
          <p:cNvPr id="78284" name="Line 460"/>
          <p:cNvSpPr>
            <a:spLocks noChangeShapeType="1"/>
          </p:cNvSpPr>
          <p:nvPr/>
        </p:nvSpPr>
        <p:spPr bwMode="auto">
          <a:xfrm flipH="1">
            <a:off x="728663" y="4027488"/>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85" name="Rectangle 461"/>
          <p:cNvSpPr>
            <a:spLocks noChangeArrowheads="1"/>
          </p:cNvSpPr>
          <p:nvPr/>
        </p:nvSpPr>
        <p:spPr bwMode="auto">
          <a:xfrm>
            <a:off x="587375" y="3941763"/>
            <a:ext cx="127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80</a:t>
            </a:r>
            <a:endParaRPr lang="en-US" altLang="cs-CZ">
              <a:latin typeface="Times" panose="02020603050405020304" pitchFamily="18" charset="0"/>
            </a:endParaRPr>
          </a:p>
        </p:txBody>
      </p:sp>
      <p:sp>
        <p:nvSpPr>
          <p:cNvPr id="78286" name="Line 462"/>
          <p:cNvSpPr>
            <a:spLocks noChangeShapeType="1"/>
          </p:cNvSpPr>
          <p:nvPr/>
        </p:nvSpPr>
        <p:spPr bwMode="auto">
          <a:xfrm flipH="1">
            <a:off x="728663" y="3684588"/>
            <a:ext cx="762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87" name="Rectangle 463"/>
          <p:cNvSpPr>
            <a:spLocks noChangeArrowheads="1"/>
          </p:cNvSpPr>
          <p:nvPr/>
        </p:nvSpPr>
        <p:spPr bwMode="auto">
          <a:xfrm>
            <a:off x="519113" y="3609975"/>
            <a:ext cx="1905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100</a:t>
            </a:r>
            <a:endParaRPr lang="en-US" altLang="cs-CZ">
              <a:latin typeface="Times" panose="02020603050405020304" pitchFamily="18" charset="0"/>
            </a:endParaRPr>
          </a:p>
        </p:txBody>
      </p:sp>
      <p:sp>
        <p:nvSpPr>
          <p:cNvPr id="78288" name="Freeform 464"/>
          <p:cNvSpPr>
            <a:spLocks/>
          </p:cNvSpPr>
          <p:nvPr/>
        </p:nvSpPr>
        <p:spPr bwMode="auto">
          <a:xfrm>
            <a:off x="804863" y="3684588"/>
            <a:ext cx="6243637" cy="1687512"/>
          </a:xfrm>
          <a:custGeom>
            <a:avLst/>
            <a:gdLst>
              <a:gd name="T0" fmla="*/ 5 w 738"/>
              <a:gd name="T1" fmla="*/ 158 h 158"/>
              <a:gd name="T2" fmla="*/ 25 w 738"/>
              <a:gd name="T3" fmla="*/ 158 h 158"/>
              <a:gd name="T4" fmla="*/ 44 w 738"/>
              <a:gd name="T5" fmla="*/ 158 h 158"/>
              <a:gd name="T6" fmla="*/ 64 w 738"/>
              <a:gd name="T7" fmla="*/ 158 h 158"/>
              <a:gd name="T8" fmla="*/ 84 w 738"/>
              <a:gd name="T9" fmla="*/ 158 h 158"/>
              <a:gd name="T10" fmla="*/ 103 w 738"/>
              <a:gd name="T11" fmla="*/ 158 h 158"/>
              <a:gd name="T12" fmla="*/ 123 w 738"/>
              <a:gd name="T13" fmla="*/ 158 h 158"/>
              <a:gd name="T14" fmla="*/ 142 w 738"/>
              <a:gd name="T15" fmla="*/ 158 h 158"/>
              <a:gd name="T16" fmla="*/ 162 w 738"/>
              <a:gd name="T17" fmla="*/ 158 h 158"/>
              <a:gd name="T18" fmla="*/ 181 w 738"/>
              <a:gd name="T19" fmla="*/ 158 h 158"/>
              <a:gd name="T20" fmla="*/ 201 w 738"/>
              <a:gd name="T21" fmla="*/ 158 h 158"/>
              <a:gd name="T22" fmla="*/ 220 w 738"/>
              <a:gd name="T23" fmla="*/ 158 h 158"/>
              <a:gd name="T24" fmla="*/ 240 w 738"/>
              <a:gd name="T25" fmla="*/ 158 h 158"/>
              <a:gd name="T26" fmla="*/ 259 w 738"/>
              <a:gd name="T27" fmla="*/ 158 h 158"/>
              <a:gd name="T28" fmla="*/ 279 w 738"/>
              <a:gd name="T29" fmla="*/ 158 h 158"/>
              <a:gd name="T30" fmla="*/ 298 w 738"/>
              <a:gd name="T31" fmla="*/ 156 h 158"/>
              <a:gd name="T32" fmla="*/ 318 w 738"/>
              <a:gd name="T33" fmla="*/ 148 h 158"/>
              <a:gd name="T34" fmla="*/ 337 w 738"/>
              <a:gd name="T35" fmla="*/ 125 h 158"/>
              <a:gd name="T36" fmla="*/ 357 w 738"/>
              <a:gd name="T37" fmla="*/ 79 h 158"/>
              <a:gd name="T38" fmla="*/ 377 w 738"/>
              <a:gd name="T39" fmla="*/ 26 h 158"/>
              <a:gd name="T40" fmla="*/ 396 w 738"/>
              <a:gd name="T41" fmla="*/ 0 h 158"/>
              <a:gd name="T42" fmla="*/ 416 w 738"/>
              <a:gd name="T43" fmla="*/ 26 h 158"/>
              <a:gd name="T44" fmla="*/ 435 w 738"/>
              <a:gd name="T45" fmla="*/ 79 h 158"/>
              <a:gd name="T46" fmla="*/ 455 w 738"/>
              <a:gd name="T47" fmla="*/ 125 h 158"/>
              <a:gd name="T48" fmla="*/ 474 w 738"/>
              <a:gd name="T49" fmla="*/ 148 h 158"/>
              <a:gd name="T50" fmla="*/ 494 w 738"/>
              <a:gd name="T51" fmla="*/ 156 h 158"/>
              <a:gd name="T52" fmla="*/ 513 w 738"/>
              <a:gd name="T53" fmla="*/ 158 h 158"/>
              <a:gd name="T54" fmla="*/ 533 w 738"/>
              <a:gd name="T55" fmla="*/ 158 h 158"/>
              <a:gd name="T56" fmla="*/ 552 w 738"/>
              <a:gd name="T57" fmla="*/ 158 h 158"/>
              <a:gd name="T58" fmla="*/ 572 w 738"/>
              <a:gd name="T59" fmla="*/ 158 h 158"/>
              <a:gd name="T60" fmla="*/ 591 w 738"/>
              <a:gd name="T61" fmla="*/ 158 h 158"/>
              <a:gd name="T62" fmla="*/ 611 w 738"/>
              <a:gd name="T63" fmla="*/ 158 h 158"/>
              <a:gd name="T64" fmla="*/ 630 w 738"/>
              <a:gd name="T65" fmla="*/ 158 h 158"/>
              <a:gd name="T66" fmla="*/ 650 w 738"/>
              <a:gd name="T67" fmla="*/ 158 h 158"/>
              <a:gd name="T68" fmla="*/ 670 w 738"/>
              <a:gd name="T69" fmla="*/ 158 h 158"/>
              <a:gd name="T70" fmla="*/ 689 w 738"/>
              <a:gd name="T71" fmla="*/ 158 h 158"/>
              <a:gd name="T72" fmla="*/ 709 w 738"/>
              <a:gd name="T73" fmla="*/ 158 h 158"/>
              <a:gd name="T74" fmla="*/ 728 w 738"/>
              <a:gd name="T75" fmla="*/ 158 h 158"/>
              <a:gd name="T76" fmla="*/ 738 w 738"/>
              <a:gd name="T7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8" h="158">
                <a:moveTo>
                  <a:pt x="0" y="158"/>
                </a:moveTo>
                <a:lnTo>
                  <a:pt x="5" y="158"/>
                </a:lnTo>
                <a:lnTo>
                  <a:pt x="15" y="158"/>
                </a:lnTo>
                <a:lnTo>
                  <a:pt x="25" y="158"/>
                </a:lnTo>
                <a:lnTo>
                  <a:pt x="35" y="158"/>
                </a:lnTo>
                <a:lnTo>
                  <a:pt x="44" y="158"/>
                </a:lnTo>
                <a:lnTo>
                  <a:pt x="54" y="158"/>
                </a:lnTo>
                <a:lnTo>
                  <a:pt x="64" y="158"/>
                </a:lnTo>
                <a:lnTo>
                  <a:pt x="74" y="158"/>
                </a:lnTo>
                <a:lnTo>
                  <a:pt x="84" y="158"/>
                </a:lnTo>
                <a:lnTo>
                  <a:pt x="93" y="158"/>
                </a:lnTo>
                <a:lnTo>
                  <a:pt x="103" y="158"/>
                </a:lnTo>
                <a:lnTo>
                  <a:pt x="113" y="158"/>
                </a:lnTo>
                <a:lnTo>
                  <a:pt x="123" y="158"/>
                </a:lnTo>
                <a:lnTo>
                  <a:pt x="132" y="158"/>
                </a:lnTo>
                <a:lnTo>
                  <a:pt x="142" y="158"/>
                </a:lnTo>
                <a:lnTo>
                  <a:pt x="152" y="158"/>
                </a:lnTo>
                <a:lnTo>
                  <a:pt x="162" y="158"/>
                </a:lnTo>
                <a:lnTo>
                  <a:pt x="171" y="158"/>
                </a:lnTo>
                <a:lnTo>
                  <a:pt x="181" y="158"/>
                </a:lnTo>
                <a:lnTo>
                  <a:pt x="191" y="158"/>
                </a:lnTo>
                <a:lnTo>
                  <a:pt x="201" y="158"/>
                </a:lnTo>
                <a:lnTo>
                  <a:pt x="210" y="158"/>
                </a:lnTo>
                <a:lnTo>
                  <a:pt x="220" y="158"/>
                </a:lnTo>
                <a:lnTo>
                  <a:pt x="230" y="158"/>
                </a:lnTo>
                <a:lnTo>
                  <a:pt x="240" y="158"/>
                </a:lnTo>
                <a:lnTo>
                  <a:pt x="250" y="158"/>
                </a:lnTo>
                <a:lnTo>
                  <a:pt x="259" y="158"/>
                </a:lnTo>
                <a:lnTo>
                  <a:pt x="269" y="158"/>
                </a:lnTo>
                <a:lnTo>
                  <a:pt x="279" y="158"/>
                </a:lnTo>
                <a:lnTo>
                  <a:pt x="289" y="157"/>
                </a:lnTo>
                <a:lnTo>
                  <a:pt x="298" y="156"/>
                </a:lnTo>
                <a:lnTo>
                  <a:pt x="308" y="153"/>
                </a:lnTo>
                <a:lnTo>
                  <a:pt x="318" y="148"/>
                </a:lnTo>
                <a:lnTo>
                  <a:pt x="328" y="139"/>
                </a:lnTo>
                <a:lnTo>
                  <a:pt x="337" y="125"/>
                </a:lnTo>
                <a:lnTo>
                  <a:pt x="347" y="105"/>
                </a:lnTo>
                <a:lnTo>
                  <a:pt x="357" y="79"/>
                </a:lnTo>
                <a:lnTo>
                  <a:pt x="367" y="51"/>
                </a:lnTo>
                <a:lnTo>
                  <a:pt x="377" y="26"/>
                </a:lnTo>
                <a:lnTo>
                  <a:pt x="386" y="7"/>
                </a:lnTo>
                <a:lnTo>
                  <a:pt x="396" y="0"/>
                </a:lnTo>
                <a:lnTo>
                  <a:pt x="406" y="7"/>
                </a:lnTo>
                <a:lnTo>
                  <a:pt x="416" y="26"/>
                </a:lnTo>
                <a:lnTo>
                  <a:pt x="425" y="51"/>
                </a:lnTo>
                <a:lnTo>
                  <a:pt x="435" y="79"/>
                </a:lnTo>
                <a:lnTo>
                  <a:pt x="445" y="105"/>
                </a:lnTo>
                <a:lnTo>
                  <a:pt x="455" y="125"/>
                </a:lnTo>
                <a:lnTo>
                  <a:pt x="464" y="139"/>
                </a:lnTo>
                <a:lnTo>
                  <a:pt x="474" y="148"/>
                </a:lnTo>
                <a:lnTo>
                  <a:pt x="484" y="153"/>
                </a:lnTo>
                <a:lnTo>
                  <a:pt x="494" y="156"/>
                </a:lnTo>
                <a:lnTo>
                  <a:pt x="503" y="157"/>
                </a:lnTo>
                <a:lnTo>
                  <a:pt x="513" y="158"/>
                </a:lnTo>
                <a:lnTo>
                  <a:pt x="523" y="158"/>
                </a:lnTo>
                <a:lnTo>
                  <a:pt x="533" y="158"/>
                </a:lnTo>
                <a:lnTo>
                  <a:pt x="543" y="158"/>
                </a:lnTo>
                <a:lnTo>
                  <a:pt x="552" y="158"/>
                </a:lnTo>
                <a:lnTo>
                  <a:pt x="562" y="158"/>
                </a:lnTo>
                <a:lnTo>
                  <a:pt x="572" y="158"/>
                </a:lnTo>
                <a:lnTo>
                  <a:pt x="582" y="158"/>
                </a:lnTo>
                <a:lnTo>
                  <a:pt x="591" y="158"/>
                </a:lnTo>
                <a:lnTo>
                  <a:pt x="601" y="158"/>
                </a:lnTo>
                <a:lnTo>
                  <a:pt x="611" y="158"/>
                </a:lnTo>
                <a:lnTo>
                  <a:pt x="621" y="158"/>
                </a:lnTo>
                <a:lnTo>
                  <a:pt x="630" y="158"/>
                </a:lnTo>
                <a:lnTo>
                  <a:pt x="640" y="158"/>
                </a:lnTo>
                <a:lnTo>
                  <a:pt x="650" y="158"/>
                </a:lnTo>
                <a:lnTo>
                  <a:pt x="660" y="158"/>
                </a:lnTo>
                <a:lnTo>
                  <a:pt x="670" y="158"/>
                </a:lnTo>
                <a:lnTo>
                  <a:pt x="679" y="158"/>
                </a:lnTo>
                <a:lnTo>
                  <a:pt x="689" y="158"/>
                </a:lnTo>
                <a:lnTo>
                  <a:pt x="699" y="158"/>
                </a:lnTo>
                <a:lnTo>
                  <a:pt x="709" y="158"/>
                </a:lnTo>
                <a:lnTo>
                  <a:pt x="718" y="158"/>
                </a:lnTo>
                <a:lnTo>
                  <a:pt x="728" y="158"/>
                </a:lnTo>
                <a:lnTo>
                  <a:pt x="738" y="158"/>
                </a:lnTo>
                <a:lnTo>
                  <a:pt x="738" y="158"/>
                </a:lnTo>
              </a:path>
            </a:pathLst>
          </a:custGeom>
          <a:noFill/>
          <a:ln w="0">
            <a:solidFill>
              <a:srgbClr val="00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289" name="Freeform 465"/>
          <p:cNvSpPr>
            <a:spLocks/>
          </p:cNvSpPr>
          <p:nvPr/>
        </p:nvSpPr>
        <p:spPr bwMode="auto">
          <a:xfrm>
            <a:off x="804863" y="3684588"/>
            <a:ext cx="6243637" cy="1689100"/>
          </a:xfrm>
          <a:custGeom>
            <a:avLst/>
            <a:gdLst>
              <a:gd name="T0" fmla="*/ 8 w 738"/>
              <a:gd name="T1" fmla="*/ 158 h 158"/>
              <a:gd name="T2" fmla="*/ 27 w 738"/>
              <a:gd name="T3" fmla="*/ 158 h 158"/>
              <a:gd name="T4" fmla="*/ 47 w 738"/>
              <a:gd name="T5" fmla="*/ 158 h 158"/>
              <a:gd name="T6" fmla="*/ 66 w 738"/>
              <a:gd name="T7" fmla="*/ 158 h 158"/>
              <a:gd name="T8" fmla="*/ 86 w 738"/>
              <a:gd name="T9" fmla="*/ 158 h 158"/>
              <a:gd name="T10" fmla="*/ 106 w 738"/>
              <a:gd name="T11" fmla="*/ 158 h 158"/>
              <a:gd name="T12" fmla="*/ 125 w 738"/>
              <a:gd name="T13" fmla="*/ 156 h 158"/>
              <a:gd name="T14" fmla="*/ 145 w 738"/>
              <a:gd name="T15" fmla="*/ 148 h 158"/>
              <a:gd name="T16" fmla="*/ 164 w 738"/>
              <a:gd name="T17" fmla="*/ 125 h 158"/>
              <a:gd name="T18" fmla="*/ 184 w 738"/>
              <a:gd name="T19" fmla="*/ 79 h 158"/>
              <a:gd name="T20" fmla="*/ 203 w 738"/>
              <a:gd name="T21" fmla="*/ 25 h 158"/>
              <a:gd name="T22" fmla="*/ 223 w 738"/>
              <a:gd name="T23" fmla="*/ 0 h 158"/>
              <a:gd name="T24" fmla="*/ 242 w 738"/>
              <a:gd name="T25" fmla="*/ 25 h 158"/>
              <a:gd name="T26" fmla="*/ 262 w 738"/>
              <a:gd name="T27" fmla="*/ 79 h 158"/>
              <a:gd name="T28" fmla="*/ 281 w 738"/>
              <a:gd name="T29" fmla="*/ 125 h 158"/>
              <a:gd name="T30" fmla="*/ 301 w 738"/>
              <a:gd name="T31" fmla="*/ 148 h 158"/>
              <a:gd name="T32" fmla="*/ 320 w 738"/>
              <a:gd name="T33" fmla="*/ 156 h 158"/>
              <a:gd name="T34" fmla="*/ 340 w 738"/>
              <a:gd name="T35" fmla="*/ 158 h 158"/>
              <a:gd name="T36" fmla="*/ 359 w 738"/>
              <a:gd name="T37" fmla="*/ 158 h 158"/>
              <a:gd name="T38" fmla="*/ 379 w 738"/>
              <a:gd name="T39" fmla="*/ 158 h 158"/>
              <a:gd name="T40" fmla="*/ 399 w 738"/>
              <a:gd name="T41" fmla="*/ 158 h 158"/>
              <a:gd name="T42" fmla="*/ 418 w 738"/>
              <a:gd name="T43" fmla="*/ 158 h 158"/>
              <a:gd name="T44" fmla="*/ 438 w 738"/>
              <a:gd name="T45" fmla="*/ 158 h 158"/>
              <a:gd name="T46" fmla="*/ 457 w 738"/>
              <a:gd name="T47" fmla="*/ 158 h 158"/>
              <a:gd name="T48" fmla="*/ 477 w 738"/>
              <a:gd name="T49" fmla="*/ 158 h 158"/>
              <a:gd name="T50" fmla="*/ 496 w 738"/>
              <a:gd name="T51" fmla="*/ 158 h 158"/>
              <a:gd name="T52" fmla="*/ 516 w 738"/>
              <a:gd name="T53" fmla="*/ 158 h 158"/>
              <a:gd name="T54" fmla="*/ 535 w 738"/>
              <a:gd name="T55" fmla="*/ 158 h 158"/>
              <a:gd name="T56" fmla="*/ 555 w 738"/>
              <a:gd name="T57" fmla="*/ 158 h 158"/>
              <a:gd name="T58" fmla="*/ 574 w 738"/>
              <a:gd name="T59" fmla="*/ 158 h 158"/>
              <a:gd name="T60" fmla="*/ 594 w 738"/>
              <a:gd name="T61" fmla="*/ 158 h 158"/>
              <a:gd name="T62" fmla="*/ 613 w 738"/>
              <a:gd name="T63" fmla="*/ 158 h 158"/>
              <a:gd name="T64" fmla="*/ 633 w 738"/>
              <a:gd name="T65" fmla="*/ 158 h 158"/>
              <a:gd name="T66" fmla="*/ 653 w 738"/>
              <a:gd name="T67" fmla="*/ 158 h 158"/>
              <a:gd name="T68" fmla="*/ 672 w 738"/>
              <a:gd name="T69" fmla="*/ 158 h 158"/>
              <a:gd name="T70" fmla="*/ 692 w 738"/>
              <a:gd name="T71" fmla="*/ 158 h 158"/>
              <a:gd name="T72" fmla="*/ 711 w 738"/>
              <a:gd name="T73" fmla="*/ 158 h 158"/>
              <a:gd name="T74" fmla="*/ 731 w 738"/>
              <a:gd name="T7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8" h="158">
                <a:moveTo>
                  <a:pt x="0" y="158"/>
                </a:moveTo>
                <a:lnTo>
                  <a:pt x="8" y="158"/>
                </a:lnTo>
                <a:lnTo>
                  <a:pt x="18" y="158"/>
                </a:lnTo>
                <a:lnTo>
                  <a:pt x="27" y="158"/>
                </a:lnTo>
                <a:lnTo>
                  <a:pt x="37" y="158"/>
                </a:lnTo>
                <a:lnTo>
                  <a:pt x="47" y="158"/>
                </a:lnTo>
                <a:lnTo>
                  <a:pt x="57" y="158"/>
                </a:lnTo>
                <a:lnTo>
                  <a:pt x="66" y="158"/>
                </a:lnTo>
                <a:lnTo>
                  <a:pt x="76" y="158"/>
                </a:lnTo>
                <a:lnTo>
                  <a:pt x="86" y="158"/>
                </a:lnTo>
                <a:lnTo>
                  <a:pt x="96" y="158"/>
                </a:lnTo>
                <a:lnTo>
                  <a:pt x="106" y="158"/>
                </a:lnTo>
                <a:lnTo>
                  <a:pt x="115" y="157"/>
                </a:lnTo>
                <a:lnTo>
                  <a:pt x="125" y="156"/>
                </a:lnTo>
                <a:lnTo>
                  <a:pt x="135" y="153"/>
                </a:lnTo>
                <a:lnTo>
                  <a:pt x="145" y="148"/>
                </a:lnTo>
                <a:lnTo>
                  <a:pt x="154" y="139"/>
                </a:lnTo>
                <a:lnTo>
                  <a:pt x="164" y="125"/>
                </a:lnTo>
                <a:lnTo>
                  <a:pt x="174" y="104"/>
                </a:lnTo>
                <a:lnTo>
                  <a:pt x="184" y="79"/>
                </a:lnTo>
                <a:lnTo>
                  <a:pt x="193" y="51"/>
                </a:lnTo>
                <a:lnTo>
                  <a:pt x="203" y="25"/>
                </a:lnTo>
                <a:lnTo>
                  <a:pt x="213" y="7"/>
                </a:lnTo>
                <a:lnTo>
                  <a:pt x="223" y="0"/>
                </a:lnTo>
                <a:lnTo>
                  <a:pt x="233" y="7"/>
                </a:lnTo>
                <a:lnTo>
                  <a:pt x="242" y="25"/>
                </a:lnTo>
                <a:lnTo>
                  <a:pt x="252" y="51"/>
                </a:lnTo>
                <a:lnTo>
                  <a:pt x="262" y="79"/>
                </a:lnTo>
                <a:lnTo>
                  <a:pt x="272" y="104"/>
                </a:lnTo>
                <a:lnTo>
                  <a:pt x="281" y="125"/>
                </a:lnTo>
                <a:lnTo>
                  <a:pt x="291" y="139"/>
                </a:lnTo>
                <a:lnTo>
                  <a:pt x="301" y="148"/>
                </a:lnTo>
                <a:lnTo>
                  <a:pt x="311" y="153"/>
                </a:lnTo>
                <a:lnTo>
                  <a:pt x="320" y="156"/>
                </a:lnTo>
                <a:lnTo>
                  <a:pt x="330" y="157"/>
                </a:lnTo>
                <a:lnTo>
                  <a:pt x="340" y="158"/>
                </a:lnTo>
                <a:lnTo>
                  <a:pt x="350" y="158"/>
                </a:lnTo>
                <a:lnTo>
                  <a:pt x="359" y="158"/>
                </a:lnTo>
                <a:lnTo>
                  <a:pt x="369" y="158"/>
                </a:lnTo>
                <a:lnTo>
                  <a:pt x="379" y="158"/>
                </a:lnTo>
                <a:lnTo>
                  <a:pt x="389" y="158"/>
                </a:lnTo>
                <a:lnTo>
                  <a:pt x="399" y="158"/>
                </a:lnTo>
                <a:lnTo>
                  <a:pt x="408" y="158"/>
                </a:lnTo>
                <a:lnTo>
                  <a:pt x="418" y="158"/>
                </a:lnTo>
                <a:lnTo>
                  <a:pt x="428" y="158"/>
                </a:lnTo>
                <a:lnTo>
                  <a:pt x="438" y="158"/>
                </a:lnTo>
                <a:lnTo>
                  <a:pt x="447" y="158"/>
                </a:lnTo>
                <a:lnTo>
                  <a:pt x="457" y="158"/>
                </a:lnTo>
                <a:lnTo>
                  <a:pt x="467" y="158"/>
                </a:lnTo>
                <a:lnTo>
                  <a:pt x="477" y="158"/>
                </a:lnTo>
                <a:lnTo>
                  <a:pt x="486" y="158"/>
                </a:lnTo>
                <a:lnTo>
                  <a:pt x="496" y="158"/>
                </a:lnTo>
                <a:lnTo>
                  <a:pt x="506" y="158"/>
                </a:lnTo>
                <a:lnTo>
                  <a:pt x="516" y="158"/>
                </a:lnTo>
                <a:lnTo>
                  <a:pt x="526" y="158"/>
                </a:lnTo>
                <a:lnTo>
                  <a:pt x="535" y="158"/>
                </a:lnTo>
                <a:lnTo>
                  <a:pt x="545" y="158"/>
                </a:lnTo>
                <a:lnTo>
                  <a:pt x="555" y="158"/>
                </a:lnTo>
                <a:lnTo>
                  <a:pt x="565" y="158"/>
                </a:lnTo>
                <a:lnTo>
                  <a:pt x="574" y="158"/>
                </a:lnTo>
                <a:lnTo>
                  <a:pt x="584" y="158"/>
                </a:lnTo>
                <a:lnTo>
                  <a:pt x="594" y="158"/>
                </a:lnTo>
                <a:lnTo>
                  <a:pt x="604" y="158"/>
                </a:lnTo>
                <a:lnTo>
                  <a:pt x="613" y="158"/>
                </a:lnTo>
                <a:lnTo>
                  <a:pt x="623" y="158"/>
                </a:lnTo>
                <a:lnTo>
                  <a:pt x="633" y="158"/>
                </a:lnTo>
                <a:lnTo>
                  <a:pt x="643" y="158"/>
                </a:lnTo>
                <a:lnTo>
                  <a:pt x="653" y="158"/>
                </a:lnTo>
                <a:lnTo>
                  <a:pt x="662" y="158"/>
                </a:lnTo>
                <a:lnTo>
                  <a:pt x="672" y="158"/>
                </a:lnTo>
                <a:lnTo>
                  <a:pt x="682" y="158"/>
                </a:lnTo>
                <a:lnTo>
                  <a:pt x="692" y="158"/>
                </a:lnTo>
                <a:lnTo>
                  <a:pt x="701" y="158"/>
                </a:lnTo>
                <a:lnTo>
                  <a:pt x="711" y="158"/>
                </a:lnTo>
                <a:lnTo>
                  <a:pt x="721" y="158"/>
                </a:lnTo>
                <a:lnTo>
                  <a:pt x="731" y="158"/>
                </a:lnTo>
                <a:lnTo>
                  <a:pt x="738" y="158"/>
                </a:lnTo>
              </a:path>
            </a:pathLst>
          </a:custGeom>
          <a:noFill/>
          <a:ln w="0">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290" name="Rectangle 466"/>
          <p:cNvSpPr>
            <a:spLocks noChangeArrowheads="1"/>
          </p:cNvSpPr>
          <p:nvPr/>
        </p:nvSpPr>
        <p:spPr bwMode="auto">
          <a:xfrm>
            <a:off x="2378075" y="3465513"/>
            <a:ext cx="539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latin typeface="Arial" panose="020B0604020202020204" pitchFamily="34" charset="0"/>
              </a:rPr>
              <a:t>516.76671</a:t>
            </a:r>
            <a:endParaRPr lang="en-US" altLang="cs-CZ" b="1">
              <a:latin typeface="Times" panose="02020603050405020304" pitchFamily="18" charset="0"/>
            </a:endParaRPr>
          </a:p>
        </p:txBody>
      </p:sp>
      <p:pic>
        <p:nvPicPr>
          <p:cNvPr id="78291" name="Picture 4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836613"/>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92" name="Picture 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836613"/>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93" name="Picture 4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836613"/>
            <a:ext cx="1588"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294" name="Picture 4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836613"/>
            <a:ext cx="1588"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295" name="Line 471"/>
          <p:cNvSpPr>
            <a:spLocks noChangeShapeType="1"/>
          </p:cNvSpPr>
          <p:nvPr/>
        </p:nvSpPr>
        <p:spPr bwMode="auto">
          <a:xfrm flipV="1">
            <a:off x="806450" y="1370013"/>
            <a:ext cx="1588" cy="16843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96" name="Line 472"/>
          <p:cNvSpPr>
            <a:spLocks noChangeShapeType="1"/>
          </p:cNvSpPr>
          <p:nvPr/>
        </p:nvSpPr>
        <p:spPr bwMode="auto">
          <a:xfrm flipH="1">
            <a:off x="755650" y="2968625"/>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97" name="Line 473"/>
          <p:cNvSpPr>
            <a:spLocks noChangeShapeType="1"/>
          </p:cNvSpPr>
          <p:nvPr/>
        </p:nvSpPr>
        <p:spPr bwMode="auto">
          <a:xfrm flipH="1">
            <a:off x="755650" y="2882900"/>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98" name="Line 474"/>
          <p:cNvSpPr>
            <a:spLocks noChangeShapeType="1"/>
          </p:cNvSpPr>
          <p:nvPr/>
        </p:nvSpPr>
        <p:spPr bwMode="auto">
          <a:xfrm flipH="1">
            <a:off x="755650" y="2797175"/>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299" name="Line 475"/>
          <p:cNvSpPr>
            <a:spLocks noChangeShapeType="1"/>
          </p:cNvSpPr>
          <p:nvPr/>
        </p:nvSpPr>
        <p:spPr bwMode="auto">
          <a:xfrm flipH="1">
            <a:off x="755650" y="2638425"/>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0" name="Line 476"/>
          <p:cNvSpPr>
            <a:spLocks noChangeShapeType="1"/>
          </p:cNvSpPr>
          <p:nvPr/>
        </p:nvSpPr>
        <p:spPr bwMode="auto">
          <a:xfrm flipH="1">
            <a:off x="755650" y="2552700"/>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1" name="Line 477"/>
          <p:cNvSpPr>
            <a:spLocks noChangeShapeType="1"/>
          </p:cNvSpPr>
          <p:nvPr/>
        </p:nvSpPr>
        <p:spPr bwMode="auto">
          <a:xfrm flipH="1">
            <a:off x="755650" y="2466975"/>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2" name="Line 478"/>
          <p:cNvSpPr>
            <a:spLocks noChangeShapeType="1"/>
          </p:cNvSpPr>
          <p:nvPr/>
        </p:nvSpPr>
        <p:spPr bwMode="auto">
          <a:xfrm flipH="1">
            <a:off x="755650" y="229711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3" name="Line 479"/>
          <p:cNvSpPr>
            <a:spLocks noChangeShapeType="1"/>
          </p:cNvSpPr>
          <p:nvPr/>
        </p:nvSpPr>
        <p:spPr bwMode="auto">
          <a:xfrm flipH="1">
            <a:off x="755650" y="221138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4" name="Line 480"/>
          <p:cNvSpPr>
            <a:spLocks noChangeShapeType="1"/>
          </p:cNvSpPr>
          <p:nvPr/>
        </p:nvSpPr>
        <p:spPr bwMode="auto">
          <a:xfrm flipH="1">
            <a:off x="755650" y="2125663"/>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5" name="Line 481"/>
          <p:cNvSpPr>
            <a:spLocks noChangeShapeType="1"/>
          </p:cNvSpPr>
          <p:nvPr/>
        </p:nvSpPr>
        <p:spPr bwMode="auto">
          <a:xfrm flipH="1">
            <a:off x="755650" y="1966913"/>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6" name="Line 482"/>
          <p:cNvSpPr>
            <a:spLocks noChangeShapeType="1"/>
          </p:cNvSpPr>
          <p:nvPr/>
        </p:nvSpPr>
        <p:spPr bwMode="auto">
          <a:xfrm flipH="1">
            <a:off x="755650" y="1881188"/>
            <a:ext cx="508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7" name="Line 483"/>
          <p:cNvSpPr>
            <a:spLocks noChangeShapeType="1"/>
          </p:cNvSpPr>
          <p:nvPr/>
        </p:nvSpPr>
        <p:spPr bwMode="auto">
          <a:xfrm flipH="1">
            <a:off x="755650" y="1795463"/>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8" name="Line 484"/>
          <p:cNvSpPr>
            <a:spLocks noChangeShapeType="1"/>
          </p:cNvSpPr>
          <p:nvPr/>
        </p:nvSpPr>
        <p:spPr bwMode="auto">
          <a:xfrm flipH="1">
            <a:off x="755650" y="1625600"/>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09" name="Line 485"/>
          <p:cNvSpPr>
            <a:spLocks noChangeShapeType="1"/>
          </p:cNvSpPr>
          <p:nvPr/>
        </p:nvSpPr>
        <p:spPr bwMode="auto">
          <a:xfrm flipH="1">
            <a:off x="755650" y="1539875"/>
            <a:ext cx="508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10" name="Line 486"/>
          <p:cNvSpPr>
            <a:spLocks noChangeShapeType="1"/>
          </p:cNvSpPr>
          <p:nvPr/>
        </p:nvSpPr>
        <p:spPr bwMode="auto">
          <a:xfrm flipH="1">
            <a:off x="755650" y="1454150"/>
            <a:ext cx="508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11" name="Line 487"/>
          <p:cNvSpPr>
            <a:spLocks noChangeShapeType="1"/>
          </p:cNvSpPr>
          <p:nvPr/>
        </p:nvSpPr>
        <p:spPr bwMode="auto">
          <a:xfrm flipH="1">
            <a:off x="730250" y="3054350"/>
            <a:ext cx="76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12" name="Rectangle 488"/>
          <p:cNvSpPr>
            <a:spLocks noChangeArrowheads="1"/>
          </p:cNvSpPr>
          <p:nvPr/>
        </p:nvSpPr>
        <p:spPr bwMode="auto">
          <a:xfrm>
            <a:off x="655638" y="2968625"/>
            <a:ext cx="635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0</a:t>
            </a:r>
            <a:endParaRPr lang="en-US" altLang="cs-CZ">
              <a:latin typeface="Times" panose="02020603050405020304" pitchFamily="18" charset="0"/>
            </a:endParaRPr>
          </a:p>
        </p:txBody>
      </p:sp>
      <p:sp>
        <p:nvSpPr>
          <p:cNvPr id="78313" name="Line 489"/>
          <p:cNvSpPr>
            <a:spLocks noChangeShapeType="1"/>
          </p:cNvSpPr>
          <p:nvPr/>
        </p:nvSpPr>
        <p:spPr bwMode="auto">
          <a:xfrm flipH="1">
            <a:off x="730250" y="2722563"/>
            <a:ext cx="762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14" name="Rectangle 490"/>
          <p:cNvSpPr>
            <a:spLocks noChangeArrowheads="1"/>
          </p:cNvSpPr>
          <p:nvPr/>
        </p:nvSpPr>
        <p:spPr bwMode="auto">
          <a:xfrm>
            <a:off x="588963" y="2638425"/>
            <a:ext cx="1270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20</a:t>
            </a:r>
            <a:endParaRPr lang="en-US" altLang="cs-CZ">
              <a:latin typeface="Times" panose="02020603050405020304" pitchFamily="18" charset="0"/>
            </a:endParaRPr>
          </a:p>
        </p:txBody>
      </p:sp>
      <p:sp>
        <p:nvSpPr>
          <p:cNvPr id="78315" name="Line 491"/>
          <p:cNvSpPr>
            <a:spLocks noChangeShapeType="1"/>
          </p:cNvSpPr>
          <p:nvPr/>
        </p:nvSpPr>
        <p:spPr bwMode="auto">
          <a:xfrm flipH="1">
            <a:off x="730250" y="2382838"/>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16" name="Rectangle 492"/>
          <p:cNvSpPr>
            <a:spLocks noChangeArrowheads="1"/>
          </p:cNvSpPr>
          <p:nvPr/>
        </p:nvSpPr>
        <p:spPr bwMode="auto">
          <a:xfrm>
            <a:off x="588963" y="2297113"/>
            <a:ext cx="1270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40</a:t>
            </a:r>
            <a:endParaRPr lang="en-US" altLang="cs-CZ">
              <a:latin typeface="Times" panose="02020603050405020304" pitchFamily="18" charset="0"/>
            </a:endParaRPr>
          </a:p>
        </p:txBody>
      </p:sp>
      <p:sp>
        <p:nvSpPr>
          <p:cNvPr id="78317" name="Line 493"/>
          <p:cNvSpPr>
            <a:spLocks noChangeShapeType="1"/>
          </p:cNvSpPr>
          <p:nvPr/>
        </p:nvSpPr>
        <p:spPr bwMode="auto">
          <a:xfrm flipH="1">
            <a:off x="730250" y="2051050"/>
            <a:ext cx="76200" cy="3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18" name="Rectangle 494"/>
          <p:cNvSpPr>
            <a:spLocks noChangeArrowheads="1"/>
          </p:cNvSpPr>
          <p:nvPr/>
        </p:nvSpPr>
        <p:spPr bwMode="auto">
          <a:xfrm>
            <a:off x="588963" y="1966913"/>
            <a:ext cx="1270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60</a:t>
            </a:r>
            <a:endParaRPr lang="en-US" altLang="cs-CZ">
              <a:latin typeface="Times" panose="02020603050405020304" pitchFamily="18" charset="0"/>
            </a:endParaRPr>
          </a:p>
        </p:txBody>
      </p:sp>
      <p:sp>
        <p:nvSpPr>
          <p:cNvPr id="78319" name="Line 495"/>
          <p:cNvSpPr>
            <a:spLocks noChangeShapeType="1"/>
          </p:cNvSpPr>
          <p:nvPr/>
        </p:nvSpPr>
        <p:spPr bwMode="auto">
          <a:xfrm flipH="1">
            <a:off x="730250" y="1711325"/>
            <a:ext cx="76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20" name="Rectangle 496"/>
          <p:cNvSpPr>
            <a:spLocks noChangeArrowheads="1"/>
          </p:cNvSpPr>
          <p:nvPr/>
        </p:nvSpPr>
        <p:spPr bwMode="auto">
          <a:xfrm>
            <a:off x="588963" y="1625600"/>
            <a:ext cx="1270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80</a:t>
            </a:r>
            <a:endParaRPr lang="en-US" altLang="cs-CZ">
              <a:latin typeface="Times" panose="02020603050405020304" pitchFamily="18" charset="0"/>
            </a:endParaRPr>
          </a:p>
        </p:txBody>
      </p:sp>
      <p:sp>
        <p:nvSpPr>
          <p:cNvPr id="78321" name="Line 497"/>
          <p:cNvSpPr>
            <a:spLocks noChangeShapeType="1"/>
          </p:cNvSpPr>
          <p:nvPr/>
        </p:nvSpPr>
        <p:spPr bwMode="auto">
          <a:xfrm flipH="1">
            <a:off x="730250" y="1370013"/>
            <a:ext cx="762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22" name="Rectangle 498"/>
          <p:cNvSpPr>
            <a:spLocks noChangeArrowheads="1"/>
          </p:cNvSpPr>
          <p:nvPr/>
        </p:nvSpPr>
        <p:spPr bwMode="auto">
          <a:xfrm>
            <a:off x="520700" y="1295400"/>
            <a:ext cx="1905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100</a:t>
            </a:r>
            <a:endParaRPr lang="en-US" altLang="cs-CZ">
              <a:latin typeface="Times" panose="02020603050405020304" pitchFamily="18" charset="0"/>
            </a:endParaRPr>
          </a:p>
        </p:txBody>
      </p:sp>
      <p:sp>
        <p:nvSpPr>
          <p:cNvPr id="78323" name="Line 499"/>
          <p:cNvSpPr>
            <a:spLocks noChangeShapeType="1"/>
          </p:cNvSpPr>
          <p:nvPr/>
        </p:nvSpPr>
        <p:spPr bwMode="auto">
          <a:xfrm>
            <a:off x="806450" y="3054350"/>
            <a:ext cx="62436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324" name="Freeform 500"/>
          <p:cNvSpPr>
            <a:spLocks/>
          </p:cNvSpPr>
          <p:nvPr/>
        </p:nvSpPr>
        <p:spPr bwMode="auto">
          <a:xfrm>
            <a:off x="806450" y="1370013"/>
            <a:ext cx="6243638" cy="1684337"/>
          </a:xfrm>
          <a:custGeom>
            <a:avLst/>
            <a:gdLst>
              <a:gd name="T0" fmla="*/ 0 w 738"/>
              <a:gd name="T1" fmla="*/ 157 h 158"/>
              <a:gd name="T2" fmla="*/ 20 w 738"/>
              <a:gd name="T3" fmla="*/ 158 h 158"/>
              <a:gd name="T4" fmla="*/ 41 w 738"/>
              <a:gd name="T5" fmla="*/ 157 h 158"/>
              <a:gd name="T6" fmla="*/ 62 w 738"/>
              <a:gd name="T7" fmla="*/ 157 h 158"/>
              <a:gd name="T8" fmla="*/ 83 w 738"/>
              <a:gd name="T9" fmla="*/ 157 h 158"/>
              <a:gd name="T10" fmla="*/ 104 w 738"/>
              <a:gd name="T11" fmla="*/ 157 h 158"/>
              <a:gd name="T12" fmla="*/ 126 w 738"/>
              <a:gd name="T13" fmla="*/ 157 h 158"/>
              <a:gd name="T14" fmla="*/ 147 w 738"/>
              <a:gd name="T15" fmla="*/ 158 h 158"/>
              <a:gd name="T16" fmla="*/ 168 w 738"/>
              <a:gd name="T17" fmla="*/ 134 h 158"/>
              <a:gd name="T18" fmla="*/ 189 w 738"/>
              <a:gd name="T19" fmla="*/ 80 h 158"/>
              <a:gd name="T20" fmla="*/ 210 w 738"/>
              <a:gd name="T21" fmla="*/ 20 h 158"/>
              <a:gd name="T22" fmla="*/ 231 w 738"/>
              <a:gd name="T23" fmla="*/ 0 h 158"/>
              <a:gd name="T24" fmla="*/ 252 w 738"/>
              <a:gd name="T25" fmla="*/ 38 h 158"/>
              <a:gd name="T26" fmla="*/ 273 w 738"/>
              <a:gd name="T27" fmla="*/ 101 h 158"/>
              <a:gd name="T28" fmla="*/ 295 w 738"/>
              <a:gd name="T29" fmla="*/ 145 h 158"/>
              <a:gd name="T30" fmla="*/ 316 w 738"/>
              <a:gd name="T31" fmla="*/ 157 h 158"/>
              <a:gd name="T32" fmla="*/ 337 w 738"/>
              <a:gd name="T33" fmla="*/ 153 h 158"/>
              <a:gd name="T34" fmla="*/ 358 w 738"/>
              <a:gd name="T35" fmla="*/ 142 h 158"/>
              <a:gd name="T36" fmla="*/ 379 w 738"/>
              <a:gd name="T37" fmla="*/ 130 h 158"/>
              <a:gd name="T38" fmla="*/ 400 w 738"/>
              <a:gd name="T39" fmla="*/ 126 h 158"/>
              <a:gd name="T40" fmla="*/ 422 w 738"/>
              <a:gd name="T41" fmla="*/ 133 h 158"/>
              <a:gd name="T42" fmla="*/ 443 w 738"/>
              <a:gd name="T43" fmla="*/ 145 h 158"/>
              <a:gd name="T44" fmla="*/ 464 w 738"/>
              <a:gd name="T45" fmla="*/ 154 h 158"/>
              <a:gd name="T46" fmla="*/ 485 w 738"/>
              <a:gd name="T47" fmla="*/ 158 h 158"/>
              <a:gd name="T48" fmla="*/ 506 w 738"/>
              <a:gd name="T49" fmla="*/ 157 h 158"/>
              <a:gd name="T50" fmla="*/ 527 w 738"/>
              <a:gd name="T51" fmla="*/ 158 h 158"/>
              <a:gd name="T52" fmla="*/ 548 w 738"/>
              <a:gd name="T53" fmla="*/ 157 h 158"/>
              <a:gd name="T54" fmla="*/ 569 w 738"/>
              <a:gd name="T55" fmla="*/ 158 h 158"/>
              <a:gd name="T56" fmla="*/ 591 w 738"/>
              <a:gd name="T57" fmla="*/ 158 h 158"/>
              <a:gd name="T58" fmla="*/ 612 w 738"/>
              <a:gd name="T59" fmla="*/ 158 h 158"/>
              <a:gd name="T60" fmla="*/ 633 w 738"/>
              <a:gd name="T61" fmla="*/ 157 h 158"/>
              <a:gd name="T62" fmla="*/ 654 w 738"/>
              <a:gd name="T63" fmla="*/ 158 h 158"/>
              <a:gd name="T64" fmla="*/ 675 w 738"/>
              <a:gd name="T65" fmla="*/ 157 h 158"/>
              <a:gd name="T66" fmla="*/ 696 w 738"/>
              <a:gd name="T67" fmla="*/ 158 h 158"/>
              <a:gd name="T68" fmla="*/ 717 w 738"/>
              <a:gd name="T69" fmla="*/ 157 h 158"/>
              <a:gd name="T70" fmla="*/ 738 w 738"/>
              <a:gd name="T7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8" h="158">
                <a:moveTo>
                  <a:pt x="0" y="157"/>
                </a:moveTo>
                <a:lnTo>
                  <a:pt x="20" y="158"/>
                </a:lnTo>
                <a:lnTo>
                  <a:pt x="41" y="157"/>
                </a:lnTo>
                <a:lnTo>
                  <a:pt x="62" y="157"/>
                </a:lnTo>
                <a:lnTo>
                  <a:pt x="83" y="157"/>
                </a:lnTo>
                <a:lnTo>
                  <a:pt x="104" y="157"/>
                </a:lnTo>
                <a:lnTo>
                  <a:pt x="126" y="157"/>
                </a:lnTo>
                <a:lnTo>
                  <a:pt x="147" y="158"/>
                </a:lnTo>
                <a:lnTo>
                  <a:pt x="168" y="134"/>
                </a:lnTo>
                <a:lnTo>
                  <a:pt x="189" y="80"/>
                </a:lnTo>
                <a:lnTo>
                  <a:pt x="210" y="20"/>
                </a:lnTo>
                <a:lnTo>
                  <a:pt x="231" y="0"/>
                </a:lnTo>
                <a:lnTo>
                  <a:pt x="252" y="38"/>
                </a:lnTo>
                <a:lnTo>
                  <a:pt x="273" y="101"/>
                </a:lnTo>
                <a:lnTo>
                  <a:pt x="295" y="145"/>
                </a:lnTo>
                <a:lnTo>
                  <a:pt x="316" y="157"/>
                </a:lnTo>
                <a:lnTo>
                  <a:pt x="337" y="153"/>
                </a:lnTo>
                <a:lnTo>
                  <a:pt x="358" y="142"/>
                </a:lnTo>
                <a:lnTo>
                  <a:pt x="379" y="130"/>
                </a:lnTo>
                <a:lnTo>
                  <a:pt x="400" y="126"/>
                </a:lnTo>
                <a:lnTo>
                  <a:pt x="422" y="133"/>
                </a:lnTo>
                <a:lnTo>
                  <a:pt x="443" y="145"/>
                </a:lnTo>
                <a:lnTo>
                  <a:pt x="464" y="154"/>
                </a:lnTo>
                <a:lnTo>
                  <a:pt x="485" y="158"/>
                </a:lnTo>
                <a:lnTo>
                  <a:pt x="506" y="157"/>
                </a:lnTo>
                <a:lnTo>
                  <a:pt x="527" y="158"/>
                </a:lnTo>
                <a:lnTo>
                  <a:pt x="548" y="157"/>
                </a:lnTo>
                <a:lnTo>
                  <a:pt x="569" y="158"/>
                </a:lnTo>
                <a:lnTo>
                  <a:pt x="591" y="158"/>
                </a:lnTo>
                <a:lnTo>
                  <a:pt x="612" y="158"/>
                </a:lnTo>
                <a:lnTo>
                  <a:pt x="633" y="157"/>
                </a:lnTo>
                <a:lnTo>
                  <a:pt x="654" y="158"/>
                </a:lnTo>
                <a:lnTo>
                  <a:pt x="675" y="157"/>
                </a:lnTo>
                <a:lnTo>
                  <a:pt x="696" y="158"/>
                </a:lnTo>
                <a:lnTo>
                  <a:pt x="717" y="157"/>
                </a:lnTo>
                <a:lnTo>
                  <a:pt x="738" y="15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325" name="Rectangle 501"/>
          <p:cNvSpPr>
            <a:spLocks noChangeArrowheads="1"/>
          </p:cNvSpPr>
          <p:nvPr/>
        </p:nvSpPr>
        <p:spPr bwMode="auto">
          <a:xfrm>
            <a:off x="2435225" y="1184275"/>
            <a:ext cx="5397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solidFill>
                  <a:srgbClr val="000000"/>
                </a:solidFill>
                <a:latin typeface="Arial" panose="020B0604020202020204" pitchFamily="34" charset="0"/>
              </a:rPr>
              <a:t>516.76672</a:t>
            </a:r>
            <a:endParaRPr lang="en-US" altLang="cs-CZ" b="1">
              <a:latin typeface="Times" panose="02020603050405020304" pitchFamily="18" charset="0"/>
            </a:endParaRPr>
          </a:p>
        </p:txBody>
      </p:sp>
      <p:sp>
        <p:nvSpPr>
          <p:cNvPr id="78326" name="Rectangle 502"/>
          <p:cNvSpPr>
            <a:spLocks noChangeArrowheads="1"/>
          </p:cNvSpPr>
          <p:nvPr/>
        </p:nvSpPr>
        <p:spPr bwMode="auto">
          <a:xfrm>
            <a:off x="3865563" y="2527300"/>
            <a:ext cx="5397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solidFill>
                  <a:srgbClr val="000000"/>
                </a:solidFill>
                <a:latin typeface="Arial" panose="020B0604020202020204" pitchFamily="34" charset="0"/>
              </a:rPr>
              <a:t>516.78448</a:t>
            </a:r>
            <a:endParaRPr lang="en-US" altLang="cs-CZ" b="1">
              <a:latin typeface="Times" panose="02020603050405020304" pitchFamily="18" charset="0"/>
            </a:endParaRPr>
          </a:p>
        </p:txBody>
      </p:sp>
      <p:sp>
        <p:nvSpPr>
          <p:cNvPr id="78327" name="Rectangle 503"/>
          <p:cNvSpPr>
            <a:spLocks noChangeArrowheads="1"/>
          </p:cNvSpPr>
          <p:nvPr/>
        </p:nvSpPr>
        <p:spPr bwMode="auto">
          <a:xfrm>
            <a:off x="3843338" y="3475038"/>
            <a:ext cx="539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solidFill>
                  <a:srgbClr val="00CC00"/>
                </a:solidFill>
                <a:latin typeface="Arial" panose="020B0604020202020204" pitchFamily="34" charset="0"/>
              </a:rPr>
              <a:t>516.78490</a:t>
            </a:r>
            <a:endParaRPr lang="en-US" altLang="cs-CZ" b="1">
              <a:solidFill>
                <a:srgbClr val="00CC00"/>
              </a:solidFill>
              <a:latin typeface="Times" panose="02020603050405020304" pitchFamily="18" charset="0"/>
            </a:endParaRPr>
          </a:p>
        </p:txBody>
      </p:sp>
      <p:sp>
        <p:nvSpPr>
          <p:cNvPr id="78328" name="Rectangle 504"/>
          <p:cNvSpPr>
            <a:spLocks noChangeArrowheads="1"/>
          </p:cNvSpPr>
          <p:nvPr/>
        </p:nvSpPr>
        <p:spPr bwMode="auto">
          <a:xfrm>
            <a:off x="7227888" y="1006475"/>
            <a:ext cx="1778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NL:</a:t>
            </a:r>
            <a:endParaRPr lang="en-US" altLang="cs-CZ">
              <a:latin typeface="Times" panose="02020603050405020304" pitchFamily="18" charset="0"/>
            </a:endParaRPr>
          </a:p>
        </p:txBody>
      </p:sp>
      <p:sp>
        <p:nvSpPr>
          <p:cNvPr id="78329" name="Rectangle 505"/>
          <p:cNvSpPr>
            <a:spLocks noChangeArrowheads="1"/>
          </p:cNvSpPr>
          <p:nvPr/>
        </p:nvSpPr>
        <p:spPr bwMode="auto">
          <a:xfrm>
            <a:off x="7227888" y="1177925"/>
            <a:ext cx="3619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9.93E6</a:t>
            </a:r>
            <a:endParaRPr lang="en-US" altLang="cs-CZ">
              <a:latin typeface="Times" panose="02020603050405020304" pitchFamily="18" charset="0"/>
            </a:endParaRPr>
          </a:p>
        </p:txBody>
      </p:sp>
      <p:sp>
        <p:nvSpPr>
          <p:cNvPr id="78330" name="Rectangle 506"/>
          <p:cNvSpPr>
            <a:spLocks noChangeArrowheads="1"/>
          </p:cNvSpPr>
          <p:nvPr/>
        </p:nvSpPr>
        <p:spPr bwMode="auto">
          <a:xfrm>
            <a:off x="7227888" y="1379538"/>
            <a:ext cx="1536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Brady_Angio_02#9  RT: 0.23  </a:t>
            </a:r>
            <a:endParaRPr lang="en-US" altLang="cs-CZ">
              <a:latin typeface="Times" panose="02020603050405020304" pitchFamily="18" charset="0"/>
            </a:endParaRPr>
          </a:p>
        </p:txBody>
      </p:sp>
      <p:sp>
        <p:nvSpPr>
          <p:cNvPr id="78331" name="Rectangle 507"/>
          <p:cNvSpPr>
            <a:spLocks noChangeArrowheads="1"/>
          </p:cNvSpPr>
          <p:nvPr/>
        </p:nvSpPr>
        <p:spPr bwMode="auto">
          <a:xfrm>
            <a:off x="7227888" y="1550988"/>
            <a:ext cx="14128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AV: 1 T: FTMS + p ESI Full </a:t>
            </a:r>
            <a:endParaRPr lang="en-US" altLang="cs-CZ">
              <a:latin typeface="Times" panose="02020603050405020304" pitchFamily="18" charset="0"/>
            </a:endParaRPr>
          </a:p>
        </p:txBody>
      </p:sp>
      <p:sp>
        <p:nvSpPr>
          <p:cNvPr id="78332" name="Rectangle 508"/>
          <p:cNvSpPr>
            <a:spLocks noChangeArrowheads="1"/>
          </p:cNvSpPr>
          <p:nvPr/>
        </p:nvSpPr>
        <p:spPr bwMode="auto">
          <a:xfrm>
            <a:off x="7227888" y="1720850"/>
            <a:ext cx="1111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panose="020B0604020202020204" pitchFamily="34" charset="0"/>
              </a:rPr>
              <a:t>ms [ 140.00-1500.00] </a:t>
            </a:r>
            <a:endParaRPr lang="en-US" altLang="cs-CZ">
              <a:latin typeface="Times" panose="02020603050405020304" pitchFamily="18" charset="0"/>
            </a:endParaRPr>
          </a:p>
        </p:txBody>
      </p:sp>
      <p:sp>
        <p:nvSpPr>
          <p:cNvPr id="78334" name="Rectangle 510"/>
          <p:cNvSpPr>
            <a:spLocks noChangeArrowheads="1"/>
          </p:cNvSpPr>
          <p:nvPr/>
        </p:nvSpPr>
        <p:spPr bwMode="auto">
          <a:xfrm>
            <a:off x="1835150" y="333375"/>
            <a:ext cx="4271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2000" b="1">
                <a:solidFill>
                  <a:schemeClr val="tx2"/>
                </a:solidFill>
                <a:latin typeface="Times" panose="02020603050405020304" pitchFamily="18" charset="0"/>
              </a:rPr>
              <a:t>Full Scan – High Resolution, Zoom-in</a:t>
            </a:r>
          </a:p>
        </p:txBody>
      </p:sp>
      <p:sp>
        <p:nvSpPr>
          <p:cNvPr id="78335" name="Text Box 511"/>
          <p:cNvSpPr txBox="1">
            <a:spLocks noChangeArrowheads="1"/>
          </p:cNvSpPr>
          <p:nvPr/>
        </p:nvSpPr>
        <p:spPr bwMode="auto">
          <a:xfrm>
            <a:off x="6464300" y="4225925"/>
            <a:ext cx="2352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600" b="1">
                <a:solidFill>
                  <a:srgbClr val="00CC00"/>
                </a:solidFill>
                <a:latin typeface="Times" panose="02020603050405020304" pitchFamily="18" charset="0"/>
              </a:rPr>
              <a:t>Lys-des_Arg-Bradykinin</a:t>
            </a:r>
          </a:p>
        </p:txBody>
      </p:sp>
      <p:sp>
        <p:nvSpPr>
          <p:cNvPr id="78336" name="Text Box 512"/>
          <p:cNvSpPr txBox="1">
            <a:spLocks noChangeArrowheads="1"/>
          </p:cNvSpPr>
          <p:nvPr/>
        </p:nvSpPr>
        <p:spPr bwMode="auto">
          <a:xfrm>
            <a:off x="6464300" y="3859213"/>
            <a:ext cx="19081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600" b="1">
                <a:latin typeface="Times" panose="02020603050405020304" pitchFamily="18" charset="0"/>
              </a:rPr>
              <a:t>Val5-Angiotensin II</a:t>
            </a:r>
          </a:p>
        </p:txBody>
      </p:sp>
      <p:sp>
        <p:nvSpPr>
          <p:cNvPr id="78337" name="Text Box 513"/>
          <p:cNvSpPr txBox="1">
            <a:spLocks noChangeArrowheads="1"/>
          </p:cNvSpPr>
          <p:nvPr/>
        </p:nvSpPr>
        <p:spPr bwMode="auto">
          <a:xfrm>
            <a:off x="5162550" y="3438525"/>
            <a:ext cx="1366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2000" b="1">
                <a:latin typeface="Times" panose="02020603050405020304" pitchFamily="18" charset="0"/>
              </a:rPr>
              <a:t>Simulation</a:t>
            </a:r>
          </a:p>
        </p:txBody>
      </p:sp>
      <p:sp>
        <p:nvSpPr>
          <p:cNvPr id="78338" name="Text Box 514"/>
          <p:cNvSpPr txBox="1">
            <a:spLocks noChangeArrowheads="1"/>
          </p:cNvSpPr>
          <p:nvPr/>
        </p:nvSpPr>
        <p:spPr bwMode="auto">
          <a:xfrm>
            <a:off x="1492250" y="1087438"/>
            <a:ext cx="717550" cy="284162"/>
          </a:xfrm>
          <a:prstGeom prst="rect">
            <a:avLst/>
          </a:prstGeom>
          <a:solidFill>
            <a:srgbClr val="F2361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200" b="1">
                <a:latin typeface="Times" panose="02020603050405020304" pitchFamily="18" charset="0"/>
              </a:rPr>
              <a:t>0.1 ppm</a:t>
            </a:r>
          </a:p>
        </p:txBody>
      </p:sp>
      <p:sp>
        <p:nvSpPr>
          <p:cNvPr id="78339" name="Text Box 515"/>
          <p:cNvSpPr txBox="1">
            <a:spLocks noChangeArrowheads="1"/>
          </p:cNvSpPr>
          <p:nvPr/>
        </p:nvSpPr>
        <p:spPr bwMode="auto">
          <a:xfrm>
            <a:off x="3773488" y="2179638"/>
            <a:ext cx="768350" cy="284162"/>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cs-CZ" sz="1200" b="1">
                <a:latin typeface="Times" panose="02020603050405020304" pitchFamily="18" charset="0"/>
              </a:rPr>
              <a:t>-0.8 ppm</a:t>
            </a:r>
          </a:p>
        </p:txBody>
      </p:sp>
      <p:sp>
        <p:nvSpPr>
          <p:cNvPr id="78340" name="Text Box 516"/>
          <p:cNvSpPr txBox="1">
            <a:spLocks noChangeArrowheads="1"/>
          </p:cNvSpPr>
          <p:nvPr/>
        </p:nvSpPr>
        <p:spPr bwMode="auto">
          <a:xfrm>
            <a:off x="4310063" y="996950"/>
            <a:ext cx="2444750" cy="376238"/>
          </a:xfrm>
          <a:prstGeom prst="rect">
            <a:avLst/>
          </a:prstGeom>
          <a:solidFill>
            <a:srgbClr val="F9FB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800">
                <a:latin typeface="Arial" panose="020B0604020202020204" pitchFamily="34" charset="0"/>
              </a:rPr>
              <a:t>RP 60,000 @ m/z 400</a:t>
            </a:r>
          </a:p>
        </p:txBody>
      </p:sp>
      <p:sp>
        <p:nvSpPr>
          <p:cNvPr id="78341" name="Text Box 517"/>
          <p:cNvSpPr txBox="1">
            <a:spLocks noChangeArrowheads="1"/>
          </p:cNvSpPr>
          <p:nvPr/>
        </p:nvSpPr>
        <p:spPr bwMode="auto">
          <a:xfrm>
            <a:off x="6099175" y="6309320"/>
            <a:ext cx="28578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a:t> with permission Ing. Petr Verner (Thermo)</a:t>
            </a:r>
          </a:p>
        </p:txBody>
      </p:sp>
      <p:sp>
        <p:nvSpPr>
          <p:cNvPr id="78342" name="Text Box 51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rot="-2595858">
            <a:off x="840485" y="2311678"/>
            <a:ext cx="13003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a:solidFill>
                  <a:srgbClr val="FF0000"/>
                </a:solidFill>
                <a:latin typeface="Arial" panose="020B0604020202020204" pitchFamily="34" charset="0"/>
              </a:rPr>
              <a:t>Genomics</a:t>
            </a:r>
          </a:p>
        </p:txBody>
      </p:sp>
      <p:sp>
        <p:nvSpPr>
          <p:cNvPr id="7171" name="Text Box 3"/>
          <p:cNvSpPr txBox="1">
            <a:spLocks noChangeArrowheads="1"/>
          </p:cNvSpPr>
          <p:nvPr/>
        </p:nvSpPr>
        <p:spPr bwMode="auto">
          <a:xfrm rot="-2762498">
            <a:off x="3060690" y="2133084"/>
            <a:ext cx="1967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a:solidFill>
                  <a:schemeClr val="accent2"/>
                </a:solidFill>
                <a:latin typeface="Arial" panose="020B0604020202020204" pitchFamily="34" charset="0"/>
              </a:rPr>
              <a:t>Transcriptomics</a:t>
            </a:r>
          </a:p>
        </p:txBody>
      </p:sp>
      <p:sp>
        <p:nvSpPr>
          <p:cNvPr id="7172" name="Text Box 4"/>
          <p:cNvSpPr txBox="1">
            <a:spLocks noChangeArrowheads="1"/>
          </p:cNvSpPr>
          <p:nvPr/>
        </p:nvSpPr>
        <p:spPr bwMode="auto">
          <a:xfrm rot="-2804142">
            <a:off x="6476222" y="2241034"/>
            <a:ext cx="14414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a:solidFill>
                  <a:srgbClr val="008000"/>
                </a:solidFill>
                <a:latin typeface="Arial" panose="020B0604020202020204" pitchFamily="34" charset="0"/>
              </a:rPr>
              <a:t>Proteomics</a:t>
            </a:r>
          </a:p>
        </p:txBody>
      </p:sp>
      <p:sp>
        <p:nvSpPr>
          <p:cNvPr id="7173" name="Oval 6"/>
          <p:cNvSpPr>
            <a:spLocks noChangeArrowheads="1"/>
          </p:cNvSpPr>
          <p:nvPr/>
        </p:nvSpPr>
        <p:spPr bwMode="auto">
          <a:xfrm>
            <a:off x="468313" y="3360738"/>
            <a:ext cx="1231900" cy="7620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800">
                <a:solidFill>
                  <a:srgbClr val="FF0000"/>
                </a:solidFill>
                <a:latin typeface="Arial" panose="020B0604020202020204" pitchFamily="34" charset="0"/>
              </a:rPr>
              <a:t>DNA</a:t>
            </a:r>
          </a:p>
        </p:txBody>
      </p:sp>
      <p:grpSp>
        <p:nvGrpSpPr>
          <p:cNvPr id="97287" name="Group 7"/>
          <p:cNvGrpSpPr>
            <a:grpSpLocks/>
          </p:cNvGrpSpPr>
          <p:nvPr/>
        </p:nvGrpSpPr>
        <p:grpSpPr bwMode="auto">
          <a:xfrm>
            <a:off x="5219700" y="3211513"/>
            <a:ext cx="3160713" cy="919162"/>
            <a:chOff x="3288" y="1531"/>
            <a:chExt cx="1991" cy="579"/>
          </a:xfrm>
        </p:grpSpPr>
        <p:sp>
          <p:nvSpPr>
            <p:cNvPr id="7195" name="AutoShape 8"/>
            <p:cNvSpPr>
              <a:spLocks noChangeArrowheads="1"/>
            </p:cNvSpPr>
            <p:nvPr/>
          </p:nvSpPr>
          <p:spPr bwMode="auto">
            <a:xfrm>
              <a:off x="3288" y="1531"/>
              <a:ext cx="672" cy="576"/>
            </a:xfrm>
            <a:prstGeom prst="hexagon">
              <a:avLst>
                <a:gd name="adj" fmla="val 29167"/>
                <a:gd name="vf" fmla="val 115470"/>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800">
                  <a:solidFill>
                    <a:srgbClr val="008000"/>
                  </a:solidFill>
                  <a:latin typeface="Arial" panose="020B0604020202020204" pitchFamily="34" charset="0"/>
                </a:rPr>
                <a:t>protein</a:t>
              </a:r>
            </a:p>
          </p:txBody>
        </p:sp>
        <p:sp>
          <p:nvSpPr>
            <p:cNvPr id="7196" name="AutoShape 9"/>
            <p:cNvSpPr>
              <a:spLocks noChangeArrowheads="1"/>
            </p:cNvSpPr>
            <p:nvPr/>
          </p:nvSpPr>
          <p:spPr bwMode="auto">
            <a:xfrm>
              <a:off x="4607" y="1534"/>
              <a:ext cx="672" cy="576"/>
            </a:xfrm>
            <a:prstGeom prst="hexagon">
              <a:avLst>
                <a:gd name="adj" fmla="val 29167"/>
                <a:gd name="vf" fmla="val 115470"/>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800">
                  <a:solidFill>
                    <a:srgbClr val="008000"/>
                  </a:solidFill>
                  <a:latin typeface="Arial" panose="020B0604020202020204" pitchFamily="34" charset="0"/>
                </a:rPr>
                <a:t>fu</a:t>
              </a:r>
              <a:r>
                <a:rPr lang="cs-CZ" altLang="cs-CZ" sz="1800">
                  <a:solidFill>
                    <a:srgbClr val="008000"/>
                  </a:solidFill>
                  <a:latin typeface="Arial" panose="020B0604020202020204" pitchFamily="34" charset="0"/>
                </a:rPr>
                <a:t>nctional</a:t>
              </a:r>
            </a:p>
            <a:p>
              <a:pPr algn="ctr" eaLnBrk="1" hangingPunct="1">
                <a:spcBef>
                  <a:spcPct val="0"/>
                </a:spcBef>
                <a:buFontTx/>
                <a:buNone/>
              </a:pPr>
              <a:r>
                <a:rPr lang="en-US" altLang="cs-CZ" sz="1800">
                  <a:solidFill>
                    <a:srgbClr val="008000"/>
                  </a:solidFill>
                  <a:latin typeface="Arial" panose="020B0604020202020204" pitchFamily="34" charset="0"/>
                </a:rPr>
                <a:t>protein</a:t>
              </a:r>
            </a:p>
          </p:txBody>
        </p:sp>
      </p:grpSp>
      <p:sp>
        <p:nvSpPr>
          <p:cNvPr id="7175" name="Oval 10"/>
          <p:cNvSpPr>
            <a:spLocks noChangeArrowheads="1"/>
          </p:cNvSpPr>
          <p:nvPr/>
        </p:nvSpPr>
        <p:spPr bwMode="auto">
          <a:xfrm>
            <a:off x="2792413" y="3348038"/>
            <a:ext cx="1231900" cy="762000"/>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800">
                <a:solidFill>
                  <a:schemeClr val="accent2"/>
                </a:solidFill>
                <a:latin typeface="Arial" panose="020B0604020202020204" pitchFamily="34" charset="0"/>
              </a:rPr>
              <a:t>mRNA</a:t>
            </a:r>
          </a:p>
        </p:txBody>
      </p:sp>
      <p:grpSp>
        <p:nvGrpSpPr>
          <p:cNvPr id="7176" name="Group 11"/>
          <p:cNvGrpSpPr>
            <a:grpSpLocks/>
          </p:cNvGrpSpPr>
          <p:nvPr/>
        </p:nvGrpSpPr>
        <p:grpSpPr bwMode="auto">
          <a:xfrm>
            <a:off x="1887538" y="3698875"/>
            <a:ext cx="711200" cy="419100"/>
            <a:chOff x="3736" y="624"/>
            <a:chExt cx="528" cy="336"/>
          </a:xfrm>
        </p:grpSpPr>
        <p:sp>
          <p:nvSpPr>
            <p:cNvPr id="7192" name="Line 12"/>
            <p:cNvSpPr>
              <a:spLocks noChangeShapeType="1"/>
            </p:cNvSpPr>
            <p:nvPr/>
          </p:nvSpPr>
          <p:spPr bwMode="auto">
            <a:xfrm>
              <a:off x="3736" y="624"/>
              <a:ext cx="52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93" name="Line 13"/>
            <p:cNvSpPr>
              <a:spLocks noChangeShapeType="1"/>
            </p:cNvSpPr>
            <p:nvPr/>
          </p:nvSpPr>
          <p:spPr bwMode="auto">
            <a:xfrm>
              <a:off x="3744" y="624"/>
              <a:ext cx="432" cy="2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94" name="Line 14"/>
            <p:cNvSpPr>
              <a:spLocks noChangeShapeType="1"/>
            </p:cNvSpPr>
            <p:nvPr/>
          </p:nvSpPr>
          <p:spPr bwMode="auto">
            <a:xfrm>
              <a:off x="3744" y="624"/>
              <a:ext cx="192" cy="33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7177" name="Group 15"/>
          <p:cNvGrpSpPr>
            <a:grpSpLocks/>
          </p:cNvGrpSpPr>
          <p:nvPr/>
        </p:nvGrpSpPr>
        <p:grpSpPr bwMode="auto">
          <a:xfrm>
            <a:off x="4292600" y="3675063"/>
            <a:ext cx="711200" cy="419100"/>
            <a:chOff x="3736" y="624"/>
            <a:chExt cx="528" cy="336"/>
          </a:xfrm>
        </p:grpSpPr>
        <p:sp>
          <p:nvSpPr>
            <p:cNvPr id="7189" name="Line 16"/>
            <p:cNvSpPr>
              <a:spLocks noChangeShapeType="1"/>
            </p:cNvSpPr>
            <p:nvPr/>
          </p:nvSpPr>
          <p:spPr bwMode="auto">
            <a:xfrm>
              <a:off x="3736" y="624"/>
              <a:ext cx="52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90" name="Line 17"/>
            <p:cNvSpPr>
              <a:spLocks noChangeShapeType="1"/>
            </p:cNvSpPr>
            <p:nvPr/>
          </p:nvSpPr>
          <p:spPr bwMode="auto">
            <a:xfrm>
              <a:off x="3744" y="624"/>
              <a:ext cx="432" cy="2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91" name="Line 18"/>
            <p:cNvSpPr>
              <a:spLocks noChangeShapeType="1"/>
            </p:cNvSpPr>
            <p:nvPr/>
          </p:nvSpPr>
          <p:spPr bwMode="auto">
            <a:xfrm>
              <a:off x="3744" y="624"/>
              <a:ext cx="192" cy="33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7178" name="Group 19"/>
          <p:cNvGrpSpPr>
            <a:grpSpLocks/>
          </p:cNvGrpSpPr>
          <p:nvPr/>
        </p:nvGrpSpPr>
        <p:grpSpPr bwMode="auto">
          <a:xfrm>
            <a:off x="6429375" y="3660775"/>
            <a:ext cx="711200" cy="419100"/>
            <a:chOff x="3736" y="624"/>
            <a:chExt cx="528" cy="336"/>
          </a:xfrm>
        </p:grpSpPr>
        <p:sp>
          <p:nvSpPr>
            <p:cNvPr id="7186" name="Line 20"/>
            <p:cNvSpPr>
              <a:spLocks noChangeShapeType="1"/>
            </p:cNvSpPr>
            <p:nvPr/>
          </p:nvSpPr>
          <p:spPr bwMode="auto">
            <a:xfrm>
              <a:off x="3736" y="624"/>
              <a:ext cx="52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87" name="Line 21"/>
            <p:cNvSpPr>
              <a:spLocks noChangeShapeType="1"/>
            </p:cNvSpPr>
            <p:nvPr/>
          </p:nvSpPr>
          <p:spPr bwMode="auto">
            <a:xfrm>
              <a:off x="3744" y="624"/>
              <a:ext cx="432" cy="2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88" name="Line 22"/>
            <p:cNvSpPr>
              <a:spLocks noChangeShapeType="1"/>
            </p:cNvSpPr>
            <p:nvPr/>
          </p:nvSpPr>
          <p:spPr bwMode="auto">
            <a:xfrm>
              <a:off x="3744" y="624"/>
              <a:ext cx="192" cy="33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7179" name="Rectangle 23"/>
          <p:cNvSpPr>
            <a:spLocks noChangeArrowheads="1"/>
          </p:cNvSpPr>
          <p:nvPr/>
        </p:nvSpPr>
        <p:spPr bwMode="auto">
          <a:xfrm>
            <a:off x="5680177" y="4721225"/>
            <a:ext cx="27366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i="1">
                <a:solidFill>
                  <a:srgbClr val="008000"/>
                </a:solidFill>
                <a:latin typeface="Arial" panose="020B0604020202020204" pitchFamily="34" charset="0"/>
              </a:rPr>
              <a:t>posttranslational mods</a:t>
            </a:r>
          </a:p>
          <a:p>
            <a:pPr algn="ctr" eaLnBrk="1" hangingPunct="1">
              <a:spcBef>
                <a:spcPct val="0"/>
              </a:spcBef>
              <a:buFontTx/>
              <a:buNone/>
            </a:pPr>
            <a:r>
              <a:rPr lang="cs-CZ" altLang="cs-CZ" sz="1600" i="1">
                <a:solidFill>
                  <a:srgbClr val="008000"/>
                </a:solidFill>
                <a:latin typeface="Arial" panose="020B0604020202020204" pitchFamily="34" charset="0"/>
              </a:rPr>
              <a:t> </a:t>
            </a:r>
            <a:r>
              <a:rPr lang="cs-CZ" altLang="cs-CZ" sz="1800" b="1" i="1">
                <a:solidFill>
                  <a:srgbClr val="008000"/>
                </a:solidFill>
                <a:latin typeface="Arial" panose="020B0604020202020204" pitchFamily="34" charset="0"/>
              </a:rPr>
              <a:t>P</a:t>
            </a:r>
            <a:r>
              <a:rPr lang="en-US" altLang="cs-CZ" sz="1800" b="1" i="1">
                <a:solidFill>
                  <a:srgbClr val="008000"/>
                </a:solidFill>
                <a:latin typeface="Arial" panose="020B0604020202020204" pitchFamily="34" charset="0"/>
              </a:rPr>
              <a:t>rotein </a:t>
            </a:r>
            <a:r>
              <a:rPr lang="cs-CZ" altLang="cs-CZ" sz="1800" b="1" i="1">
                <a:solidFill>
                  <a:srgbClr val="008000"/>
                </a:solidFill>
                <a:latin typeface="Arial" panose="020B0604020202020204" pitchFamily="34" charset="0"/>
              </a:rPr>
              <a:t>complexes</a:t>
            </a:r>
          </a:p>
        </p:txBody>
      </p:sp>
      <p:sp>
        <p:nvSpPr>
          <p:cNvPr id="7180" name="Rectangle 24"/>
          <p:cNvSpPr>
            <a:spLocks noChangeArrowheads="1"/>
          </p:cNvSpPr>
          <p:nvPr/>
        </p:nvSpPr>
        <p:spPr bwMode="auto">
          <a:xfrm>
            <a:off x="634926" y="4721225"/>
            <a:ext cx="310213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i="1">
                <a:latin typeface="Arial" panose="020B0604020202020204" pitchFamily="34" charset="0"/>
              </a:rPr>
              <a:t>transcription</a:t>
            </a:r>
          </a:p>
          <a:p>
            <a:pPr algn="ctr" eaLnBrk="1" hangingPunct="1">
              <a:spcBef>
                <a:spcPct val="0"/>
              </a:spcBef>
              <a:buFontTx/>
              <a:buNone/>
            </a:pPr>
            <a:r>
              <a:rPr lang="cs-CZ" altLang="cs-CZ" sz="1600" i="1">
                <a:latin typeface="Arial" panose="020B0604020202020204" pitchFamily="34" charset="0"/>
              </a:rPr>
              <a:t>posttranscriptional modifications</a:t>
            </a:r>
          </a:p>
          <a:p>
            <a:pPr algn="ctr" eaLnBrk="1" hangingPunct="1">
              <a:spcBef>
                <a:spcPct val="0"/>
              </a:spcBef>
              <a:buFontTx/>
              <a:buNone/>
            </a:pPr>
            <a:r>
              <a:rPr lang="cs-CZ" altLang="cs-CZ" sz="1600" i="1">
                <a:latin typeface="Arial" panose="020B0604020202020204" pitchFamily="34" charset="0"/>
              </a:rPr>
              <a:t>(alternative splicing etc.)</a:t>
            </a:r>
          </a:p>
        </p:txBody>
      </p:sp>
      <p:sp>
        <p:nvSpPr>
          <p:cNvPr id="7181" name="Rectangle 25"/>
          <p:cNvSpPr>
            <a:spLocks noChangeArrowheads="1"/>
          </p:cNvSpPr>
          <p:nvPr/>
        </p:nvSpPr>
        <p:spPr bwMode="auto">
          <a:xfrm>
            <a:off x="3989388" y="4721225"/>
            <a:ext cx="13644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i="1">
                <a:latin typeface="Arial" panose="020B0604020202020204" pitchFamily="34" charset="0"/>
              </a:rPr>
              <a:t>translation</a:t>
            </a:r>
          </a:p>
        </p:txBody>
      </p:sp>
      <p:sp>
        <p:nvSpPr>
          <p:cNvPr id="7182" name="Text Box 26"/>
          <p:cNvSpPr txBox="1">
            <a:spLocks noChangeArrowheads="1"/>
          </p:cNvSpPr>
          <p:nvPr/>
        </p:nvSpPr>
        <p:spPr bwMode="auto">
          <a:xfrm>
            <a:off x="1233488" y="525463"/>
            <a:ext cx="64492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000">
                <a:latin typeface="Britannic Bold" panose="020B0903060703020204" pitchFamily="34" charset="0"/>
              </a:rPr>
              <a:t>Prot</a:t>
            </a:r>
            <a:r>
              <a:rPr lang="cs-CZ" altLang="cs-CZ" sz="2000">
                <a:latin typeface="Britannic Bold" panose="020B0903060703020204" pitchFamily="34" charset="0"/>
              </a:rPr>
              <a:t>eomics – discipline dealing with proteome analysis</a:t>
            </a:r>
          </a:p>
        </p:txBody>
      </p:sp>
      <p:sp>
        <p:nvSpPr>
          <p:cNvPr id="97307" name="AutoShape 27"/>
          <p:cNvSpPr>
            <a:spLocks noChangeArrowheads="1"/>
          </p:cNvSpPr>
          <p:nvPr/>
        </p:nvSpPr>
        <p:spPr bwMode="auto">
          <a:xfrm>
            <a:off x="569838" y="1491798"/>
            <a:ext cx="4103688" cy="1511300"/>
          </a:xfrm>
          <a:prstGeom prst="roundRect">
            <a:avLst>
              <a:gd name="adj" fmla="val 16667"/>
            </a:avLst>
          </a:prstGeom>
          <a:solidFill>
            <a:schemeClr val="accent1"/>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b="1" i="1">
                <a:solidFill>
                  <a:srgbClr val="FF0000"/>
                </a:solidFill>
              </a:rPr>
              <a:t>what might happen</a:t>
            </a:r>
          </a:p>
        </p:txBody>
      </p:sp>
      <p:sp>
        <p:nvSpPr>
          <p:cNvPr id="97308" name="AutoShape 28"/>
          <p:cNvSpPr>
            <a:spLocks noChangeArrowheads="1"/>
          </p:cNvSpPr>
          <p:nvPr/>
        </p:nvSpPr>
        <p:spPr bwMode="auto">
          <a:xfrm>
            <a:off x="4749467" y="1495505"/>
            <a:ext cx="4103688" cy="1511300"/>
          </a:xfrm>
          <a:prstGeom prst="roundRect">
            <a:avLst>
              <a:gd name="adj" fmla="val 16667"/>
            </a:avLst>
          </a:prstGeom>
          <a:solidFill>
            <a:schemeClr val="accent1"/>
          </a:solidFill>
          <a:ln w="2857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b="1" i="1">
                <a:solidFill>
                  <a:srgbClr val="008000"/>
                </a:solidFill>
              </a:rPr>
              <a:t>what is really happening</a:t>
            </a:r>
          </a:p>
        </p:txBody>
      </p:sp>
      <p:sp>
        <p:nvSpPr>
          <p:cNvPr id="7185" name="Rectangle 31"/>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afterEffect">
                                  <p:stCondLst>
                                    <p:cond delay="3000"/>
                                  </p:stCondLst>
                                  <p:endCondLst>
                                    <p:cond evt="onNext" delay="0">
                                      <p:tgtEl>
                                        <p:sldTgt/>
                                      </p:tgtEl>
                                    </p:cond>
                                  </p:endCondLst>
                                  <p:childTnLst>
                                    <p:animScale>
                                      <p:cBhvr>
                                        <p:cTn id="6" dur="2000" fill="hold"/>
                                        <p:tgtEl>
                                          <p:spTgt spid="97287"/>
                                        </p:tgtEl>
                                      </p:cBhvr>
                                      <p:by x="110000" y="11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3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07" grpId="0" animBg="1"/>
      <p:bldP spid="9730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539750" y="215900"/>
            <a:ext cx="8180388"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1430" tIns="45716" rIns="91430" bIns="45716"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cs-CZ" sz="2000" b="1"/>
              <a:t>Simulations at different resolution settings</a:t>
            </a:r>
          </a:p>
        </p:txBody>
      </p:sp>
      <p:sp>
        <p:nvSpPr>
          <p:cNvPr id="78853" name="Freeform 5"/>
          <p:cNvSpPr>
            <a:spLocks/>
          </p:cNvSpPr>
          <p:nvPr/>
        </p:nvSpPr>
        <p:spPr bwMode="auto">
          <a:xfrm>
            <a:off x="2254250" y="2024063"/>
            <a:ext cx="5800725" cy="2251075"/>
          </a:xfrm>
          <a:custGeom>
            <a:avLst/>
            <a:gdLst>
              <a:gd name="T0" fmla="*/ 2 w 896"/>
              <a:gd name="T1" fmla="*/ 599 h 600"/>
              <a:gd name="T2" fmla="*/ 13 w 896"/>
              <a:gd name="T3" fmla="*/ 600 h 600"/>
              <a:gd name="T4" fmla="*/ 25 w 896"/>
              <a:gd name="T5" fmla="*/ 599 h 600"/>
              <a:gd name="T6" fmla="*/ 37 w 896"/>
              <a:gd name="T7" fmla="*/ 600 h 600"/>
              <a:gd name="T8" fmla="*/ 49 w 896"/>
              <a:gd name="T9" fmla="*/ 598 h 600"/>
              <a:gd name="T10" fmla="*/ 61 w 896"/>
              <a:gd name="T11" fmla="*/ 600 h 600"/>
              <a:gd name="T12" fmla="*/ 73 w 896"/>
              <a:gd name="T13" fmla="*/ 597 h 600"/>
              <a:gd name="T14" fmla="*/ 85 w 896"/>
              <a:gd name="T15" fmla="*/ 599 h 600"/>
              <a:gd name="T16" fmla="*/ 97 w 896"/>
              <a:gd name="T17" fmla="*/ 599 h 600"/>
              <a:gd name="T18" fmla="*/ 109 w 896"/>
              <a:gd name="T19" fmla="*/ 595 h 600"/>
              <a:gd name="T20" fmla="*/ 121 w 896"/>
              <a:gd name="T21" fmla="*/ 267 h 600"/>
              <a:gd name="T22" fmla="*/ 133 w 896"/>
              <a:gd name="T23" fmla="*/ 0 h 600"/>
              <a:gd name="T24" fmla="*/ 144 w 896"/>
              <a:gd name="T25" fmla="*/ 446 h 600"/>
              <a:gd name="T26" fmla="*/ 156 w 896"/>
              <a:gd name="T27" fmla="*/ 585 h 600"/>
              <a:gd name="T28" fmla="*/ 168 w 896"/>
              <a:gd name="T29" fmla="*/ 600 h 600"/>
              <a:gd name="T30" fmla="*/ 180 w 896"/>
              <a:gd name="T31" fmla="*/ 599 h 600"/>
              <a:gd name="T32" fmla="*/ 192 w 896"/>
              <a:gd name="T33" fmla="*/ 598 h 600"/>
              <a:gd name="T34" fmla="*/ 204 w 896"/>
              <a:gd name="T35" fmla="*/ 599 h 600"/>
              <a:gd name="T36" fmla="*/ 216 w 896"/>
              <a:gd name="T37" fmla="*/ 599 h 600"/>
              <a:gd name="T38" fmla="*/ 228 w 896"/>
              <a:gd name="T39" fmla="*/ 599 h 600"/>
              <a:gd name="T40" fmla="*/ 240 w 896"/>
              <a:gd name="T41" fmla="*/ 599 h 600"/>
              <a:gd name="T42" fmla="*/ 252 w 896"/>
              <a:gd name="T43" fmla="*/ 599 h 600"/>
              <a:gd name="T44" fmla="*/ 263 w 896"/>
              <a:gd name="T45" fmla="*/ 599 h 600"/>
              <a:gd name="T46" fmla="*/ 275 w 896"/>
              <a:gd name="T47" fmla="*/ 599 h 600"/>
              <a:gd name="T48" fmla="*/ 287 w 896"/>
              <a:gd name="T49" fmla="*/ 442 h 600"/>
              <a:gd name="T50" fmla="*/ 299 w 896"/>
              <a:gd name="T51" fmla="*/ 256 h 600"/>
              <a:gd name="T52" fmla="*/ 311 w 896"/>
              <a:gd name="T53" fmla="*/ 489 h 600"/>
              <a:gd name="T54" fmla="*/ 323 w 896"/>
              <a:gd name="T55" fmla="*/ 588 h 600"/>
              <a:gd name="T56" fmla="*/ 335 w 896"/>
              <a:gd name="T57" fmla="*/ 599 h 600"/>
              <a:gd name="T58" fmla="*/ 347 w 896"/>
              <a:gd name="T59" fmla="*/ 600 h 600"/>
              <a:gd name="T60" fmla="*/ 359 w 896"/>
              <a:gd name="T61" fmla="*/ 600 h 600"/>
              <a:gd name="T62" fmla="*/ 371 w 896"/>
              <a:gd name="T63" fmla="*/ 600 h 600"/>
              <a:gd name="T64" fmla="*/ 383 w 896"/>
              <a:gd name="T65" fmla="*/ 600 h 600"/>
              <a:gd name="T66" fmla="*/ 395 w 896"/>
              <a:gd name="T67" fmla="*/ 600 h 600"/>
              <a:gd name="T68" fmla="*/ 407 w 896"/>
              <a:gd name="T69" fmla="*/ 600 h 600"/>
              <a:gd name="T70" fmla="*/ 419 w 896"/>
              <a:gd name="T71" fmla="*/ 600 h 600"/>
              <a:gd name="T72" fmla="*/ 431 w 896"/>
              <a:gd name="T73" fmla="*/ 600 h 600"/>
              <a:gd name="T74" fmla="*/ 443 w 896"/>
              <a:gd name="T75" fmla="*/ 600 h 600"/>
              <a:gd name="T76" fmla="*/ 454 w 896"/>
              <a:gd name="T77" fmla="*/ 557 h 600"/>
              <a:gd name="T78" fmla="*/ 466 w 896"/>
              <a:gd name="T79" fmla="*/ 487 h 600"/>
              <a:gd name="T80" fmla="*/ 478 w 896"/>
              <a:gd name="T81" fmla="*/ 555 h 600"/>
              <a:gd name="T82" fmla="*/ 490 w 896"/>
              <a:gd name="T83" fmla="*/ 598 h 600"/>
              <a:gd name="T84" fmla="*/ 502 w 896"/>
              <a:gd name="T85" fmla="*/ 600 h 600"/>
              <a:gd name="T86" fmla="*/ 514 w 896"/>
              <a:gd name="T87" fmla="*/ 600 h 600"/>
              <a:gd name="T88" fmla="*/ 526 w 896"/>
              <a:gd name="T89" fmla="*/ 600 h 600"/>
              <a:gd name="T90" fmla="*/ 592 w 896"/>
              <a:gd name="T91" fmla="*/ 600 h 600"/>
              <a:gd name="T92" fmla="*/ 604 w 896"/>
              <a:gd name="T93" fmla="*/ 600 h 600"/>
              <a:gd name="T94" fmla="*/ 616 w 896"/>
              <a:gd name="T95" fmla="*/ 599 h 600"/>
              <a:gd name="T96" fmla="*/ 628 w 896"/>
              <a:gd name="T97" fmla="*/ 581 h 600"/>
              <a:gd name="T98" fmla="*/ 640 w 896"/>
              <a:gd name="T99" fmla="*/ 576 h 600"/>
              <a:gd name="T100" fmla="*/ 652 w 896"/>
              <a:gd name="T101" fmla="*/ 596 h 600"/>
              <a:gd name="T102" fmla="*/ 664 w 896"/>
              <a:gd name="T103" fmla="*/ 600 h 600"/>
              <a:gd name="T104" fmla="*/ 676 w 896"/>
              <a:gd name="T105" fmla="*/ 600 h 600"/>
              <a:gd name="T106" fmla="*/ 688 w 896"/>
              <a:gd name="T107" fmla="*/ 600 h 600"/>
              <a:gd name="T108" fmla="*/ 759 w 896"/>
              <a:gd name="T109" fmla="*/ 600 h 600"/>
              <a:gd name="T110" fmla="*/ 771 w 896"/>
              <a:gd name="T111" fmla="*/ 600 h 600"/>
              <a:gd name="T112" fmla="*/ 783 w 896"/>
              <a:gd name="T113" fmla="*/ 600 h 600"/>
              <a:gd name="T114" fmla="*/ 795 w 896"/>
              <a:gd name="T115" fmla="*/ 598 h 600"/>
              <a:gd name="T116" fmla="*/ 807 w 896"/>
              <a:gd name="T117" fmla="*/ 597 h 600"/>
              <a:gd name="T118" fmla="*/ 819 w 896"/>
              <a:gd name="T119" fmla="*/ 600 h 600"/>
              <a:gd name="T120" fmla="*/ 831 w 896"/>
              <a:gd name="T121" fmla="*/ 600 h 600"/>
              <a:gd name="T122" fmla="*/ 843 w 896"/>
              <a:gd name="T123" fmla="*/ 600 h 600"/>
              <a:gd name="T124" fmla="*/ 896 w 896"/>
              <a:gd name="T125"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6" h="600">
                <a:moveTo>
                  <a:pt x="0" y="599"/>
                </a:moveTo>
                <a:lnTo>
                  <a:pt x="2" y="599"/>
                </a:lnTo>
                <a:lnTo>
                  <a:pt x="7" y="598"/>
                </a:lnTo>
                <a:lnTo>
                  <a:pt x="13" y="600"/>
                </a:lnTo>
                <a:lnTo>
                  <a:pt x="19" y="599"/>
                </a:lnTo>
                <a:lnTo>
                  <a:pt x="25" y="599"/>
                </a:lnTo>
                <a:lnTo>
                  <a:pt x="31" y="597"/>
                </a:lnTo>
                <a:lnTo>
                  <a:pt x="37" y="600"/>
                </a:lnTo>
                <a:lnTo>
                  <a:pt x="43" y="598"/>
                </a:lnTo>
                <a:lnTo>
                  <a:pt x="49" y="598"/>
                </a:lnTo>
                <a:lnTo>
                  <a:pt x="55" y="597"/>
                </a:lnTo>
                <a:lnTo>
                  <a:pt x="61" y="600"/>
                </a:lnTo>
                <a:lnTo>
                  <a:pt x="67" y="598"/>
                </a:lnTo>
                <a:lnTo>
                  <a:pt x="73" y="597"/>
                </a:lnTo>
                <a:lnTo>
                  <a:pt x="79" y="595"/>
                </a:lnTo>
                <a:lnTo>
                  <a:pt x="85" y="599"/>
                </a:lnTo>
                <a:lnTo>
                  <a:pt x="91" y="598"/>
                </a:lnTo>
                <a:lnTo>
                  <a:pt x="97" y="599"/>
                </a:lnTo>
                <a:lnTo>
                  <a:pt x="103" y="598"/>
                </a:lnTo>
                <a:lnTo>
                  <a:pt x="109" y="595"/>
                </a:lnTo>
                <a:lnTo>
                  <a:pt x="115" y="493"/>
                </a:lnTo>
                <a:lnTo>
                  <a:pt x="121" y="267"/>
                </a:lnTo>
                <a:lnTo>
                  <a:pt x="126" y="40"/>
                </a:lnTo>
                <a:lnTo>
                  <a:pt x="133" y="0"/>
                </a:lnTo>
                <a:lnTo>
                  <a:pt x="138" y="188"/>
                </a:lnTo>
                <a:lnTo>
                  <a:pt x="144" y="446"/>
                </a:lnTo>
                <a:lnTo>
                  <a:pt x="150" y="596"/>
                </a:lnTo>
                <a:lnTo>
                  <a:pt x="156" y="585"/>
                </a:lnTo>
                <a:lnTo>
                  <a:pt x="162" y="599"/>
                </a:lnTo>
                <a:lnTo>
                  <a:pt x="168" y="600"/>
                </a:lnTo>
                <a:lnTo>
                  <a:pt x="174" y="594"/>
                </a:lnTo>
                <a:lnTo>
                  <a:pt x="180" y="599"/>
                </a:lnTo>
                <a:lnTo>
                  <a:pt x="186" y="595"/>
                </a:lnTo>
                <a:lnTo>
                  <a:pt x="192" y="598"/>
                </a:lnTo>
                <a:lnTo>
                  <a:pt x="198" y="594"/>
                </a:lnTo>
                <a:lnTo>
                  <a:pt x="204" y="599"/>
                </a:lnTo>
                <a:lnTo>
                  <a:pt x="210" y="595"/>
                </a:lnTo>
                <a:lnTo>
                  <a:pt x="216" y="599"/>
                </a:lnTo>
                <a:lnTo>
                  <a:pt x="222" y="595"/>
                </a:lnTo>
                <a:lnTo>
                  <a:pt x="228" y="599"/>
                </a:lnTo>
                <a:lnTo>
                  <a:pt x="234" y="595"/>
                </a:lnTo>
                <a:lnTo>
                  <a:pt x="240" y="599"/>
                </a:lnTo>
                <a:lnTo>
                  <a:pt x="246" y="595"/>
                </a:lnTo>
                <a:lnTo>
                  <a:pt x="252" y="599"/>
                </a:lnTo>
                <a:lnTo>
                  <a:pt x="258" y="596"/>
                </a:lnTo>
                <a:lnTo>
                  <a:pt x="263" y="599"/>
                </a:lnTo>
                <a:lnTo>
                  <a:pt x="270" y="598"/>
                </a:lnTo>
                <a:lnTo>
                  <a:pt x="275" y="599"/>
                </a:lnTo>
                <a:lnTo>
                  <a:pt x="281" y="561"/>
                </a:lnTo>
                <a:lnTo>
                  <a:pt x="287" y="442"/>
                </a:lnTo>
                <a:lnTo>
                  <a:pt x="293" y="304"/>
                </a:lnTo>
                <a:lnTo>
                  <a:pt x="299" y="256"/>
                </a:lnTo>
                <a:lnTo>
                  <a:pt x="305" y="343"/>
                </a:lnTo>
                <a:lnTo>
                  <a:pt x="311" y="489"/>
                </a:lnTo>
                <a:lnTo>
                  <a:pt x="317" y="589"/>
                </a:lnTo>
                <a:lnTo>
                  <a:pt x="323" y="588"/>
                </a:lnTo>
                <a:lnTo>
                  <a:pt x="329" y="598"/>
                </a:lnTo>
                <a:lnTo>
                  <a:pt x="335" y="599"/>
                </a:lnTo>
                <a:lnTo>
                  <a:pt x="341" y="598"/>
                </a:lnTo>
                <a:lnTo>
                  <a:pt x="347" y="600"/>
                </a:lnTo>
                <a:lnTo>
                  <a:pt x="353" y="599"/>
                </a:lnTo>
                <a:lnTo>
                  <a:pt x="359" y="600"/>
                </a:lnTo>
                <a:lnTo>
                  <a:pt x="365" y="598"/>
                </a:lnTo>
                <a:lnTo>
                  <a:pt x="371" y="600"/>
                </a:lnTo>
                <a:lnTo>
                  <a:pt x="377" y="598"/>
                </a:lnTo>
                <a:lnTo>
                  <a:pt x="383" y="600"/>
                </a:lnTo>
                <a:lnTo>
                  <a:pt x="389" y="600"/>
                </a:lnTo>
                <a:lnTo>
                  <a:pt x="395" y="600"/>
                </a:lnTo>
                <a:lnTo>
                  <a:pt x="401" y="599"/>
                </a:lnTo>
                <a:lnTo>
                  <a:pt x="407" y="600"/>
                </a:lnTo>
                <a:lnTo>
                  <a:pt x="413" y="598"/>
                </a:lnTo>
                <a:lnTo>
                  <a:pt x="419" y="600"/>
                </a:lnTo>
                <a:lnTo>
                  <a:pt x="425" y="599"/>
                </a:lnTo>
                <a:lnTo>
                  <a:pt x="431" y="600"/>
                </a:lnTo>
                <a:lnTo>
                  <a:pt x="436" y="599"/>
                </a:lnTo>
                <a:lnTo>
                  <a:pt x="443" y="600"/>
                </a:lnTo>
                <a:lnTo>
                  <a:pt x="448" y="592"/>
                </a:lnTo>
                <a:lnTo>
                  <a:pt x="454" y="557"/>
                </a:lnTo>
                <a:lnTo>
                  <a:pt x="460" y="510"/>
                </a:lnTo>
                <a:lnTo>
                  <a:pt x="466" y="487"/>
                </a:lnTo>
                <a:lnTo>
                  <a:pt x="472" y="508"/>
                </a:lnTo>
                <a:lnTo>
                  <a:pt x="478" y="555"/>
                </a:lnTo>
                <a:lnTo>
                  <a:pt x="484" y="592"/>
                </a:lnTo>
                <a:lnTo>
                  <a:pt x="490" y="598"/>
                </a:lnTo>
                <a:lnTo>
                  <a:pt x="496" y="599"/>
                </a:lnTo>
                <a:lnTo>
                  <a:pt x="502" y="600"/>
                </a:lnTo>
                <a:lnTo>
                  <a:pt x="508" y="600"/>
                </a:lnTo>
                <a:lnTo>
                  <a:pt x="514" y="600"/>
                </a:lnTo>
                <a:lnTo>
                  <a:pt x="520" y="600"/>
                </a:lnTo>
                <a:lnTo>
                  <a:pt x="526" y="600"/>
                </a:lnTo>
                <a:lnTo>
                  <a:pt x="586" y="600"/>
                </a:lnTo>
                <a:lnTo>
                  <a:pt x="592" y="600"/>
                </a:lnTo>
                <a:lnTo>
                  <a:pt x="598" y="600"/>
                </a:lnTo>
                <a:lnTo>
                  <a:pt x="604" y="600"/>
                </a:lnTo>
                <a:lnTo>
                  <a:pt x="610" y="600"/>
                </a:lnTo>
                <a:lnTo>
                  <a:pt x="616" y="599"/>
                </a:lnTo>
                <a:lnTo>
                  <a:pt x="622" y="592"/>
                </a:lnTo>
                <a:lnTo>
                  <a:pt x="628" y="581"/>
                </a:lnTo>
                <a:lnTo>
                  <a:pt x="634" y="573"/>
                </a:lnTo>
                <a:lnTo>
                  <a:pt x="640" y="576"/>
                </a:lnTo>
                <a:lnTo>
                  <a:pt x="646" y="586"/>
                </a:lnTo>
                <a:lnTo>
                  <a:pt x="652" y="596"/>
                </a:lnTo>
                <a:lnTo>
                  <a:pt x="658" y="600"/>
                </a:lnTo>
                <a:lnTo>
                  <a:pt x="664" y="600"/>
                </a:lnTo>
                <a:lnTo>
                  <a:pt x="669" y="600"/>
                </a:lnTo>
                <a:lnTo>
                  <a:pt x="676" y="600"/>
                </a:lnTo>
                <a:lnTo>
                  <a:pt x="681" y="600"/>
                </a:lnTo>
                <a:lnTo>
                  <a:pt x="688" y="600"/>
                </a:lnTo>
                <a:lnTo>
                  <a:pt x="753" y="600"/>
                </a:lnTo>
                <a:lnTo>
                  <a:pt x="759" y="600"/>
                </a:lnTo>
                <a:lnTo>
                  <a:pt x="765" y="600"/>
                </a:lnTo>
                <a:lnTo>
                  <a:pt x="771" y="600"/>
                </a:lnTo>
                <a:lnTo>
                  <a:pt x="777" y="600"/>
                </a:lnTo>
                <a:lnTo>
                  <a:pt x="783" y="600"/>
                </a:lnTo>
                <a:lnTo>
                  <a:pt x="789" y="600"/>
                </a:lnTo>
                <a:lnTo>
                  <a:pt x="795" y="598"/>
                </a:lnTo>
                <a:lnTo>
                  <a:pt x="801" y="596"/>
                </a:lnTo>
                <a:lnTo>
                  <a:pt x="807" y="597"/>
                </a:lnTo>
                <a:lnTo>
                  <a:pt x="813" y="598"/>
                </a:lnTo>
                <a:lnTo>
                  <a:pt x="819" y="600"/>
                </a:lnTo>
                <a:lnTo>
                  <a:pt x="825" y="600"/>
                </a:lnTo>
                <a:lnTo>
                  <a:pt x="831" y="600"/>
                </a:lnTo>
                <a:lnTo>
                  <a:pt x="837" y="600"/>
                </a:lnTo>
                <a:lnTo>
                  <a:pt x="843" y="600"/>
                </a:lnTo>
                <a:lnTo>
                  <a:pt x="849" y="600"/>
                </a:lnTo>
                <a:lnTo>
                  <a:pt x="896" y="600"/>
                </a:lnTo>
              </a:path>
            </a:pathLst>
          </a:custGeom>
          <a:noFill/>
          <a:ln w="19050" cmpd="sng">
            <a:solidFill>
              <a:srgbClr val="0000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854" name="Rectangle 6"/>
          <p:cNvSpPr>
            <a:spLocks noChangeArrowheads="1"/>
          </p:cNvSpPr>
          <p:nvPr/>
        </p:nvSpPr>
        <p:spPr bwMode="auto">
          <a:xfrm rot="-5400000">
            <a:off x="2778919" y="1356519"/>
            <a:ext cx="6746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400" b="1">
                <a:solidFill>
                  <a:srgbClr val="000066"/>
                </a:solidFill>
                <a:latin typeface="Arial" panose="020B0604020202020204" pitchFamily="34" charset="0"/>
              </a:rPr>
              <a:t>R=7,500</a:t>
            </a:r>
            <a:endParaRPr lang="en-US" altLang="cs-CZ" sz="1400" b="1">
              <a:solidFill>
                <a:srgbClr val="000066"/>
              </a:solidFill>
              <a:latin typeface="Times" panose="02020603050405020304" pitchFamily="18" charset="0"/>
            </a:endParaRPr>
          </a:p>
        </p:txBody>
      </p:sp>
      <p:sp>
        <p:nvSpPr>
          <p:cNvPr id="78855" name="Freeform 7"/>
          <p:cNvSpPr>
            <a:spLocks/>
          </p:cNvSpPr>
          <p:nvPr/>
        </p:nvSpPr>
        <p:spPr bwMode="auto">
          <a:xfrm>
            <a:off x="544513" y="3473450"/>
            <a:ext cx="5835650" cy="2266950"/>
          </a:xfrm>
          <a:custGeom>
            <a:avLst/>
            <a:gdLst>
              <a:gd name="T0" fmla="*/ 54 w 896"/>
              <a:gd name="T1" fmla="*/ 600 h 600"/>
              <a:gd name="T2" fmla="*/ 67 w 896"/>
              <a:gd name="T3" fmla="*/ 600 h 600"/>
              <a:gd name="T4" fmla="*/ 73 w 896"/>
              <a:gd name="T5" fmla="*/ 600 h 600"/>
              <a:gd name="T6" fmla="*/ 79 w 896"/>
              <a:gd name="T7" fmla="*/ 600 h 600"/>
              <a:gd name="T8" fmla="*/ 85 w 896"/>
              <a:gd name="T9" fmla="*/ 600 h 600"/>
              <a:gd name="T10" fmla="*/ 91 w 896"/>
              <a:gd name="T11" fmla="*/ 600 h 600"/>
              <a:gd name="T12" fmla="*/ 97 w 896"/>
              <a:gd name="T13" fmla="*/ 600 h 600"/>
              <a:gd name="T14" fmla="*/ 103 w 896"/>
              <a:gd name="T15" fmla="*/ 600 h 600"/>
              <a:gd name="T16" fmla="*/ 109 w 896"/>
              <a:gd name="T17" fmla="*/ 600 h 600"/>
              <a:gd name="T18" fmla="*/ 115 w 896"/>
              <a:gd name="T19" fmla="*/ 600 h 600"/>
              <a:gd name="T20" fmla="*/ 121 w 896"/>
              <a:gd name="T21" fmla="*/ 600 h 600"/>
              <a:gd name="T22" fmla="*/ 127 w 896"/>
              <a:gd name="T23" fmla="*/ 598 h 600"/>
              <a:gd name="T24" fmla="*/ 133 w 896"/>
              <a:gd name="T25" fmla="*/ 597 h 600"/>
              <a:gd name="T26" fmla="*/ 139 w 896"/>
              <a:gd name="T27" fmla="*/ 599 h 600"/>
              <a:gd name="T28" fmla="*/ 145 w 896"/>
              <a:gd name="T29" fmla="*/ 599 h 600"/>
              <a:gd name="T30" fmla="*/ 151 w 896"/>
              <a:gd name="T31" fmla="*/ 600 h 600"/>
              <a:gd name="T32" fmla="*/ 157 w 896"/>
              <a:gd name="T33" fmla="*/ 600 h 600"/>
              <a:gd name="T34" fmla="*/ 163 w 896"/>
              <a:gd name="T35" fmla="*/ 600 h 600"/>
              <a:gd name="T36" fmla="*/ 169 w 896"/>
              <a:gd name="T37" fmla="*/ 600 h 600"/>
              <a:gd name="T38" fmla="*/ 174 w 896"/>
              <a:gd name="T39" fmla="*/ 600 h 600"/>
              <a:gd name="T40" fmla="*/ 181 w 896"/>
              <a:gd name="T41" fmla="*/ 600 h 600"/>
              <a:gd name="T42" fmla="*/ 186 w 896"/>
              <a:gd name="T43" fmla="*/ 600 h 600"/>
              <a:gd name="T44" fmla="*/ 192 w 896"/>
              <a:gd name="T45" fmla="*/ 600 h 600"/>
              <a:gd name="T46" fmla="*/ 198 w 896"/>
              <a:gd name="T47" fmla="*/ 600 h 600"/>
              <a:gd name="T48" fmla="*/ 204 w 896"/>
              <a:gd name="T49" fmla="*/ 600 h 600"/>
              <a:gd name="T50" fmla="*/ 210 w 896"/>
              <a:gd name="T51" fmla="*/ 600 h 600"/>
              <a:gd name="T52" fmla="*/ 216 w 896"/>
              <a:gd name="T53" fmla="*/ 600 h 600"/>
              <a:gd name="T54" fmla="*/ 222 w 896"/>
              <a:gd name="T55" fmla="*/ 600 h 600"/>
              <a:gd name="T56" fmla="*/ 228 w 896"/>
              <a:gd name="T57" fmla="*/ 600 h 600"/>
              <a:gd name="T58" fmla="*/ 234 w 896"/>
              <a:gd name="T59" fmla="*/ 600 h 600"/>
              <a:gd name="T60" fmla="*/ 240 w 896"/>
              <a:gd name="T61" fmla="*/ 600 h 600"/>
              <a:gd name="T62" fmla="*/ 246 w 896"/>
              <a:gd name="T63" fmla="*/ 600 h 600"/>
              <a:gd name="T64" fmla="*/ 252 w 896"/>
              <a:gd name="T65" fmla="*/ 600 h 600"/>
              <a:gd name="T66" fmla="*/ 258 w 896"/>
              <a:gd name="T67" fmla="*/ 600 h 600"/>
              <a:gd name="T68" fmla="*/ 264 w 896"/>
              <a:gd name="T69" fmla="*/ 600 h 600"/>
              <a:gd name="T70" fmla="*/ 270 w 896"/>
              <a:gd name="T71" fmla="*/ 600 h 600"/>
              <a:gd name="T72" fmla="*/ 276 w 896"/>
              <a:gd name="T73" fmla="*/ 600 h 600"/>
              <a:gd name="T74" fmla="*/ 282 w 896"/>
              <a:gd name="T75" fmla="*/ 600 h 600"/>
              <a:gd name="T76" fmla="*/ 288 w 896"/>
              <a:gd name="T77" fmla="*/ 599 h 600"/>
              <a:gd name="T78" fmla="*/ 294 w 896"/>
              <a:gd name="T79" fmla="*/ 599 h 600"/>
              <a:gd name="T80" fmla="*/ 300 w 896"/>
              <a:gd name="T81" fmla="*/ 525 h 600"/>
              <a:gd name="T82" fmla="*/ 306 w 896"/>
              <a:gd name="T83" fmla="*/ 580 h 600"/>
              <a:gd name="T84" fmla="*/ 312 w 896"/>
              <a:gd name="T85" fmla="*/ 599 h 600"/>
              <a:gd name="T86" fmla="*/ 318 w 896"/>
              <a:gd name="T87" fmla="*/ 600 h 600"/>
              <a:gd name="T88" fmla="*/ 324 w 896"/>
              <a:gd name="T89" fmla="*/ 600 h 600"/>
              <a:gd name="T90" fmla="*/ 329 w 896"/>
              <a:gd name="T91" fmla="*/ 600 h 600"/>
              <a:gd name="T92" fmla="*/ 337 w 896"/>
              <a:gd name="T93" fmla="*/ 600 h 600"/>
              <a:gd name="T94" fmla="*/ 355 w 896"/>
              <a:gd name="T95" fmla="*/ 600 h 600"/>
              <a:gd name="T96" fmla="*/ 399 w 896"/>
              <a:gd name="T97" fmla="*/ 600 h 600"/>
              <a:gd name="T98" fmla="*/ 454 w 896"/>
              <a:gd name="T99" fmla="*/ 600 h 600"/>
              <a:gd name="T100" fmla="*/ 460 w 896"/>
              <a:gd name="T101" fmla="*/ 600 h 600"/>
              <a:gd name="T102" fmla="*/ 466 w 896"/>
              <a:gd name="T103" fmla="*/ 587 h 600"/>
              <a:gd name="T104" fmla="*/ 472 w 896"/>
              <a:gd name="T105" fmla="*/ 598 h 600"/>
              <a:gd name="T106" fmla="*/ 478 w 896"/>
              <a:gd name="T107" fmla="*/ 600 h 600"/>
              <a:gd name="T108" fmla="*/ 547 w 896"/>
              <a:gd name="T109" fmla="*/ 600 h 600"/>
              <a:gd name="T110" fmla="*/ 636 w 896"/>
              <a:gd name="T111" fmla="*/ 590 h 600"/>
              <a:gd name="T112" fmla="*/ 641 w 896"/>
              <a:gd name="T113" fmla="*/ 598 h 600"/>
              <a:gd name="T114" fmla="*/ 648 w 896"/>
              <a:gd name="T115" fmla="*/ 599 h 600"/>
              <a:gd name="T116" fmla="*/ 716 w 896"/>
              <a:gd name="T117" fmla="*/ 600 h 600"/>
              <a:gd name="T118" fmla="*/ 788 w 896"/>
              <a:gd name="T119" fmla="*/ 600 h 600"/>
              <a:gd name="T120" fmla="*/ 796 w 896"/>
              <a:gd name="T121" fmla="*/ 600 h 600"/>
              <a:gd name="T122" fmla="*/ 803 w 896"/>
              <a:gd name="T123" fmla="*/ 599 h 600"/>
              <a:gd name="T124" fmla="*/ 809 w 896"/>
              <a:gd name="T125"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6" h="600">
                <a:moveTo>
                  <a:pt x="0" y="600"/>
                </a:moveTo>
                <a:lnTo>
                  <a:pt x="34" y="600"/>
                </a:lnTo>
                <a:lnTo>
                  <a:pt x="34" y="600"/>
                </a:lnTo>
                <a:lnTo>
                  <a:pt x="35" y="600"/>
                </a:lnTo>
                <a:lnTo>
                  <a:pt x="35" y="600"/>
                </a:lnTo>
                <a:lnTo>
                  <a:pt x="35" y="600"/>
                </a:lnTo>
                <a:lnTo>
                  <a:pt x="36" y="600"/>
                </a:lnTo>
                <a:lnTo>
                  <a:pt x="36" y="600"/>
                </a:lnTo>
                <a:lnTo>
                  <a:pt x="37" y="600"/>
                </a:lnTo>
                <a:lnTo>
                  <a:pt x="37" y="600"/>
                </a:lnTo>
                <a:lnTo>
                  <a:pt x="37" y="600"/>
                </a:lnTo>
                <a:lnTo>
                  <a:pt x="38" y="600"/>
                </a:lnTo>
                <a:lnTo>
                  <a:pt x="38" y="600"/>
                </a:lnTo>
                <a:lnTo>
                  <a:pt x="38" y="600"/>
                </a:lnTo>
                <a:lnTo>
                  <a:pt x="53" y="600"/>
                </a:lnTo>
                <a:lnTo>
                  <a:pt x="54" y="600"/>
                </a:lnTo>
                <a:lnTo>
                  <a:pt x="54" y="600"/>
                </a:lnTo>
                <a:lnTo>
                  <a:pt x="54" y="600"/>
                </a:lnTo>
                <a:lnTo>
                  <a:pt x="55" y="600"/>
                </a:lnTo>
                <a:lnTo>
                  <a:pt x="55" y="600"/>
                </a:lnTo>
                <a:lnTo>
                  <a:pt x="56" y="600"/>
                </a:lnTo>
                <a:lnTo>
                  <a:pt x="56" y="600"/>
                </a:lnTo>
                <a:lnTo>
                  <a:pt x="56" y="600"/>
                </a:lnTo>
                <a:lnTo>
                  <a:pt x="57" y="600"/>
                </a:lnTo>
                <a:lnTo>
                  <a:pt x="57" y="600"/>
                </a:lnTo>
                <a:lnTo>
                  <a:pt x="57" y="600"/>
                </a:lnTo>
                <a:lnTo>
                  <a:pt x="58" y="600"/>
                </a:lnTo>
                <a:lnTo>
                  <a:pt x="66" y="600"/>
                </a:lnTo>
                <a:lnTo>
                  <a:pt x="66" y="600"/>
                </a:lnTo>
                <a:lnTo>
                  <a:pt x="67" y="600"/>
                </a:lnTo>
                <a:lnTo>
                  <a:pt x="67" y="600"/>
                </a:lnTo>
                <a:lnTo>
                  <a:pt x="67" y="600"/>
                </a:lnTo>
                <a:lnTo>
                  <a:pt x="68" y="600"/>
                </a:lnTo>
                <a:lnTo>
                  <a:pt x="68" y="600"/>
                </a:lnTo>
                <a:lnTo>
                  <a:pt x="68" y="600"/>
                </a:lnTo>
                <a:lnTo>
                  <a:pt x="69" y="600"/>
                </a:lnTo>
                <a:lnTo>
                  <a:pt x="69" y="600"/>
                </a:lnTo>
                <a:lnTo>
                  <a:pt x="70" y="600"/>
                </a:lnTo>
                <a:lnTo>
                  <a:pt x="70" y="600"/>
                </a:lnTo>
                <a:lnTo>
                  <a:pt x="70" y="600"/>
                </a:lnTo>
                <a:lnTo>
                  <a:pt x="71" y="600"/>
                </a:lnTo>
                <a:lnTo>
                  <a:pt x="71" y="600"/>
                </a:lnTo>
                <a:lnTo>
                  <a:pt x="71" y="600"/>
                </a:lnTo>
                <a:lnTo>
                  <a:pt x="72" y="600"/>
                </a:lnTo>
                <a:lnTo>
                  <a:pt x="72" y="600"/>
                </a:lnTo>
                <a:lnTo>
                  <a:pt x="73" y="600"/>
                </a:lnTo>
                <a:lnTo>
                  <a:pt x="73" y="600"/>
                </a:lnTo>
                <a:lnTo>
                  <a:pt x="73" y="600"/>
                </a:lnTo>
                <a:lnTo>
                  <a:pt x="74" y="600"/>
                </a:lnTo>
                <a:lnTo>
                  <a:pt x="74" y="600"/>
                </a:lnTo>
                <a:lnTo>
                  <a:pt x="75" y="600"/>
                </a:lnTo>
                <a:lnTo>
                  <a:pt x="75" y="600"/>
                </a:lnTo>
                <a:lnTo>
                  <a:pt x="75" y="600"/>
                </a:lnTo>
                <a:lnTo>
                  <a:pt x="75" y="600"/>
                </a:lnTo>
                <a:lnTo>
                  <a:pt x="76" y="600"/>
                </a:lnTo>
                <a:lnTo>
                  <a:pt x="76" y="600"/>
                </a:lnTo>
                <a:lnTo>
                  <a:pt x="77" y="600"/>
                </a:lnTo>
                <a:lnTo>
                  <a:pt x="77" y="600"/>
                </a:lnTo>
                <a:lnTo>
                  <a:pt x="77" y="600"/>
                </a:lnTo>
                <a:lnTo>
                  <a:pt x="78" y="600"/>
                </a:lnTo>
                <a:lnTo>
                  <a:pt x="78" y="600"/>
                </a:lnTo>
                <a:lnTo>
                  <a:pt x="79" y="600"/>
                </a:lnTo>
                <a:lnTo>
                  <a:pt x="79" y="600"/>
                </a:lnTo>
                <a:lnTo>
                  <a:pt x="79" y="600"/>
                </a:lnTo>
                <a:lnTo>
                  <a:pt x="80" y="600"/>
                </a:lnTo>
                <a:lnTo>
                  <a:pt x="80" y="600"/>
                </a:lnTo>
                <a:lnTo>
                  <a:pt x="80" y="600"/>
                </a:lnTo>
                <a:lnTo>
                  <a:pt x="81" y="600"/>
                </a:lnTo>
                <a:lnTo>
                  <a:pt x="81" y="600"/>
                </a:lnTo>
                <a:lnTo>
                  <a:pt x="82" y="600"/>
                </a:lnTo>
                <a:lnTo>
                  <a:pt x="82" y="600"/>
                </a:lnTo>
                <a:lnTo>
                  <a:pt x="82" y="600"/>
                </a:lnTo>
                <a:lnTo>
                  <a:pt x="83" y="600"/>
                </a:lnTo>
                <a:lnTo>
                  <a:pt x="83" y="600"/>
                </a:lnTo>
                <a:lnTo>
                  <a:pt x="83" y="600"/>
                </a:lnTo>
                <a:lnTo>
                  <a:pt x="84" y="600"/>
                </a:lnTo>
                <a:lnTo>
                  <a:pt x="84" y="600"/>
                </a:lnTo>
                <a:lnTo>
                  <a:pt x="85" y="600"/>
                </a:lnTo>
                <a:lnTo>
                  <a:pt x="85" y="600"/>
                </a:lnTo>
                <a:lnTo>
                  <a:pt x="85" y="600"/>
                </a:lnTo>
                <a:lnTo>
                  <a:pt x="86" y="600"/>
                </a:lnTo>
                <a:lnTo>
                  <a:pt x="86" y="600"/>
                </a:lnTo>
                <a:lnTo>
                  <a:pt x="86" y="600"/>
                </a:lnTo>
                <a:lnTo>
                  <a:pt x="87" y="600"/>
                </a:lnTo>
                <a:lnTo>
                  <a:pt x="87" y="600"/>
                </a:lnTo>
                <a:lnTo>
                  <a:pt x="87" y="600"/>
                </a:lnTo>
                <a:lnTo>
                  <a:pt x="88" y="600"/>
                </a:lnTo>
                <a:lnTo>
                  <a:pt x="88" y="600"/>
                </a:lnTo>
                <a:lnTo>
                  <a:pt x="89" y="600"/>
                </a:lnTo>
                <a:lnTo>
                  <a:pt x="89" y="600"/>
                </a:lnTo>
                <a:lnTo>
                  <a:pt x="89" y="600"/>
                </a:lnTo>
                <a:lnTo>
                  <a:pt x="90" y="600"/>
                </a:lnTo>
                <a:lnTo>
                  <a:pt x="90" y="600"/>
                </a:lnTo>
                <a:lnTo>
                  <a:pt x="90" y="600"/>
                </a:lnTo>
                <a:lnTo>
                  <a:pt x="91" y="600"/>
                </a:lnTo>
                <a:lnTo>
                  <a:pt x="91" y="600"/>
                </a:lnTo>
                <a:lnTo>
                  <a:pt x="92" y="600"/>
                </a:lnTo>
                <a:lnTo>
                  <a:pt x="92" y="600"/>
                </a:lnTo>
                <a:lnTo>
                  <a:pt x="92" y="600"/>
                </a:lnTo>
                <a:lnTo>
                  <a:pt x="93" y="600"/>
                </a:lnTo>
                <a:lnTo>
                  <a:pt x="93" y="600"/>
                </a:lnTo>
                <a:lnTo>
                  <a:pt x="93" y="600"/>
                </a:lnTo>
                <a:lnTo>
                  <a:pt x="94" y="600"/>
                </a:lnTo>
                <a:lnTo>
                  <a:pt x="94" y="600"/>
                </a:lnTo>
                <a:lnTo>
                  <a:pt x="95" y="600"/>
                </a:lnTo>
                <a:lnTo>
                  <a:pt x="95" y="600"/>
                </a:lnTo>
                <a:lnTo>
                  <a:pt x="95" y="600"/>
                </a:lnTo>
                <a:lnTo>
                  <a:pt x="96" y="600"/>
                </a:lnTo>
                <a:lnTo>
                  <a:pt x="96" y="600"/>
                </a:lnTo>
                <a:lnTo>
                  <a:pt x="96" y="600"/>
                </a:lnTo>
                <a:lnTo>
                  <a:pt x="97" y="600"/>
                </a:lnTo>
                <a:lnTo>
                  <a:pt x="97" y="600"/>
                </a:lnTo>
                <a:lnTo>
                  <a:pt x="97" y="600"/>
                </a:lnTo>
                <a:lnTo>
                  <a:pt x="98" y="600"/>
                </a:lnTo>
                <a:lnTo>
                  <a:pt x="98" y="600"/>
                </a:lnTo>
                <a:lnTo>
                  <a:pt x="99" y="600"/>
                </a:lnTo>
                <a:lnTo>
                  <a:pt x="99" y="600"/>
                </a:lnTo>
                <a:lnTo>
                  <a:pt x="99" y="600"/>
                </a:lnTo>
                <a:lnTo>
                  <a:pt x="100" y="600"/>
                </a:lnTo>
                <a:lnTo>
                  <a:pt x="100" y="600"/>
                </a:lnTo>
                <a:lnTo>
                  <a:pt x="100" y="600"/>
                </a:lnTo>
                <a:lnTo>
                  <a:pt x="101" y="600"/>
                </a:lnTo>
                <a:lnTo>
                  <a:pt x="101" y="600"/>
                </a:lnTo>
                <a:lnTo>
                  <a:pt x="102" y="600"/>
                </a:lnTo>
                <a:lnTo>
                  <a:pt x="102" y="600"/>
                </a:lnTo>
                <a:lnTo>
                  <a:pt x="102" y="600"/>
                </a:lnTo>
                <a:lnTo>
                  <a:pt x="103" y="600"/>
                </a:lnTo>
                <a:lnTo>
                  <a:pt x="103" y="600"/>
                </a:lnTo>
                <a:lnTo>
                  <a:pt x="104" y="600"/>
                </a:lnTo>
                <a:lnTo>
                  <a:pt x="104" y="600"/>
                </a:lnTo>
                <a:lnTo>
                  <a:pt x="104" y="600"/>
                </a:lnTo>
                <a:lnTo>
                  <a:pt x="105" y="600"/>
                </a:lnTo>
                <a:lnTo>
                  <a:pt x="105" y="600"/>
                </a:lnTo>
                <a:lnTo>
                  <a:pt x="105" y="600"/>
                </a:lnTo>
                <a:lnTo>
                  <a:pt x="106" y="600"/>
                </a:lnTo>
                <a:lnTo>
                  <a:pt x="106" y="600"/>
                </a:lnTo>
                <a:lnTo>
                  <a:pt x="106" y="600"/>
                </a:lnTo>
                <a:lnTo>
                  <a:pt x="107" y="600"/>
                </a:lnTo>
                <a:lnTo>
                  <a:pt x="107" y="600"/>
                </a:lnTo>
                <a:lnTo>
                  <a:pt x="108" y="600"/>
                </a:lnTo>
                <a:lnTo>
                  <a:pt x="108" y="600"/>
                </a:lnTo>
                <a:lnTo>
                  <a:pt x="108" y="600"/>
                </a:lnTo>
                <a:lnTo>
                  <a:pt x="109" y="599"/>
                </a:lnTo>
                <a:lnTo>
                  <a:pt x="109" y="600"/>
                </a:lnTo>
                <a:lnTo>
                  <a:pt x="109" y="600"/>
                </a:lnTo>
                <a:lnTo>
                  <a:pt x="110" y="600"/>
                </a:lnTo>
                <a:lnTo>
                  <a:pt x="110" y="600"/>
                </a:lnTo>
                <a:lnTo>
                  <a:pt x="111" y="600"/>
                </a:lnTo>
                <a:lnTo>
                  <a:pt x="111" y="600"/>
                </a:lnTo>
                <a:lnTo>
                  <a:pt x="111" y="600"/>
                </a:lnTo>
                <a:lnTo>
                  <a:pt x="112" y="599"/>
                </a:lnTo>
                <a:lnTo>
                  <a:pt x="112" y="600"/>
                </a:lnTo>
                <a:lnTo>
                  <a:pt x="112" y="599"/>
                </a:lnTo>
                <a:lnTo>
                  <a:pt x="113" y="600"/>
                </a:lnTo>
                <a:lnTo>
                  <a:pt x="113" y="599"/>
                </a:lnTo>
                <a:lnTo>
                  <a:pt x="114" y="600"/>
                </a:lnTo>
                <a:lnTo>
                  <a:pt x="114" y="599"/>
                </a:lnTo>
                <a:lnTo>
                  <a:pt x="114" y="600"/>
                </a:lnTo>
                <a:lnTo>
                  <a:pt x="115" y="599"/>
                </a:lnTo>
                <a:lnTo>
                  <a:pt x="115" y="600"/>
                </a:lnTo>
                <a:lnTo>
                  <a:pt x="115" y="599"/>
                </a:lnTo>
                <a:lnTo>
                  <a:pt x="116" y="600"/>
                </a:lnTo>
                <a:lnTo>
                  <a:pt x="116" y="599"/>
                </a:lnTo>
                <a:lnTo>
                  <a:pt x="116" y="600"/>
                </a:lnTo>
                <a:lnTo>
                  <a:pt x="117" y="598"/>
                </a:lnTo>
                <a:lnTo>
                  <a:pt x="117" y="599"/>
                </a:lnTo>
                <a:lnTo>
                  <a:pt x="118" y="599"/>
                </a:lnTo>
                <a:lnTo>
                  <a:pt x="118" y="600"/>
                </a:lnTo>
                <a:lnTo>
                  <a:pt x="118" y="599"/>
                </a:lnTo>
                <a:lnTo>
                  <a:pt x="119" y="599"/>
                </a:lnTo>
                <a:lnTo>
                  <a:pt x="119" y="599"/>
                </a:lnTo>
                <a:lnTo>
                  <a:pt x="119" y="599"/>
                </a:lnTo>
                <a:lnTo>
                  <a:pt x="120" y="599"/>
                </a:lnTo>
                <a:lnTo>
                  <a:pt x="120" y="599"/>
                </a:lnTo>
                <a:lnTo>
                  <a:pt x="121" y="599"/>
                </a:lnTo>
                <a:lnTo>
                  <a:pt x="121" y="600"/>
                </a:lnTo>
                <a:lnTo>
                  <a:pt x="121" y="598"/>
                </a:lnTo>
                <a:lnTo>
                  <a:pt x="122" y="599"/>
                </a:lnTo>
                <a:lnTo>
                  <a:pt x="122" y="598"/>
                </a:lnTo>
                <a:lnTo>
                  <a:pt x="122" y="600"/>
                </a:lnTo>
                <a:lnTo>
                  <a:pt x="123" y="599"/>
                </a:lnTo>
                <a:lnTo>
                  <a:pt x="123" y="598"/>
                </a:lnTo>
                <a:lnTo>
                  <a:pt x="124" y="596"/>
                </a:lnTo>
                <a:lnTo>
                  <a:pt x="124" y="599"/>
                </a:lnTo>
                <a:lnTo>
                  <a:pt x="124" y="598"/>
                </a:lnTo>
                <a:lnTo>
                  <a:pt x="125" y="598"/>
                </a:lnTo>
                <a:lnTo>
                  <a:pt x="125" y="596"/>
                </a:lnTo>
                <a:lnTo>
                  <a:pt x="125" y="599"/>
                </a:lnTo>
                <a:lnTo>
                  <a:pt x="126" y="597"/>
                </a:lnTo>
                <a:lnTo>
                  <a:pt x="126" y="598"/>
                </a:lnTo>
                <a:lnTo>
                  <a:pt x="126" y="597"/>
                </a:lnTo>
                <a:lnTo>
                  <a:pt x="127" y="598"/>
                </a:lnTo>
                <a:lnTo>
                  <a:pt x="127" y="596"/>
                </a:lnTo>
                <a:lnTo>
                  <a:pt x="128" y="599"/>
                </a:lnTo>
                <a:lnTo>
                  <a:pt x="128" y="598"/>
                </a:lnTo>
                <a:lnTo>
                  <a:pt x="128" y="598"/>
                </a:lnTo>
                <a:lnTo>
                  <a:pt x="129" y="595"/>
                </a:lnTo>
                <a:lnTo>
                  <a:pt x="129" y="593"/>
                </a:lnTo>
                <a:lnTo>
                  <a:pt x="130" y="491"/>
                </a:lnTo>
                <a:lnTo>
                  <a:pt x="130" y="273"/>
                </a:lnTo>
                <a:lnTo>
                  <a:pt x="130" y="52"/>
                </a:lnTo>
                <a:lnTo>
                  <a:pt x="131" y="0"/>
                </a:lnTo>
                <a:lnTo>
                  <a:pt x="131" y="158"/>
                </a:lnTo>
                <a:lnTo>
                  <a:pt x="131" y="394"/>
                </a:lnTo>
                <a:lnTo>
                  <a:pt x="132" y="548"/>
                </a:lnTo>
                <a:lnTo>
                  <a:pt x="132" y="587"/>
                </a:lnTo>
                <a:lnTo>
                  <a:pt x="133" y="598"/>
                </a:lnTo>
                <a:lnTo>
                  <a:pt x="133" y="597"/>
                </a:lnTo>
                <a:lnTo>
                  <a:pt x="133" y="595"/>
                </a:lnTo>
                <a:lnTo>
                  <a:pt x="134" y="597"/>
                </a:lnTo>
                <a:lnTo>
                  <a:pt x="134" y="596"/>
                </a:lnTo>
                <a:lnTo>
                  <a:pt x="134" y="596"/>
                </a:lnTo>
                <a:lnTo>
                  <a:pt x="135" y="594"/>
                </a:lnTo>
                <a:lnTo>
                  <a:pt x="135" y="599"/>
                </a:lnTo>
                <a:lnTo>
                  <a:pt x="135" y="576"/>
                </a:lnTo>
                <a:lnTo>
                  <a:pt x="136" y="530"/>
                </a:lnTo>
                <a:lnTo>
                  <a:pt x="136" y="485"/>
                </a:lnTo>
                <a:lnTo>
                  <a:pt x="137" y="476"/>
                </a:lnTo>
                <a:lnTo>
                  <a:pt x="137" y="509"/>
                </a:lnTo>
                <a:lnTo>
                  <a:pt x="137" y="557"/>
                </a:lnTo>
                <a:lnTo>
                  <a:pt x="138" y="589"/>
                </a:lnTo>
                <a:lnTo>
                  <a:pt x="138" y="597"/>
                </a:lnTo>
                <a:lnTo>
                  <a:pt x="138" y="597"/>
                </a:lnTo>
                <a:lnTo>
                  <a:pt x="139" y="599"/>
                </a:lnTo>
                <a:lnTo>
                  <a:pt x="139" y="598"/>
                </a:lnTo>
                <a:lnTo>
                  <a:pt x="140" y="599"/>
                </a:lnTo>
                <a:lnTo>
                  <a:pt x="140" y="598"/>
                </a:lnTo>
                <a:lnTo>
                  <a:pt x="140" y="599"/>
                </a:lnTo>
                <a:lnTo>
                  <a:pt x="141" y="598"/>
                </a:lnTo>
                <a:lnTo>
                  <a:pt x="141" y="599"/>
                </a:lnTo>
                <a:lnTo>
                  <a:pt x="141" y="599"/>
                </a:lnTo>
                <a:lnTo>
                  <a:pt x="142" y="599"/>
                </a:lnTo>
                <a:lnTo>
                  <a:pt x="142" y="598"/>
                </a:lnTo>
                <a:lnTo>
                  <a:pt x="143" y="600"/>
                </a:lnTo>
                <a:lnTo>
                  <a:pt x="143" y="599"/>
                </a:lnTo>
                <a:lnTo>
                  <a:pt x="143" y="599"/>
                </a:lnTo>
                <a:lnTo>
                  <a:pt x="144" y="599"/>
                </a:lnTo>
                <a:lnTo>
                  <a:pt x="144" y="600"/>
                </a:lnTo>
                <a:lnTo>
                  <a:pt x="144" y="599"/>
                </a:lnTo>
                <a:lnTo>
                  <a:pt x="145" y="599"/>
                </a:lnTo>
                <a:lnTo>
                  <a:pt x="145" y="599"/>
                </a:lnTo>
                <a:lnTo>
                  <a:pt x="145" y="600"/>
                </a:lnTo>
                <a:lnTo>
                  <a:pt x="146" y="599"/>
                </a:lnTo>
                <a:lnTo>
                  <a:pt x="146" y="600"/>
                </a:lnTo>
                <a:lnTo>
                  <a:pt x="147" y="599"/>
                </a:lnTo>
                <a:lnTo>
                  <a:pt x="147" y="599"/>
                </a:lnTo>
                <a:lnTo>
                  <a:pt x="147" y="599"/>
                </a:lnTo>
                <a:lnTo>
                  <a:pt x="148" y="600"/>
                </a:lnTo>
                <a:lnTo>
                  <a:pt x="148" y="599"/>
                </a:lnTo>
                <a:lnTo>
                  <a:pt x="148" y="600"/>
                </a:lnTo>
                <a:lnTo>
                  <a:pt x="149" y="599"/>
                </a:lnTo>
                <a:lnTo>
                  <a:pt x="149" y="600"/>
                </a:lnTo>
                <a:lnTo>
                  <a:pt x="150" y="599"/>
                </a:lnTo>
                <a:lnTo>
                  <a:pt x="150" y="600"/>
                </a:lnTo>
                <a:lnTo>
                  <a:pt x="150" y="600"/>
                </a:lnTo>
                <a:lnTo>
                  <a:pt x="151" y="600"/>
                </a:lnTo>
                <a:lnTo>
                  <a:pt x="151" y="599"/>
                </a:lnTo>
                <a:lnTo>
                  <a:pt x="152" y="600"/>
                </a:lnTo>
                <a:lnTo>
                  <a:pt x="152" y="600"/>
                </a:lnTo>
                <a:lnTo>
                  <a:pt x="152" y="600"/>
                </a:lnTo>
                <a:lnTo>
                  <a:pt x="153" y="600"/>
                </a:lnTo>
                <a:lnTo>
                  <a:pt x="153" y="600"/>
                </a:lnTo>
                <a:lnTo>
                  <a:pt x="153" y="600"/>
                </a:lnTo>
                <a:lnTo>
                  <a:pt x="154" y="600"/>
                </a:lnTo>
                <a:lnTo>
                  <a:pt x="154" y="600"/>
                </a:lnTo>
                <a:lnTo>
                  <a:pt x="154" y="600"/>
                </a:lnTo>
                <a:lnTo>
                  <a:pt x="155" y="600"/>
                </a:lnTo>
                <a:lnTo>
                  <a:pt x="155" y="600"/>
                </a:lnTo>
                <a:lnTo>
                  <a:pt x="156" y="600"/>
                </a:lnTo>
                <a:lnTo>
                  <a:pt x="156" y="600"/>
                </a:lnTo>
                <a:lnTo>
                  <a:pt x="156" y="600"/>
                </a:lnTo>
                <a:lnTo>
                  <a:pt x="157" y="600"/>
                </a:lnTo>
                <a:lnTo>
                  <a:pt x="157" y="600"/>
                </a:lnTo>
                <a:lnTo>
                  <a:pt x="157" y="600"/>
                </a:lnTo>
                <a:lnTo>
                  <a:pt x="158" y="600"/>
                </a:lnTo>
                <a:lnTo>
                  <a:pt x="158" y="600"/>
                </a:lnTo>
                <a:lnTo>
                  <a:pt x="159" y="600"/>
                </a:lnTo>
                <a:lnTo>
                  <a:pt x="159" y="600"/>
                </a:lnTo>
                <a:lnTo>
                  <a:pt x="159" y="600"/>
                </a:lnTo>
                <a:lnTo>
                  <a:pt x="160" y="600"/>
                </a:lnTo>
                <a:lnTo>
                  <a:pt x="160" y="600"/>
                </a:lnTo>
                <a:lnTo>
                  <a:pt x="160" y="600"/>
                </a:lnTo>
                <a:lnTo>
                  <a:pt x="161" y="600"/>
                </a:lnTo>
                <a:lnTo>
                  <a:pt x="161" y="600"/>
                </a:lnTo>
                <a:lnTo>
                  <a:pt x="162" y="600"/>
                </a:lnTo>
                <a:lnTo>
                  <a:pt x="162" y="600"/>
                </a:lnTo>
                <a:lnTo>
                  <a:pt x="162" y="600"/>
                </a:lnTo>
                <a:lnTo>
                  <a:pt x="163" y="600"/>
                </a:lnTo>
                <a:lnTo>
                  <a:pt x="163" y="600"/>
                </a:lnTo>
                <a:lnTo>
                  <a:pt x="163" y="600"/>
                </a:lnTo>
                <a:lnTo>
                  <a:pt x="164" y="600"/>
                </a:lnTo>
                <a:lnTo>
                  <a:pt x="164" y="600"/>
                </a:lnTo>
                <a:lnTo>
                  <a:pt x="164" y="600"/>
                </a:lnTo>
                <a:lnTo>
                  <a:pt x="165" y="600"/>
                </a:lnTo>
                <a:lnTo>
                  <a:pt x="165" y="600"/>
                </a:lnTo>
                <a:lnTo>
                  <a:pt x="166" y="600"/>
                </a:lnTo>
                <a:lnTo>
                  <a:pt x="166" y="600"/>
                </a:lnTo>
                <a:lnTo>
                  <a:pt x="166" y="600"/>
                </a:lnTo>
                <a:lnTo>
                  <a:pt x="167" y="600"/>
                </a:lnTo>
                <a:lnTo>
                  <a:pt x="167" y="600"/>
                </a:lnTo>
                <a:lnTo>
                  <a:pt x="167" y="600"/>
                </a:lnTo>
                <a:lnTo>
                  <a:pt x="168" y="600"/>
                </a:lnTo>
                <a:lnTo>
                  <a:pt x="168" y="600"/>
                </a:lnTo>
                <a:lnTo>
                  <a:pt x="169" y="600"/>
                </a:lnTo>
                <a:lnTo>
                  <a:pt x="169" y="600"/>
                </a:lnTo>
                <a:lnTo>
                  <a:pt x="169" y="600"/>
                </a:lnTo>
                <a:lnTo>
                  <a:pt x="170" y="600"/>
                </a:lnTo>
                <a:lnTo>
                  <a:pt x="170" y="600"/>
                </a:lnTo>
                <a:lnTo>
                  <a:pt x="170" y="600"/>
                </a:lnTo>
                <a:lnTo>
                  <a:pt x="171" y="600"/>
                </a:lnTo>
                <a:lnTo>
                  <a:pt x="171" y="600"/>
                </a:lnTo>
                <a:lnTo>
                  <a:pt x="172" y="600"/>
                </a:lnTo>
                <a:lnTo>
                  <a:pt x="172" y="600"/>
                </a:lnTo>
                <a:lnTo>
                  <a:pt x="172" y="600"/>
                </a:lnTo>
                <a:lnTo>
                  <a:pt x="173" y="600"/>
                </a:lnTo>
                <a:lnTo>
                  <a:pt x="173" y="600"/>
                </a:lnTo>
                <a:lnTo>
                  <a:pt x="173" y="600"/>
                </a:lnTo>
                <a:lnTo>
                  <a:pt x="174" y="600"/>
                </a:lnTo>
                <a:lnTo>
                  <a:pt x="174" y="600"/>
                </a:lnTo>
                <a:lnTo>
                  <a:pt x="174" y="600"/>
                </a:lnTo>
                <a:lnTo>
                  <a:pt x="175" y="600"/>
                </a:lnTo>
                <a:lnTo>
                  <a:pt x="175" y="600"/>
                </a:lnTo>
                <a:lnTo>
                  <a:pt x="176" y="600"/>
                </a:lnTo>
                <a:lnTo>
                  <a:pt x="176" y="600"/>
                </a:lnTo>
                <a:lnTo>
                  <a:pt x="176" y="600"/>
                </a:lnTo>
                <a:lnTo>
                  <a:pt x="177" y="600"/>
                </a:lnTo>
                <a:lnTo>
                  <a:pt x="177" y="600"/>
                </a:lnTo>
                <a:lnTo>
                  <a:pt x="178" y="600"/>
                </a:lnTo>
                <a:lnTo>
                  <a:pt x="178" y="600"/>
                </a:lnTo>
                <a:lnTo>
                  <a:pt x="178" y="600"/>
                </a:lnTo>
                <a:lnTo>
                  <a:pt x="179" y="600"/>
                </a:lnTo>
                <a:lnTo>
                  <a:pt x="179" y="600"/>
                </a:lnTo>
                <a:lnTo>
                  <a:pt x="179" y="600"/>
                </a:lnTo>
                <a:lnTo>
                  <a:pt x="180" y="600"/>
                </a:lnTo>
                <a:lnTo>
                  <a:pt x="180" y="600"/>
                </a:lnTo>
                <a:lnTo>
                  <a:pt x="181" y="600"/>
                </a:lnTo>
                <a:lnTo>
                  <a:pt x="181" y="600"/>
                </a:lnTo>
                <a:lnTo>
                  <a:pt x="181" y="600"/>
                </a:lnTo>
                <a:lnTo>
                  <a:pt x="182" y="600"/>
                </a:lnTo>
                <a:lnTo>
                  <a:pt x="182" y="600"/>
                </a:lnTo>
                <a:lnTo>
                  <a:pt x="182" y="600"/>
                </a:lnTo>
                <a:lnTo>
                  <a:pt x="183" y="600"/>
                </a:lnTo>
                <a:lnTo>
                  <a:pt x="183" y="600"/>
                </a:lnTo>
                <a:lnTo>
                  <a:pt x="183" y="600"/>
                </a:lnTo>
                <a:lnTo>
                  <a:pt x="184" y="600"/>
                </a:lnTo>
                <a:lnTo>
                  <a:pt x="184" y="600"/>
                </a:lnTo>
                <a:lnTo>
                  <a:pt x="185" y="600"/>
                </a:lnTo>
                <a:lnTo>
                  <a:pt x="185" y="600"/>
                </a:lnTo>
                <a:lnTo>
                  <a:pt x="185" y="600"/>
                </a:lnTo>
                <a:lnTo>
                  <a:pt x="186" y="600"/>
                </a:lnTo>
                <a:lnTo>
                  <a:pt x="186" y="600"/>
                </a:lnTo>
                <a:lnTo>
                  <a:pt x="186" y="600"/>
                </a:lnTo>
                <a:lnTo>
                  <a:pt x="187" y="600"/>
                </a:lnTo>
                <a:lnTo>
                  <a:pt x="187" y="600"/>
                </a:lnTo>
                <a:lnTo>
                  <a:pt x="188" y="599"/>
                </a:lnTo>
                <a:lnTo>
                  <a:pt x="188" y="600"/>
                </a:lnTo>
                <a:lnTo>
                  <a:pt x="188" y="600"/>
                </a:lnTo>
                <a:lnTo>
                  <a:pt x="189" y="600"/>
                </a:lnTo>
                <a:lnTo>
                  <a:pt x="189" y="600"/>
                </a:lnTo>
                <a:lnTo>
                  <a:pt x="189" y="600"/>
                </a:lnTo>
                <a:lnTo>
                  <a:pt x="190" y="600"/>
                </a:lnTo>
                <a:lnTo>
                  <a:pt x="190" y="600"/>
                </a:lnTo>
                <a:lnTo>
                  <a:pt x="191" y="600"/>
                </a:lnTo>
                <a:lnTo>
                  <a:pt x="191" y="600"/>
                </a:lnTo>
                <a:lnTo>
                  <a:pt x="191" y="600"/>
                </a:lnTo>
                <a:lnTo>
                  <a:pt x="192" y="600"/>
                </a:lnTo>
                <a:lnTo>
                  <a:pt x="192" y="600"/>
                </a:lnTo>
                <a:lnTo>
                  <a:pt x="192" y="600"/>
                </a:lnTo>
                <a:lnTo>
                  <a:pt x="193" y="600"/>
                </a:lnTo>
                <a:lnTo>
                  <a:pt x="193" y="600"/>
                </a:lnTo>
                <a:lnTo>
                  <a:pt x="193" y="600"/>
                </a:lnTo>
                <a:lnTo>
                  <a:pt x="194" y="600"/>
                </a:lnTo>
                <a:lnTo>
                  <a:pt x="194" y="600"/>
                </a:lnTo>
                <a:lnTo>
                  <a:pt x="195" y="600"/>
                </a:lnTo>
                <a:lnTo>
                  <a:pt x="195" y="600"/>
                </a:lnTo>
                <a:lnTo>
                  <a:pt x="195" y="600"/>
                </a:lnTo>
                <a:lnTo>
                  <a:pt x="196" y="600"/>
                </a:lnTo>
                <a:lnTo>
                  <a:pt x="196" y="600"/>
                </a:lnTo>
                <a:lnTo>
                  <a:pt x="196" y="600"/>
                </a:lnTo>
                <a:lnTo>
                  <a:pt x="197" y="600"/>
                </a:lnTo>
                <a:lnTo>
                  <a:pt x="197" y="600"/>
                </a:lnTo>
                <a:lnTo>
                  <a:pt x="198" y="600"/>
                </a:lnTo>
                <a:lnTo>
                  <a:pt x="198" y="600"/>
                </a:lnTo>
                <a:lnTo>
                  <a:pt x="198" y="600"/>
                </a:lnTo>
                <a:lnTo>
                  <a:pt x="199" y="600"/>
                </a:lnTo>
                <a:lnTo>
                  <a:pt x="199" y="600"/>
                </a:lnTo>
                <a:lnTo>
                  <a:pt x="200" y="600"/>
                </a:lnTo>
                <a:lnTo>
                  <a:pt x="200" y="600"/>
                </a:lnTo>
                <a:lnTo>
                  <a:pt x="200" y="600"/>
                </a:lnTo>
                <a:lnTo>
                  <a:pt x="201" y="600"/>
                </a:lnTo>
                <a:lnTo>
                  <a:pt x="201" y="600"/>
                </a:lnTo>
                <a:lnTo>
                  <a:pt x="201" y="600"/>
                </a:lnTo>
                <a:lnTo>
                  <a:pt x="202" y="600"/>
                </a:lnTo>
                <a:lnTo>
                  <a:pt x="202" y="600"/>
                </a:lnTo>
                <a:lnTo>
                  <a:pt x="202" y="600"/>
                </a:lnTo>
                <a:lnTo>
                  <a:pt x="203" y="600"/>
                </a:lnTo>
                <a:lnTo>
                  <a:pt x="203" y="600"/>
                </a:lnTo>
                <a:lnTo>
                  <a:pt x="204" y="600"/>
                </a:lnTo>
                <a:lnTo>
                  <a:pt x="204" y="600"/>
                </a:lnTo>
                <a:lnTo>
                  <a:pt x="204" y="600"/>
                </a:lnTo>
                <a:lnTo>
                  <a:pt x="205" y="600"/>
                </a:lnTo>
                <a:lnTo>
                  <a:pt x="205" y="600"/>
                </a:lnTo>
                <a:lnTo>
                  <a:pt x="205" y="600"/>
                </a:lnTo>
                <a:lnTo>
                  <a:pt x="206" y="600"/>
                </a:lnTo>
                <a:lnTo>
                  <a:pt x="206" y="600"/>
                </a:lnTo>
                <a:lnTo>
                  <a:pt x="207" y="600"/>
                </a:lnTo>
                <a:lnTo>
                  <a:pt x="207" y="600"/>
                </a:lnTo>
                <a:lnTo>
                  <a:pt x="207" y="600"/>
                </a:lnTo>
                <a:lnTo>
                  <a:pt x="208" y="600"/>
                </a:lnTo>
                <a:lnTo>
                  <a:pt x="208" y="600"/>
                </a:lnTo>
                <a:lnTo>
                  <a:pt x="208" y="600"/>
                </a:lnTo>
                <a:lnTo>
                  <a:pt x="209" y="600"/>
                </a:lnTo>
                <a:lnTo>
                  <a:pt x="209" y="600"/>
                </a:lnTo>
                <a:lnTo>
                  <a:pt x="210" y="600"/>
                </a:lnTo>
                <a:lnTo>
                  <a:pt x="210" y="600"/>
                </a:lnTo>
                <a:lnTo>
                  <a:pt x="210" y="600"/>
                </a:lnTo>
                <a:lnTo>
                  <a:pt x="211" y="600"/>
                </a:lnTo>
                <a:lnTo>
                  <a:pt x="211" y="600"/>
                </a:lnTo>
                <a:lnTo>
                  <a:pt x="211" y="600"/>
                </a:lnTo>
                <a:lnTo>
                  <a:pt x="212" y="600"/>
                </a:lnTo>
                <a:lnTo>
                  <a:pt x="212" y="600"/>
                </a:lnTo>
                <a:lnTo>
                  <a:pt x="212" y="600"/>
                </a:lnTo>
                <a:lnTo>
                  <a:pt x="213" y="600"/>
                </a:lnTo>
                <a:lnTo>
                  <a:pt x="213" y="600"/>
                </a:lnTo>
                <a:lnTo>
                  <a:pt x="214" y="600"/>
                </a:lnTo>
                <a:lnTo>
                  <a:pt x="214" y="600"/>
                </a:lnTo>
                <a:lnTo>
                  <a:pt x="214" y="600"/>
                </a:lnTo>
                <a:lnTo>
                  <a:pt x="215" y="600"/>
                </a:lnTo>
                <a:lnTo>
                  <a:pt x="215" y="600"/>
                </a:lnTo>
                <a:lnTo>
                  <a:pt x="215" y="600"/>
                </a:lnTo>
                <a:lnTo>
                  <a:pt x="216" y="600"/>
                </a:lnTo>
                <a:lnTo>
                  <a:pt x="216" y="600"/>
                </a:lnTo>
                <a:lnTo>
                  <a:pt x="217" y="600"/>
                </a:lnTo>
                <a:lnTo>
                  <a:pt x="217" y="600"/>
                </a:lnTo>
                <a:lnTo>
                  <a:pt x="217" y="600"/>
                </a:lnTo>
                <a:lnTo>
                  <a:pt x="218" y="600"/>
                </a:lnTo>
                <a:lnTo>
                  <a:pt x="218" y="600"/>
                </a:lnTo>
                <a:lnTo>
                  <a:pt x="219" y="600"/>
                </a:lnTo>
                <a:lnTo>
                  <a:pt x="219" y="600"/>
                </a:lnTo>
                <a:lnTo>
                  <a:pt x="219" y="600"/>
                </a:lnTo>
                <a:lnTo>
                  <a:pt x="220" y="600"/>
                </a:lnTo>
                <a:lnTo>
                  <a:pt x="220" y="600"/>
                </a:lnTo>
                <a:lnTo>
                  <a:pt x="220" y="600"/>
                </a:lnTo>
                <a:lnTo>
                  <a:pt x="221" y="600"/>
                </a:lnTo>
                <a:lnTo>
                  <a:pt x="221" y="600"/>
                </a:lnTo>
                <a:lnTo>
                  <a:pt x="221" y="600"/>
                </a:lnTo>
                <a:lnTo>
                  <a:pt x="222" y="600"/>
                </a:lnTo>
                <a:lnTo>
                  <a:pt x="222" y="600"/>
                </a:lnTo>
                <a:lnTo>
                  <a:pt x="223" y="600"/>
                </a:lnTo>
                <a:lnTo>
                  <a:pt x="223" y="600"/>
                </a:lnTo>
                <a:lnTo>
                  <a:pt x="223" y="600"/>
                </a:lnTo>
                <a:lnTo>
                  <a:pt x="224" y="600"/>
                </a:lnTo>
                <a:lnTo>
                  <a:pt x="224" y="600"/>
                </a:lnTo>
                <a:lnTo>
                  <a:pt x="224" y="600"/>
                </a:lnTo>
                <a:lnTo>
                  <a:pt x="225" y="600"/>
                </a:lnTo>
                <a:lnTo>
                  <a:pt x="225" y="600"/>
                </a:lnTo>
                <a:lnTo>
                  <a:pt x="226" y="600"/>
                </a:lnTo>
                <a:lnTo>
                  <a:pt x="226" y="600"/>
                </a:lnTo>
                <a:lnTo>
                  <a:pt x="226" y="600"/>
                </a:lnTo>
                <a:lnTo>
                  <a:pt x="227" y="600"/>
                </a:lnTo>
                <a:lnTo>
                  <a:pt x="227" y="600"/>
                </a:lnTo>
                <a:lnTo>
                  <a:pt x="227" y="600"/>
                </a:lnTo>
                <a:lnTo>
                  <a:pt x="228" y="600"/>
                </a:lnTo>
                <a:lnTo>
                  <a:pt x="228" y="600"/>
                </a:lnTo>
                <a:lnTo>
                  <a:pt x="229" y="600"/>
                </a:lnTo>
                <a:lnTo>
                  <a:pt x="229" y="600"/>
                </a:lnTo>
                <a:lnTo>
                  <a:pt x="229" y="600"/>
                </a:lnTo>
                <a:lnTo>
                  <a:pt x="230" y="600"/>
                </a:lnTo>
                <a:lnTo>
                  <a:pt x="230" y="600"/>
                </a:lnTo>
                <a:lnTo>
                  <a:pt x="230" y="600"/>
                </a:lnTo>
                <a:lnTo>
                  <a:pt x="231" y="600"/>
                </a:lnTo>
                <a:lnTo>
                  <a:pt x="231" y="600"/>
                </a:lnTo>
                <a:lnTo>
                  <a:pt x="231" y="600"/>
                </a:lnTo>
                <a:lnTo>
                  <a:pt x="232" y="600"/>
                </a:lnTo>
                <a:lnTo>
                  <a:pt x="232" y="600"/>
                </a:lnTo>
                <a:lnTo>
                  <a:pt x="233" y="600"/>
                </a:lnTo>
                <a:lnTo>
                  <a:pt x="233" y="600"/>
                </a:lnTo>
                <a:lnTo>
                  <a:pt x="233" y="600"/>
                </a:lnTo>
                <a:lnTo>
                  <a:pt x="234" y="600"/>
                </a:lnTo>
                <a:lnTo>
                  <a:pt x="234" y="600"/>
                </a:lnTo>
                <a:lnTo>
                  <a:pt x="234" y="600"/>
                </a:lnTo>
                <a:lnTo>
                  <a:pt x="235" y="600"/>
                </a:lnTo>
                <a:lnTo>
                  <a:pt x="235" y="600"/>
                </a:lnTo>
                <a:lnTo>
                  <a:pt x="236" y="600"/>
                </a:lnTo>
                <a:lnTo>
                  <a:pt x="236" y="600"/>
                </a:lnTo>
                <a:lnTo>
                  <a:pt x="236" y="600"/>
                </a:lnTo>
                <a:lnTo>
                  <a:pt x="237" y="600"/>
                </a:lnTo>
                <a:lnTo>
                  <a:pt x="237" y="600"/>
                </a:lnTo>
                <a:lnTo>
                  <a:pt x="237" y="600"/>
                </a:lnTo>
                <a:lnTo>
                  <a:pt x="238" y="600"/>
                </a:lnTo>
                <a:lnTo>
                  <a:pt x="238" y="600"/>
                </a:lnTo>
                <a:lnTo>
                  <a:pt x="239" y="600"/>
                </a:lnTo>
                <a:lnTo>
                  <a:pt x="239" y="600"/>
                </a:lnTo>
                <a:lnTo>
                  <a:pt x="239" y="600"/>
                </a:lnTo>
                <a:lnTo>
                  <a:pt x="240" y="600"/>
                </a:lnTo>
                <a:lnTo>
                  <a:pt x="240" y="600"/>
                </a:lnTo>
                <a:lnTo>
                  <a:pt x="241" y="600"/>
                </a:lnTo>
                <a:lnTo>
                  <a:pt x="241" y="600"/>
                </a:lnTo>
                <a:lnTo>
                  <a:pt x="241" y="600"/>
                </a:lnTo>
                <a:lnTo>
                  <a:pt x="241" y="600"/>
                </a:lnTo>
                <a:lnTo>
                  <a:pt x="242" y="600"/>
                </a:lnTo>
                <a:lnTo>
                  <a:pt x="242" y="600"/>
                </a:lnTo>
                <a:lnTo>
                  <a:pt x="243" y="600"/>
                </a:lnTo>
                <a:lnTo>
                  <a:pt x="243" y="600"/>
                </a:lnTo>
                <a:lnTo>
                  <a:pt x="243" y="600"/>
                </a:lnTo>
                <a:lnTo>
                  <a:pt x="244" y="600"/>
                </a:lnTo>
                <a:lnTo>
                  <a:pt x="244" y="600"/>
                </a:lnTo>
                <a:lnTo>
                  <a:pt x="245" y="600"/>
                </a:lnTo>
                <a:lnTo>
                  <a:pt x="245" y="600"/>
                </a:lnTo>
                <a:lnTo>
                  <a:pt x="245" y="600"/>
                </a:lnTo>
                <a:lnTo>
                  <a:pt x="246" y="600"/>
                </a:lnTo>
                <a:lnTo>
                  <a:pt x="246" y="600"/>
                </a:lnTo>
                <a:lnTo>
                  <a:pt x="246" y="600"/>
                </a:lnTo>
                <a:lnTo>
                  <a:pt x="247" y="600"/>
                </a:lnTo>
                <a:lnTo>
                  <a:pt x="247" y="600"/>
                </a:lnTo>
                <a:lnTo>
                  <a:pt x="248" y="600"/>
                </a:lnTo>
                <a:lnTo>
                  <a:pt x="248" y="600"/>
                </a:lnTo>
                <a:lnTo>
                  <a:pt x="248" y="600"/>
                </a:lnTo>
                <a:lnTo>
                  <a:pt x="249" y="600"/>
                </a:lnTo>
                <a:lnTo>
                  <a:pt x="249" y="600"/>
                </a:lnTo>
                <a:lnTo>
                  <a:pt x="249" y="600"/>
                </a:lnTo>
                <a:lnTo>
                  <a:pt x="250" y="600"/>
                </a:lnTo>
                <a:lnTo>
                  <a:pt x="250" y="600"/>
                </a:lnTo>
                <a:lnTo>
                  <a:pt x="251" y="600"/>
                </a:lnTo>
                <a:lnTo>
                  <a:pt x="251" y="600"/>
                </a:lnTo>
                <a:lnTo>
                  <a:pt x="251" y="600"/>
                </a:lnTo>
                <a:lnTo>
                  <a:pt x="252" y="600"/>
                </a:lnTo>
                <a:lnTo>
                  <a:pt x="252" y="600"/>
                </a:lnTo>
                <a:lnTo>
                  <a:pt x="252" y="600"/>
                </a:lnTo>
                <a:lnTo>
                  <a:pt x="253" y="600"/>
                </a:lnTo>
                <a:lnTo>
                  <a:pt x="253" y="600"/>
                </a:lnTo>
                <a:lnTo>
                  <a:pt x="253" y="600"/>
                </a:lnTo>
                <a:lnTo>
                  <a:pt x="254" y="600"/>
                </a:lnTo>
                <a:lnTo>
                  <a:pt x="254" y="600"/>
                </a:lnTo>
                <a:lnTo>
                  <a:pt x="255" y="600"/>
                </a:lnTo>
                <a:lnTo>
                  <a:pt x="255" y="600"/>
                </a:lnTo>
                <a:lnTo>
                  <a:pt x="255" y="600"/>
                </a:lnTo>
                <a:lnTo>
                  <a:pt x="256" y="600"/>
                </a:lnTo>
                <a:lnTo>
                  <a:pt x="256" y="600"/>
                </a:lnTo>
                <a:lnTo>
                  <a:pt x="256" y="600"/>
                </a:lnTo>
                <a:lnTo>
                  <a:pt x="257" y="600"/>
                </a:lnTo>
                <a:lnTo>
                  <a:pt x="257" y="600"/>
                </a:lnTo>
                <a:lnTo>
                  <a:pt x="258" y="600"/>
                </a:lnTo>
                <a:lnTo>
                  <a:pt x="258" y="600"/>
                </a:lnTo>
                <a:lnTo>
                  <a:pt x="258" y="600"/>
                </a:lnTo>
                <a:lnTo>
                  <a:pt x="259" y="600"/>
                </a:lnTo>
                <a:lnTo>
                  <a:pt x="259" y="600"/>
                </a:lnTo>
                <a:lnTo>
                  <a:pt x="260" y="600"/>
                </a:lnTo>
                <a:lnTo>
                  <a:pt x="260" y="600"/>
                </a:lnTo>
                <a:lnTo>
                  <a:pt x="260" y="600"/>
                </a:lnTo>
                <a:lnTo>
                  <a:pt x="260" y="600"/>
                </a:lnTo>
                <a:lnTo>
                  <a:pt x="261" y="600"/>
                </a:lnTo>
                <a:lnTo>
                  <a:pt x="261" y="600"/>
                </a:lnTo>
                <a:lnTo>
                  <a:pt x="262" y="600"/>
                </a:lnTo>
                <a:lnTo>
                  <a:pt x="262" y="600"/>
                </a:lnTo>
                <a:lnTo>
                  <a:pt x="262" y="600"/>
                </a:lnTo>
                <a:lnTo>
                  <a:pt x="263" y="600"/>
                </a:lnTo>
                <a:lnTo>
                  <a:pt x="263" y="600"/>
                </a:lnTo>
                <a:lnTo>
                  <a:pt x="264" y="600"/>
                </a:lnTo>
                <a:lnTo>
                  <a:pt x="264" y="600"/>
                </a:lnTo>
                <a:lnTo>
                  <a:pt x="264" y="600"/>
                </a:lnTo>
                <a:lnTo>
                  <a:pt x="265" y="600"/>
                </a:lnTo>
                <a:lnTo>
                  <a:pt x="265" y="600"/>
                </a:lnTo>
                <a:lnTo>
                  <a:pt x="265" y="600"/>
                </a:lnTo>
                <a:lnTo>
                  <a:pt x="266" y="600"/>
                </a:lnTo>
                <a:lnTo>
                  <a:pt x="266" y="600"/>
                </a:lnTo>
                <a:lnTo>
                  <a:pt x="267" y="600"/>
                </a:lnTo>
                <a:lnTo>
                  <a:pt x="267" y="600"/>
                </a:lnTo>
                <a:lnTo>
                  <a:pt x="267" y="600"/>
                </a:lnTo>
                <a:lnTo>
                  <a:pt x="268" y="600"/>
                </a:lnTo>
                <a:lnTo>
                  <a:pt x="268" y="600"/>
                </a:lnTo>
                <a:lnTo>
                  <a:pt x="268" y="600"/>
                </a:lnTo>
                <a:lnTo>
                  <a:pt x="269" y="600"/>
                </a:lnTo>
                <a:lnTo>
                  <a:pt x="269" y="600"/>
                </a:lnTo>
                <a:lnTo>
                  <a:pt x="270" y="600"/>
                </a:lnTo>
                <a:lnTo>
                  <a:pt x="270" y="600"/>
                </a:lnTo>
                <a:lnTo>
                  <a:pt x="270" y="600"/>
                </a:lnTo>
                <a:lnTo>
                  <a:pt x="271" y="600"/>
                </a:lnTo>
                <a:lnTo>
                  <a:pt x="271" y="600"/>
                </a:lnTo>
                <a:lnTo>
                  <a:pt x="271" y="600"/>
                </a:lnTo>
                <a:lnTo>
                  <a:pt x="272" y="600"/>
                </a:lnTo>
                <a:lnTo>
                  <a:pt x="272" y="600"/>
                </a:lnTo>
                <a:lnTo>
                  <a:pt x="272" y="600"/>
                </a:lnTo>
                <a:lnTo>
                  <a:pt x="273" y="600"/>
                </a:lnTo>
                <a:lnTo>
                  <a:pt x="273" y="600"/>
                </a:lnTo>
                <a:lnTo>
                  <a:pt x="274" y="600"/>
                </a:lnTo>
                <a:lnTo>
                  <a:pt x="274" y="600"/>
                </a:lnTo>
                <a:lnTo>
                  <a:pt x="274" y="600"/>
                </a:lnTo>
                <a:lnTo>
                  <a:pt x="275" y="600"/>
                </a:lnTo>
                <a:lnTo>
                  <a:pt x="275" y="600"/>
                </a:lnTo>
                <a:lnTo>
                  <a:pt x="275" y="600"/>
                </a:lnTo>
                <a:lnTo>
                  <a:pt x="276" y="600"/>
                </a:lnTo>
                <a:lnTo>
                  <a:pt x="276" y="600"/>
                </a:lnTo>
                <a:lnTo>
                  <a:pt x="277" y="600"/>
                </a:lnTo>
                <a:lnTo>
                  <a:pt x="277" y="600"/>
                </a:lnTo>
                <a:lnTo>
                  <a:pt x="277" y="600"/>
                </a:lnTo>
                <a:lnTo>
                  <a:pt x="278" y="600"/>
                </a:lnTo>
                <a:lnTo>
                  <a:pt x="278" y="600"/>
                </a:lnTo>
                <a:lnTo>
                  <a:pt x="279" y="600"/>
                </a:lnTo>
                <a:lnTo>
                  <a:pt x="279" y="600"/>
                </a:lnTo>
                <a:lnTo>
                  <a:pt x="279" y="600"/>
                </a:lnTo>
                <a:lnTo>
                  <a:pt x="280" y="600"/>
                </a:lnTo>
                <a:lnTo>
                  <a:pt x="280" y="600"/>
                </a:lnTo>
                <a:lnTo>
                  <a:pt x="280" y="600"/>
                </a:lnTo>
                <a:lnTo>
                  <a:pt x="281" y="600"/>
                </a:lnTo>
                <a:lnTo>
                  <a:pt x="281" y="600"/>
                </a:lnTo>
                <a:lnTo>
                  <a:pt x="281" y="600"/>
                </a:lnTo>
                <a:lnTo>
                  <a:pt x="282" y="600"/>
                </a:lnTo>
                <a:lnTo>
                  <a:pt x="282" y="600"/>
                </a:lnTo>
                <a:lnTo>
                  <a:pt x="283" y="600"/>
                </a:lnTo>
                <a:lnTo>
                  <a:pt x="283" y="600"/>
                </a:lnTo>
                <a:lnTo>
                  <a:pt x="283" y="600"/>
                </a:lnTo>
                <a:lnTo>
                  <a:pt x="284" y="600"/>
                </a:lnTo>
                <a:lnTo>
                  <a:pt x="284" y="600"/>
                </a:lnTo>
                <a:lnTo>
                  <a:pt x="284" y="600"/>
                </a:lnTo>
                <a:lnTo>
                  <a:pt x="285" y="599"/>
                </a:lnTo>
                <a:lnTo>
                  <a:pt x="285" y="600"/>
                </a:lnTo>
                <a:lnTo>
                  <a:pt x="286" y="600"/>
                </a:lnTo>
                <a:lnTo>
                  <a:pt x="286" y="600"/>
                </a:lnTo>
                <a:lnTo>
                  <a:pt x="286" y="600"/>
                </a:lnTo>
                <a:lnTo>
                  <a:pt x="287" y="600"/>
                </a:lnTo>
                <a:lnTo>
                  <a:pt x="287" y="600"/>
                </a:lnTo>
                <a:lnTo>
                  <a:pt x="287" y="600"/>
                </a:lnTo>
                <a:lnTo>
                  <a:pt x="288" y="599"/>
                </a:lnTo>
                <a:lnTo>
                  <a:pt x="288" y="600"/>
                </a:lnTo>
                <a:lnTo>
                  <a:pt x="289" y="599"/>
                </a:lnTo>
                <a:lnTo>
                  <a:pt x="289" y="600"/>
                </a:lnTo>
                <a:lnTo>
                  <a:pt x="289" y="600"/>
                </a:lnTo>
                <a:lnTo>
                  <a:pt x="290" y="599"/>
                </a:lnTo>
                <a:lnTo>
                  <a:pt x="290" y="599"/>
                </a:lnTo>
                <a:lnTo>
                  <a:pt x="290" y="599"/>
                </a:lnTo>
                <a:lnTo>
                  <a:pt x="291" y="599"/>
                </a:lnTo>
                <a:lnTo>
                  <a:pt x="291" y="600"/>
                </a:lnTo>
                <a:lnTo>
                  <a:pt x="291" y="598"/>
                </a:lnTo>
                <a:lnTo>
                  <a:pt x="292" y="599"/>
                </a:lnTo>
                <a:lnTo>
                  <a:pt x="292" y="599"/>
                </a:lnTo>
                <a:lnTo>
                  <a:pt x="293" y="599"/>
                </a:lnTo>
                <a:lnTo>
                  <a:pt x="293" y="598"/>
                </a:lnTo>
                <a:lnTo>
                  <a:pt x="293" y="599"/>
                </a:lnTo>
                <a:lnTo>
                  <a:pt x="294" y="599"/>
                </a:lnTo>
                <a:lnTo>
                  <a:pt x="294" y="599"/>
                </a:lnTo>
                <a:lnTo>
                  <a:pt x="294" y="599"/>
                </a:lnTo>
                <a:lnTo>
                  <a:pt x="295" y="599"/>
                </a:lnTo>
                <a:lnTo>
                  <a:pt x="295" y="597"/>
                </a:lnTo>
                <a:lnTo>
                  <a:pt x="296" y="598"/>
                </a:lnTo>
                <a:lnTo>
                  <a:pt x="296" y="599"/>
                </a:lnTo>
                <a:lnTo>
                  <a:pt x="296" y="600"/>
                </a:lnTo>
                <a:lnTo>
                  <a:pt x="297" y="598"/>
                </a:lnTo>
                <a:lnTo>
                  <a:pt x="297" y="597"/>
                </a:lnTo>
                <a:lnTo>
                  <a:pt x="297" y="582"/>
                </a:lnTo>
                <a:lnTo>
                  <a:pt x="298" y="497"/>
                </a:lnTo>
                <a:lnTo>
                  <a:pt x="298" y="361"/>
                </a:lnTo>
                <a:lnTo>
                  <a:pt x="299" y="261"/>
                </a:lnTo>
                <a:lnTo>
                  <a:pt x="299" y="280"/>
                </a:lnTo>
                <a:lnTo>
                  <a:pt x="299" y="400"/>
                </a:lnTo>
                <a:lnTo>
                  <a:pt x="300" y="525"/>
                </a:lnTo>
                <a:lnTo>
                  <a:pt x="300" y="585"/>
                </a:lnTo>
                <a:lnTo>
                  <a:pt x="300" y="595"/>
                </a:lnTo>
                <a:lnTo>
                  <a:pt x="301" y="599"/>
                </a:lnTo>
                <a:lnTo>
                  <a:pt x="301" y="598"/>
                </a:lnTo>
                <a:lnTo>
                  <a:pt x="302" y="598"/>
                </a:lnTo>
                <a:lnTo>
                  <a:pt x="302" y="598"/>
                </a:lnTo>
                <a:lnTo>
                  <a:pt x="302" y="599"/>
                </a:lnTo>
                <a:lnTo>
                  <a:pt x="303" y="597"/>
                </a:lnTo>
                <a:lnTo>
                  <a:pt x="303" y="596"/>
                </a:lnTo>
                <a:lnTo>
                  <a:pt x="303" y="599"/>
                </a:lnTo>
                <a:lnTo>
                  <a:pt x="304" y="588"/>
                </a:lnTo>
                <a:lnTo>
                  <a:pt x="304" y="561"/>
                </a:lnTo>
                <a:lnTo>
                  <a:pt x="305" y="539"/>
                </a:lnTo>
                <a:lnTo>
                  <a:pt x="305" y="537"/>
                </a:lnTo>
                <a:lnTo>
                  <a:pt x="305" y="556"/>
                </a:lnTo>
                <a:lnTo>
                  <a:pt x="306" y="580"/>
                </a:lnTo>
                <a:lnTo>
                  <a:pt x="306" y="595"/>
                </a:lnTo>
                <a:lnTo>
                  <a:pt x="306" y="598"/>
                </a:lnTo>
                <a:lnTo>
                  <a:pt x="307" y="599"/>
                </a:lnTo>
                <a:lnTo>
                  <a:pt x="307" y="599"/>
                </a:lnTo>
                <a:lnTo>
                  <a:pt x="308" y="600"/>
                </a:lnTo>
                <a:lnTo>
                  <a:pt x="308" y="599"/>
                </a:lnTo>
                <a:lnTo>
                  <a:pt x="308" y="600"/>
                </a:lnTo>
                <a:lnTo>
                  <a:pt x="309" y="599"/>
                </a:lnTo>
                <a:lnTo>
                  <a:pt x="309" y="600"/>
                </a:lnTo>
                <a:lnTo>
                  <a:pt x="309" y="599"/>
                </a:lnTo>
                <a:lnTo>
                  <a:pt x="310" y="600"/>
                </a:lnTo>
                <a:lnTo>
                  <a:pt x="310" y="599"/>
                </a:lnTo>
                <a:lnTo>
                  <a:pt x="310" y="600"/>
                </a:lnTo>
                <a:lnTo>
                  <a:pt x="311" y="600"/>
                </a:lnTo>
                <a:lnTo>
                  <a:pt x="311" y="600"/>
                </a:lnTo>
                <a:lnTo>
                  <a:pt x="312" y="599"/>
                </a:lnTo>
                <a:lnTo>
                  <a:pt x="312" y="600"/>
                </a:lnTo>
                <a:lnTo>
                  <a:pt x="312" y="600"/>
                </a:lnTo>
                <a:lnTo>
                  <a:pt x="313" y="600"/>
                </a:lnTo>
                <a:lnTo>
                  <a:pt x="313" y="600"/>
                </a:lnTo>
                <a:lnTo>
                  <a:pt x="313" y="600"/>
                </a:lnTo>
                <a:lnTo>
                  <a:pt x="314" y="600"/>
                </a:lnTo>
                <a:lnTo>
                  <a:pt x="314" y="600"/>
                </a:lnTo>
                <a:lnTo>
                  <a:pt x="315" y="600"/>
                </a:lnTo>
                <a:lnTo>
                  <a:pt x="315" y="600"/>
                </a:lnTo>
                <a:lnTo>
                  <a:pt x="315" y="600"/>
                </a:lnTo>
                <a:lnTo>
                  <a:pt x="316" y="600"/>
                </a:lnTo>
                <a:lnTo>
                  <a:pt x="316" y="600"/>
                </a:lnTo>
                <a:lnTo>
                  <a:pt x="316" y="600"/>
                </a:lnTo>
                <a:lnTo>
                  <a:pt x="317" y="600"/>
                </a:lnTo>
                <a:lnTo>
                  <a:pt x="317" y="600"/>
                </a:lnTo>
                <a:lnTo>
                  <a:pt x="318" y="600"/>
                </a:lnTo>
                <a:lnTo>
                  <a:pt x="318" y="600"/>
                </a:lnTo>
                <a:lnTo>
                  <a:pt x="318" y="600"/>
                </a:lnTo>
                <a:lnTo>
                  <a:pt x="319" y="600"/>
                </a:lnTo>
                <a:lnTo>
                  <a:pt x="319" y="600"/>
                </a:lnTo>
                <a:lnTo>
                  <a:pt x="319" y="600"/>
                </a:lnTo>
                <a:lnTo>
                  <a:pt x="320" y="600"/>
                </a:lnTo>
                <a:lnTo>
                  <a:pt x="320" y="600"/>
                </a:lnTo>
                <a:lnTo>
                  <a:pt x="321" y="600"/>
                </a:lnTo>
                <a:lnTo>
                  <a:pt x="321" y="600"/>
                </a:lnTo>
                <a:lnTo>
                  <a:pt x="321" y="600"/>
                </a:lnTo>
                <a:lnTo>
                  <a:pt x="322" y="600"/>
                </a:lnTo>
                <a:lnTo>
                  <a:pt x="322" y="600"/>
                </a:lnTo>
                <a:lnTo>
                  <a:pt x="322" y="600"/>
                </a:lnTo>
                <a:lnTo>
                  <a:pt x="323" y="600"/>
                </a:lnTo>
                <a:lnTo>
                  <a:pt x="323" y="600"/>
                </a:lnTo>
                <a:lnTo>
                  <a:pt x="324" y="600"/>
                </a:lnTo>
                <a:lnTo>
                  <a:pt x="324" y="600"/>
                </a:lnTo>
                <a:lnTo>
                  <a:pt x="324" y="600"/>
                </a:lnTo>
                <a:lnTo>
                  <a:pt x="325" y="600"/>
                </a:lnTo>
                <a:lnTo>
                  <a:pt x="325" y="600"/>
                </a:lnTo>
                <a:lnTo>
                  <a:pt x="325" y="600"/>
                </a:lnTo>
                <a:lnTo>
                  <a:pt x="326" y="600"/>
                </a:lnTo>
                <a:lnTo>
                  <a:pt x="326" y="600"/>
                </a:lnTo>
                <a:lnTo>
                  <a:pt x="327" y="600"/>
                </a:lnTo>
                <a:lnTo>
                  <a:pt x="327" y="600"/>
                </a:lnTo>
                <a:lnTo>
                  <a:pt x="327" y="600"/>
                </a:lnTo>
                <a:lnTo>
                  <a:pt x="328" y="600"/>
                </a:lnTo>
                <a:lnTo>
                  <a:pt x="328" y="600"/>
                </a:lnTo>
                <a:lnTo>
                  <a:pt x="328" y="600"/>
                </a:lnTo>
                <a:lnTo>
                  <a:pt x="329" y="600"/>
                </a:lnTo>
                <a:lnTo>
                  <a:pt x="329" y="600"/>
                </a:lnTo>
                <a:lnTo>
                  <a:pt x="329" y="600"/>
                </a:lnTo>
                <a:lnTo>
                  <a:pt x="330" y="600"/>
                </a:lnTo>
                <a:lnTo>
                  <a:pt x="330" y="600"/>
                </a:lnTo>
                <a:lnTo>
                  <a:pt x="331" y="600"/>
                </a:lnTo>
                <a:lnTo>
                  <a:pt x="332" y="600"/>
                </a:lnTo>
                <a:lnTo>
                  <a:pt x="332" y="600"/>
                </a:lnTo>
                <a:lnTo>
                  <a:pt x="333" y="600"/>
                </a:lnTo>
                <a:lnTo>
                  <a:pt x="333" y="600"/>
                </a:lnTo>
                <a:lnTo>
                  <a:pt x="334" y="600"/>
                </a:lnTo>
                <a:lnTo>
                  <a:pt x="334" y="600"/>
                </a:lnTo>
                <a:lnTo>
                  <a:pt x="334" y="600"/>
                </a:lnTo>
                <a:lnTo>
                  <a:pt x="335" y="600"/>
                </a:lnTo>
                <a:lnTo>
                  <a:pt x="335" y="600"/>
                </a:lnTo>
                <a:lnTo>
                  <a:pt x="336" y="600"/>
                </a:lnTo>
                <a:lnTo>
                  <a:pt x="336" y="600"/>
                </a:lnTo>
                <a:lnTo>
                  <a:pt x="336" y="600"/>
                </a:lnTo>
                <a:lnTo>
                  <a:pt x="337" y="600"/>
                </a:lnTo>
                <a:lnTo>
                  <a:pt x="337" y="600"/>
                </a:lnTo>
                <a:lnTo>
                  <a:pt x="337" y="600"/>
                </a:lnTo>
                <a:lnTo>
                  <a:pt x="338" y="600"/>
                </a:lnTo>
                <a:lnTo>
                  <a:pt x="338" y="600"/>
                </a:lnTo>
                <a:lnTo>
                  <a:pt x="338" y="600"/>
                </a:lnTo>
                <a:lnTo>
                  <a:pt x="339" y="600"/>
                </a:lnTo>
                <a:lnTo>
                  <a:pt x="339" y="600"/>
                </a:lnTo>
                <a:lnTo>
                  <a:pt x="340" y="600"/>
                </a:lnTo>
                <a:lnTo>
                  <a:pt x="340" y="600"/>
                </a:lnTo>
                <a:lnTo>
                  <a:pt x="340" y="600"/>
                </a:lnTo>
                <a:lnTo>
                  <a:pt x="341" y="600"/>
                </a:lnTo>
                <a:lnTo>
                  <a:pt x="341" y="600"/>
                </a:lnTo>
                <a:lnTo>
                  <a:pt x="353" y="600"/>
                </a:lnTo>
                <a:lnTo>
                  <a:pt x="354" y="600"/>
                </a:lnTo>
                <a:lnTo>
                  <a:pt x="354" y="600"/>
                </a:lnTo>
                <a:lnTo>
                  <a:pt x="355" y="600"/>
                </a:lnTo>
                <a:lnTo>
                  <a:pt x="355" y="600"/>
                </a:lnTo>
                <a:lnTo>
                  <a:pt x="355" y="600"/>
                </a:lnTo>
                <a:lnTo>
                  <a:pt x="356" y="600"/>
                </a:lnTo>
                <a:lnTo>
                  <a:pt x="356" y="600"/>
                </a:lnTo>
                <a:lnTo>
                  <a:pt x="356" y="600"/>
                </a:lnTo>
                <a:lnTo>
                  <a:pt x="357" y="600"/>
                </a:lnTo>
                <a:lnTo>
                  <a:pt x="357" y="600"/>
                </a:lnTo>
                <a:lnTo>
                  <a:pt x="358" y="600"/>
                </a:lnTo>
                <a:lnTo>
                  <a:pt x="358" y="600"/>
                </a:lnTo>
                <a:lnTo>
                  <a:pt x="358" y="600"/>
                </a:lnTo>
                <a:lnTo>
                  <a:pt x="397" y="600"/>
                </a:lnTo>
                <a:lnTo>
                  <a:pt x="397" y="600"/>
                </a:lnTo>
                <a:lnTo>
                  <a:pt x="398" y="600"/>
                </a:lnTo>
                <a:lnTo>
                  <a:pt x="398" y="600"/>
                </a:lnTo>
                <a:lnTo>
                  <a:pt x="398" y="600"/>
                </a:lnTo>
                <a:lnTo>
                  <a:pt x="399" y="600"/>
                </a:lnTo>
                <a:lnTo>
                  <a:pt x="399" y="600"/>
                </a:lnTo>
                <a:lnTo>
                  <a:pt x="400" y="600"/>
                </a:lnTo>
                <a:lnTo>
                  <a:pt x="400" y="600"/>
                </a:lnTo>
                <a:lnTo>
                  <a:pt x="400" y="600"/>
                </a:lnTo>
                <a:lnTo>
                  <a:pt x="401" y="600"/>
                </a:lnTo>
                <a:lnTo>
                  <a:pt x="401" y="600"/>
                </a:lnTo>
                <a:lnTo>
                  <a:pt x="401" y="600"/>
                </a:lnTo>
                <a:lnTo>
                  <a:pt x="451" y="600"/>
                </a:lnTo>
                <a:lnTo>
                  <a:pt x="451" y="600"/>
                </a:lnTo>
                <a:lnTo>
                  <a:pt x="452" y="600"/>
                </a:lnTo>
                <a:lnTo>
                  <a:pt x="452" y="600"/>
                </a:lnTo>
                <a:lnTo>
                  <a:pt x="453" y="600"/>
                </a:lnTo>
                <a:lnTo>
                  <a:pt x="453" y="600"/>
                </a:lnTo>
                <a:lnTo>
                  <a:pt x="453" y="600"/>
                </a:lnTo>
                <a:lnTo>
                  <a:pt x="454" y="600"/>
                </a:lnTo>
                <a:lnTo>
                  <a:pt x="454" y="600"/>
                </a:lnTo>
                <a:lnTo>
                  <a:pt x="455" y="600"/>
                </a:lnTo>
                <a:lnTo>
                  <a:pt x="455" y="600"/>
                </a:lnTo>
                <a:lnTo>
                  <a:pt x="455" y="600"/>
                </a:lnTo>
                <a:lnTo>
                  <a:pt x="455" y="600"/>
                </a:lnTo>
                <a:lnTo>
                  <a:pt x="456" y="600"/>
                </a:lnTo>
                <a:lnTo>
                  <a:pt x="456" y="600"/>
                </a:lnTo>
                <a:lnTo>
                  <a:pt x="457" y="600"/>
                </a:lnTo>
                <a:lnTo>
                  <a:pt x="457" y="600"/>
                </a:lnTo>
                <a:lnTo>
                  <a:pt x="457" y="600"/>
                </a:lnTo>
                <a:lnTo>
                  <a:pt x="458" y="600"/>
                </a:lnTo>
                <a:lnTo>
                  <a:pt x="458" y="600"/>
                </a:lnTo>
                <a:lnTo>
                  <a:pt x="459" y="600"/>
                </a:lnTo>
                <a:lnTo>
                  <a:pt x="459" y="600"/>
                </a:lnTo>
                <a:lnTo>
                  <a:pt x="459" y="600"/>
                </a:lnTo>
                <a:lnTo>
                  <a:pt x="460" y="600"/>
                </a:lnTo>
                <a:lnTo>
                  <a:pt x="460" y="600"/>
                </a:lnTo>
                <a:lnTo>
                  <a:pt x="460" y="600"/>
                </a:lnTo>
                <a:lnTo>
                  <a:pt x="461" y="600"/>
                </a:lnTo>
                <a:lnTo>
                  <a:pt x="461" y="600"/>
                </a:lnTo>
                <a:lnTo>
                  <a:pt x="462" y="600"/>
                </a:lnTo>
                <a:lnTo>
                  <a:pt x="462" y="600"/>
                </a:lnTo>
                <a:lnTo>
                  <a:pt x="462" y="600"/>
                </a:lnTo>
                <a:lnTo>
                  <a:pt x="463" y="600"/>
                </a:lnTo>
                <a:lnTo>
                  <a:pt x="463" y="600"/>
                </a:lnTo>
                <a:lnTo>
                  <a:pt x="463" y="599"/>
                </a:lnTo>
                <a:lnTo>
                  <a:pt x="464" y="600"/>
                </a:lnTo>
                <a:lnTo>
                  <a:pt x="464" y="600"/>
                </a:lnTo>
                <a:lnTo>
                  <a:pt x="465" y="600"/>
                </a:lnTo>
                <a:lnTo>
                  <a:pt x="465" y="598"/>
                </a:lnTo>
                <a:lnTo>
                  <a:pt x="465" y="594"/>
                </a:lnTo>
                <a:lnTo>
                  <a:pt x="466" y="595"/>
                </a:lnTo>
                <a:lnTo>
                  <a:pt x="466" y="587"/>
                </a:lnTo>
                <a:lnTo>
                  <a:pt x="466" y="554"/>
                </a:lnTo>
                <a:lnTo>
                  <a:pt x="467" y="526"/>
                </a:lnTo>
                <a:lnTo>
                  <a:pt x="467" y="527"/>
                </a:lnTo>
                <a:lnTo>
                  <a:pt x="467" y="554"/>
                </a:lnTo>
                <a:lnTo>
                  <a:pt x="468" y="582"/>
                </a:lnTo>
                <a:lnTo>
                  <a:pt x="468" y="596"/>
                </a:lnTo>
                <a:lnTo>
                  <a:pt x="469" y="600"/>
                </a:lnTo>
                <a:lnTo>
                  <a:pt x="469" y="600"/>
                </a:lnTo>
                <a:lnTo>
                  <a:pt x="469" y="599"/>
                </a:lnTo>
                <a:lnTo>
                  <a:pt x="470" y="599"/>
                </a:lnTo>
                <a:lnTo>
                  <a:pt x="470" y="600"/>
                </a:lnTo>
                <a:lnTo>
                  <a:pt x="471" y="600"/>
                </a:lnTo>
                <a:lnTo>
                  <a:pt x="471" y="599"/>
                </a:lnTo>
                <a:lnTo>
                  <a:pt x="471" y="599"/>
                </a:lnTo>
                <a:lnTo>
                  <a:pt x="472" y="600"/>
                </a:lnTo>
                <a:lnTo>
                  <a:pt x="472" y="598"/>
                </a:lnTo>
                <a:lnTo>
                  <a:pt x="472" y="592"/>
                </a:lnTo>
                <a:lnTo>
                  <a:pt x="473" y="587"/>
                </a:lnTo>
                <a:lnTo>
                  <a:pt x="473" y="586"/>
                </a:lnTo>
                <a:lnTo>
                  <a:pt x="474" y="589"/>
                </a:lnTo>
                <a:lnTo>
                  <a:pt x="474" y="595"/>
                </a:lnTo>
                <a:lnTo>
                  <a:pt x="474" y="598"/>
                </a:lnTo>
                <a:lnTo>
                  <a:pt x="475" y="600"/>
                </a:lnTo>
                <a:lnTo>
                  <a:pt x="475" y="600"/>
                </a:lnTo>
                <a:lnTo>
                  <a:pt x="475" y="600"/>
                </a:lnTo>
                <a:lnTo>
                  <a:pt x="476" y="600"/>
                </a:lnTo>
                <a:lnTo>
                  <a:pt x="476" y="600"/>
                </a:lnTo>
                <a:lnTo>
                  <a:pt x="476" y="600"/>
                </a:lnTo>
                <a:lnTo>
                  <a:pt x="477" y="600"/>
                </a:lnTo>
                <a:lnTo>
                  <a:pt x="477" y="600"/>
                </a:lnTo>
                <a:lnTo>
                  <a:pt x="478" y="600"/>
                </a:lnTo>
                <a:lnTo>
                  <a:pt x="478" y="600"/>
                </a:lnTo>
                <a:lnTo>
                  <a:pt x="478" y="600"/>
                </a:lnTo>
                <a:lnTo>
                  <a:pt x="479" y="600"/>
                </a:lnTo>
                <a:lnTo>
                  <a:pt x="479" y="600"/>
                </a:lnTo>
                <a:lnTo>
                  <a:pt x="479" y="600"/>
                </a:lnTo>
                <a:lnTo>
                  <a:pt x="480" y="600"/>
                </a:lnTo>
                <a:lnTo>
                  <a:pt x="544" y="600"/>
                </a:lnTo>
                <a:lnTo>
                  <a:pt x="544" y="600"/>
                </a:lnTo>
                <a:lnTo>
                  <a:pt x="544" y="600"/>
                </a:lnTo>
                <a:lnTo>
                  <a:pt x="545" y="600"/>
                </a:lnTo>
                <a:lnTo>
                  <a:pt x="545" y="600"/>
                </a:lnTo>
                <a:lnTo>
                  <a:pt x="545" y="600"/>
                </a:lnTo>
                <a:lnTo>
                  <a:pt x="546" y="600"/>
                </a:lnTo>
                <a:lnTo>
                  <a:pt x="546" y="600"/>
                </a:lnTo>
                <a:lnTo>
                  <a:pt x="547" y="600"/>
                </a:lnTo>
                <a:lnTo>
                  <a:pt x="547" y="600"/>
                </a:lnTo>
                <a:lnTo>
                  <a:pt x="547" y="600"/>
                </a:lnTo>
                <a:lnTo>
                  <a:pt x="548" y="600"/>
                </a:lnTo>
                <a:lnTo>
                  <a:pt x="548" y="600"/>
                </a:lnTo>
                <a:lnTo>
                  <a:pt x="549" y="600"/>
                </a:lnTo>
                <a:lnTo>
                  <a:pt x="631" y="600"/>
                </a:lnTo>
                <a:lnTo>
                  <a:pt x="631" y="600"/>
                </a:lnTo>
                <a:lnTo>
                  <a:pt x="632" y="600"/>
                </a:lnTo>
                <a:lnTo>
                  <a:pt x="632" y="600"/>
                </a:lnTo>
                <a:lnTo>
                  <a:pt x="633" y="600"/>
                </a:lnTo>
                <a:lnTo>
                  <a:pt x="633" y="600"/>
                </a:lnTo>
                <a:lnTo>
                  <a:pt x="633" y="599"/>
                </a:lnTo>
                <a:lnTo>
                  <a:pt x="634" y="599"/>
                </a:lnTo>
                <a:lnTo>
                  <a:pt x="634" y="600"/>
                </a:lnTo>
                <a:lnTo>
                  <a:pt x="634" y="595"/>
                </a:lnTo>
                <a:lnTo>
                  <a:pt x="635" y="589"/>
                </a:lnTo>
                <a:lnTo>
                  <a:pt x="635" y="587"/>
                </a:lnTo>
                <a:lnTo>
                  <a:pt x="636" y="590"/>
                </a:lnTo>
                <a:lnTo>
                  <a:pt x="636" y="594"/>
                </a:lnTo>
                <a:lnTo>
                  <a:pt x="636" y="598"/>
                </a:lnTo>
                <a:lnTo>
                  <a:pt x="637" y="600"/>
                </a:lnTo>
                <a:lnTo>
                  <a:pt x="637" y="600"/>
                </a:lnTo>
                <a:lnTo>
                  <a:pt x="637" y="600"/>
                </a:lnTo>
                <a:lnTo>
                  <a:pt x="638" y="600"/>
                </a:lnTo>
                <a:lnTo>
                  <a:pt x="638" y="600"/>
                </a:lnTo>
                <a:lnTo>
                  <a:pt x="639" y="600"/>
                </a:lnTo>
                <a:lnTo>
                  <a:pt x="639" y="600"/>
                </a:lnTo>
                <a:lnTo>
                  <a:pt x="639" y="600"/>
                </a:lnTo>
                <a:lnTo>
                  <a:pt x="640" y="600"/>
                </a:lnTo>
                <a:lnTo>
                  <a:pt x="640" y="600"/>
                </a:lnTo>
                <a:lnTo>
                  <a:pt x="640" y="600"/>
                </a:lnTo>
                <a:lnTo>
                  <a:pt x="641" y="599"/>
                </a:lnTo>
                <a:lnTo>
                  <a:pt x="641" y="598"/>
                </a:lnTo>
                <a:lnTo>
                  <a:pt x="641" y="598"/>
                </a:lnTo>
                <a:lnTo>
                  <a:pt x="642" y="599"/>
                </a:lnTo>
                <a:lnTo>
                  <a:pt x="642" y="600"/>
                </a:lnTo>
                <a:lnTo>
                  <a:pt x="643" y="600"/>
                </a:lnTo>
                <a:lnTo>
                  <a:pt x="643" y="600"/>
                </a:lnTo>
                <a:lnTo>
                  <a:pt x="643" y="600"/>
                </a:lnTo>
                <a:lnTo>
                  <a:pt x="644" y="600"/>
                </a:lnTo>
                <a:lnTo>
                  <a:pt x="644" y="600"/>
                </a:lnTo>
                <a:lnTo>
                  <a:pt x="645" y="600"/>
                </a:lnTo>
                <a:lnTo>
                  <a:pt x="645" y="600"/>
                </a:lnTo>
                <a:lnTo>
                  <a:pt x="645" y="600"/>
                </a:lnTo>
                <a:lnTo>
                  <a:pt x="646" y="600"/>
                </a:lnTo>
                <a:lnTo>
                  <a:pt x="646" y="600"/>
                </a:lnTo>
                <a:lnTo>
                  <a:pt x="646" y="600"/>
                </a:lnTo>
                <a:lnTo>
                  <a:pt x="647" y="600"/>
                </a:lnTo>
                <a:lnTo>
                  <a:pt x="647" y="599"/>
                </a:lnTo>
                <a:lnTo>
                  <a:pt x="648" y="599"/>
                </a:lnTo>
                <a:lnTo>
                  <a:pt x="648" y="599"/>
                </a:lnTo>
                <a:lnTo>
                  <a:pt x="648" y="600"/>
                </a:lnTo>
                <a:lnTo>
                  <a:pt x="649" y="600"/>
                </a:lnTo>
                <a:lnTo>
                  <a:pt x="649" y="600"/>
                </a:lnTo>
                <a:lnTo>
                  <a:pt x="649" y="600"/>
                </a:lnTo>
                <a:lnTo>
                  <a:pt x="650" y="600"/>
                </a:lnTo>
                <a:lnTo>
                  <a:pt x="650" y="600"/>
                </a:lnTo>
                <a:lnTo>
                  <a:pt x="713" y="600"/>
                </a:lnTo>
                <a:lnTo>
                  <a:pt x="713" y="600"/>
                </a:lnTo>
                <a:lnTo>
                  <a:pt x="714" y="600"/>
                </a:lnTo>
                <a:lnTo>
                  <a:pt x="714" y="600"/>
                </a:lnTo>
                <a:lnTo>
                  <a:pt x="714" y="600"/>
                </a:lnTo>
                <a:lnTo>
                  <a:pt x="715" y="600"/>
                </a:lnTo>
                <a:lnTo>
                  <a:pt x="715" y="600"/>
                </a:lnTo>
                <a:lnTo>
                  <a:pt x="716" y="600"/>
                </a:lnTo>
                <a:lnTo>
                  <a:pt x="716" y="600"/>
                </a:lnTo>
                <a:lnTo>
                  <a:pt x="716" y="600"/>
                </a:lnTo>
                <a:lnTo>
                  <a:pt x="717" y="600"/>
                </a:lnTo>
                <a:lnTo>
                  <a:pt x="717" y="600"/>
                </a:lnTo>
                <a:lnTo>
                  <a:pt x="717" y="600"/>
                </a:lnTo>
                <a:lnTo>
                  <a:pt x="784" y="600"/>
                </a:lnTo>
                <a:lnTo>
                  <a:pt x="784" y="600"/>
                </a:lnTo>
                <a:lnTo>
                  <a:pt x="785" y="600"/>
                </a:lnTo>
                <a:lnTo>
                  <a:pt x="785" y="600"/>
                </a:lnTo>
                <a:lnTo>
                  <a:pt x="786" y="600"/>
                </a:lnTo>
                <a:lnTo>
                  <a:pt x="786" y="600"/>
                </a:lnTo>
                <a:lnTo>
                  <a:pt x="786" y="600"/>
                </a:lnTo>
                <a:lnTo>
                  <a:pt x="787" y="600"/>
                </a:lnTo>
                <a:lnTo>
                  <a:pt x="787" y="600"/>
                </a:lnTo>
                <a:lnTo>
                  <a:pt x="787" y="600"/>
                </a:lnTo>
                <a:lnTo>
                  <a:pt x="788" y="600"/>
                </a:lnTo>
                <a:lnTo>
                  <a:pt x="788" y="600"/>
                </a:lnTo>
                <a:lnTo>
                  <a:pt x="788" y="600"/>
                </a:lnTo>
                <a:lnTo>
                  <a:pt x="791" y="600"/>
                </a:lnTo>
                <a:lnTo>
                  <a:pt x="792" y="600"/>
                </a:lnTo>
                <a:lnTo>
                  <a:pt x="792" y="600"/>
                </a:lnTo>
                <a:lnTo>
                  <a:pt x="792" y="600"/>
                </a:lnTo>
                <a:lnTo>
                  <a:pt x="793" y="600"/>
                </a:lnTo>
                <a:lnTo>
                  <a:pt x="793" y="600"/>
                </a:lnTo>
                <a:lnTo>
                  <a:pt x="793" y="600"/>
                </a:lnTo>
                <a:lnTo>
                  <a:pt x="794" y="600"/>
                </a:lnTo>
                <a:lnTo>
                  <a:pt x="794" y="600"/>
                </a:lnTo>
                <a:lnTo>
                  <a:pt x="795" y="600"/>
                </a:lnTo>
                <a:lnTo>
                  <a:pt x="795" y="600"/>
                </a:lnTo>
                <a:lnTo>
                  <a:pt x="795" y="600"/>
                </a:lnTo>
                <a:lnTo>
                  <a:pt x="796" y="600"/>
                </a:lnTo>
                <a:lnTo>
                  <a:pt x="796" y="600"/>
                </a:lnTo>
                <a:lnTo>
                  <a:pt x="796" y="600"/>
                </a:lnTo>
                <a:lnTo>
                  <a:pt x="797" y="600"/>
                </a:lnTo>
                <a:lnTo>
                  <a:pt x="797" y="600"/>
                </a:lnTo>
                <a:lnTo>
                  <a:pt x="797" y="600"/>
                </a:lnTo>
                <a:lnTo>
                  <a:pt x="798" y="600"/>
                </a:lnTo>
                <a:lnTo>
                  <a:pt x="798" y="600"/>
                </a:lnTo>
                <a:lnTo>
                  <a:pt x="799" y="600"/>
                </a:lnTo>
                <a:lnTo>
                  <a:pt x="799" y="600"/>
                </a:lnTo>
                <a:lnTo>
                  <a:pt x="800" y="600"/>
                </a:lnTo>
                <a:lnTo>
                  <a:pt x="801" y="600"/>
                </a:lnTo>
                <a:lnTo>
                  <a:pt x="801" y="600"/>
                </a:lnTo>
                <a:lnTo>
                  <a:pt x="801" y="600"/>
                </a:lnTo>
                <a:lnTo>
                  <a:pt x="802" y="600"/>
                </a:lnTo>
                <a:lnTo>
                  <a:pt x="802" y="600"/>
                </a:lnTo>
                <a:lnTo>
                  <a:pt x="802" y="600"/>
                </a:lnTo>
                <a:lnTo>
                  <a:pt x="803" y="600"/>
                </a:lnTo>
                <a:lnTo>
                  <a:pt x="803" y="599"/>
                </a:lnTo>
                <a:lnTo>
                  <a:pt x="804" y="599"/>
                </a:lnTo>
                <a:lnTo>
                  <a:pt x="804" y="599"/>
                </a:lnTo>
                <a:lnTo>
                  <a:pt x="804" y="600"/>
                </a:lnTo>
                <a:lnTo>
                  <a:pt x="805" y="600"/>
                </a:lnTo>
                <a:lnTo>
                  <a:pt x="805" y="600"/>
                </a:lnTo>
                <a:lnTo>
                  <a:pt x="805" y="600"/>
                </a:lnTo>
                <a:lnTo>
                  <a:pt x="806" y="600"/>
                </a:lnTo>
                <a:lnTo>
                  <a:pt x="806" y="600"/>
                </a:lnTo>
                <a:lnTo>
                  <a:pt x="806" y="600"/>
                </a:lnTo>
                <a:lnTo>
                  <a:pt x="807" y="600"/>
                </a:lnTo>
                <a:lnTo>
                  <a:pt x="807" y="600"/>
                </a:lnTo>
                <a:lnTo>
                  <a:pt x="808" y="600"/>
                </a:lnTo>
                <a:lnTo>
                  <a:pt x="808" y="600"/>
                </a:lnTo>
                <a:lnTo>
                  <a:pt x="808" y="600"/>
                </a:lnTo>
                <a:lnTo>
                  <a:pt x="809" y="600"/>
                </a:lnTo>
                <a:lnTo>
                  <a:pt x="809" y="600"/>
                </a:lnTo>
                <a:lnTo>
                  <a:pt x="809" y="600"/>
                </a:lnTo>
                <a:lnTo>
                  <a:pt x="810" y="600"/>
                </a:lnTo>
                <a:lnTo>
                  <a:pt x="810" y="600"/>
                </a:lnTo>
                <a:lnTo>
                  <a:pt x="811" y="600"/>
                </a:lnTo>
                <a:lnTo>
                  <a:pt x="811" y="600"/>
                </a:lnTo>
                <a:lnTo>
                  <a:pt x="811" y="600"/>
                </a:lnTo>
                <a:lnTo>
                  <a:pt x="812" y="600"/>
                </a:lnTo>
                <a:lnTo>
                  <a:pt x="812" y="600"/>
                </a:lnTo>
                <a:lnTo>
                  <a:pt x="896" y="600"/>
                </a:lnTo>
              </a:path>
            </a:pathLst>
          </a:custGeom>
          <a:noFill/>
          <a:ln w="19050"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856" name="Rectangle 8"/>
          <p:cNvSpPr>
            <a:spLocks noChangeArrowheads="1"/>
          </p:cNvSpPr>
          <p:nvPr/>
        </p:nvSpPr>
        <p:spPr bwMode="auto">
          <a:xfrm rot="-5400000">
            <a:off x="898525" y="2736850"/>
            <a:ext cx="974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0099"/>
                </a:solidFill>
                <a:miter lim="800000"/>
                <a:headEnd/>
                <a:tailEnd/>
              </a14:hiddenLine>
            </a:ext>
          </a:extLst>
        </p:spPr>
        <p:txBody>
          <a:bodyPr wrap="none" lIns="0" tIns="0" rIns="0" bIns="0">
            <a:spAutoFit/>
          </a:bodyPr>
          <a:lstStyle/>
          <a:p>
            <a:pPr eaLnBrk="0" hangingPunct="0"/>
            <a:r>
              <a:rPr lang="en-US" altLang="cs-CZ" sz="1400" b="1">
                <a:solidFill>
                  <a:srgbClr val="CC0099"/>
                </a:solidFill>
                <a:latin typeface="Arial" panose="020B0604020202020204" pitchFamily="34" charset="0"/>
              </a:rPr>
              <a:t>R=&gt;100,000</a:t>
            </a:r>
          </a:p>
        </p:txBody>
      </p:sp>
      <p:sp>
        <p:nvSpPr>
          <p:cNvPr id="78857" name="Freeform 9"/>
          <p:cNvSpPr>
            <a:spLocks/>
          </p:cNvSpPr>
          <p:nvPr/>
        </p:nvSpPr>
        <p:spPr bwMode="auto">
          <a:xfrm>
            <a:off x="1855788" y="2287588"/>
            <a:ext cx="5835650" cy="2268537"/>
          </a:xfrm>
          <a:custGeom>
            <a:avLst/>
            <a:gdLst>
              <a:gd name="T0" fmla="*/ 6 w 896"/>
              <a:gd name="T1" fmla="*/ 600 h 600"/>
              <a:gd name="T2" fmla="*/ 18 w 896"/>
              <a:gd name="T3" fmla="*/ 600 h 600"/>
              <a:gd name="T4" fmla="*/ 30 w 896"/>
              <a:gd name="T5" fmla="*/ 600 h 600"/>
              <a:gd name="T6" fmla="*/ 42 w 896"/>
              <a:gd name="T7" fmla="*/ 600 h 600"/>
              <a:gd name="T8" fmla="*/ 54 w 896"/>
              <a:gd name="T9" fmla="*/ 599 h 600"/>
              <a:gd name="T10" fmla="*/ 66 w 896"/>
              <a:gd name="T11" fmla="*/ 600 h 600"/>
              <a:gd name="T12" fmla="*/ 78 w 896"/>
              <a:gd name="T13" fmla="*/ 600 h 600"/>
              <a:gd name="T14" fmla="*/ 90 w 896"/>
              <a:gd name="T15" fmla="*/ 599 h 600"/>
              <a:gd name="T16" fmla="*/ 102 w 896"/>
              <a:gd name="T17" fmla="*/ 599 h 600"/>
              <a:gd name="T18" fmla="*/ 113 w 896"/>
              <a:gd name="T19" fmla="*/ 600 h 600"/>
              <a:gd name="T20" fmla="*/ 125 w 896"/>
              <a:gd name="T21" fmla="*/ 270 h 600"/>
              <a:gd name="T22" fmla="*/ 137 w 896"/>
              <a:gd name="T23" fmla="*/ 366 h 600"/>
              <a:gd name="T24" fmla="*/ 149 w 896"/>
              <a:gd name="T25" fmla="*/ 599 h 600"/>
              <a:gd name="T26" fmla="*/ 161 w 896"/>
              <a:gd name="T27" fmla="*/ 599 h 600"/>
              <a:gd name="T28" fmla="*/ 173 w 896"/>
              <a:gd name="T29" fmla="*/ 599 h 600"/>
              <a:gd name="T30" fmla="*/ 185 w 896"/>
              <a:gd name="T31" fmla="*/ 600 h 600"/>
              <a:gd name="T32" fmla="*/ 197 w 896"/>
              <a:gd name="T33" fmla="*/ 599 h 600"/>
              <a:gd name="T34" fmla="*/ 209 w 896"/>
              <a:gd name="T35" fmla="*/ 600 h 600"/>
              <a:gd name="T36" fmla="*/ 221 w 896"/>
              <a:gd name="T37" fmla="*/ 600 h 600"/>
              <a:gd name="T38" fmla="*/ 232 w 896"/>
              <a:gd name="T39" fmla="*/ 600 h 600"/>
              <a:gd name="T40" fmla="*/ 244 w 896"/>
              <a:gd name="T41" fmla="*/ 600 h 600"/>
              <a:gd name="T42" fmla="*/ 256 w 896"/>
              <a:gd name="T43" fmla="*/ 600 h 600"/>
              <a:gd name="T44" fmla="*/ 268 w 896"/>
              <a:gd name="T45" fmla="*/ 600 h 600"/>
              <a:gd name="T46" fmla="*/ 280 w 896"/>
              <a:gd name="T47" fmla="*/ 600 h 600"/>
              <a:gd name="T48" fmla="*/ 292 w 896"/>
              <a:gd name="T49" fmla="*/ 473 h 600"/>
              <a:gd name="T50" fmla="*/ 304 w 896"/>
              <a:gd name="T51" fmla="*/ 415 h 600"/>
              <a:gd name="T52" fmla="*/ 316 w 896"/>
              <a:gd name="T53" fmla="*/ 599 h 600"/>
              <a:gd name="T54" fmla="*/ 328 w 896"/>
              <a:gd name="T55" fmla="*/ 600 h 600"/>
              <a:gd name="T56" fmla="*/ 340 w 896"/>
              <a:gd name="T57" fmla="*/ 600 h 600"/>
              <a:gd name="T58" fmla="*/ 352 w 896"/>
              <a:gd name="T59" fmla="*/ 600 h 600"/>
              <a:gd name="T60" fmla="*/ 364 w 896"/>
              <a:gd name="T61" fmla="*/ 600 h 600"/>
              <a:gd name="T62" fmla="*/ 376 w 896"/>
              <a:gd name="T63" fmla="*/ 600 h 600"/>
              <a:gd name="T64" fmla="*/ 387 w 896"/>
              <a:gd name="T65" fmla="*/ 600 h 600"/>
              <a:gd name="T66" fmla="*/ 399 w 896"/>
              <a:gd name="T67" fmla="*/ 600 h 600"/>
              <a:gd name="T68" fmla="*/ 411 w 896"/>
              <a:gd name="T69" fmla="*/ 600 h 600"/>
              <a:gd name="T70" fmla="*/ 423 w 896"/>
              <a:gd name="T71" fmla="*/ 600 h 600"/>
              <a:gd name="T72" fmla="*/ 435 w 896"/>
              <a:gd name="T73" fmla="*/ 600 h 600"/>
              <a:gd name="T74" fmla="*/ 447 w 896"/>
              <a:gd name="T75" fmla="*/ 600 h 600"/>
              <a:gd name="T76" fmla="*/ 459 w 896"/>
              <a:gd name="T77" fmla="*/ 572 h 600"/>
              <a:gd name="T78" fmla="*/ 471 w 896"/>
              <a:gd name="T79" fmla="*/ 524 h 600"/>
              <a:gd name="T80" fmla="*/ 483 w 896"/>
              <a:gd name="T81" fmla="*/ 600 h 600"/>
              <a:gd name="T82" fmla="*/ 495 w 896"/>
              <a:gd name="T83" fmla="*/ 600 h 600"/>
              <a:gd name="T84" fmla="*/ 609 w 896"/>
              <a:gd name="T85" fmla="*/ 600 h 600"/>
              <a:gd name="T86" fmla="*/ 620 w 896"/>
              <a:gd name="T87" fmla="*/ 600 h 600"/>
              <a:gd name="T88" fmla="*/ 632 w 896"/>
              <a:gd name="T89" fmla="*/ 574 h 600"/>
              <a:gd name="T90" fmla="*/ 644 w 896"/>
              <a:gd name="T91" fmla="*/ 595 h 600"/>
              <a:gd name="T92" fmla="*/ 656 w 896"/>
              <a:gd name="T93" fmla="*/ 600 h 600"/>
              <a:gd name="T94" fmla="*/ 776 w 896"/>
              <a:gd name="T95" fmla="*/ 600 h 600"/>
              <a:gd name="T96" fmla="*/ 788 w 896"/>
              <a:gd name="T97" fmla="*/ 600 h 600"/>
              <a:gd name="T98" fmla="*/ 800 w 896"/>
              <a:gd name="T99" fmla="*/ 596 h 600"/>
              <a:gd name="T100" fmla="*/ 812 w 896"/>
              <a:gd name="T101" fmla="*/ 600 h 600"/>
              <a:gd name="T102" fmla="*/ 824 w 896"/>
              <a:gd name="T10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6" h="600">
                <a:moveTo>
                  <a:pt x="0" y="600"/>
                </a:moveTo>
                <a:lnTo>
                  <a:pt x="0" y="600"/>
                </a:lnTo>
                <a:lnTo>
                  <a:pt x="3" y="600"/>
                </a:lnTo>
                <a:lnTo>
                  <a:pt x="6" y="600"/>
                </a:lnTo>
                <a:lnTo>
                  <a:pt x="9" y="600"/>
                </a:lnTo>
                <a:lnTo>
                  <a:pt x="12" y="600"/>
                </a:lnTo>
                <a:lnTo>
                  <a:pt x="15" y="600"/>
                </a:lnTo>
                <a:lnTo>
                  <a:pt x="18" y="600"/>
                </a:lnTo>
                <a:lnTo>
                  <a:pt x="21" y="600"/>
                </a:lnTo>
                <a:lnTo>
                  <a:pt x="24" y="600"/>
                </a:lnTo>
                <a:lnTo>
                  <a:pt x="27" y="600"/>
                </a:lnTo>
                <a:lnTo>
                  <a:pt x="30" y="600"/>
                </a:lnTo>
                <a:lnTo>
                  <a:pt x="33" y="600"/>
                </a:lnTo>
                <a:lnTo>
                  <a:pt x="36" y="600"/>
                </a:lnTo>
                <a:lnTo>
                  <a:pt x="39" y="599"/>
                </a:lnTo>
                <a:lnTo>
                  <a:pt x="42" y="600"/>
                </a:lnTo>
                <a:lnTo>
                  <a:pt x="45" y="599"/>
                </a:lnTo>
                <a:lnTo>
                  <a:pt x="48" y="600"/>
                </a:lnTo>
                <a:lnTo>
                  <a:pt x="51" y="599"/>
                </a:lnTo>
                <a:lnTo>
                  <a:pt x="54" y="599"/>
                </a:lnTo>
                <a:lnTo>
                  <a:pt x="57" y="599"/>
                </a:lnTo>
                <a:lnTo>
                  <a:pt x="60" y="599"/>
                </a:lnTo>
                <a:lnTo>
                  <a:pt x="63" y="599"/>
                </a:lnTo>
                <a:lnTo>
                  <a:pt x="66" y="600"/>
                </a:lnTo>
                <a:lnTo>
                  <a:pt x="69" y="599"/>
                </a:lnTo>
                <a:lnTo>
                  <a:pt x="72" y="599"/>
                </a:lnTo>
                <a:lnTo>
                  <a:pt x="75" y="598"/>
                </a:lnTo>
                <a:lnTo>
                  <a:pt x="78" y="600"/>
                </a:lnTo>
                <a:lnTo>
                  <a:pt x="81" y="599"/>
                </a:lnTo>
                <a:lnTo>
                  <a:pt x="84" y="599"/>
                </a:lnTo>
                <a:lnTo>
                  <a:pt x="87" y="598"/>
                </a:lnTo>
                <a:lnTo>
                  <a:pt x="90" y="599"/>
                </a:lnTo>
                <a:lnTo>
                  <a:pt x="93" y="598"/>
                </a:lnTo>
                <a:lnTo>
                  <a:pt x="95" y="599"/>
                </a:lnTo>
                <a:lnTo>
                  <a:pt x="98" y="598"/>
                </a:lnTo>
                <a:lnTo>
                  <a:pt x="102" y="599"/>
                </a:lnTo>
                <a:lnTo>
                  <a:pt x="105" y="598"/>
                </a:lnTo>
                <a:lnTo>
                  <a:pt x="107" y="598"/>
                </a:lnTo>
                <a:lnTo>
                  <a:pt x="110" y="597"/>
                </a:lnTo>
                <a:lnTo>
                  <a:pt x="113" y="600"/>
                </a:lnTo>
                <a:lnTo>
                  <a:pt x="116" y="596"/>
                </a:lnTo>
                <a:lnTo>
                  <a:pt x="119" y="592"/>
                </a:lnTo>
                <a:lnTo>
                  <a:pt x="122" y="488"/>
                </a:lnTo>
                <a:lnTo>
                  <a:pt x="125" y="270"/>
                </a:lnTo>
                <a:lnTo>
                  <a:pt x="128" y="52"/>
                </a:lnTo>
                <a:lnTo>
                  <a:pt x="131" y="0"/>
                </a:lnTo>
                <a:lnTo>
                  <a:pt x="134" y="150"/>
                </a:lnTo>
                <a:lnTo>
                  <a:pt x="137" y="366"/>
                </a:lnTo>
                <a:lnTo>
                  <a:pt x="140" y="501"/>
                </a:lnTo>
                <a:lnTo>
                  <a:pt x="143" y="561"/>
                </a:lnTo>
                <a:lnTo>
                  <a:pt x="146" y="593"/>
                </a:lnTo>
                <a:lnTo>
                  <a:pt x="149" y="599"/>
                </a:lnTo>
                <a:lnTo>
                  <a:pt x="152" y="597"/>
                </a:lnTo>
                <a:lnTo>
                  <a:pt x="155" y="598"/>
                </a:lnTo>
                <a:lnTo>
                  <a:pt x="158" y="596"/>
                </a:lnTo>
                <a:lnTo>
                  <a:pt x="161" y="599"/>
                </a:lnTo>
                <a:lnTo>
                  <a:pt x="164" y="596"/>
                </a:lnTo>
                <a:lnTo>
                  <a:pt x="167" y="599"/>
                </a:lnTo>
                <a:lnTo>
                  <a:pt x="170" y="596"/>
                </a:lnTo>
                <a:lnTo>
                  <a:pt x="173" y="599"/>
                </a:lnTo>
                <a:lnTo>
                  <a:pt x="176" y="598"/>
                </a:lnTo>
                <a:lnTo>
                  <a:pt x="179" y="599"/>
                </a:lnTo>
                <a:lnTo>
                  <a:pt x="182" y="597"/>
                </a:lnTo>
                <a:lnTo>
                  <a:pt x="185" y="600"/>
                </a:lnTo>
                <a:lnTo>
                  <a:pt x="188" y="598"/>
                </a:lnTo>
                <a:lnTo>
                  <a:pt x="191" y="599"/>
                </a:lnTo>
                <a:lnTo>
                  <a:pt x="194" y="598"/>
                </a:lnTo>
                <a:lnTo>
                  <a:pt x="197" y="599"/>
                </a:lnTo>
                <a:lnTo>
                  <a:pt x="200" y="598"/>
                </a:lnTo>
                <a:lnTo>
                  <a:pt x="203" y="600"/>
                </a:lnTo>
                <a:lnTo>
                  <a:pt x="206" y="598"/>
                </a:lnTo>
                <a:lnTo>
                  <a:pt x="209" y="600"/>
                </a:lnTo>
                <a:lnTo>
                  <a:pt x="212" y="598"/>
                </a:lnTo>
                <a:lnTo>
                  <a:pt x="215" y="600"/>
                </a:lnTo>
                <a:lnTo>
                  <a:pt x="218" y="598"/>
                </a:lnTo>
                <a:lnTo>
                  <a:pt x="221" y="600"/>
                </a:lnTo>
                <a:lnTo>
                  <a:pt x="224" y="598"/>
                </a:lnTo>
                <a:lnTo>
                  <a:pt x="227" y="600"/>
                </a:lnTo>
                <a:lnTo>
                  <a:pt x="230" y="598"/>
                </a:lnTo>
                <a:lnTo>
                  <a:pt x="232" y="600"/>
                </a:lnTo>
                <a:lnTo>
                  <a:pt x="235" y="598"/>
                </a:lnTo>
                <a:lnTo>
                  <a:pt x="239" y="600"/>
                </a:lnTo>
                <a:lnTo>
                  <a:pt x="241" y="598"/>
                </a:lnTo>
                <a:lnTo>
                  <a:pt x="244" y="600"/>
                </a:lnTo>
                <a:lnTo>
                  <a:pt x="247" y="598"/>
                </a:lnTo>
                <a:lnTo>
                  <a:pt x="250" y="600"/>
                </a:lnTo>
                <a:lnTo>
                  <a:pt x="253" y="598"/>
                </a:lnTo>
                <a:lnTo>
                  <a:pt x="256" y="600"/>
                </a:lnTo>
                <a:lnTo>
                  <a:pt x="259" y="598"/>
                </a:lnTo>
                <a:lnTo>
                  <a:pt x="262" y="600"/>
                </a:lnTo>
                <a:lnTo>
                  <a:pt x="265" y="597"/>
                </a:lnTo>
                <a:lnTo>
                  <a:pt x="268" y="600"/>
                </a:lnTo>
                <a:lnTo>
                  <a:pt x="271" y="598"/>
                </a:lnTo>
                <a:lnTo>
                  <a:pt x="274" y="600"/>
                </a:lnTo>
                <a:lnTo>
                  <a:pt x="277" y="597"/>
                </a:lnTo>
                <a:lnTo>
                  <a:pt x="280" y="600"/>
                </a:lnTo>
                <a:lnTo>
                  <a:pt x="283" y="600"/>
                </a:lnTo>
                <a:lnTo>
                  <a:pt x="286" y="598"/>
                </a:lnTo>
                <a:lnTo>
                  <a:pt x="289" y="572"/>
                </a:lnTo>
                <a:lnTo>
                  <a:pt x="292" y="473"/>
                </a:lnTo>
                <a:lnTo>
                  <a:pt x="295" y="337"/>
                </a:lnTo>
                <a:lnTo>
                  <a:pt x="298" y="258"/>
                </a:lnTo>
                <a:lnTo>
                  <a:pt x="301" y="297"/>
                </a:lnTo>
                <a:lnTo>
                  <a:pt x="304" y="415"/>
                </a:lnTo>
                <a:lnTo>
                  <a:pt x="307" y="518"/>
                </a:lnTo>
                <a:lnTo>
                  <a:pt x="310" y="566"/>
                </a:lnTo>
                <a:lnTo>
                  <a:pt x="313" y="589"/>
                </a:lnTo>
                <a:lnTo>
                  <a:pt x="316" y="599"/>
                </a:lnTo>
                <a:lnTo>
                  <a:pt x="319" y="599"/>
                </a:lnTo>
                <a:lnTo>
                  <a:pt x="322" y="600"/>
                </a:lnTo>
                <a:lnTo>
                  <a:pt x="325" y="599"/>
                </a:lnTo>
                <a:lnTo>
                  <a:pt x="328" y="600"/>
                </a:lnTo>
                <a:lnTo>
                  <a:pt x="331" y="599"/>
                </a:lnTo>
                <a:lnTo>
                  <a:pt x="334" y="600"/>
                </a:lnTo>
                <a:lnTo>
                  <a:pt x="337" y="599"/>
                </a:lnTo>
                <a:lnTo>
                  <a:pt x="340" y="600"/>
                </a:lnTo>
                <a:lnTo>
                  <a:pt x="343" y="599"/>
                </a:lnTo>
                <a:lnTo>
                  <a:pt x="346" y="600"/>
                </a:lnTo>
                <a:lnTo>
                  <a:pt x="349" y="600"/>
                </a:lnTo>
                <a:lnTo>
                  <a:pt x="352" y="600"/>
                </a:lnTo>
                <a:lnTo>
                  <a:pt x="355" y="600"/>
                </a:lnTo>
                <a:lnTo>
                  <a:pt x="358" y="599"/>
                </a:lnTo>
                <a:lnTo>
                  <a:pt x="361" y="599"/>
                </a:lnTo>
                <a:lnTo>
                  <a:pt x="364" y="600"/>
                </a:lnTo>
                <a:lnTo>
                  <a:pt x="367" y="600"/>
                </a:lnTo>
                <a:lnTo>
                  <a:pt x="370" y="600"/>
                </a:lnTo>
                <a:lnTo>
                  <a:pt x="373" y="600"/>
                </a:lnTo>
                <a:lnTo>
                  <a:pt x="376" y="600"/>
                </a:lnTo>
                <a:lnTo>
                  <a:pt x="379" y="600"/>
                </a:lnTo>
                <a:lnTo>
                  <a:pt x="382" y="600"/>
                </a:lnTo>
                <a:lnTo>
                  <a:pt x="385" y="600"/>
                </a:lnTo>
                <a:lnTo>
                  <a:pt x="387" y="600"/>
                </a:lnTo>
                <a:lnTo>
                  <a:pt x="391" y="600"/>
                </a:lnTo>
                <a:lnTo>
                  <a:pt x="394" y="600"/>
                </a:lnTo>
                <a:lnTo>
                  <a:pt x="396" y="600"/>
                </a:lnTo>
                <a:lnTo>
                  <a:pt x="399" y="600"/>
                </a:lnTo>
                <a:lnTo>
                  <a:pt x="402" y="600"/>
                </a:lnTo>
                <a:lnTo>
                  <a:pt x="406" y="600"/>
                </a:lnTo>
                <a:lnTo>
                  <a:pt x="408" y="600"/>
                </a:lnTo>
                <a:lnTo>
                  <a:pt x="411" y="600"/>
                </a:lnTo>
                <a:lnTo>
                  <a:pt x="414" y="600"/>
                </a:lnTo>
                <a:lnTo>
                  <a:pt x="417" y="600"/>
                </a:lnTo>
                <a:lnTo>
                  <a:pt x="420" y="600"/>
                </a:lnTo>
                <a:lnTo>
                  <a:pt x="423" y="600"/>
                </a:lnTo>
                <a:lnTo>
                  <a:pt x="426" y="600"/>
                </a:lnTo>
                <a:lnTo>
                  <a:pt x="429" y="600"/>
                </a:lnTo>
                <a:lnTo>
                  <a:pt x="432" y="600"/>
                </a:lnTo>
                <a:lnTo>
                  <a:pt x="435" y="600"/>
                </a:lnTo>
                <a:lnTo>
                  <a:pt x="438" y="600"/>
                </a:lnTo>
                <a:lnTo>
                  <a:pt x="441" y="600"/>
                </a:lnTo>
                <a:lnTo>
                  <a:pt x="444" y="600"/>
                </a:lnTo>
                <a:lnTo>
                  <a:pt x="447" y="600"/>
                </a:lnTo>
                <a:lnTo>
                  <a:pt x="450" y="600"/>
                </a:lnTo>
                <a:lnTo>
                  <a:pt x="453" y="599"/>
                </a:lnTo>
                <a:lnTo>
                  <a:pt x="456" y="597"/>
                </a:lnTo>
                <a:lnTo>
                  <a:pt x="459" y="572"/>
                </a:lnTo>
                <a:lnTo>
                  <a:pt x="462" y="527"/>
                </a:lnTo>
                <a:lnTo>
                  <a:pt x="465" y="490"/>
                </a:lnTo>
                <a:lnTo>
                  <a:pt x="468" y="490"/>
                </a:lnTo>
                <a:lnTo>
                  <a:pt x="471" y="524"/>
                </a:lnTo>
                <a:lnTo>
                  <a:pt x="474" y="563"/>
                </a:lnTo>
                <a:lnTo>
                  <a:pt x="477" y="585"/>
                </a:lnTo>
                <a:lnTo>
                  <a:pt x="480" y="595"/>
                </a:lnTo>
                <a:lnTo>
                  <a:pt x="483" y="600"/>
                </a:lnTo>
                <a:lnTo>
                  <a:pt x="486" y="600"/>
                </a:lnTo>
                <a:lnTo>
                  <a:pt x="489" y="600"/>
                </a:lnTo>
                <a:lnTo>
                  <a:pt x="492" y="600"/>
                </a:lnTo>
                <a:lnTo>
                  <a:pt x="495" y="600"/>
                </a:lnTo>
                <a:lnTo>
                  <a:pt x="498" y="600"/>
                </a:lnTo>
                <a:lnTo>
                  <a:pt x="603" y="600"/>
                </a:lnTo>
                <a:lnTo>
                  <a:pt x="606" y="600"/>
                </a:lnTo>
                <a:lnTo>
                  <a:pt x="609" y="600"/>
                </a:lnTo>
                <a:lnTo>
                  <a:pt x="611" y="600"/>
                </a:lnTo>
                <a:lnTo>
                  <a:pt x="615" y="600"/>
                </a:lnTo>
                <a:lnTo>
                  <a:pt x="618" y="600"/>
                </a:lnTo>
                <a:lnTo>
                  <a:pt x="620" y="600"/>
                </a:lnTo>
                <a:lnTo>
                  <a:pt x="623" y="600"/>
                </a:lnTo>
                <a:lnTo>
                  <a:pt x="627" y="595"/>
                </a:lnTo>
                <a:lnTo>
                  <a:pt x="630" y="585"/>
                </a:lnTo>
                <a:lnTo>
                  <a:pt x="632" y="574"/>
                </a:lnTo>
                <a:lnTo>
                  <a:pt x="635" y="571"/>
                </a:lnTo>
                <a:lnTo>
                  <a:pt x="639" y="578"/>
                </a:lnTo>
                <a:lnTo>
                  <a:pt x="641" y="589"/>
                </a:lnTo>
                <a:lnTo>
                  <a:pt x="644" y="595"/>
                </a:lnTo>
                <a:lnTo>
                  <a:pt x="647" y="597"/>
                </a:lnTo>
                <a:lnTo>
                  <a:pt x="650" y="599"/>
                </a:lnTo>
                <a:lnTo>
                  <a:pt x="653" y="600"/>
                </a:lnTo>
                <a:lnTo>
                  <a:pt x="656" y="600"/>
                </a:lnTo>
                <a:lnTo>
                  <a:pt x="659" y="600"/>
                </a:lnTo>
                <a:lnTo>
                  <a:pt x="662" y="600"/>
                </a:lnTo>
                <a:lnTo>
                  <a:pt x="665" y="600"/>
                </a:lnTo>
                <a:lnTo>
                  <a:pt x="776" y="600"/>
                </a:lnTo>
                <a:lnTo>
                  <a:pt x="779" y="600"/>
                </a:lnTo>
                <a:lnTo>
                  <a:pt x="782" y="600"/>
                </a:lnTo>
                <a:lnTo>
                  <a:pt x="785" y="600"/>
                </a:lnTo>
                <a:lnTo>
                  <a:pt x="788" y="600"/>
                </a:lnTo>
                <a:lnTo>
                  <a:pt x="791" y="600"/>
                </a:lnTo>
                <a:lnTo>
                  <a:pt x="794" y="599"/>
                </a:lnTo>
                <a:lnTo>
                  <a:pt x="797" y="598"/>
                </a:lnTo>
                <a:lnTo>
                  <a:pt x="800" y="596"/>
                </a:lnTo>
                <a:lnTo>
                  <a:pt x="803" y="595"/>
                </a:lnTo>
                <a:lnTo>
                  <a:pt x="806" y="596"/>
                </a:lnTo>
                <a:lnTo>
                  <a:pt x="809" y="598"/>
                </a:lnTo>
                <a:lnTo>
                  <a:pt x="812" y="600"/>
                </a:lnTo>
                <a:lnTo>
                  <a:pt x="815" y="600"/>
                </a:lnTo>
                <a:lnTo>
                  <a:pt x="818" y="600"/>
                </a:lnTo>
                <a:lnTo>
                  <a:pt x="821" y="600"/>
                </a:lnTo>
                <a:lnTo>
                  <a:pt x="824" y="600"/>
                </a:lnTo>
                <a:lnTo>
                  <a:pt x="896" y="600"/>
                </a:lnTo>
              </a:path>
            </a:pathLst>
          </a:custGeom>
          <a:noFill/>
          <a:ln w="19050" cmpd="sng">
            <a:solidFill>
              <a:schemeClr va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858" name="Rectangle 10"/>
          <p:cNvSpPr>
            <a:spLocks noChangeArrowheads="1"/>
          </p:cNvSpPr>
          <p:nvPr/>
        </p:nvSpPr>
        <p:spPr bwMode="auto">
          <a:xfrm rot="-5400000">
            <a:off x="2324894" y="1594644"/>
            <a:ext cx="773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folHlink"/>
                </a:solidFill>
                <a:miter lim="800000"/>
                <a:headEnd/>
                <a:tailEnd/>
              </a14:hiddenLine>
            </a:ext>
          </a:extLst>
        </p:spPr>
        <p:txBody>
          <a:bodyPr wrap="none" lIns="0" tIns="0" rIns="0" bIns="0">
            <a:spAutoFit/>
          </a:bodyPr>
          <a:lstStyle/>
          <a:p>
            <a:pPr eaLnBrk="0" hangingPunct="0"/>
            <a:r>
              <a:rPr lang="en-US" altLang="cs-CZ" sz="1400" b="1">
                <a:solidFill>
                  <a:schemeClr val="hlink"/>
                </a:solidFill>
                <a:latin typeface="Arial" panose="020B0604020202020204" pitchFamily="34" charset="0"/>
              </a:rPr>
              <a:t>R=15,000</a:t>
            </a:r>
            <a:endParaRPr lang="en-US" altLang="cs-CZ" sz="1400" b="1">
              <a:solidFill>
                <a:schemeClr val="hlink"/>
              </a:solidFill>
              <a:latin typeface="Times" panose="02020603050405020304" pitchFamily="18" charset="0"/>
            </a:endParaRPr>
          </a:p>
        </p:txBody>
      </p:sp>
      <p:sp>
        <p:nvSpPr>
          <p:cNvPr id="78859" name="Freeform 11"/>
          <p:cNvSpPr>
            <a:spLocks/>
          </p:cNvSpPr>
          <p:nvPr/>
        </p:nvSpPr>
        <p:spPr bwMode="auto">
          <a:xfrm>
            <a:off x="1473200" y="2944813"/>
            <a:ext cx="5922963" cy="2000250"/>
          </a:xfrm>
          <a:custGeom>
            <a:avLst/>
            <a:gdLst>
              <a:gd name="T0" fmla="*/ 20 w 896"/>
              <a:gd name="T1" fmla="*/ 600 h 600"/>
              <a:gd name="T2" fmla="*/ 29 w 896"/>
              <a:gd name="T3" fmla="*/ 600 h 600"/>
              <a:gd name="T4" fmla="*/ 38 w 896"/>
              <a:gd name="T5" fmla="*/ 600 h 600"/>
              <a:gd name="T6" fmla="*/ 47 w 896"/>
              <a:gd name="T7" fmla="*/ 600 h 600"/>
              <a:gd name="T8" fmla="*/ 56 w 896"/>
              <a:gd name="T9" fmla="*/ 600 h 600"/>
              <a:gd name="T10" fmla="*/ 65 w 896"/>
              <a:gd name="T11" fmla="*/ 600 h 600"/>
              <a:gd name="T12" fmla="*/ 74 w 896"/>
              <a:gd name="T13" fmla="*/ 600 h 600"/>
              <a:gd name="T14" fmla="*/ 82 w 896"/>
              <a:gd name="T15" fmla="*/ 600 h 600"/>
              <a:gd name="T16" fmla="*/ 91 w 896"/>
              <a:gd name="T17" fmla="*/ 600 h 600"/>
              <a:gd name="T18" fmla="*/ 100 w 896"/>
              <a:gd name="T19" fmla="*/ 599 h 600"/>
              <a:gd name="T20" fmla="*/ 109 w 896"/>
              <a:gd name="T21" fmla="*/ 599 h 600"/>
              <a:gd name="T22" fmla="*/ 118 w 896"/>
              <a:gd name="T23" fmla="*/ 598 h 600"/>
              <a:gd name="T24" fmla="*/ 127 w 896"/>
              <a:gd name="T25" fmla="*/ 412 h 600"/>
              <a:gd name="T26" fmla="*/ 136 w 896"/>
              <a:gd name="T27" fmla="*/ 458 h 600"/>
              <a:gd name="T28" fmla="*/ 145 w 896"/>
              <a:gd name="T29" fmla="*/ 598 h 600"/>
              <a:gd name="T30" fmla="*/ 154 w 896"/>
              <a:gd name="T31" fmla="*/ 599 h 600"/>
              <a:gd name="T32" fmla="*/ 163 w 896"/>
              <a:gd name="T33" fmla="*/ 599 h 600"/>
              <a:gd name="T34" fmla="*/ 172 w 896"/>
              <a:gd name="T35" fmla="*/ 599 h 600"/>
              <a:gd name="T36" fmla="*/ 181 w 896"/>
              <a:gd name="T37" fmla="*/ 599 h 600"/>
              <a:gd name="T38" fmla="*/ 190 w 896"/>
              <a:gd name="T39" fmla="*/ 599 h 600"/>
              <a:gd name="T40" fmla="*/ 199 w 896"/>
              <a:gd name="T41" fmla="*/ 600 h 600"/>
              <a:gd name="T42" fmla="*/ 207 w 896"/>
              <a:gd name="T43" fmla="*/ 600 h 600"/>
              <a:gd name="T44" fmla="*/ 216 w 896"/>
              <a:gd name="T45" fmla="*/ 600 h 600"/>
              <a:gd name="T46" fmla="*/ 225 w 896"/>
              <a:gd name="T47" fmla="*/ 600 h 600"/>
              <a:gd name="T48" fmla="*/ 234 w 896"/>
              <a:gd name="T49" fmla="*/ 600 h 600"/>
              <a:gd name="T50" fmla="*/ 243 w 896"/>
              <a:gd name="T51" fmla="*/ 599 h 600"/>
              <a:gd name="T52" fmla="*/ 252 w 896"/>
              <a:gd name="T53" fmla="*/ 599 h 600"/>
              <a:gd name="T54" fmla="*/ 261 w 896"/>
              <a:gd name="T55" fmla="*/ 599 h 600"/>
              <a:gd name="T56" fmla="*/ 270 w 896"/>
              <a:gd name="T57" fmla="*/ 599 h 600"/>
              <a:gd name="T58" fmla="*/ 279 w 896"/>
              <a:gd name="T59" fmla="*/ 599 h 600"/>
              <a:gd name="T60" fmla="*/ 288 w 896"/>
              <a:gd name="T61" fmla="*/ 600 h 600"/>
              <a:gd name="T62" fmla="*/ 297 w 896"/>
              <a:gd name="T63" fmla="*/ 350 h 600"/>
              <a:gd name="T64" fmla="*/ 306 w 896"/>
              <a:gd name="T65" fmla="*/ 529 h 600"/>
              <a:gd name="T66" fmla="*/ 315 w 896"/>
              <a:gd name="T67" fmla="*/ 599 h 600"/>
              <a:gd name="T68" fmla="*/ 324 w 896"/>
              <a:gd name="T69" fmla="*/ 599 h 600"/>
              <a:gd name="T70" fmla="*/ 333 w 896"/>
              <a:gd name="T71" fmla="*/ 600 h 600"/>
              <a:gd name="T72" fmla="*/ 342 w 896"/>
              <a:gd name="T73" fmla="*/ 600 h 600"/>
              <a:gd name="T74" fmla="*/ 351 w 896"/>
              <a:gd name="T75" fmla="*/ 600 h 600"/>
              <a:gd name="T76" fmla="*/ 359 w 896"/>
              <a:gd name="T77" fmla="*/ 600 h 600"/>
              <a:gd name="T78" fmla="*/ 368 w 896"/>
              <a:gd name="T79" fmla="*/ 600 h 600"/>
              <a:gd name="T80" fmla="*/ 409 w 896"/>
              <a:gd name="T81" fmla="*/ 600 h 600"/>
              <a:gd name="T82" fmla="*/ 418 w 896"/>
              <a:gd name="T83" fmla="*/ 600 h 600"/>
              <a:gd name="T84" fmla="*/ 459 w 896"/>
              <a:gd name="T85" fmla="*/ 600 h 600"/>
              <a:gd name="T86" fmla="*/ 468 w 896"/>
              <a:gd name="T87" fmla="*/ 513 h 600"/>
              <a:gd name="T88" fmla="*/ 477 w 896"/>
              <a:gd name="T89" fmla="*/ 597 h 600"/>
              <a:gd name="T90" fmla="*/ 486 w 896"/>
              <a:gd name="T91" fmla="*/ 600 h 600"/>
              <a:gd name="T92" fmla="*/ 616 w 896"/>
              <a:gd name="T93" fmla="*/ 600 h 600"/>
              <a:gd name="T94" fmla="*/ 625 w 896"/>
              <a:gd name="T95" fmla="*/ 600 h 600"/>
              <a:gd name="T96" fmla="*/ 634 w 896"/>
              <a:gd name="T97" fmla="*/ 579 h 600"/>
              <a:gd name="T98" fmla="*/ 643 w 896"/>
              <a:gd name="T99" fmla="*/ 598 h 600"/>
              <a:gd name="T100" fmla="*/ 652 w 896"/>
              <a:gd name="T101" fmla="*/ 600 h 600"/>
              <a:gd name="T102" fmla="*/ 787 w 896"/>
              <a:gd name="T103" fmla="*/ 600 h 600"/>
              <a:gd name="T104" fmla="*/ 796 w 896"/>
              <a:gd name="T105" fmla="*/ 600 h 600"/>
              <a:gd name="T106" fmla="*/ 805 w 896"/>
              <a:gd name="T107" fmla="*/ 598 h 600"/>
              <a:gd name="T108" fmla="*/ 814 w 896"/>
              <a:gd name="T109"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6" h="600">
                <a:moveTo>
                  <a:pt x="0" y="600"/>
                </a:moveTo>
                <a:lnTo>
                  <a:pt x="1" y="600"/>
                </a:lnTo>
                <a:lnTo>
                  <a:pt x="2" y="600"/>
                </a:lnTo>
                <a:lnTo>
                  <a:pt x="17" y="600"/>
                </a:lnTo>
                <a:lnTo>
                  <a:pt x="18" y="600"/>
                </a:lnTo>
                <a:lnTo>
                  <a:pt x="20" y="600"/>
                </a:lnTo>
                <a:lnTo>
                  <a:pt x="21" y="600"/>
                </a:lnTo>
                <a:lnTo>
                  <a:pt x="23" y="600"/>
                </a:lnTo>
                <a:lnTo>
                  <a:pt x="24" y="599"/>
                </a:lnTo>
                <a:lnTo>
                  <a:pt x="26" y="600"/>
                </a:lnTo>
                <a:lnTo>
                  <a:pt x="27" y="600"/>
                </a:lnTo>
                <a:lnTo>
                  <a:pt x="29" y="600"/>
                </a:lnTo>
                <a:lnTo>
                  <a:pt x="30" y="600"/>
                </a:lnTo>
                <a:lnTo>
                  <a:pt x="32" y="600"/>
                </a:lnTo>
                <a:lnTo>
                  <a:pt x="33" y="600"/>
                </a:lnTo>
                <a:lnTo>
                  <a:pt x="35" y="600"/>
                </a:lnTo>
                <a:lnTo>
                  <a:pt x="36" y="600"/>
                </a:lnTo>
                <a:lnTo>
                  <a:pt x="38" y="600"/>
                </a:lnTo>
                <a:lnTo>
                  <a:pt x="39" y="600"/>
                </a:lnTo>
                <a:lnTo>
                  <a:pt x="41" y="600"/>
                </a:lnTo>
                <a:lnTo>
                  <a:pt x="42" y="600"/>
                </a:lnTo>
                <a:lnTo>
                  <a:pt x="44" y="600"/>
                </a:lnTo>
                <a:lnTo>
                  <a:pt x="45" y="600"/>
                </a:lnTo>
                <a:lnTo>
                  <a:pt x="47" y="600"/>
                </a:lnTo>
                <a:lnTo>
                  <a:pt x="48" y="600"/>
                </a:lnTo>
                <a:lnTo>
                  <a:pt x="50" y="600"/>
                </a:lnTo>
                <a:lnTo>
                  <a:pt x="51" y="600"/>
                </a:lnTo>
                <a:lnTo>
                  <a:pt x="53" y="600"/>
                </a:lnTo>
                <a:lnTo>
                  <a:pt x="54" y="599"/>
                </a:lnTo>
                <a:lnTo>
                  <a:pt x="56" y="600"/>
                </a:lnTo>
                <a:lnTo>
                  <a:pt x="57" y="600"/>
                </a:lnTo>
                <a:lnTo>
                  <a:pt x="59" y="600"/>
                </a:lnTo>
                <a:lnTo>
                  <a:pt x="60" y="599"/>
                </a:lnTo>
                <a:lnTo>
                  <a:pt x="62" y="600"/>
                </a:lnTo>
                <a:lnTo>
                  <a:pt x="63" y="600"/>
                </a:lnTo>
                <a:lnTo>
                  <a:pt x="65" y="600"/>
                </a:lnTo>
                <a:lnTo>
                  <a:pt x="66" y="600"/>
                </a:lnTo>
                <a:lnTo>
                  <a:pt x="68" y="600"/>
                </a:lnTo>
                <a:lnTo>
                  <a:pt x="69" y="599"/>
                </a:lnTo>
                <a:lnTo>
                  <a:pt x="71" y="600"/>
                </a:lnTo>
                <a:lnTo>
                  <a:pt x="72" y="600"/>
                </a:lnTo>
                <a:lnTo>
                  <a:pt x="74" y="600"/>
                </a:lnTo>
                <a:lnTo>
                  <a:pt x="75" y="599"/>
                </a:lnTo>
                <a:lnTo>
                  <a:pt x="76" y="600"/>
                </a:lnTo>
                <a:lnTo>
                  <a:pt x="78" y="599"/>
                </a:lnTo>
                <a:lnTo>
                  <a:pt x="79" y="600"/>
                </a:lnTo>
                <a:lnTo>
                  <a:pt x="81" y="599"/>
                </a:lnTo>
                <a:lnTo>
                  <a:pt x="82" y="600"/>
                </a:lnTo>
                <a:lnTo>
                  <a:pt x="84" y="599"/>
                </a:lnTo>
                <a:lnTo>
                  <a:pt x="85" y="600"/>
                </a:lnTo>
                <a:lnTo>
                  <a:pt x="87" y="599"/>
                </a:lnTo>
                <a:lnTo>
                  <a:pt x="88" y="600"/>
                </a:lnTo>
                <a:lnTo>
                  <a:pt x="90" y="599"/>
                </a:lnTo>
                <a:lnTo>
                  <a:pt x="91" y="600"/>
                </a:lnTo>
                <a:lnTo>
                  <a:pt x="93" y="599"/>
                </a:lnTo>
                <a:lnTo>
                  <a:pt x="94" y="600"/>
                </a:lnTo>
                <a:lnTo>
                  <a:pt x="96" y="599"/>
                </a:lnTo>
                <a:lnTo>
                  <a:pt x="97" y="600"/>
                </a:lnTo>
                <a:lnTo>
                  <a:pt x="99" y="598"/>
                </a:lnTo>
                <a:lnTo>
                  <a:pt x="100" y="599"/>
                </a:lnTo>
                <a:lnTo>
                  <a:pt x="102" y="598"/>
                </a:lnTo>
                <a:lnTo>
                  <a:pt x="103" y="599"/>
                </a:lnTo>
                <a:lnTo>
                  <a:pt x="105" y="598"/>
                </a:lnTo>
                <a:lnTo>
                  <a:pt x="106" y="600"/>
                </a:lnTo>
                <a:lnTo>
                  <a:pt x="108" y="597"/>
                </a:lnTo>
                <a:lnTo>
                  <a:pt x="109" y="599"/>
                </a:lnTo>
                <a:lnTo>
                  <a:pt x="111" y="598"/>
                </a:lnTo>
                <a:lnTo>
                  <a:pt x="112" y="599"/>
                </a:lnTo>
                <a:lnTo>
                  <a:pt x="114" y="597"/>
                </a:lnTo>
                <a:lnTo>
                  <a:pt x="115" y="599"/>
                </a:lnTo>
                <a:lnTo>
                  <a:pt x="117" y="596"/>
                </a:lnTo>
                <a:lnTo>
                  <a:pt x="118" y="598"/>
                </a:lnTo>
                <a:lnTo>
                  <a:pt x="120" y="598"/>
                </a:lnTo>
                <a:lnTo>
                  <a:pt x="121" y="600"/>
                </a:lnTo>
                <a:lnTo>
                  <a:pt x="123" y="598"/>
                </a:lnTo>
                <a:lnTo>
                  <a:pt x="124" y="598"/>
                </a:lnTo>
                <a:lnTo>
                  <a:pt x="126" y="564"/>
                </a:lnTo>
                <a:lnTo>
                  <a:pt x="127" y="412"/>
                </a:lnTo>
                <a:lnTo>
                  <a:pt x="129" y="172"/>
                </a:lnTo>
                <a:lnTo>
                  <a:pt x="130" y="0"/>
                </a:lnTo>
                <a:lnTo>
                  <a:pt x="132" y="39"/>
                </a:lnTo>
                <a:lnTo>
                  <a:pt x="133" y="255"/>
                </a:lnTo>
                <a:lnTo>
                  <a:pt x="134" y="445"/>
                </a:lnTo>
                <a:lnTo>
                  <a:pt x="136" y="458"/>
                </a:lnTo>
                <a:lnTo>
                  <a:pt x="137" y="468"/>
                </a:lnTo>
                <a:lnTo>
                  <a:pt x="139" y="519"/>
                </a:lnTo>
                <a:lnTo>
                  <a:pt x="141" y="570"/>
                </a:lnTo>
                <a:lnTo>
                  <a:pt x="142" y="596"/>
                </a:lnTo>
                <a:lnTo>
                  <a:pt x="144" y="597"/>
                </a:lnTo>
                <a:lnTo>
                  <a:pt x="145" y="598"/>
                </a:lnTo>
                <a:lnTo>
                  <a:pt x="146" y="597"/>
                </a:lnTo>
                <a:lnTo>
                  <a:pt x="148" y="599"/>
                </a:lnTo>
                <a:lnTo>
                  <a:pt x="149" y="597"/>
                </a:lnTo>
                <a:lnTo>
                  <a:pt x="151" y="598"/>
                </a:lnTo>
                <a:lnTo>
                  <a:pt x="152" y="598"/>
                </a:lnTo>
                <a:lnTo>
                  <a:pt x="154" y="599"/>
                </a:lnTo>
                <a:lnTo>
                  <a:pt x="155" y="597"/>
                </a:lnTo>
                <a:lnTo>
                  <a:pt x="157" y="598"/>
                </a:lnTo>
                <a:lnTo>
                  <a:pt x="158" y="599"/>
                </a:lnTo>
                <a:lnTo>
                  <a:pt x="160" y="599"/>
                </a:lnTo>
                <a:lnTo>
                  <a:pt x="161" y="598"/>
                </a:lnTo>
                <a:lnTo>
                  <a:pt x="163" y="599"/>
                </a:lnTo>
                <a:lnTo>
                  <a:pt x="164" y="599"/>
                </a:lnTo>
                <a:lnTo>
                  <a:pt x="166" y="599"/>
                </a:lnTo>
                <a:lnTo>
                  <a:pt x="167" y="599"/>
                </a:lnTo>
                <a:lnTo>
                  <a:pt x="169" y="599"/>
                </a:lnTo>
                <a:lnTo>
                  <a:pt x="170" y="599"/>
                </a:lnTo>
                <a:lnTo>
                  <a:pt x="172" y="599"/>
                </a:lnTo>
                <a:lnTo>
                  <a:pt x="173" y="599"/>
                </a:lnTo>
                <a:lnTo>
                  <a:pt x="175" y="599"/>
                </a:lnTo>
                <a:lnTo>
                  <a:pt x="176" y="599"/>
                </a:lnTo>
                <a:lnTo>
                  <a:pt x="178" y="600"/>
                </a:lnTo>
                <a:lnTo>
                  <a:pt x="179" y="599"/>
                </a:lnTo>
                <a:lnTo>
                  <a:pt x="181" y="599"/>
                </a:lnTo>
                <a:lnTo>
                  <a:pt x="182" y="599"/>
                </a:lnTo>
                <a:lnTo>
                  <a:pt x="184" y="599"/>
                </a:lnTo>
                <a:lnTo>
                  <a:pt x="185" y="600"/>
                </a:lnTo>
                <a:lnTo>
                  <a:pt x="187" y="600"/>
                </a:lnTo>
                <a:lnTo>
                  <a:pt x="188" y="598"/>
                </a:lnTo>
                <a:lnTo>
                  <a:pt x="190" y="599"/>
                </a:lnTo>
                <a:lnTo>
                  <a:pt x="191" y="600"/>
                </a:lnTo>
                <a:lnTo>
                  <a:pt x="193" y="600"/>
                </a:lnTo>
                <a:lnTo>
                  <a:pt x="194" y="599"/>
                </a:lnTo>
                <a:lnTo>
                  <a:pt x="196" y="599"/>
                </a:lnTo>
                <a:lnTo>
                  <a:pt x="197" y="600"/>
                </a:lnTo>
                <a:lnTo>
                  <a:pt x="199" y="600"/>
                </a:lnTo>
                <a:lnTo>
                  <a:pt x="200" y="600"/>
                </a:lnTo>
                <a:lnTo>
                  <a:pt x="202" y="600"/>
                </a:lnTo>
                <a:lnTo>
                  <a:pt x="203" y="600"/>
                </a:lnTo>
                <a:lnTo>
                  <a:pt x="204" y="600"/>
                </a:lnTo>
                <a:lnTo>
                  <a:pt x="206" y="600"/>
                </a:lnTo>
                <a:lnTo>
                  <a:pt x="207" y="600"/>
                </a:lnTo>
                <a:lnTo>
                  <a:pt x="209" y="600"/>
                </a:lnTo>
                <a:lnTo>
                  <a:pt x="211" y="600"/>
                </a:lnTo>
                <a:lnTo>
                  <a:pt x="212" y="600"/>
                </a:lnTo>
                <a:lnTo>
                  <a:pt x="213" y="600"/>
                </a:lnTo>
                <a:lnTo>
                  <a:pt x="215" y="600"/>
                </a:lnTo>
                <a:lnTo>
                  <a:pt x="216" y="600"/>
                </a:lnTo>
                <a:lnTo>
                  <a:pt x="218" y="600"/>
                </a:lnTo>
                <a:lnTo>
                  <a:pt x="219" y="600"/>
                </a:lnTo>
                <a:lnTo>
                  <a:pt x="221" y="600"/>
                </a:lnTo>
                <a:lnTo>
                  <a:pt x="222" y="599"/>
                </a:lnTo>
                <a:lnTo>
                  <a:pt x="224" y="600"/>
                </a:lnTo>
                <a:lnTo>
                  <a:pt x="225" y="600"/>
                </a:lnTo>
                <a:lnTo>
                  <a:pt x="227" y="600"/>
                </a:lnTo>
                <a:lnTo>
                  <a:pt x="228" y="600"/>
                </a:lnTo>
                <a:lnTo>
                  <a:pt x="230" y="600"/>
                </a:lnTo>
                <a:lnTo>
                  <a:pt x="231" y="600"/>
                </a:lnTo>
                <a:lnTo>
                  <a:pt x="233" y="600"/>
                </a:lnTo>
                <a:lnTo>
                  <a:pt x="234" y="600"/>
                </a:lnTo>
                <a:lnTo>
                  <a:pt x="236" y="600"/>
                </a:lnTo>
                <a:lnTo>
                  <a:pt x="237" y="599"/>
                </a:lnTo>
                <a:lnTo>
                  <a:pt x="239" y="600"/>
                </a:lnTo>
                <a:lnTo>
                  <a:pt x="240" y="600"/>
                </a:lnTo>
                <a:lnTo>
                  <a:pt x="242" y="600"/>
                </a:lnTo>
                <a:lnTo>
                  <a:pt x="243" y="599"/>
                </a:lnTo>
                <a:lnTo>
                  <a:pt x="245" y="600"/>
                </a:lnTo>
                <a:lnTo>
                  <a:pt x="246" y="599"/>
                </a:lnTo>
                <a:lnTo>
                  <a:pt x="248" y="600"/>
                </a:lnTo>
                <a:lnTo>
                  <a:pt x="249" y="600"/>
                </a:lnTo>
                <a:lnTo>
                  <a:pt x="251" y="600"/>
                </a:lnTo>
                <a:lnTo>
                  <a:pt x="252" y="599"/>
                </a:lnTo>
                <a:lnTo>
                  <a:pt x="254" y="600"/>
                </a:lnTo>
                <a:lnTo>
                  <a:pt x="255" y="600"/>
                </a:lnTo>
                <a:lnTo>
                  <a:pt x="257" y="600"/>
                </a:lnTo>
                <a:lnTo>
                  <a:pt x="258" y="599"/>
                </a:lnTo>
                <a:lnTo>
                  <a:pt x="260" y="600"/>
                </a:lnTo>
                <a:lnTo>
                  <a:pt x="261" y="599"/>
                </a:lnTo>
                <a:lnTo>
                  <a:pt x="263" y="600"/>
                </a:lnTo>
                <a:lnTo>
                  <a:pt x="264" y="599"/>
                </a:lnTo>
                <a:lnTo>
                  <a:pt x="266" y="600"/>
                </a:lnTo>
                <a:lnTo>
                  <a:pt x="267" y="599"/>
                </a:lnTo>
                <a:lnTo>
                  <a:pt x="269" y="600"/>
                </a:lnTo>
                <a:lnTo>
                  <a:pt x="270" y="599"/>
                </a:lnTo>
                <a:lnTo>
                  <a:pt x="271" y="600"/>
                </a:lnTo>
                <a:lnTo>
                  <a:pt x="273" y="599"/>
                </a:lnTo>
                <a:lnTo>
                  <a:pt x="275" y="600"/>
                </a:lnTo>
                <a:lnTo>
                  <a:pt x="276" y="599"/>
                </a:lnTo>
                <a:lnTo>
                  <a:pt x="278" y="600"/>
                </a:lnTo>
                <a:lnTo>
                  <a:pt x="279" y="599"/>
                </a:lnTo>
                <a:lnTo>
                  <a:pt x="280" y="600"/>
                </a:lnTo>
                <a:lnTo>
                  <a:pt x="282" y="598"/>
                </a:lnTo>
                <a:lnTo>
                  <a:pt x="283" y="600"/>
                </a:lnTo>
                <a:lnTo>
                  <a:pt x="285" y="598"/>
                </a:lnTo>
                <a:lnTo>
                  <a:pt x="286" y="599"/>
                </a:lnTo>
                <a:lnTo>
                  <a:pt x="288" y="600"/>
                </a:lnTo>
                <a:lnTo>
                  <a:pt x="289" y="599"/>
                </a:lnTo>
                <a:lnTo>
                  <a:pt x="291" y="598"/>
                </a:lnTo>
                <a:lnTo>
                  <a:pt x="292" y="599"/>
                </a:lnTo>
                <a:lnTo>
                  <a:pt x="294" y="576"/>
                </a:lnTo>
                <a:lnTo>
                  <a:pt x="295" y="484"/>
                </a:lnTo>
                <a:lnTo>
                  <a:pt x="297" y="350"/>
                </a:lnTo>
                <a:lnTo>
                  <a:pt x="298" y="263"/>
                </a:lnTo>
                <a:lnTo>
                  <a:pt x="300" y="297"/>
                </a:lnTo>
                <a:lnTo>
                  <a:pt x="301" y="420"/>
                </a:lnTo>
                <a:lnTo>
                  <a:pt x="303" y="520"/>
                </a:lnTo>
                <a:lnTo>
                  <a:pt x="304" y="522"/>
                </a:lnTo>
                <a:lnTo>
                  <a:pt x="306" y="529"/>
                </a:lnTo>
                <a:lnTo>
                  <a:pt x="307" y="557"/>
                </a:lnTo>
                <a:lnTo>
                  <a:pt x="309" y="584"/>
                </a:lnTo>
                <a:lnTo>
                  <a:pt x="310" y="598"/>
                </a:lnTo>
                <a:lnTo>
                  <a:pt x="312" y="598"/>
                </a:lnTo>
                <a:lnTo>
                  <a:pt x="313" y="599"/>
                </a:lnTo>
                <a:lnTo>
                  <a:pt x="315" y="599"/>
                </a:lnTo>
                <a:lnTo>
                  <a:pt x="316" y="600"/>
                </a:lnTo>
                <a:lnTo>
                  <a:pt x="318" y="599"/>
                </a:lnTo>
                <a:lnTo>
                  <a:pt x="319" y="599"/>
                </a:lnTo>
                <a:lnTo>
                  <a:pt x="321" y="599"/>
                </a:lnTo>
                <a:lnTo>
                  <a:pt x="322" y="600"/>
                </a:lnTo>
                <a:lnTo>
                  <a:pt x="324" y="599"/>
                </a:lnTo>
                <a:lnTo>
                  <a:pt x="325" y="600"/>
                </a:lnTo>
                <a:lnTo>
                  <a:pt x="327" y="599"/>
                </a:lnTo>
                <a:lnTo>
                  <a:pt x="328" y="600"/>
                </a:lnTo>
                <a:lnTo>
                  <a:pt x="330" y="600"/>
                </a:lnTo>
                <a:lnTo>
                  <a:pt x="331" y="600"/>
                </a:lnTo>
                <a:lnTo>
                  <a:pt x="333" y="600"/>
                </a:lnTo>
                <a:lnTo>
                  <a:pt x="334" y="600"/>
                </a:lnTo>
                <a:lnTo>
                  <a:pt x="336" y="599"/>
                </a:lnTo>
                <a:lnTo>
                  <a:pt x="337" y="600"/>
                </a:lnTo>
                <a:lnTo>
                  <a:pt x="339" y="600"/>
                </a:lnTo>
                <a:lnTo>
                  <a:pt x="340" y="600"/>
                </a:lnTo>
                <a:lnTo>
                  <a:pt x="342" y="600"/>
                </a:lnTo>
                <a:lnTo>
                  <a:pt x="343" y="600"/>
                </a:lnTo>
                <a:lnTo>
                  <a:pt x="345" y="600"/>
                </a:lnTo>
                <a:lnTo>
                  <a:pt x="346" y="600"/>
                </a:lnTo>
                <a:lnTo>
                  <a:pt x="348" y="600"/>
                </a:lnTo>
                <a:lnTo>
                  <a:pt x="349" y="600"/>
                </a:lnTo>
                <a:lnTo>
                  <a:pt x="351" y="600"/>
                </a:lnTo>
                <a:lnTo>
                  <a:pt x="352" y="600"/>
                </a:lnTo>
                <a:lnTo>
                  <a:pt x="354" y="600"/>
                </a:lnTo>
                <a:lnTo>
                  <a:pt x="355" y="600"/>
                </a:lnTo>
                <a:lnTo>
                  <a:pt x="357" y="599"/>
                </a:lnTo>
                <a:lnTo>
                  <a:pt x="358" y="600"/>
                </a:lnTo>
                <a:lnTo>
                  <a:pt x="359" y="600"/>
                </a:lnTo>
                <a:lnTo>
                  <a:pt x="361" y="600"/>
                </a:lnTo>
                <a:lnTo>
                  <a:pt x="362" y="600"/>
                </a:lnTo>
                <a:lnTo>
                  <a:pt x="364" y="600"/>
                </a:lnTo>
                <a:lnTo>
                  <a:pt x="366" y="600"/>
                </a:lnTo>
                <a:lnTo>
                  <a:pt x="367" y="600"/>
                </a:lnTo>
                <a:lnTo>
                  <a:pt x="368" y="600"/>
                </a:lnTo>
                <a:lnTo>
                  <a:pt x="401" y="600"/>
                </a:lnTo>
                <a:lnTo>
                  <a:pt x="403" y="600"/>
                </a:lnTo>
                <a:lnTo>
                  <a:pt x="404" y="600"/>
                </a:lnTo>
                <a:lnTo>
                  <a:pt x="406" y="600"/>
                </a:lnTo>
                <a:lnTo>
                  <a:pt x="407" y="600"/>
                </a:lnTo>
                <a:lnTo>
                  <a:pt x="409" y="600"/>
                </a:lnTo>
                <a:lnTo>
                  <a:pt x="410" y="600"/>
                </a:lnTo>
                <a:lnTo>
                  <a:pt x="412" y="600"/>
                </a:lnTo>
                <a:lnTo>
                  <a:pt x="413" y="600"/>
                </a:lnTo>
                <a:lnTo>
                  <a:pt x="415" y="600"/>
                </a:lnTo>
                <a:lnTo>
                  <a:pt x="416" y="600"/>
                </a:lnTo>
                <a:lnTo>
                  <a:pt x="418" y="600"/>
                </a:lnTo>
                <a:lnTo>
                  <a:pt x="419" y="600"/>
                </a:lnTo>
                <a:lnTo>
                  <a:pt x="454" y="600"/>
                </a:lnTo>
                <a:lnTo>
                  <a:pt x="455" y="600"/>
                </a:lnTo>
                <a:lnTo>
                  <a:pt x="456" y="600"/>
                </a:lnTo>
                <a:lnTo>
                  <a:pt x="458" y="600"/>
                </a:lnTo>
                <a:lnTo>
                  <a:pt x="459" y="600"/>
                </a:lnTo>
                <a:lnTo>
                  <a:pt x="461" y="600"/>
                </a:lnTo>
                <a:lnTo>
                  <a:pt x="463" y="587"/>
                </a:lnTo>
                <a:lnTo>
                  <a:pt x="464" y="552"/>
                </a:lnTo>
                <a:lnTo>
                  <a:pt x="465" y="511"/>
                </a:lnTo>
                <a:lnTo>
                  <a:pt x="467" y="493"/>
                </a:lnTo>
                <a:lnTo>
                  <a:pt x="468" y="513"/>
                </a:lnTo>
                <a:lnTo>
                  <a:pt x="470" y="553"/>
                </a:lnTo>
                <a:lnTo>
                  <a:pt x="471" y="577"/>
                </a:lnTo>
                <a:lnTo>
                  <a:pt x="473" y="578"/>
                </a:lnTo>
                <a:lnTo>
                  <a:pt x="474" y="582"/>
                </a:lnTo>
                <a:lnTo>
                  <a:pt x="476" y="590"/>
                </a:lnTo>
                <a:lnTo>
                  <a:pt x="477" y="597"/>
                </a:lnTo>
                <a:lnTo>
                  <a:pt x="479" y="600"/>
                </a:lnTo>
                <a:lnTo>
                  <a:pt x="480" y="600"/>
                </a:lnTo>
                <a:lnTo>
                  <a:pt x="482" y="600"/>
                </a:lnTo>
                <a:lnTo>
                  <a:pt x="483" y="600"/>
                </a:lnTo>
                <a:lnTo>
                  <a:pt x="485" y="600"/>
                </a:lnTo>
                <a:lnTo>
                  <a:pt x="486" y="600"/>
                </a:lnTo>
                <a:lnTo>
                  <a:pt x="488" y="600"/>
                </a:lnTo>
                <a:lnTo>
                  <a:pt x="610" y="600"/>
                </a:lnTo>
                <a:lnTo>
                  <a:pt x="612" y="600"/>
                </a:lnTo>
                <a:lnTo>
                  <a:pt x="613" y="600"/>
                </a:lnTo>
                <a:lnTo>
                  <a:pt x="615" y="600"/>
                </a:lnTo>
                <a:lnTo>
                  <a:pt x="616" y="600"/>
                </a:lnTo>
                <a:lnTo>
                  <a:pt x="618" y="600"/>
                </a:lnTo>
                <a:lnTo>
                  <a:pt x="619" y="600"/>
                </a:lnTo>
                <a:lnTo>
                  <a:pt x="621" y="600"/>
                </a:lnTo>
                <a:lnTo>
                  <a:pt x="622" y="600"/>
                </a:lnTo>
                <a:lnTo>
                  <a:pt x="624" y="600"/>
                </a:lnTo>
                <a:lnTo>
                  <a:pt x="625" y="600"/>
                </a:lnTo>
                <a:lnTo>
                  <a:pt x="627" y="600"/>
                </a:lnTo>
                <a:lnTo>
                  <a:pt x="628" y="600"/>
                </a:lnTo>
                <a:lnTo>
                  <a:pt x="630" y="600"/>
                </a:lnTo>
                <a:lnTo>
                  <a:pt x="631" y="595"/>
                </a:lnTo>
                <a:lnTo>
                  <a:pt x="633" y="587"/>
                </a:lnTo>
                <a:lnTo>
                  <a:pt x="634" y="579"/>
                </a:lnTo>
                <a:lnTo>
                  <a:pt x="636" y="578"/>
                </a:lnTo>
                <a:lnTo>
                  <a:pt x="637" y="585"/>
                </a:lnTo>
                <a:lnTo>
                  <a:pt x="639" y="593"/>
                </a:lnTo>
                <a:lnTo>
                  <a:pt x="640" y="595"/>
                </a:lnTo>
                <a:lnTo>
                  <a:pt x="642" y="596"/>
                </a:lnTo>
                <a:lnTo>
                  <a:pt x="643" y="598"/>
                </a:lnTo>
                <a:lnTo>
                  <a:pt x="645" y="599"/>
                </a:lnTo>
                <a:lnTo>
                  <a:pt x="646" y="599"/>
                </a:lnTo>
                <a:lnTo>
                  <a:pt x="648" y="599"/>
                </a:lnTo>
                <a:lnTo>
                  <a:pt x="649" y="600"/>
                </a:lnTo>
                <a:lnTo>
                  <a:pt x="651" y="600"/>
                </a:lnTo>
                <a:lnTo>
                  <a:pt x="652" y="600"/>
                </a:lnTo>
                <a:lnTo>
                  <a:pt x="654" y="600"/>
                </a:lnTo>
                <a:lnTo>
                  <a:pt x="655" y="600"/>
                </a:lnTo>
                <a:lnTo>
                  <a:pt x="657" y="600"/>
                </a:lnTo>
                <a:lnTo>
                  <a:pt x="658" y="600"/>
                </a:lnTo>
                <a:lnTo>
                  <a:pt x="785" y="600"/>
                </a:lnTo>
                <a:lnTo>
                  <a:pt x="787" y="600"/>
                </a:lnTo>
                <a:lnTo>
                  <a:pt x="788" y="600"/>
                </a:lnTo>
                <a:lnTo>
                  <a:pt x="790" y="600"/>
                </a:lnTo>
                <a:lnTo>
                  <a:pt x="791" y="600"/>
                </a:lnTo>
                <a:lnTo>
                  <a:pt x="793" y="600"/>
                </a:lnTo>
                <a:lnTo>
                  <a:pt x="794" y="600"/>
                </a:lnTo>
                <a:lnTo>
                  <a:pt x="796" y="600"/>
                </a:lnTo>
                <a:lnTo>
                  <a:pt x="797" y="600"/>
                </a:lnTo>
                <a:lnTo>
                  <a:pt x="799" y="600"/>
                </a:lnTo>
                <a:lnTo>
                  <a:pt x="800" y="599"/>
                </a:lnTo>
                <a:lnTo>
                  <a:pt x="802" y="598"/>
                </a:lnTo>
                <a:lnTo>
                  <a:pt x="803" y="597"/>
                </a:lnTo>
                <a:lnTo>
                  <a:pt x="805" y="598"/>
                </a:lnTo>
                <a:lnTo>
                  <a:pt x="806" y="599"/>
                </a:lnTo>
                <a:lnTo>
                  <a:pt x="808" y="600"/>
                </a:lnTo>
                <a:lnTo>
                  <a:pt x="809" y="600"/>
                </a:lnTo>
                <a:lnTo>
                  <a:pt x="811" y="600"/>
                </a:lnTo>
                <a:lnTo>
                  <a:pt x="812" y="600"/>
                </a:lnTo>
                <a:lnTo>
                  <a:pt x="814" y="600"/>
                </a:lnTo>
                <a:lnTo>
                  <a:pt x="815" y="600"/>
                </a:lnTo>
                <a:lnTo>
                  <a:pt x="817" y="600"/>
                </a:lnTo>
                <a:lnTo>
                  <a:pt x="896" y="600"/>
                </a:lnTo>
              </a:path>
            </a:pathLst>
          </a:custGeom>
          <a:noFill/>
          <a:ln w="19050"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860" name="Rectangle 12"/>
          <p:cNvSpPr>
            <a:spLocks noChangeArrowheads="1"/>
          </p:cNvSpPr>
          <p:nvPr/>
        </p:nvSpPr>
        <p:spPr bwMode="auto">
          <a:xfrm rot="-5400000">
            <a:off x="1962944" y="2166144"/>
            <a:ext cx="773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400" b="1">
                <a:solidFill>
                  <a:schemeClr val="accent2"/>
                </a:solidFill>
                <a:latin typeface="Arial" panose="020B0604020202020204" pitchFamily="34" charset="0"/>
              </a:rPr>
              <a:t>R=30,000</a:t>
            </a:r>
          </a:p>
        </p:txBody>
      </p:sp>
      <p:sp>
        <p:nvSpPr>
          <p:cNvPr id="78861" name="Freeform 13"/>
          <p:cNvSpPr>
            <a:spLocks/>
          </p:cNvSpPr>
          <p:nvPr/>
        </p:nvSpPr>
        <p:spPr bwMode="auto">
          <a:xfrm>
            <a:off x="1077913" y="3059113"/>
            <a:ext cx="5835650" cy="2266950"/>
          </a:xfrm>
          <a:custGeom>
            <a:avLst/>
            <a:gdLst>
              <a:gd name="T0" fmla="*/ 32 w 896"/>
              <a:gd name="T1" fmla="*/ 600 h 600"/>
              <a:gd name="T2" fmla="*/ 44 w 896"/>
              <a:gd name="T3" fmla="*/ 600 h 600"/>
              <a:gd name="T4" fmla="*/ 70 w 896"/>
              <a:gd name="T5" fmla="*/ 600 h 600"/>
              <a:gd name="T6" fmla="*/ 78 w 896"/>
              <a:gd name="T7" fmla="*/ 600 h 600"/>
              <a:gd name="T8" fmla="*/ 87 w 896"/>
              <a:gd name="T9" fmla="*/ 600 h 600"/>
              <a:gd name="T10" fmla="*/ 95 w 896"/>
              <a:gd name="T11" fmla="*/ 600 h 600"/>
              <a:gd name="T12" fmla="*/ 103 w 896"/>
              <a:gd name="T13" fmla="*/ 599 h 600"/>
              <a:gd name="T14" fmla="*/ 111 w 896"/>
              <a:gd name="T15" fmla="*/ 600 h 600"/>
              <a:gd name="T16" fmla="*/ 119 w 896"/>
              <a:gd name="T17" fmla="*/ 597 h 600"/>
              <a:gd name="T18" fmla="*/ 128 w 896"/>
              <a:gd name="T19" fmla="*/ 598 h 600"/>
              <a:gd name="T20" fmla="*/ 136 w 896"/>
              <a:gd name="T21" fmla="*/ 490 h 600"/>
              <a:gd name="T22" fmla="*/ 144 w 896"/>
              <a:gd name="T23" fmla="*/ 600 h 600"/>
              <a:gd name="T24" fmla="*/ 152 w 896"/>
              <a:gd name="T25" fmla="*/ 599 h 600"/>
              <a:gd name="T26" fmla="*/ 160 w 896"/>
              <a:gd name="T27" fmla="*/ 600 h 600"/>
              <a:gd name="T28" fmla="*/ 169 w 896"/>
              <a:gd name="T29" fmla="*/ 599 h 600"/>
              <a:gd name="T30" fmla="*/ 177 w 896"/>
              <a:gd name="T31" fmla="*/ 600 h 600"/>
              <a:gd name="T32" fmla="*/ 185 w 896"/>
              <a:gd name="T33" fmla="*/ 600 h 600"/>
              <a:gd name="T34" fmla="*/ 193 w 896"/>
              <a:gd name="T35" fmla="*/ 600 h 600"/>
              <a:gd name="T36" fmla="*/ 201 w 896"/>
              <a:gd name="T37" fmla="*/ 600 h 600"/>
              <a:gd name="T38" fmla="*/ 210 w 896"/>
              <a:gd name="T39" fmla="*/ 600 h 600"/>
              <a:gd name="T40" fmla="*/ 218 w 896"/>
              <a:gd name="T41" fmla="*/ 600 h 600"/>
              <a:gd name="T42" fmla="*/ 226 w 896"/>
              <a:gd name="T43" fmla="*/ 600 h 600"/>
              <a:gd name="T44" fmla="*/ 234 w 896"/>
              <a:gd name="T45" fmla="*/ 600 h 600"/>
              <a:gd name="T46" fmla="*/ 242 w 896"/>
              <a:gd name="T47" fmla="*/ 600 h 600"/>
              <a:gd name="T48" fmla="*/ 251 w 896"/>
              <a:gd name="T49" fmla="*/ 600 h 600"/>
              <a:gd name="T50" fmla="*/ 259 w 896"/>
              <a:gd name="T51" fmla="*/ 600 h 600"/>
              <a:gd name="T52" fmla="*/ 267 w 896"/>
              <a:gd name="T53" fmla="*/ 600 h 600"/>
              <a:gd name="T54" fmla="*/ 275 w 896"/>
              <a:gd name="T55" fmla="*/ 600 h 600"/>
              <a:gd name="T56" fmla="*/ 283 w 896"/>
              <a:gd name="T57" fmla="*/ 599 h 600"/>
              <a:gd name="T58" fmla="*/ 291 w 896"/>
              <a:gd name="T59" fmla="*/ 600 h 600"/>
              <a:gd name="T60" fmla="*/ 300 w 896"/>
              <a:gd name="T61" fmla="*/ 350 h 600"/>
              <a:gd name="T62" fmla="*/ 308 w 896"/>
              <a:gd name="T63" fmla="*/ 599 h 600"/>
              <a:gd name="T64" fmla="*/ 316 w 896"/>
              <a:gd name="T65" fmla="*/ 600 h 600"/>
              <a:gd name="T66" fmla="*/ 324 w 896"/>
              <a:gd name="T67" fmla="*/ 600 h 600"/>
              <a:gd name="T68" fmla="*/ 332 w 896"/>
              <a:gd name="T69" fmla="*/ 600 h 600"/>
              <a:gd name="T70" fmla="*/ 341 w 896"/>
              <a:gd name="T71" fmla="*/ 600 h 600"/>
              <a:gd name="T72" fmla="*/ 349 w 896"/>
              <a:gd name="T73" fmla="*/ 600 h 600"/>
              <a:gd name="T74" fmla="*/ 357 w 896"/>
              <a:gd name="T75" fmla="*/ 600 h 600"/>
              <a:gd name="T76" fmla="*/ 365 w 896"/>
              <a:gd name="T77" fmla="*/ 600 h 600"/>
              <a:gd name="T78" fmla="*/ 388 w 896"/>
              <a:gd name="T79" fmla="*/ 600 h 600"/>
              <a:gd name="T80" fmla="*/ 396 w 896"/>
              <a:gd name="T81" fmla="*/ 600 h 600"/>
              <a:gd name="T82" fmla="*/ 404 w 896"/>
              <a:gd name="T83" fmla="*/ 600 h 600"/>
              <a:gd name="T84" fmla="*/ 412 w 896"/>
              <a:gd name="T85" fmla="*/ 600 h 600"/>
              <a:gd name="T86" fmla="*/ 420 w 896"/>
              <a:gd name="T87" fmla="*/ 600 h 600"/>
              <a:gd name="T88" fmla="*/ 433 w 896"/>
              <a:gd name="T89" fmla="*/ 600 h 600"/>
              <a:gd name="T90" fmla="*/ 441 w 896"/>
              <a:gd name="T91" fmla="*/ 600 h 600"/>
              <a:gd name="T92" fmla="*/ 450 w 896"/>
              <a:gd name="T93" fmla="*/ 600 h 600"/>
              <a:gd name="T94" fmla="*/ 458 w 896"/>
              <a:gd name="T95" fmla="*/ 600 h 600"/>
              <a:gd name="T96" fmla="*/ 466 w 896"/>
              <a:gd name="T97" fmla="*/ 530 h 600"/>
              <a:gd name="T98" fmla="*/ 474 w 896"/>
              <a:gd name="T99" fmla="*/ 590 h 600"/>
              <a:gd name="T100" fmla="*/ 541 w 896"/>
              <a:gd name="T101" fmla="*/ 600 h 600"/>
              <a:gd name="T102" fmla="*/ 549 w 896"/>
              <a:gd name="T103" fmla="*/ 600 h 600"/>
              <a:gd name="T104" fmla="*/ 619 w 896"/>
              <a:gd name="T105" fmla="*/ 600 h 600"/>
              <a:gd name="T106" fmla="*/ 631 w 896"/>
              <a:gd name="T107" fmla="*/ 600 h 600"/>
              <a:gd name="T108" fmla="*/ 639 w 896"/>
              <a:gd name="T109" fmla="*/ 599 h 600"/>
              <a:gd name="T110" fmla="*/ 648 w 896"/>
              <a:gd name="T111" fmla="*/ 599 h 600"/>
              <a:gd name="T112" fmla="*/ 791 w 896"/>
              <a:gd name="T113" fmla="*/ 600 h 600"/>
              <a:gd name="T114" fmla="*/ 799 w 896"/>
              <a:gd name="T115" fmla="*/ 600 h 600"/>
              <a:gd name="T116" fmla="*/ 808 w 896"/>
              <a:gd name="T117"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6" h="600">
                <a:moveTo>
                  <a:pt x="0" y="600"/>
                </a:moveTo>
                <a:lnTo>
                  <a:pt x="25" y="600"/>
                </a:lnTo>
                <a:lnTo>
                  <a:pt x="26" y="600"/>
                </a:lnTo>
                <a:lnTo>
                  <a:pt x="27" y="600"/>
                </a:lnTo>
                <a:lnTo>
                  <a:pt x="27" y="600"/>
                </a:lnTo>
                <a:lnTo>
                  <a:pt x="28" y="600"/>
                </a:lnTo>
                <a:lnTo>
                  <a:pt x="29" y="600"/>
                </a:lnTo>
                <a:lnTo>
                  <a:pt x="29" y="600"/>
                </a:lnTo>
                <a:lnTo>
                  <a:pt x="30" y="600"/>
                </a:lnTo>
                <a:lnTo>
                  <a:pt x="31" y="600"/>
                </a:lnTo>
                <a:lnTo>
                  <a:pt x="32" y="600"/>
                </a:lnTo>
                <a:lnTo>
                  <a:pt x="32" y="600"/>
                </a:lnTo>
                <a:lnTo>
                  <a:pt x="33" y="600"/>
                </a:lnTo>
                <a:lnTo>
                  <a:pt x="34" y="600"/>
                </a:lnTo>
                <a:lnTo>
                  <a:pt x="35" y="600"/>
                </a:lnTo>
                <a:lnTo>
                  <a:pt x="35" y="600"/>
                </a:lnTo>
                <a:lnTo>
                  <a:pt x="40" y="600"/>
                </a:lnTo>
                <a:lnTo>
                  <a:pt x="41" y="600"/>
                </a:lnTo>
                <a:lnTo>
                  <a:pt x="41" y="600"/>
                </a:lnTo>
                <a:lnTo>
                  <a:pt x="42" y="600"/>
                </a:lnTo>
                <a:lnTo>
                  <a:pt x="43" y="600"/>
                </a:lnTo>
                <a:lnTo>
                  <a:pt x="44" y="600"/>
                </a:lnTo>
                <a:lnTo>
                  <a:pt x="44" y="600"/>
                </a:lnTo>
                <a:lnTo>
                  <a:pt x="45" y="600"/>
                </a:lnTo>
                <a:lnTo>
                  <a:pt x="46" y="600"/>
                </a:lnTo>
                <a:lnTo>
                  <a:pt x="46" y="600"/>
                </a:lnTo>
                <a:lnTo>
                  <a:pt x="47" y="600"/>
                </a:lnTo>
                <a:lnTo>
                  <a:pt x="48" y="600"/>
                </a:lnTo>
                <a:lnTo>
                  <a:pt x="49" y="600"/>
                </a:lnTo>
                <a:lnTo>
                  <a:pt x="68" y="600"/>
                </a:lnTo>
                <a:lnTo>
                  <a:pt x="69" y="600"/>
                </a:lnTo>
                <a:lnTo>
                  <a:pt x="70" y="600"/>
                </a:lnTo>
                <a:lnTo>
                  <a:pt x="70" y="600"/>
                </a:lnTo>
                <a:lnTo>
                  <a:pt x="71" y="600"/>
                </a:lnTo>
                <a:lnTo>
                  <a:pt x="72" y="600"/>
                </a:lnTo>
                <a:lnTo>
                  <a:pt x="73" y="600"/>
                </a:lnTo>
                <a:lnTo>
                  <a:pt x="73" y="599"/>
                </a:lnTo>
                <a:lnTo>
                  <a:pt x="74" y="600"/>
                </a:lnTo>
                <a:lnTo>
                  <a:pt x="75" y="600"/>
                </a:lnTo>
                <a:lnTo>
                  <a:pt x="75" y="600"/>
                </a:lnTo>
                <a:lnTo>
                  <a:pt x="76" y="600"/>
                </a:lnTo>
                <a:lnTo>
                  <a:pt x="77" y="600"/>
                </a:lnTo>
                <a:lnTo>
                  <a:pt x="78" y="600"/>
                </a:lnTo>
                <a:lnTo>
                  <a:pt x="78" y="600"/>
                </a:lnTo>
                <a:lnTo>
                  <a:pt x="79" y="600"/>
                </a:lnTo>
                <a:lnTo>
                  <a:pt x="80" y="600"/>
                </a:lnTo>
                <a:lnTo>
                  <a:pt x="81" y="600"/>
                </a:lnTo>
                <a:lnTo>
                  <a:pt x="81" y="600"/>
                </a:lnTo>
                <a:lnTo>
                  <a:pt x="82" y="600"/>
                </a:lnTo>
                <a:lnTo>
                  <a:pt x="83" y="600"/>
                </a:lnTo>
                <a:lnTo>
                  <a:pt x="84" y="600"/>
                </a:lnTo>
                <a:lnTo>
                  <a:pt x="85" y="600"/>
                </a:lnTo>
                <a:lnTo>
                  <a:pt x="85" y="600"/>
                </a:lnTo>
                <a:lnTo>
                  <a:pt x="86" y="600"/>
                </a:lnTo>
                <a:lnTo>
                  <a:pt x="87" y="600"/>
                </a:lnTo>
                <a:lnTo>
                  <a:pt x="87" y="600"/>
                </a:lnTo>
                <a:lnTo>
                  <a:pt x="88" y="600"/>
                </a:lnTo>
                <a:lnTo>
                  <a:pt x="89" y="600"/>
                </a:lnTo>
                <a:lnTo>
                  <a:pt x="90" y="600"/>
                </a:lnTo>
                <a:lnTo>
                  <a:pt x="90" y="600"/>
                </a:lnTo>
                <a:lnTo>
                  <a:pt x="91" y="600"/>
                </a:lnTo>
                <a:lnTo>
                  <a:pt x="92" y="600"/>
                </a:lnTo>
                <a:lnTo>
                  <a:pt x="93" y="599"/>
                </a:lnTo>
                <a:lnTo>
                  <a:pt x="93" y="600"/>
                </a:lnTo>
                <a:lnTo>
                  <a:pt x="94" y="600"/>
                </a:lnTo>
                <a:lnTo>
                  <a:pt x="95" y="600"/>
                </a:lnTo>
                <a:lnTo>
                  <a:pt x="96" y="599"/>
                </a:lnTo>
                <a:lnTo>
                  <a:pt x="96" y="600"/>
                </a:lnTo>
                <a:lnTo>
                  <a:pt x="97" y="599"/>
                </a:lnTo>
                <a:lnTo>
                  <a:pt x="98" y="600"/>
                </a:lnTo>
                <a:lnTo>
                  <a:pt x="99" y="599"/>
                </a:lnTo>
                <a:lnTo>
                  <a:pt x="99" y="600"/>
                </a:lnTo>
                <a:lnTo>
                  <a:pt x="100" y="599"/>
                </a:lnTo>
                <a:lnTo>
                  <a:pt x="101" y="600"/>
                </a:lnTo>
                <a:lnTo>
                  <a:pt x="102" y="599"/>
                </a:lnTo>
                <a:lnTo>
                  <a:pt x="102" y="600"/>
                </a:lnTo>
                <a:lnTo>
                  <a:pt x="103" y="599"/>
                </a:lnTo>
                <a:lnTo>
                  <a:pt x="104" y="600"/>
                </a:lnTo>
                <a:lnTo>
                  <a:pt x="105" y="599"/>
                </a:lnTo>
                <a:lnTo>
                  <a:pt x="105" y="600"/>
                </a:lnTo>
                <a:lnTo>
                  <a:pt x="106" y="599"/>
                </a:lnTo>
                <a:lnTo>
                  <a:pt x="107" y="600"/>
                </a:lnTo>
                <a:lnTo>
                  <a:pt x="107" y="599"/>
                </a:lnTo>
                <a:lnTo>
                  <a:pt x="108" y="600"/>
                </a:lnTo>
                <a:lnTo>
                  <a:pt x="109" y="599"/>
                </a:lnTo>
                <a:lnTo>
                  <a:pt x="110" y="600"/>
                </a:lnTo>
                <a:lnTo>
                  <a:pt x="110" y="599"/>
                </a:lnTo>
                <a:lnTo>
                  <a:pt x="111" y="600"/>
                </a:lnTo>
                <a:lnTo>
                  <a:pt x="112" y="598"/>
                </a:lnTo>
                <a:lnTo>
                  <a:pt x="113" y="600"/>
                </a:lnTo>
                <a:lnTo>
                  <a:pt x="114" y="598"/>
                </a:lnTo>
                <a:lnTo>
                  <a:pt x="114" y="600"/>
                </a:lnTo>
                <a:lnTo>
                  <a:pt x="115" y="598"/>
                </a:lnTo>
                <a:lnTo>
                  <a:pt x="116" y="600"/>
                </a:lnTo>
                <a:lnTo>
                  <a:pt x="116" y="598"/>
                </a:lnTo>
                <a:lnTo>
                  <a:pt x="117" y="600"/>
                </a:lnTo>
                <a:lnTo>
                  <a:pt x="118" y="598"/>
                </a:lnTo>
                <a:lnTo>
                  <a:pt x="119" y="600"/>
                </a:lnTo>
                <a:lnTo>
                  <a:pt x="119" y="597"/>
                </a:lnTo>
                <a:lnTo>
                  <a:pt x="120" y="600"/>
                </a:lnTo>
                <a:lnTo>
                  <a:pt x="121" y="597"/>
                </a:lnTo>
                <a:lnTo>
                  <a:pt x="122" y="599"/>
                </a:lnTo>
                <a:lnTo>
                  <a:pt x="122" y="596"/>
                </a:lnTo>
                <a:lnTo>
                  <a:pt x="123" y="600"/>
                </a:lnTo>
                <a:lnTo>
                  <a:pt x="124" y="597"/>
                </a:lnTo>
                <a:lnTo>
                  <a:pt x="125" y="599"/>
                </a:lnTo>
                <a:lnTo>
                  <a:pt x="125" y="596"/>
                </a:lnTo>
                <a:lnTo>
                  <a:pt x="126" y="600"/>
                </a:lnTo>
                <a:lnTo>
                  <a:pt x="127" y="598"/>
                </a:lnTo>
                <a:lnTo>
                  <a:pt x="128" y="598"/>
                </a:lnTo>
                <a:lnTo>
                  <a:pt x="128" y="521"/>
                </a:lnTo>
                <a:lnTo>
                  <a:pt x="129" y="325"/>
                </a:lnTo>
                <a:lnTo>
                  <a:pt x="130" y="94"/>
                </a:lnTo>
                <a:lnTo>
                  <a:pt x="131" y="0"/>
                </a:lnTo>
                <a:lnTo>
                  <a:pt x="131" y="123"/>
                </a:lnTo>
                <a:lnTo>
                  <a:pt x="132" y="359"/>
                </a:lnTo>
                <a:lnTo>
                  <a:pt x="133" y="539"/>
                </a:lnTo>
                <a:lnTo>
                  <a:pt x="134" y="595"/>
                </a:lnTo>
                <a:lnTo>
                  <a:pt x="134" y="583"/>
                </a:lnTo>
                <a:lnTo>
                  <a:pt x="135" y="538"/>
                </a:lnTo>
                <a:lnTo>
                  <a:pt x="136" y="490"/>
                </a:lnTo>
                <a:lnTo>
                  <a:pt x="136" y="475"/>
                </a:lnTo>
                <a:lnTo>
                  <a:pt x="137" y="503"/>
                </a:lnTo>
                <a:lnTo>
                  <a:pt x="138" y="552"/>
                </a:lnTo>
                <a:lnTo>
                  <a:pt x="139" y="588"/>
                </a:lnTo>
                <a:lnTo>
                  <a:pt x="140" y="599"/>
                </a:lnTo>
                <a:lnTo>
                  <a:pt x="140" y="596"/>
                </a:lnTo>
                <a:lnTo>
                  <a:pt x="141" y="600"/>
                </a:lnTo>
                <a:lnTo>
                  <a:pt x="142" y="596"/>
                </a:lnTo>
                <a:lnTo>
                  <a:pt x="143" y="600"/>
                </a:lnTo>
                <a:lnTo>
                  <a:pt x="143" y="598"/>
                </a:lnTo>
                <a:lnTo>
                  <a:pt x="144" y="600"/>
                </a:lnTo>
                <a:lnTo>
                  <a:pt x="145" y="598"/>
                </a:lnTo>
                <a:lnTo>
                  <a:pt x="145" y="599"/>
                </a:lnTo>
                <a:lnTo>
                  <a:pt x="146" y="597"/>
                </a:lnTo>
                <a:lnTo>
                  <a:pt x="147" y="600"/>
                </a:lnTo>
                <a:lnTo>
                  <a:pt x="148" y="598"/>
                </a:lnTo>
                <a:lnTo>
                  <a:pt x="148" y="600"/>
                </a:lnTo>
                <a:lnTo>
                  <a:pt x="149" y="598"/>
                </a:lnTo>
                <a:lnTo>
                  <a:pt x="150" y="600"/>
                </a:lnTo>
                <a:lnTo>
                  <a:pt x="151" y="598"/>
                </a:lnTo>
                <a:lnTo>
                  <a:pt x="151" y="600"/>
                </a:lnTo>
                <a:lnTo>
                  <a:pt x="152" y="599"/>
                </a:lnTo>
                <a:lnTo>
                  <a:pt x="153" y="600"/>
                </a:lnTo>
                <a:lnTo>
                  <a:pt x="154" y="599"/>
                </a:lnTo>
                <a:lnTo>
                  <a:pt x="154" y="600"/>
                </a:lnTo>
                <a:lnTo>
                  <a:pt x="155" y="599"/>
                </a:lnTo>
                <a:lnTo>
                  <a:pt x="156" y="600"/>
                </a:lnTo>
                <a:lnTo>
                  <a:pt x="157" y="599"/>
                </a:lnTo>
                <a:lnTo>
                  <a:pt x="157" y="600"/>
                </a:lnTo>
                <a:lnTo>
                  <a:pt x="158" y="599"/>
                </a:lnTo>
                <a:lnTo>
                  <a:pt x="159" y="600"/>
                </a:lnTo>
                <a:lnTo>
                  <a:pt x="160" y="599"/>
                </a:lnTo>
                <a:lnTo>
                  <a:pt x="160" y="600"/>
                </a:lnTo>
                <a:lnTo>
                  <a:pt x="161" y="599"/>
                </a:lnTo>
                <a:lnTo>
                  <a:pt x="162" y="600"/>
                </a:lnTo>
                <a:lnTo>
                  <a:pt x="163" y="599"/>
                </a:lnTo>
                <a:lnTo>
                  <a:pt x="163" y="600"/>
                </a:lnTo>
                <a:lnTo>
                  <a:pt x="164" y="599"/>
                </a:lnTo>
                <a:lnTo>
                  <a:pt x="165" y="600"/>
                </a:lnTo>
                <a:lnTo>
                  <a:pt x="166" y="599"/>
                </a:lnTo>
                <a:lnTo>
                  <a:pt x="166" y="600"/>
                </a:lnTo>
                <a:lnTo>
                  <a:pt x="167" y="599"/>
                </a:lnTo>
                <a:lnTo>
                  <a:pt x="168" y="600"/>
                </a:lnTo>
                <a:lnTo>
                  <a:pt x="169" y="599"/>
                </a:lnTo>
                <a:lnTo>
                  <a:pt x="169" y="600"/>
                </a:lnTo>
                <a:lnTo>
                  <a:pt x="170" y="599"/>
                </a:lnTo>
                <a:lnTo>
                  <a:pt x="171" y="600"/>
                </a:lnTo>
                <a:lnTo>
                  <a:pt x="172" y="599"/>
                </a:lnTo>
                <a:lnTo>
                  <a:pt x="172" y="600"/>
                </a:lnTo>
                <a:lnTo>
                  <a:pt x="173" y="599"/>
                </a:lnTo>
                <a:lnTo>
                  <a:pt x="174" y="600"/>
                </a:lnTo>
                <a:lnTo>
                  <a:pt x="174" y="600"/>
                </a:lnTo>
                <a:lnTo>
                  <a:pt x="175" y="600"/>
                </a:lnTo>
                <a:lnTo>
                  <a:pt x="176" y="600"/>
                </a:lnTo>
                <a:lnTo>
                  <a:pt x="177" y="600"/>
                </a:lnTo>
                <a:lnTo>
                  <a:pt x="177" y="599"/>
                </a:lnTo>
                <a:lnTo>
                  <a:pt x="178" y="600"/>
                </a:lnTo>
                <a:lnTo>
                  <a:pt x="179" y="600"/>
                </a:lnTo>
                <a:lnTo>
                  <a:pt x="180" y="600"/>
                </a:lnTo>
                <a:lnTo>
                  <a:pt x="180" y="600"/>
                </a:lnTo>
                <a:lnTo>
                  <a:pt x="181" y="600"/>
                </a:lnTo>
                <a:lnTo>
                  <a:pt x="182" y="600"/>
                </a:lnTo>
                <a:lnTo>
                  <a:pt x="183" y="600"/>
                </a:lnTo>
                <a:lnTo>
                  <a:pt x="183" y="600"/>
                </a:lnTo>
                <a:lnTo>
                  <a:pt x="184" y="600"/>
                </a:lnTo>
                <a:lnTo>
                  <a:pt x="185" y="600"/>
                </a:lnTo>
                <a:lnTo>
                  <a:pt x="186" y="600"/>
                </a:lnTo>
                <a:lnTo>
                  <a:pt x="186" y="599"/>
                </a:lnTo>
                <a:lnTo>
                  <a:pt x="187" y="600"/>
                </a:lnTo>
                <a:lnTo>
                  <a:pt x="188" y="600"/>
                </a:lnTo>
                <a:lnTo>
                  <a:pt x="189" y="600"/>
                </a:lnTo>
                <a:lnTo>
                  <a:pt x="189" y="599"/>
                </a:lnTo>
                <a:lnTo>
                  <a:pt x="190" y="600"/>
                </a:lnTo>
                <a:lnTo>
                  <a:pt x="191" y="600"/>
                </a:lnTo>
                <a:lnTo>
                  <a:pt x="192" y="600"/>
                </a:lnTo>
                <a:lnTo>
                  <a:pt x="192" y="600"/>
                </a:lnTo>
                <a:lnTo>
                  <a:pt x="193" y="600"/>
                </a:lnTo>
                <a:lnTo>
                  <a:pt x="194" y="600"/>
                </a:lnTo>
                <a:lnTo>
                  <a:pt x="195" y="600"/>
                </a:lnTo>
                <a:lnTo>
                  <a:pt x="195" y="600"/>
                </a:lnTo>
                <a:lnTo>
                  <a:pt x="196" y="600"/>
                </a:lnTo>
                <a:lnTo>
                  <a:pt x="197" y="600"/>
                </a:lnTo>
                <a:lnTo>
                  <a:pt x="198" y="600"/>
                </a:lnTo>
                <a:lnTo>
                  <a:pt x="198" y="600"/>
                </a:lnTo>
                <a:lnTo>
                  <a:pt x="199" y="600"/>
                </a:lnTo>
                <a:lnTo>
                  <a:pt x="200" y="600"/>
                </a:lnTo>
                <a:lnTo>
                  <a:pt x="201" y="600"/>
                </a:lnTo>
                <a:lnTo>
                  <a:pt x="201" y="600"/>
                </a:lnTo>
                <a:lnTo>
                  <a:pt x="202" y="600"/>
                </a:lnTo>
                <a:lnTo>
                  <a:pt x="203" y="600"/>
                </a:lnTo>
                <a:lnTo>
                  <a:pt x="203" y="600"/>
                </a:lnTo>
                <a:lnTo>
                  <a:pt x="204" y="600"/>
                </a:lnTo>
                <a:lnTo>
                  <a:pt x="205" y="600"/>
                </a:lnTo>
                <a:lnTo>
                  <a:pt x="206" y="600"/>
                </a:lnTo>
                <a:lnTo>
                  <a:pt x="207" y="600"/>
                </a:lnTo>
                <a:lnTo>
                  <a:pt x="207" y="600"/>
                </a:lnTo>
                <a:lnTo>
                  <a:pt x="208" y="600"/>
                </a:lnTo>
                <a:lnTo>
                  <a:pt x="209" y="600"/>
                </a:lnTo>
                <a:lnTo>
                  <a:pt x="210" y="600"/>
                </a:lnTo>
                <a:lnTo>
                  <a:pt x="210" y="600"/>
                </a:lnTo>
                <a:lnTo>
                  <a:pt x="211" y="600"/>
                </a:lnTo>
                <a:lnTo>
                  <a:pt x="212" y="600"/>
                </a:lnTo>
                <a:lnTo>
                  <a:pt x="212" y="600"/>
                </a:lnTo>
                <a:lnTo>
                  <a:pt x="213" y="600"/>
                </a:lnTo>
                <a:lnTo>
                  <a:pt x="214" y="600"/>
                </a:lnTo>
                <a:lnTo>
                  <a:pt x="215" y="600"/>
                </a:lnTo>
                <a:lnTo>
                  <a:pt x="215" y="600"/>
                </a:lnTo>
                <a:lnTo>
                  <a:pt x="216" y="600"/>
                </a:lnTo>
                <a:lnTo>
                  <a:pt x="217" y="600"/>
                </a:lnTo>
                <a:lnTo>
                  <a:pt x="218" y="600"/>
                </a:lnTo>
                <a:lnTo>
                  <a:pt x="218" y="600"/>
                </a:lnTo>
                <a:lnTo>
                  <a:pt x="219" y="600"/>
                </a:lnTo>
                <a:lnTo>
                  <a:pt x="220" y="600"/>
                </a:lnTo>
                <a:lnTo>
                  <a:pt x="221" y="600"/>
                </a:lnTo>
                <a:lnTo>
                  <a:pt x="221" y="600"/>
                </a:lnTo>
                <a:lnTo>
                  <a:pt x="222" y="600"/>
                </a:lnTo>
                <a:lnTo>
                  <a:pt x="223" y="600"/>
                </a:lnTo>
                <a:lnTo>
                  <a:pt x="224" y="600"/>
                </a:lnTo>
                <a:lnTo>
                  <a:pt x="224" y="600"/>
                </a:lnTo>
                <a:lnTo>
                  <a:pt x="225" y="600"/>
                </a:lnTo>
                <a:lnTo>
                  <a:pt x="226" y="600"/>
                </a:lnTo>
                <a:lnTo>
                  <a:pt x="227" y="600"/>
                </a:lnTo>
                <a:lnTo>
                  <a:pt x="227" y="600"/>
                </a:lnTo>
                <a:lnTo>
                  <a:pt x="228" y="600"/>
                </a:lnTo>
                <a:lnTo>
                  <a:pt x="229" y="600"/>
                </a:lnTo>
                <a:lnTo>
                  <a:pt x="230" y="600"/>
                </a:lnTo>
                <a:lnTo>
                  <a:pt x="230" y="600"/>
                </a:lnTo>
                <a:lnTo>
                  <a:pt x="231" y="600"/>
                </a:lnTo>
                <a:lnTo>
                  <a:pt x="232" y="600"/>
                </a:lnTo>
                <a:lnTo>
                  <a:pt x="233" y="600"/>
                </a:lnTo>
                <a:lnTo>
                  <a:pt x="233" y="600"/>
                </a:lnTo>
                <a:lnTo>
                  <a:pt x="234" y="600"/>
                </a:lnTo>
                <a:lnTo>
                  <a:pt x="235" y="600"/>
                </a:lnTo>
                <a:lnTo>
                  <a:pt x="236" y="600"/>
                </a:lnTo>
                <a:lnTo>
                  <a:pt x="236" y="600"/>
                </a:lnTo>
                <a:lnTo>
                  <a:pt x="237" y="600"/>
                </a:lnTo>
                <a:lnTo>
                  <a:pt x="238" y="600"/>
                </a:lnTo>
                <a:lnTo>
                  <a:pt x="239" y="600"/>
                </a:lnTo>
                <a:lnTo>
                  <a:pt x="239" y="600"/>
                </a:lnTo>
                <a:lnTo>
                  <a:pt x="240" y="600"/>
                </a:lnTo>
                <a:lnTo>
                  <a:pt x="241" y="600"/>
                </a:lnTo>
                <a:lnTo>
                  <a:pt x="241" y="599"/>
                </a:lnTo>
                <a:lnTo>
                  <a:pt x="242" y="600"/>
                </a:lnTo>
                <a:lnTo>
                  <a:pt x="243" y="600"/>
                </a:lnTo>
                <a:lnTo>
                  <a:pt x="244" y="600"/>
                </a:lnTo>
                <a:lnTo>
                  <a:pt x="244" y="600"/>
                </a:lnTo>
                <a:lnTo>
                  <a:pt x="245" y="600"/>
                </a:lnTo>
                <a:lnTo>
                  <a:pt x="246" y="600"/>
                </a:lnTo>
                <a:lnTo>
                  <a:pt x="247" y="600"/>
                </a:lnTo>
                <a:lnTo>
                  <a:pt x="248" y="600"/>
                </a:lnTo>
                <a:lnTo>
                  <a:pt x="248" y="600"/>
                </a:lnTo>
                <a:lnTo>
                  <a:pt x="249" y="600"/>
                </a:lnTo>
                <a:lnTo>
                  <a:pt x="250" y="600"/>
                </a:lnTo>
                <a:lnTo>
                  <a:pt x="251" y="600"/>
                </a:lnTo>
                <a:lnTo>
                  <a:pt x="251" y="600"/>
                </a:lnTo>
                <a:lnTo>
                  <a:pt x="252" y="600"/>
                </a:lnTo>
                <a:lnTo>
                  <a:pt x="253" y="600"/>
                </a:lnTo>
                <a:lnTo>
                  <a:pt x="253" y="600"/>
                </a:lnTo>
                <a:lnTo>
                  <a:pt x="254" y="600"/>
                </a:lnTo>
                <a:lnTo>
                  <a:pt x="255" y="600"/>
                </a:lnTo>
                <a:lnTo>
                  <a:pt x="256" y="600"/>
                </a:lnTo>
                <a:lnTo>
                  <a:pt x="256" y="600"/>
                </a:lnTo>
                <a:lnTo>
                  <a:pt x="257" y="600"/>
                </a:lnTo>
                <a:lnTo>
                  <a:pt x="258" y="600"/>
                </a:lnTo>
                <a:lnTo>
                  <a:pt x="259" y="600"/>
                </a:lnTo>
                <a:lnTo>
                  <a:pt x="259" y="600"/>
                </a:lnTo>
                <a:lnTo>
                  <a:pt x="260" y="600"/>
                </a:lnTo>
                <a:lnTo>
                  <a:pt x="261" y="600"/>
                </a:lnTo>
                <a:lnTo>
                  <a:pt x="262" y="600"/>
                </a:lnTo>
                <a:lnTo>
                  <a:pt x="262" y="600"/>
                </a:lnTo>
                <a:lnTo>
                  <a:pt x="263" y="600"/>
                </a:lnTo>
                <a:lnTo>
                  <a:pt x="264" y="600"/>
                </a:lnTo>
                <a:lnTo>
                  <a:pt x="265" y="600"/>
                </a:lnTo>
                <a:lnTo>
                  <a:pt x="265" y="600"/>
                </a:lnTo>
                <a:lnTo>
                  <a:pt x="266" y="600"/>
                </a:lnTo>
                <a:lnTo>
                  <a:pt x="267" y="600"/>
                </a:lnTo>
                <a:lnTo>
                  <a:pt x="268" y="600"/>
                </a:lnTo>
                <a:lnTo>
                  <a:pt x="268" y="600"/>
                </a:lnTo>
                <a:lnTo>
                  <a:pt x="269" y="600"/>
                </a:lnTo>
                <a:lnTo>
                  <a:pt x="270" y="600"/>
                </a:lnTo>
                <a:lnTo>
                  <a:pt x="271" y="600"/>
                </a:lnTo>
                <a:lnTo>
                  <a:pt x="271" y="600"/>
                </a:lnTo>
                <a:lnTo>
                  <a:pt x="272" y="600"/>
                </a:lnTo>
                <a:lnTo>
                  <a:pt x="273" y="600"/>
                </a:lnTo>
                <a:lnTo>
                  <a:pt x="274" y="600"/>
                </a:lnTo>
                <a:lnTo>
                  <a:pt x="274" y="600"/>
                </a:lnTo>
                <a:lnTo>
                  <a:pt x="275" y="600"/>
                </a:lnTo>
                <a:lnTo>
                  <a:pt x="276" y="600"/>
                </a:lnTo>
                <a:lnTo>
                  <a:pt x="277" y="600"/>
                </a:lnTo>
                <a:lnTo>
                  <a:pt x="277" y="599"/>
                </a:lnTo>
                <a:lnTo>
                  <a:pt x="278" y="600"/>
                </a:lnTo>
                <a:lnTo>
                  <a:pt x="279" y="600"/>
                </a:lnTo>
                <a:lnTo>
                  <a:pt x="280" y="600"/>
                </a:lnTo>
                <a:lnTo>
                  <a:pt x="280" y="599"/>
                </a:lnTo>
                <a:lnTo>
                  <a:pt x="281" y="600"/>
                </a:lnTo>
                <a:lnTo>
                  <a:pt x="282" y="599"/>
                </a:lnTo>
                <a:lnTo>
                  <a:pt x="282" y="600"/>
                </a:lnTo>
                <a:lnTo>
                  <a:pt x="283" y="599"/>
                </a:lnTo>
                <a:lnTo>
                  <a:pt x="284" y="600"/>
                </a:lnTo>
                <a:lnTo>
                  <a:pt x="285" y="599"/>
                </a:lnTo>
                <a:lnTo>
                  <a:pt x="285" y="600"/>
                </a:lnTo>
                <a:lnTo>
                  <a:pt x="286" y="599"/>
                </a:lnTo>
                <a:lnTo>
                  <a:pt x="287" y="599"/>
                </a:lnTo>
                <a:lnTo>
                  <a:pt x="288" y="598"/>
                </a:lnTo>
                <a:lnTo>
                  <a:pt x="289" y="600"/>
                </a:lnTo>
                <a:lnTo>
                  <a:pt x="289" y="600"/>
                </a:lnTo>
                <a:lnTo>
                  <a:pt x="290" y="598"/>
                </a:lnTo>
                <a:lnTo>
                  <a:pt x="291" y="597"/>
                </a:lnTo>
                <a:lnTo>
                  <a:pt x="291" y="600"/>
                </a:lnTo>
                <a:lnTo>
                  <a:pt x="292" y="598"/>
                </a:lnTo>
                <a:lnTo>
                  <a:pt x="293" y="599"/>
                </a:lnTo>
                <a:lnTo>
                  <a:pt x="294" y="598"/>
                </a:lnTo>
                <a:lnTo>
                  <a:pt x="294" y="599"/>
                </a:lnTo>
                <a:lnTo>
                  <a:pt x="295" y="599"/>
                </a:lnTo>
                <a:lnTo>
                  <a:pt x="296" y="595"/>
                </a:lnTo>
                <a:lnTo>
                  <a:pt x="297" y="538"/>
                </a:lnTo>
                <a:lnTo>
                  <a:pt x="297" y="416"/>
                </a:lnTo>
                <a:lnTo>
                  <a:pt x="298" y="290"/>
                </a:lnTo>
                <a:lnTo>
                  <a:pt x="299" y="260"/>
                </a:lnTo>
                <a:lnTo>
                  <a:pt x="300" y="350"/>
                </a:lnTo>
                <a:lnTo>
                  <a:pt x="300" y="487"/>
                </a:lnTo>
                <a:lnTo>
                  <a:pt x="301" y="577"/>
                </a:lnTo>
                <a:lnTo>
                  <a:pt x="302" y="599"/>
                </a:lnTo>
                <a:lnTo>
                  <a:pt x="303" y="593"/>
                </a:lnTo>
                <a:lnTo>
                  <a:pt x="303" y="570"/>
                </a:lnTo>
                <a:lnTo>
                  <a:pt x="304" y="543"/>
                </a:lnTo>
                <a:lnTo>
                  <a:pt x="305" y="535"/>
                </a:lnTo>
                <a:lnTo>
                  <a:pt x="306" y="550"/>
                </a:lnTo>
                <a:lnTo>
                  <a:pt x="306" y="575"/>
                </a:lnTo>
                <a:lnTo>
                  <a:pt x="307" y="594"/>
                </a:lnTo>
                <a:lnTo>
                  <a:pt x="308" y="599"/>
                </a:lnTo>
                <a:lnTo>
                  <a:pt x="309" y="598"/>
                </a:lnTo>
                <a:lnTo>
                  <a:pt x="309" y="600"/>
                </a:lnTo>
                <a:lnTo>
                  <a:pt x="310" y="599"/>
                </a:lnTo>
                <a:lnTo>
                  <a:pt x="311" y="600"/>
                </a:lnTo>
                <a:lnTo>
                  <a:pt x="312" y="599"/>
                </a:lnTo>
                <a:lnTo>
                  <a:pt x="312" y="600"/>
                </a:lnTo>
                <a:lnTo>
                  <a:pt x="313" y="599"/>
                </a:lnTo>
                <a:lnTo>
                  <a:pt x="314" y="600"/>
                </a:lnTo>
                <a:lnTo>
                  <a:pt x="315" y="599"/>
                </a:lnTo>
                <a:lnTo>
                  <a:pt x="315" y="600"/>
                </a:lnTo>
                <a:lnTo>
                  <a:pt x="316" y="600"/>
                </a:lnTo>
                <a:lnTo>
                  <a:pt x="317" y="600"/>
                </a:lnTo>
                <a:lnTo>
                  <a:pt x="318" y="599"/>
                </a:lnTo>
                <a:lnTo>
                  <a:pt x="318" y="600"/>
                </a:lnTo>
                <a:lnTo>
                  <a:pt x="319" y="600"/>
                </a:lnTo>
                <a:lnTo>
                  <a:pt x="320" y="600"/>
                </a:lnTo>
                <a:lnTo>
                  <a:pt x="320" y="600"/>
                </a:lnTo>
                <a:lnTo>
                  <a:pt x="321" y="600"/>
                </a:lnTo>
                <a:lnTo>
                  <a:pt x="322" y="600"/>
                </a:lnTo>
                <a:lnTo>
                  <a:pt x="323" y="600"/>
                </a:lnTo>
                <a:lnTo>
                  <a:pt x="323" y="600"/>
                </a:lnTo>
                <a:lnTo>
                  <a:pt x="324" y="600"/>
                </a:lnTo>
                <a:lnTo>
                  <a:pt x="325" y="600"/>
                </a:lnTo>
                <a:lnTo>
                  <a:pt x="326" y="600"/>
                </a:lnTo>
                <a:lnTo>
                  <a:pt x="327" y="600"/>
                </a:lnTo>
                <a:lnTo>
                  <a:pt x="327" y="600"/>
                </a:lnTo>
                <a:lnTo>
                  <a:pt x="328" y="600"/>
                </a:lnTo>
                <a:lnTo>
                  <a:pt x="329" y="600"/>
                </a:lnTo>
                <a:lnTo>
                  <a:pt x="329" y="600"/>
                </a:lnTo>
                <a:lnTo>
                  <a:pt x="330" y="600"/>
                </a:lnTo>
                <a:lnTo>
                  <a:pt x="331" y="600"/>
                </a:lnTo>
                <a:lnTo>
                  <a:pt x="332" y="600"/>
                </a:lnTo>
                <a:lnTo>
                  <a:pt x="332" y="600"/>
                </a:lnTo>
                <a:lnTo>
                  <a:pt x="333" y="600"/>
                </a:lnTo>
                <a:lnTo>
                  <a:pt x="334" y="600"/>
                </a:lnTo>
                <a:lnTo>
                  <a:pt x="335" y="600"/>
                </a:lnTo>
                <a:lnTo>
                  <a:pt x="335" y="600"/>
                </a:lnTo>
                <a:lnTo>
                  <a:pt x="336" y="600"/>
                </a:lnTo>
                <a:lnTo>
                  <a:pt x="337" y="600"/>
                </a:lnTo>
                <a:lnTo>
                  <a:pt x="338" y="600"/>
                </a:lnTo>
                <a:lnTo>
                  <a:pt x="338" y="600"/>
                </a:lnTo>
                <a:lnTo>
                  <a:pt x="339" y="600"/>
                </a:lnTo>
                <a:lnTo>
                  <a:pt x="340" y="600"/>
                </a:lnTo>
                <a:lnTo>
                  <a:pt x="341" y="600"/>
                </a:lnTo>
                <a:lnTo>
                  <a:pt x="341" y="600"/>
                </a:lnTo>
                <a:lnTo>
                  <a:pt x="342" y="600"/>
                </a:lnTo>
                <a:lnTo>
                  <a:pt x="343" y="600"/>
                </a:lnTo>
                <a:lnTo>
                  <a:pt x="344" y="600"/>
                </a:lnTo>
                <a:lnTo>
                  <a:pt x="344" y="600"/>
                </a:lnTo>
                <a:lnTo>
                  <a:pt x="345" y="600"/>
                </a:lnTo>
                <a:lnTo>
                  <a:pt x="346" y="600"/>
                </a:lnTo>
                <a:lnTo>
                  <a:pt x="347" y="600"/>
                </a:lnTo>
                <a:lnTo>
                  <a:pt x="347" y="600"/>
                </a:lnTo>
                <a:lnTo>
                  <a:pt x="348" y="600"/>
                </a:lnTo>
                <a:lnTo>
                  <a:pt x="349" y="600"/>
                </a:lnTo>
                <a:lnTo>
                  <a:pt x="350" y="600"/>
                </a:lnTo>
                <a:lnTo>
                  <a:pt x="350" y="600"/>
                </a:lnTo>
                <a:lnTo>
                  <a:pt x="351" y="600"/>
                </a:lnTo>
                <a:lnTo>
                  <a:pt x="352" y="600"/>
                </a:lnTo>
                <a:lnTo>
                  <a:pt x="353" y="600"/>
                </a:lnTo>
                <a:lnTo>
                  <a:pt x="353" y="600"/>
                </a:lnTo>
                <a:lnTo>
                  <a:pt x="354" y="600"/>
                </a:lnTo>
                <a:lnTo>
                  <a:pt x="355" y="600"/>
                </a:lnTo>
                <a:lnTo>
                  <a:pt x="356" y="600"/>
                </a:lnTo>
                <a:lnTo>
                  <a:pt x="356" y="600"/>
                </a:lnTo>
                <a:lnTo>
                  <a:pt x="357" y="600"/>
                </a:lnTo>
                <a:lnTo>
                  <a:pt x="358" y="600"/>
                </a:lnTo>
                <a:lnTo>
                  <a:pt x="358" y="600"/>
                </a:lnTo>
                <a:lnTo>
                  <a:pt x="359" y="600"/>
                </a:lnTo>
                <a:lnTo>
                  <a:pt x="360" y="600"/>
                </a:lnTo>
                <a:lnTo>
                  <a:pt x="361" y="600"/>
                </a:lnTo>
                <a:lnTo>
                  <a:pt x="362" y="600"/>
                </a:lnTo>
                <a:lnTo>
                  <a:pt x="362" y="600"/>
                </a:lnTo>
                <a:lnTo>
                  <a:pt x="363" y="600"/>
                </a:lnTo>
                <a:lnTo>
                  <a:pt x="364" y="600"/>
                </a:lnTo>
                <a:lnTo>
                  <a:pt x="365" y="600"/>
                </a:lnTo>
                <a:lnTo>
                  <a:pt x="365" y="600"/>
                </a:lnTo>
                <a:lnTo>
                  <a:pt x="366" y="600"/>
                </a:lnTo>
                <a:lnTo>
                  <a:pt x="381" y="600"/>
                </a:lnTo>
                <a:lnTo>
                  <a:pt x="382" y="600"/>
                </a:lnTo>
                <a:lnTo>
                  <a:pt x="382" y="600"/>
                </a:lnTo>
                <a:lnTo>
                  <a:pt x="383" y="600"/>
                </a:lnTo>
                <a:lnTo>
                  <a:pt x="384" y="600"/>
                </a:lnTo>
                <a:lnTo>
                  <a:pt x="385" y="600"/>
                </a:lnTo>
                <a:lnTo>
                  <a:pt x="385" y="600"/>
                </a:lnTo>
                <a:lnTo>
                  <a:pt x="386" y="600"/>
                </a:lnTo>
                <a:lnTo>
                  <a:pt x="387" y="600"/>
                </a:lnTo>
                <a:lnTo>
                  <a:pt x="388" y="600"/>
                </a:lnTo>
                <a:lnTo>
                  <a:pt x="388" y="600"/>
                </a:lnTo>
                <a:lnTo>
                  <a:pt x="389" y="600"/>
                </a:lnTo>
                <a:lnTo>
                  <a:pt x="390" y="600"/>
                </a:lnTo>
                <a:lnTo>
                  <a:pt x="391" y="600"/>
                </a:lnTo>
                <a:lnTo>
                  <a:pt x="391" y="600"/>
                </a:lnTo>
                <a:lnTo>
                  <a:pt x="392" y="600"/>
                </a:lnTo>
                <a:lnTo>
                  <a:pt x="393" y="600"/>
                </a:lnTo>
                <a:lnTo>
                  <a:pt x="394" y="600"/>
                </a:lnTo>
                <a:lnTo>
                  <a:pt x="394" y="600"/>
                </a:lnTo>
                <a:lnTo>
                  <a:pt x="395" y="600"/>
                </a:lnTo>
                <a:lnTo>
                  <a:pt x="396" y="600"/>
                </a:lnTo>
                <a:lnTo>
                  <a:pt x="396" y="600"/>
                </a:lnTo>
                <a:lnTo>
                  <a:pt x="397" y="600"/>
                </a:lnTo>
                <a:lnTo>
                  <a:pt x="398" y="600"/>
                </a:lnTo>
                <a:lnTo>
                  <a:pt x="399" y="600"/>
                </a:lnTo>
                <a:lnTo>
                  <a:pt x="400" y="600"/>
                </a:lnTo>
                <a:lnTo>
                  <a:pt x="400" y="600"/>
                </a:lnTo>
                <a:lnTo>
                  <a:pt x="401" y="600"/>
                </a:lnTo>
                <a:lnTo>
                  <a:pt x="402" y="600"/>
                </a:lnTo>
                <a:lnTo>
                  <a:pt x="403" y="600"/>
                </a:lnTo>
                <a:lnTo>
                  <a:pt x="403" y="600"/>
                </a:lnTo>
                <a:lnTo>
                  <a:pt x="404" y="600"/>
                </a:lnTo>
                <a:lnTo>
                  <a:pt x="405" y="600"/>
                </a:lnTo>
                <a:lnTo>
                  <a:pt x="406" y="600"/>
                </a:lnTo>
                <a:lnTo>
                  <a:pt x="406" y="600"/>
                </a:lnTo>
                <a:lnTo>
                  <a:pt x="407" y="600"/>
                </a:lnTo>
                <a:lnTo>
                  <a:pt x="408" y="600"/>
                </a:lnTo>
                <a:lnTo>
                  <a:pt x="408" y="600"/>
                </a:lnTo>
                <a:lnTo>
                  <a:pt x="409" y="600"/>
                </a:lnTo>
                <a:lnTo>
                  <a:pt x="410" y="600"/>
                </a:lnTo>
                <a:lnTo>
                  <a:pt x="411" y="600"/>
                </a:lnTo>
                <a:lnTo>
                  <a:pt x="411" y="600"/>
                </a:lnTo>
                <a:lnTo>
                  <a:pt x="412" y="600"/>
                </a:lnTo>
                <a:lnTo>
                  <a:pt x="413" y="600"/>
                </a:lnTo>
                <a:lnTo>
                  <a:pt x="414" y="600"/>
                </a:lnTo>
                <a:lnTo>
                  <a:pt x="415" y="600"/>
                </a:lnTo>
                <a:lnTo>
                  <a:pt x="415" y="600"/>
                </a:lnTo>
                <a:lnTo>
                  <a:pt x="416" y="600"/>
                </a:lnTo>
                <a:lnTo>
                  <a:pt x="417" y="600"/>
                </a:lnTo>
                <a:lnTo>
                  <a:pt x="417" y="600"/>
                </a:lnTo>
                <a:lnTo>
                  <a:pt x="418" y="600"/>
                </a:lnTo>
                <a:lnTo>
                  <a:pt x="419" y="600"/>
                </a:lnTo>
                <a:lnTo>
                  <a:pt x="420" y="600"/>
                </a:lnTo>
                <a:lnTo>
                  <a:pt x="420" y="600"/>
                </a:lnTo>
                <a:lnTo>
                  <a:pt x="426" y="600"/>
                </a:lnTo>
                <a:lnTo>
                  <a:pt x="426" y="600"/>
                </a:lnTo>
                <a:lnTo>
                  <a:pt x="427" y="600"/>
                </a:lnTo>
                <a:lnTo>
                  <a:pt x="428" y="600"/>
                </a:lnTo>
                <a:lnTo>
                  <a:pt x="429" y="600"/>
                </a:lnTo>
                <a:lnTo>
                  <a:pt x="429" y="600"/>
                </a:lnTo>
                <a:lnTo>
                  <a:pt x="430" y="600"/>
                </a:lnTo>
                <a:lnTo>
                  <a:pt x="431" y="600"/>
                </a:lnTo>
                <a:lnTo>
                  <a:pt x="432" y="600"/>
                </a:lnTo>
                <a:lnTo>
                  <a:pt x="432" y="600"/>
                </a:lnTo>
                <a:lnTo>
                  <a:pt x="433" y="600"/>
                </a:lnTo>
                <a:lnTo>
                  <a:pt x="434" y="600"/>
                </a:lnTo>
                <a:lnTo>
                  <a:pt x="435" y="600"/>
                </a:lnTo>
                <a:lnTo>
                  <a:pt x="435" y="600"/>
                </a:lnTo>
                <a:lnTo>
                  <a:pt x="436" y="600"/>
                </a:lnTo>
                <a:lnTo>
                  <a:pt x="437" y="600"/>
                </a:lnTo>
                <a:lnTo>
                  <a:pt x="438" y="600"/>
                </a:lnTo>
                <a:lnTo>
                  <a:pt x="438" y="600"/>
                </a:lnTo>
                <a:lnTo>
                  <a:pt x="439" y="600"/>
                </a:lnTo>
                <a:lnTo>
                  <a:pt x="440" y="600"/>
                </a:lnTo>
                <a:lnTo>
                  <a:pt x="441" y="600"/>
                </a:lnTo>
                <a:lnTo>
                  <a:pt x="441" y="600"/>
                </a:lnTo>
                <a:lnTo>
                  <a:pt x="442" y="600"/>
                </a:lnTo>
                <a:lnTo>
                  <a:pt x="443" y="600"/>
                </a:lnTo>
                <a:lnTo>
                  <a:pt x="444" y="600"/>
                </a:lnTo>
                <a:lnTo>
                  <a:pt x="444" y="600"/>
                </a:lnTo>
                <a:lnTo>
                  <a:pt x="445" y="600"/>
                </a:lnTo>
                <a:lnTo>
                  <a:pt x="446" y="600"/>
                </a:lnTo>
                <a:lnTo>
                  <a:pt x="447" y="600"/>
                </a:lnTo>
                <a:lnTo>
                  <a:pt x="447" y="600"/>
                </a:lnTo>
                <a:lnTo>
                  <a:pt x="448" y="600"/>
                </a:lnTo>
                <a:lnTo>
                  <a:pt x="449" y="600"/>
                </a:lnTo>
                <a:lnTo>
                  <a:pt x="450" y="600"/>
                </a:lnTo>
                <a:lnTo>
                  <a:pt x="450" y="600"/>
                </a:lnTo>
                <a:lnTo>
                  <a:pt x="451" y="600"/>
                </a:lnTo>
                <a:lnTo>
                  <a:pt x="452" y="600"/>
                </a:lnTo>
                <a:lnTo>
                  <a:pt x="453" y="600"/>
                </a:lnTo>
                <a:lnTo>
                  <a:pt x="453" y="600"/>
                </a:lnTo>
                <a:lnTo>
                  <a:pt x="454" y="600"/>
                </a:lnTo>
                <a:lnTo>
                  <a:pt x="455" y="600"/>
                </a:lnTo>
                <a:lnTo>
                  <a:pt x="455" y="600"/>
                </a:lnTo>
                <a:lnTo>
                  <a:pt x="456" y="600"/>
                </a:lnTo>
                <a:lnTo>
                  <a:pt x="457" y="600"/>
                </a:lnTo>
                <a:lnTo>
                  <a:pt x="458" y="600"/>
                </a:lnTo>
                <a:lnTo>
                  <a:pt x="458" y="600"/>
                </a:lnTo>
                <a:lnTo>
                  <a:pt x="459" y="600"/>
                </a:lnTo>
                <a:lnTo>
                  <a:pt x="460" y="600"/>
                </a:lnTo>
                <a:lnTo>
                  <a:pt x="461" y="600"/>
                </a:lnTo>
                <a:lnTo>
                  <a:pt x="462" y="600"/>
                </a:lnTo>
                <a:lnTo>
                  <a:pt x="462" y="600"/>
                </a:lnTo>
                <a:lnTo>
                  <a:pt x="463" y="600"/>
                </a:lnTo>
                <a:lnTo>
                  <a:pt x="464" y="599"/>
                </a:lnTo>
                <a:lnTo>
                  <a:pt x="465" y="593"/>
                </a:lnTo>
                <a:lnTo>
                  <a:pt x="465" y="568"/>
                </a:lnTo>
                <a:lnTo>
                  <a:pt x="466" y="530"/>
                </a:lnTo>
                <a:lnTo>
                  <a:pt x="467" y="507"/>
                </a:lnTo>
                <a:lnTo>
                  <a:pt x="467" y="517"/>
                </a:lnTo>
                <a:lnTo>
                  <a:pt x="468" y="552"/>
                </a:lnTo>
                <a:lnTo>
                  <a:pt x="469" y="585"/>
                </a:lnTo>
                <a:lnTo>
                  <a:pt x="470" y="599"/>
                </a:lnTo>
                <a:lnTo>
                  <a:pt x="470" y="599"/>
                </a:lnTo>
                <a:lnTo>
                  <a:pt x="471" y="596"/>
                </a:lnTo>
                <a:lnTo>
                  <a:pt x="472" y="589"/>
                </a:lnTo>
                <a:lnTo>
                  <a:pt x="473" y="584"/>
                </a:lnTo>
                <a:lnTo>
                  <a:pt x="473" y="584"/>
                </a:lnTo>
                <a:lnTo>
                  <a:pt x="474" y="590"/>
                </a:lnTo>
                <a:lnTo>
                  <a:pt x="475" y="596"/>
                </a:lnTo>
                <a:lnTo>
                  <a:pt x="476" y="600"/>
                </a:lnTo>
                <a:lnTo>
                  <a:pt x="476" y="600"/>
                </a:lnTo>
                <a:lnTo>
                  <a:pt x="477" y="600"/>
                </a:lnTo>
                <a:lnTo>
                  <a:pt x="478" y="600"/>
                </a:lnTo>
                <a:lnTo>
                  <a:pt x="479" y="600"/>
                </a:lnTo>
                <a:lnTo>
                  <a:pt x="479" y="600"/>
                </a:lnTo>
                <a:lnTo>
                  <a:pt x="480" y="600"/>
                </a:lnTo>
                <a:lnTo>
                  <a:pt x="481" y="600"/>
                </a:lnTo>
                <a:lnTo>
                  <a:pt x="482" y="600"/>
                </a:lnTo>
                <a:lnTo>
                  <a:pt x="541" y="600"/>
                </a:lnTo>
                <a:lnTo>
                  <a:pt x="541" y="600"/>
                </a:lnTo>
                <a:lnTo>
                  <a:pt x="542" y="600"/>
                </a:lnTo>
                <a:lnTo>
                  <a:pt x="543" y="600"/>
                </a:lnTo>
                <a:lnTo>
                  <a:pt x="544" y="600"/>
                </a:lnTo>
                <a:lnTo>
                  <a:pt x="544" y="600"/>
                </a:lnTo>
                <a:lnTo>
                  <a:pt x="545" y="600"/>
                </a:lnTo>
                <a:lnTo>
                  <a:pt x="546" y="600"/>
                </a:lnTo>
                <a:lnTo>
                  <a:pt x="547" y="600"/>
                </a:lnTo>
                <a:lnTo>
                  <a:pt x="547" y="600"/>
                </a:lnTo>
                <a:lnTo>
                  <a:pt x="548" y="600"/>
                </a:lnTo>
                <a:lnTo>
                  <a:pt x="549" y="600"/>
                </a:lnTo>
                <a:lnTo>
                  <a:pt x="550" y="600"/>
                </a:lnTo>
                <a:lnTo>
                  <a:pt x="550" y="600"/>
                </a:lnTo>
                <a:lnTo>
                  <a:pt x="613" y="600"/>
                </a:lnTo>
                <a:lnTo>
                  <a:pt x="614" y="600"/>
                </a:lnTo>
                <a:lnTo>
                  <a:pt x="615" y="600"/>
                </a:lnTo>
                <a:lnTo>
                  <a:pt x="615" y="600"/>
                </a:lnTo>
                <a:lnTo>
                  <a:pt x="616" y="600"/>
                </a:lnTo>
                <a:lnTo>
                  <a:pt x="617" y="600"/>
                </a:lnTo>
                <a:lnTo>
                  <a:pt x="618" y="600"/>
                </a:lnTo>
                <a:lnTo>
                  <a:pt x="618" y="600"/>
                </a:lnTo>
                <a:lnTo>
                  <a:pt x="619" y="600"/>
                </a:lnTo>
                <a:lnTo>
                  <a:pt x="620" y="600"/>
                </a:lnTo>
                <a:lnTo>
                  <a:pt x="620" y="600"/>
                </a:lnTo>
                <a:lnTo>
                  <a:pt x="621" y="600"/>
                </a:lnTo>
                <a:lnTo>
                  <a:pt x="622" y="600"/>
                </a:lnTo>
                <a:lnTo>
                  <a:pt x="623" y="600"/>
                </a:lnTo>
                <a:lnTo>
                  <a:pt x="627" y="600"/>
                </a:lnTo>
                <a:lnTo>
                  <a:pt x="628" y="600"/>
                </a:lnTo>
                <a:lnTo>
                  <a:pt x="629" y="600"/>
                </a:lnTo>
                <a:lnTo>
                  <a:pt x="630" y="600"/>
                </a:lnTo>
                <a:lnTo>
                  <a:pt x="630" y="600"/>
                </a:lnTo>
                <a:lnTo>
                  <a:pt x="631" y="600"/>
                </a:lnTo>
                <a:lnTo>
                  <a:pt x="632" y="600"/>
                </a:lnTo>
                <a:lnTo>
                  <a:pt x="632" y="599"/>
                </a:lnTo>
                <a:lnTo>
                  <a:pt x="633" y="596"/>
                </a:lnTo>
                <a:lnTo>
                  <a:pt x="634" y="590"/>
                </a:lnTo>
                <a:lnTo>
                  <a:pt x="635" y="584"/>
                </a:lnTo>
                <a:lnTo>
                  <a:pt x="636" y="584"/>
                </a:lnTo>
                <a:lnTo>
                  <a:pt x="636" y="590"/>
                </a:lnTo>
                <a:lnTo>
                  <a:pt x="637" y="596"/>
                </a:lnTo>
                <a:lnTo>
                  <a:pt x="638" y="600"/>
                </a:lnTo>
                <a:lnTo>
                  <a:pt x="639" y="600"/>
                </a:lnTo>
                <a:lnTo>
                  <a:pt x="639" y="599"/>
                </a:lnTo>
                <a:lnTo>
                  <a:pt x="640" y="598"/>
                </a:lnTo>
                <a:lnTo>
                  <a:pt x="641" y="596"/>
                </a:lnTo>
                <a:lnTo>
                  <a:pt x="641" y="596"/>
                </a:lnTo>
                <a:lnTo>
                  <a:pt x="642" y="597"/>
                </a:lnTo>
                <a:lnTo>
                  <a:pt x="643" y="599"/>
                </a:lnTo>
                <a:lnTo>
                  <a:pt x="644" y="600"/>
                </a:lnTo>
                <a:lnTo>
                  <a:pt x="644" y="600"/>
                </a:lnTo>
                <a:lnTo>
                  <a:pt x="645" y="600"/>
                </a:lnTo>
                <a:lnTo>
                  <a:pt x="646" y="600"/>
                </a:lnTo>
                <a:lnTo>
                  <a:pt x="647" y="599"/>
                </a:lnTo>
                <a:lnTo>
                  <a:pt x="648" y="599"/>
                </a:lnTo>
                <a:lnTo>
                  <a:pt x="648" y="599"/>
                </a:lnTo>
                <a:lnTo>
                  <a:pt x="649" y="600"/>
                </a:lnTo>
                <a:lnTo>
                  <a:pt x="650" y="600"/>
                </a:lnTo>
                <a:lnTo>
                  <a:pt x="650" y="600"/>
                </a:lnTo>
                <a:lnTo>
                  <a:pt x="651" y="600"/>
                </a:lnTo>
                <a:lnTo>
                  <a:pt x="652" y="600"/>
                </a:lnTo>
                <a:lnTo>
                  <a:pt x="653" y="600"/>
                </a:lnTo>
                <a:lnTo>
                  <a:pt x="653" y="600"/>
                </a:lnTo>
                <a:lnTo>
                  <a:pt x="790" y="600"/>
                </a:lnTo>
                <a:lnTo>
                  <a:pt x="790" y="600"/>
                </a:lnTo>
                <a:lnTo>
                  <a:pt x="791" y="600"/>
                </a:lnTo>
                <a:lnTo>
                  <a:pt x="792" y="600"/>
                </a:lnTo>
                <a:lnTo>
                  <a:pt x="793" y="600"/>
                </a:lnTo>
                <a:lnTo>
                  <a:pt x="793" y="600"/>
                </a:lnTo>
                <a:lnTo>
                  <a:pt x="794" y="600"/>
                </a:lnTo>
                <a:lnTo>
                  <a:pt x="795" y="600"/>
                </a:lnTo>
                <a:lnTo>
                  <a:pt x="796" y="600"/>
                </a:lnTo>
                <a:lnTo>
                  <a:pt x="796" y="600"/>
                </a:lnTo>
                <a:lnTo>
                  <a:pt x="797" y="600"/>
                </a:lnTo>
                <a:lnTo>
                  <a:pt x="798" y="600"/>
                </a:lnTo>
                <a:lnTo>
                  <a:pt x="799" y="600"/>
                </a:lnTo>
                <a:lnTo>
                  <a:pt x="799" y="600"/>
                </a:lnTo>
                <a:lnTo>
                  <a:pt x="800" y="600"/>
                </a:lnTo>
                <a:lnTo>
                  <a:pt x="801" y="600"/>
                </a:lnTo>
                <a:lnTo>
                  <a:pt x="802" y="600"/>
                </a:lnTo>
                <a:lnTo>
                  <a:pt x="802" y="599"/>
                </a:lnTo>
                <a:lnTo>
                  <a:pt x="803" y="598"/>
                </a:lnTo>
                <a:lnTo>
                  <a:pt x="804" y="598"/>
                </a:lnTo>
                <a:lnTo>
                  <a:pt x="805" y="599"/>
                </a:lnTo>
                <a:lnTo>
                  <a:pt x="805" y="600"/>
                </a:lnTo>
                <a:lnTo>
                  <a:pt x="806" y="600"/>
                </a:lnTo>
                <a:lnTo>
                  <a:pt x="807" y="600"/>
                </a:lnTo>
                <a:lnTo>
                  <a:pt x="808" y="600"/>
                </a:lnTo>
                <a:lnTo>
                  <a:pt x="808" y="600"/>
                </a:lnTo>
                <a:lnTo>
                  <a:pt x="809" y="600"/>
                </a:lnTo>
                <a:lnTo>
                  <a:pt x="810" y="600"/>
                </a:lnTo>
                <a:lnTo>
                  <a:pt x="811" y="600"/>
                </a:lnTo>
                <a:lnTo>
                  <a:pt x="811" y="600"/>
                </a:lnTo>
                <a:lnTo>
                  <a:pt x="812" y="600"/>
                </a:lnTo>
                <a:lnTo>
                  <a:pt x="813" y="600"/>
                </a:lnTo>
                <a:lnTo>
                  <a:pt x="814" y="600"/>
                </a:lnTo>
                <a:lnTo>
                  <a:pt x="814" y="600"/>
                </a:lnTo>
                <a:lnTo>
                  <a:pt x="896" y="600"/>
                </a:lnTo>
              </a:path>
            </a:pathLst>
          </a:custGeom>
          <a:noFill/>
          <a:ln w="19050"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8862" name="Rectangle 14"/>
          <p:cNvSpPr>
            <a:spLocks noChangeArrowheads="1"/>
          </p:cNvSpPr>
          <p:nvPr/>
        </p:nvSpPr>
        <p:spPr bwMode="auto">
          <a:xfrm rot="-5400000">
            <a:off x="1545431" y="2324894"/>
            <a:ext cx="773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lIns="0" tIns="0" rIns="0" bIns="0">
            <a:spAutoFit/>
          </a:bodyPr>
          <a:lstStyle/>
          <a:p>
            <a:pPr eaLnBrk="0" hangingPunct="0"/>
            <a:r>
              <a:rPr lang="en-US" altLang="cs-CZ" sz="1400" b="1">
                <a:solidFill>
                  <a:srgbClr val="FF0000"/>
                </a:solidFill>
                <a:latin typeface="Arial" panose="020B0604020202020204" pitchFamily="34" charset="0"/>
              </a:rPr>
              <a:t>R=60,000</a:t>
            </a:r>
          </a:p>
        </p:txBody>
      </p:sp>
      <p:grpSp>
        <p:nvGrpSpPr>
          <p:cNvPr id="78863" name="Group 15"/>
          <p:cNvGrpSpPr>
            <a:grpSpLocks/>
          </p:cNvGrpSpPr>
          <p:nvPr/>
        </p:nvGrpSpPr>
        <p:grpSpPr bwMode="auto">
          <a:xfrm>
            <a:off x="469900" y="5762625"/>
            <a:ext cx="5976938" cy="369888"/>
            <a:chOff x="296" y="3630"/>
            <a:chExt cx="3765" cy="233"/>
          </a:xfrm>
        </p:grpSpPr>
        <p:sp>
          <p:nvSpPr>
            <p:cNvPr id="78864" name="Rectangle 16"/>
            <p:cNvSpPr>
              <a:spLocks noChangeArrowheads="1"/>
            </p:cNvSpPr>
            <p:nvPr/>
          </p:nvSpPr>
          <p:spPr bwMode="auto">
            <a:xfrm>
              <a:off x="853"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516.8</a:t>
              </a:r>
              <a:endParaRPr lang="en-US" altLang="cs-CZ">
                <a:latin typeface="Times" panose="02020603050405020304" pitchFamily="18" charset="0"/>
              </a:endParaRPr>
            </a:p>
          </p:txBody>
        </p:sp>
        <p:sp>
          <p:nvSpPr>
            <p:cNvPr id="78865" name="Rectangle 17"/>
            <p:cNvSpPr>
              <a:spLocks noChangeArrowheads="1"/>
            </p:cNvSpPr>
            <p:nvPr/>
          </p:nvSpPr>
          <p:spPr bwMode="auto">
            <a:xfrm>
              <a:off x="1129"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517.0</a:t>
              </a:r>
              <a:endParaRPr lang="en-US" altLang="cs-CZ">
                <a:latin typeface="Times" panose="02020603050405020304" pitchFamily="18" charset="0"/>
              </a:endParaRPr>
            </a:p>
          </p:txBody>
        </p:sp>
        <p:sp>
          <p:nvSpPr>
            <p:cNvPr id="78866" name="Rectangle 18"/>
            <p:cNvSpPr>
              <a:spLocks noChangeArrowheads="1"/>
            </p:cNvSpPr>
            <p:nvPr/>
          </p:nvSpPr>
          <p:spPr bwMode="auto">
            <a:xfrm>
              <a:off x="1403"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517.2</a:t>
              </a:r>
              <a:endParaRPr lang="en-US" altLang="cs-CZ">
                <a:latin typeface="Times" panose="02020603050405020304" pitchFamily="18" charset="0"/>
              </a:endParaRPr>
            </a:p>
          </p:txBody>
        </p:sp>
        <p:sp>
          <p:nvSpPr>
            <p:cNvPr id="78867" name="Rectangle 19"/>
            <p:cNvSpPr>
              <a:spLocks noChangeArrowheads="1"/>
            </p:cNvSpPr>
            <p:nvPr/>
          </p:nvSpPr>
          <p:spPr bwMode="auto">
            <a:xfrm>
              <a:off x="1679"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517.4</a:t>
              </a:r>
              <a:endParaRPr lang="en-US" altLang="cs-CZ">
                <a:latin typeface="Times" panose="02020603050405020304" pitchFamily="18" charset="0"/>
              </a:endParaRPr>
            </a:p>
          </p:txBody>
        </p:sp>
        <p:sp>
          <p:nvSpPr>
            <p:cNvPr id="78868" name="Rectangle 20"/>
            <p:cNvSpPr>
              <a:spLocks noChangeArrowheads="1"/>
            </p:cNvSpPr>
            <p:nvPr/>
          </p:nvSpPr>
          <p:spPr bwMode="auto">
            <a:xfrm>
              <a:off x="1956"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517.6</a:t>
              </a:r>
              <a:endParaRPr lang="en-US" altLang="cs-CZ">
                <a:latin typeface="Times" panose="02020603050405020304" pitchFamily="18" charset="0"/>
              </a:endParaRPr>
            </a:p>
          </p:txBody>
        </p:sp>
        <p:sp>
          <p:nvSpPr>
            <p:cNvPr id="78869" name="Rectangle 21"/>
            <p:cNvSpPr>
              <a:spLocks noChangeArrowheads="1"/>
            </p:cNvSpPr>
            <p:nvPr/>
          </p:nvSpPr>
          <p:spPr bwMode="auto">
            <a:xfrm>
              <a:off x="2231"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517.8</a:t>
              </a:r>
              <a:endParaRPr lang="en-US" altLang="cs-CZ">
                <a:latin typeface="Times" panose="02020603050405020304" pitchFamily="18" charset="0"/>
              </a:endParaRPr>
            </a:p>
          </p:txBody>
        </p:sp>
        <p:sp>
          <p:nvSpPr>
            <p:cNvPr id="78870" name="Rectangle 22"/>
            <p:cNvSpPr>
              <a:spLocks noChangeArrowheads="1"/>
            </p:cNvSpPr>
            <p:nvPr/>
          </p:nvSpPr>
          <p:spPr bwMode="auto">
            <a:xfrm>
              <a:off x="2507"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518.0</a:t>
              </a:r>
              <a:endParaRPr lang="en-US" altLang="cs-CZ">
                <a:latin typeface="Times" panose="02020603050405020304" pitchFamily="18" charset="0"/>
              </a:endParaRPr>
            </a:p>
          </p:txBody>
        </p:sp>
        <p:sp>
          <p:nvSpPr>
            <p:cNvPr id="78871" name="Rectangle 23"/>
            <p:cNvSpPr>
              <a:spLocks noChangeArrowheads="1"/>
            </p:cNvSpPr>
            <p:nvPr/>
          </p:nvSpPr>
          <p:spPr bwMode="auto">
            <a:xfrm>
              <a:off x="2782"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518.2</a:t>
              </a:r>
              <a:endParaRPr lang="en-US" altLang="cs-CZ">
                <a:latin typeface="Times" panose="02020603050405020304" pitchFamily="18" charset="0"/>
              </a:endParaRPr>
            </a:p>
          </p:txBody>
        </p:sp>
        <p:sp>
          <p:nvSpPr>
            <p:cNvPr id="78872" name="Rectangle 24"/>
            <p:cNvSpPr>
              <a:spLocks noChangeArrowheads="1"/>
            </p:cNvSpPr>
            <p:nvPr/>
          </p:nvSpPr>
          <p:spPr bwMode="auto">
            <a:xfrm>
              <a:off x="3057" y="3694"/>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518.4</a:t>
              </a:r>
              <a:endParaRPr lang="en-US" altLang="cs-CZ">
                <a:latin typeface="Times" panose="02020603050405020304" pitchFamily="18" charset="0"/>
              </a:endParaRPr>
            </a:p>
          </p:txBody>
        </p:sp>
        <p:sp>
          <p:nvSpPr>
            <p:cNvPr id="78873" name="Rectangle 25"/>
            <p:cNvSpPr>
              <a:spLocks noChangeArrowheads="1"/>
            </p:cNvSpPr>
            <p:nvPr/>
          </p:nvSpPr>
          <p:spPr bwMode="auto">
            <a:xfrm>
              <a:off x="1951" y="3776"/>
              <a:ext cx="11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m/z</a:t>
              </a:r>
              <a:endParaRPr lang="en-US" altLang="cs-CZ">
                <a:latin typeface="Times" panose="02020603050405020304" pitchFamily="18" charset="0"/>
              </a:endParaRPr>
            </a:p>
          </p:txBody>
        </p:sp>
        <p:sp>
          <p:nvSpPr>
            <p:cNvPr id="78874" name="Line 26"/>
            <p:cNvSpPr>
              <a:spLocks noChangeShapeType="1"/>
            </p:cNvSpPr>
            <p:nvPr/>
          </p:nvSpPr>
          <p:spPr bwMode="auto">
            <a:xfrm>
              <a:off x="352" y="3631"/>
              <a:ext cx="3679"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75" name="Line 27"/>
            <p:cNvSpPr>
              <a:spLocks noChangeShapeType="1"/>
            </p:cNvSpPr>
            <p:nvPr/>
          </p:nvSpPr>
          <p:spPr bwMode="auto">
            <a:xfrm>
              <a:off x="716"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76" name="Line 28"/>
            <p:cNvSpPr>
              <a:spLocks noChangeShapeType="1"/>
            </p:cNvSpPr>
            <p:nvPr/>
          </p:nvSpPr>
          <p:spPr bwMode="auto">
            <a:xfrm>
              <a:off x="786"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77" name="Line 29"/>
            <p:cNvSpPr>
              <a:spLocks noChangeShapeType="1"/>
            </p:cNvSpPr>
            <p:nvPr/>
          </p:nvSpPr>
          <p:spPr bwMode="auto">
            <a:xfrm>
              <a:off x="856" y="3631"/>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78" name="Line 30"/>
            <p:cNvSpPr>
              <a:spLocks noChangeShapeType="1"/>
            </p:cNvSpPr>
            <p:nvPr/>
          </p:nvSpPr>
          <p:spPr bwMode="auto">
            <a:xfrm>
              <a:off x="1270"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79" name="Line 31"/>
            <p:cNvSpPr>
              <a:spLocks noChangeShapeType="1"/>
            </p:cNvSpPr>
            <p:nvPr/>
          </p:nvSpPr>
          <p:spPr bwMode="auto">
            <a:xfrm>
              <a:off x="1339"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0" name="Line 32"/>
            <p:cNvSpPr>
              <a:spLocks noChangeShapeType="1"/>
            </p:cNvSpPr>
            <p:nvPr/>
          </p:nvSpPr>
          <p:spPr bwMode="auto">
            <a:xfrm>
              <a:off x="1406" y="3631"/>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1" name="Line 33"/>
            <p:cNvSpPr>
              <a:spLocks noChangeShapeType="1"/>
            </p:cNvSpPr>
            <p:nvPr/>
          </p:nvSpPr>
          <p:spPr bwMode="auto">
            <a:xfrm>
              <a:off x="1545"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2" name="Line 34"/>
            <p:cNvSpPr>
              <a:spLocks noChangeShapeType="1"/>
            </p:cNvSpPr>
            <p:nvPr/>
          </p:nvSpPr>
          <p:spPr bwMode="auto">
            <a:xfrm>
              <a:off x="1614"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3" name="Line 35"/>
            <p:cNvSpPr>
              <a:spLocks noChangeShapeType="1"/>
            </p:cNvSpPr>
            <p:nvPr/>
          </p:nvSpPr>
          <p:spPr bwMode="auto">
            <a:xfrm>
              <a:off x="1684"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4" name="Line 36"/>
            <p:cNvSpPr>
              <a:spLocks noChangeShapeType="1"/>
            </p:cNvSpPr>
            <p:nvPr/>
          </p:nvSpPr>
          <p:spPr bwMode="auto">
            <a:xfrm>
              <a:off x="1820"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5" name="Line 37"/>
            <p:cNvSpPr>
              <a:spLocks noChangeShapeType="1"/>
            </p:cNvSpPr>
            <p:nvPr/>
          </p:nvSpPr>
          <p:spPr bwMode="auto">
            <a:xfrm>
              <a:off x="1890"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6" name="Line 38"/>
            <p:cNvSpPr>
              <a:spLocks noChangeShapeType="1"/>
            </p:cNvSpPr>
            <p:nvPr/>
          </p:nvSpPr>
          <p:spPr bwMode="auto">
            <a:xfrm>
              <a:off x="1959"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7" name="Line 39"/>
            <p:cNvSpPr>
              <a:spLocks noChangeShapeType="1"/>
            </p:cNvSpPr>
            <p:nvPr/>
          </p:nvSpPr>
          <p:spPr bwMode="auto">
            <a:xfrm>
              <a:off x="2095" y="3631"/>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8" name="Line 40"/>
            <p:cNvSpPr>
              <a:spLocks noChangeShapeType="1"/>
            </p:cNvSpPr>
            <p:nvPr/>
          </p:nvSpPr>
          <p:spPr bwMode="auto">
            <a:xfrm>
              <a:off x="2165" y="3631"/>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89" name="Line 41"/>
            <p:cNvSpPr>
              <a:spLocks noChangeShapeType="1"/>
            </p:cNvSpPr>
            <p:nvPr/>
          </p:nvSpPr>
          <p:spPr bwMode="auto">
            <a:xfrm>
              <a:off x="2234"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0" name="Line 42"/>
            <p:cNvSpPr>
              <a:spLocks noChangeShapeType="1"/>
            </p:cNvSpPr>
            <p:nvPr/>
          </p:nvSpPr>
          <p:spPr bwMode="auto">
            <a:xfrm>
              <a:off x="2374" y="3631"/>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1" name="Line 43"/>
            <p:cNvSpPr>
              <a:spLocks noChangeShapeType="1"/>
            </p:cNvSpPr>
            <p:nvPr/>
          </p:nvSpPr>
          <p:spPr bwMode="auto">
            <a:xfrm>
              <a:off x="2440" y="3631"/>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2" name="Line 44"/>
            <p:cNvSpPr>
              <a:spLocks noChangeShapeType="1"/>
            </p:cNvSpPr>
            <p:nvPr/>
          </p:nvSpPr>
          <p:spPr bwMode="auto">
            <a:xfrm>
              <a:off x="2509"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3" name="Line 45"/>
            <p:cNvSpPr>
              <a:spLocks noChangeShapeType="1"/>
            </p:cNvSpPr>
            <p:nvPr/>
          </p:nvSpPr>
          <p:spPr bwMode="auto">
            <a:xfrm>
              <a:off x="2649" y="3631"/>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4" name="Line 46"/>
            <p:cNvSpPr>
              <a:spLocks noChangeShapeType="1"/>
            </p:cNvSpPr>
            <p:nvPr/>
          </p:nvSpPr>
          <p:spPr bwMode="auto">
            <a:xfrm>
              <a:off x="2718" y="3631"/>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78895" name="Group 47"/>
            <p:cNvGrpSpPr>
              <a:grpSpLocks/>
            </p:cNvGrpSpPr>
            <p:nvPr/>
          </p:nvGrpSpPr>
          <p:grpSpPr bwMode="auto">
            <a:xfrm>
              <a:off x="925" y="3631"/>
              <a:ext cx="276" cy="63"/>
              <a:chOff x="925" y="3852"/>
              <a:chExt cx="276" cy="69"/>
            </a:xfrm>
          </p:grpSpPr>
          <p:sp>
            <p:nvSpPr>
              <p:cNvPr id="78896" name="Line 48"/>
              <p:cNvSpPr>
                <a:spLocks noChangeShapeType="1"/>
              </p:cNvSpPr>
              <p:nvPr/>
            </p:nvSpPr>
            <p:spPr bwMode="auto">
              <a:xfrm>
                <a:off x="995"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7" name="Line 49"/>
              <p:cNvSpPr>
                <a:spLocks noChangeShapeType="1"/>
              </p:cNvSpPr>
              <p:nvPr/>
            </p:nvSpPr>
            <p:spPr bwMode="auto">
              <a:xfrm>
                <a:off x="1061"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8" name="Line 50"/>
              <p:cNvSpPr>
                <a:spLocks noChangeShapeType="1"/>
              </p:cNvSpPr>
              <p:nvPr/>
            </p:nvSpPr>
            <p:spPr bwMode="auto">
              <a:xfrm>
                <a:off x="1131" y="3852"/>
                <a:ext cx="0"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899" name="Line 51"/>
              <p:cNvSpPr>
                <a:spLocks noChangeShapeType="1"/>
              </p:cNvSpPr>
              <p:nvPr/>
            </p:nvSpPr>
            <p:spPr bwMode="auto">
              <a:xfrm>
                <a:off x="925" y="3852"/>
                <a:ext cx="1"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00" name="Line 52"/>
              <p:cNvSpPr>
                <a:spLocks noChangeShapeType="1"/>
              </p:cNvSpPr>
              <p:nvPr/>
            </p:nvSpPr>
            <p:spPr bwMode="auto">
              <a:xfrm>
                <a:off x="1201" y="3852"/>
                <a:ext cx="0"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78901" name="Line 53"/>
            <p:cNvSpPr>
              <a:spLocks noChangeShapeType="1"/>
            </p:cNvSpPr>
            <p:nvPr/>
          </p:nvSpPr>
          <p:spPr bwMode="auto">
            <a:xfrm>
              <a:off x="1476" y="3631"/>
              <a:ext cx="0"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02" name="Line 54"/>
            <p:cNvSpPr>
              <a:spLocks noChangeShapeType="1"/>
            </p:cNvSpPr>
            <p:nvPr/>
          </p:nvSpPr>
          <p:spPr bwMode="auto">
            <a:xfrm>
              <a:off x="1751" y="3631"/>
              <a:ext cx="0"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03" name="Line 55"/>
            <p:cNvSpPr>
              <a:spLocks noChangeShapeType="1"/>
            </p:cNvSpPr>
            <p:nvPr/>
          </p:nvSpPr>
          <p:spPr bwMode="auto">
            <a:xfrm>
              <a:off x="2029" y="3631"/>
              <a:ext cx="0"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04" name="Line 56"/>
            <p:cNvSpPr>
              <a:spLocks noChangeShapeType="1"/>
            </p:cNvSpPr>
            <p:nvPr/>
          </p:nvSpPr>
          <p:spPr bwMode="auto">
            <a:xfrm>
              <a:off x="2304" y="3631"/>
              <a:ext cx="0"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05" name="Line 57"/>
            <p:cNvSpPr>
              <a:spLocks noChangeShapeType="1"/>
            </p:cNvSpPr>
            <p:nvPr/>
          </p:nvSpPr>
          <p:spPr bwMode="auto">
            <a:xfrm>
              <a:off x="2579" y="3631"/>
              <a:ext cx="1"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78906" name="Group 58"/>
            <p:cNvGrpSpPr>
              <a:grpSpLocks/>
            </p:cNvGrpSpPr>
            <p:nvPr/>
          </p:nvGrpSpPr>
          <p:grpSpPr bwMode="auto">
            <a:xfrm>
              <a:off x="2784" y="3631"/>
              <a:ext cx="485" cy="63"/>
              <a:chOff x="2784" y="3852"/>
              <a:chExt cx="485" cy="69"/>
            </a:xfrm>
          </p:grpSpPr>
          <p:sp>
            <p:nvSpPr>
              <p:cNvPr id="78907" name="Line 59"/>
              <p:cNvSpPr>
                <a:spLocks noChangeShapeType="1"/>
              </p:cNvSpPr>
              <p:nvPr/>
            </p:nvSpPr>
            <p:spPr bwMode="auto">
              <a:xfrm>
                <a:off x="2784"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08" name="Line 60"/>
              <p:cNvSpPr>
                <a:spLocks noChangeShapeType="1"/>
              </p:cNvSpPr>
              <p:nvPr/>
            </p:nvSpPr>
            <p:spPr bwMode="auto">
              <a:xfrm>
                <a:off x="2923"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09" name="Line 61"/>
              <p:cNvSpPr>
                <a:spLocks noChangeShapeType="1"/>
              </p:cNvSpPr>
              <p:nvPr/>
            </p:nvSpPr>
            <p:spPr bwMode="auto">
              <a:xfrm>
                <a:off x="2993" y="3852"/>
                <a:ext cx="0"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0" name="Line 62"/>
              <p:cNvSpPr>
                <a:spLocks noChangeShapeType="1"/>
              </p:cNvSpPr>
              <p:nvPr/>
            </p:nvSpPr>
            <p:spPr bwMode="auto">
              <a:xfrm>
                <a:off x="3063" y="3852"/>
                <a:ext cx="0"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1" name="Line 63"/>
              <p:cNvSpPr>
                <a:spLocks noChangeShapeType="1"/>
              </p:cNvSpPr>
              <p:nvPr/>
            </p:nvSpPr>
            <p:spPr bwMode="auto">
              <a:xfrm>
                <a:off x="3198"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2" name="Line 64"/>
              <p:cNvSpPr>
                <a:spLocks noChangeShapeType="1"/>
              </p:cNvSpPr>
              <p:nvPr/>
            </p:nvSpPr>
            <p:spPr bwMode="auto">
              <a:xfrm>
                <a:off x="3268"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3" name="Line 65"/>
              <p:cNvSpPr>
                <a:spLocks noChangeShapeType="1"/>
              </p:cNvSpPr>
              <p:nvPr/>
            </p:nvSpPr>
            <p:spPr bwMode="auto">
              <a:xfrm>
                <a:off x="2854" y="3852"/>
                <a:ext cx="1"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4" name="Line 66"/>
              <p:cNvSpPr>
                <a:spLocks noChangeShapeType="1"/>
              </p:cNvSpPr>
              <p:nvPr/>
            </p:nvSpPr>
            <p:spPr bwMode="auto">
              <a:xfrm>
                <a:off x="3129" y="3852"/>
                <a:ext cx="1"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78915" name="Line 67"/>
            <p:cNvSpPr>
              <a:spLocks noChangeShapeType="1"/>
            </p:cNvSpPr>
            <p:nvPr/>
          </p:nvSpPr>
          <p:spPr bwMode="auto">
            <a:xfrm>
              <a:off x="3340" y="3633"/>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6" name="Line 68"/>
            <p:cNvSpPr>
              <a:spLocks noChangeShapeType="1"/>
            </p:cNvSpPr>
            <p:nvPr/>
          </p:nvSpPr>
          <p:spPr bwMode="auto">
            <a:xfrm>
              <a:off x="3479" y="3633"/>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7" name="Line 69"/>
            <p:cNvSpPr>
              <a:spLocks noChangeShapeType="1"/>
            </p:cNvSpPr>
            <p:nvPr/>
          </p:nvSpPr>
          <p:spPr bwMode="auto">
            <a:xfrm>
              <a:off x="3549" y="3633"/>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18" name="Line 70"/>
            <p:cNvSpPr>
              <a:spLocks noChangeShapeType="1"/>
            </p:cNvSpPr>
            <p:nvPr/>
          </p:nvSpPr>
          <p:spPr bwMode="auto">
            <a:xfrm>
              <a:off x="3410" y="3633"/>
              <a:ext cx="1"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78919" name="Group 71"/>
            <p:cNvGrpSpPr>
              <a:grpSpLocks/>
            </p:cNvGrpSpPr>
            <p:nvPr/>
          </p:nvGrpSpPr>
          <p:grpSpPr bwMode="auto">
            <a:xfrm>
              <a:off x="3619" y="3633"/>
              <a:ext cx="206" cy="63"/>
              <a:chOff x="3619" y="3854"/>
              <a:chExt cx="206" cy="69"/>
            </a:xfrm>
          </p:grpSpPr>
          <p:sp>
            <p:nvSpPr>
              <p:cNvPr id="78920" name="Line 72"/>
              <p:cNvSpPr>
                <a:spLocks noChangeShapeType="1"/>
              </p:cNvSpPr>
              <p:nvPr/>
            </p:nvSpPr>
            <p:spPr bwMode="auto">
              <a:xfrm>
                <a:off x="3619" y="3854"/>
                <a:ext cx="0"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21" name="Line 73"/>
              <p:cNvSpPr>
                <a:spLocks noChangeShapeType="1"/>
              </p:cNvSpPr>
              <p:nvPr/>
            </p:nvSpPr>
            <p:spPr bwMode="auto">
              <a:xfrm>
                <a:off x="3754" y="3854"/>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22" name="Line 74"/>
              <p:cNvSpPr>
                <a:spLocks noChangeShapeType="1"/>
              </p:cNvSpPr>
              <p:nvPr/>
            </p:nvSpPr>
            <p:spPr bwMode="auto">
              <a:xfrm>
                <a:off x="3824" y="3854"/>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23" name="Line 75"/>
              <p:cNvSpPr>
                <a:spLocks noChangeShapeType="1"/>
              </p:cNvSpPr>
              <p:nvPr/>
            </p:nvSpPr>
            <p:spPr bwMode="auto">
              <a:xfrm>
                <a:off x="3685" y="3854"/>
                <a:ext cx="1"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78924" name="Line 76"/>
            <p:cNvSpPr>
              <a:spLocks noChangeShapeType="1"/>
            </p:cNvSpPr>
            <p:nvPr/>
          </p:nvSpPr>
          <p:spPr bwMode="auto">
            <a:xfrm>
              <a:off x="3889" y="3633"/>
              <a:ext cx="0"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25" name="Line 77"/>
            <p:cNvSpPr>
              <a:spLocks noChangeShapeType="1"/>
            </p:cNvSpPr>
            <p:nvPr/>
          </p:nvSpPr>
          <p:spPr bwMode="auto">
            <a:xfrm>
              <a:off x="4024" y="3633"/>
              <a:ext cx="1"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26" name="Line 78"/>
            <p:cNvSpPr>
              <a:spLocks noChangeShapeType="1"/>
            </p:cNvSpPr>
            <p:nvPr/>
          </p:nvSpPr>
          <p:spPr bwMode="auto">
            <a:xfrm>
              <a:off x="3955" y="3633"/>
              <a:ext cx="1"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78927" name="Group 79"/>
            <p:cNvGrpSpPr>
              <a:grpSpLocks/>
            </p:cNvGrpSpPr>
            <p:nvPr/>
          </p:nvGrpSpPr>
          <p:grpSpPr bwMode="auto">
            <a:xfrm>
              <a:off x="374" y="3630"/>
              <a:ext cx="276" cy="63"/>
              <a:chOff x="925" y="3852"/>
              <a:chExt cx="276" cy="69"/>
            </a:xfrm>
          </p:grpSpPr>
          <p:sp>
            <p:nvSpPr>
              <p:cNvPr id="78928" name="Line 80"/>
              <p:cNvSpPr>
                <a:spLocks noChangeShapeType="1"/>
              </p:cNvSpPr>
              <p:nvPr/>
            </p:nvSpPr>
            <p:spPr bwMode="auto">
              <a:xfrm>
                <a:off x="995"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29" name="Line 81"/>
              <p:cNvSpPr>
                <a:spLocks noChangeShapeType="1"/>
              </p:cNvSpPr>
              <p:nvPr/>
            </p:nvSpPr>
            <p:spPr bwMode="auto">
              <a:xfrm>
                <a:off x="1061" y="3852"/>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30" name="Line 82"/>
              <p:cNvSpPr>
                <a:spLocks noChangeShapeType="1"/>
              </p:cNvSpPr>
              <p:nvPr/>
            </p:nvSpPr>
            <p:spPr bwMode="auto">
              <a:xfrm>
                <a:off x="1131" y="3852"/>
                <a:ext cx="0"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31" name="Line 83"/>
              <p:cNvSpPr>
                <a:spLocks noChangeShapeType="1"/>
              </p:cNvSpPr>
              <p:nvPr/>
            </p:nvSpPr>
            <p:spPr bwMode="auto">
              <a:xfrm>
                <a:off x="925" y="3852"/>
                <a:ext cx="1"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8932" name="Line 84"/>
              <p:cNvSpPr>
                <a:spLocks noChangeShapeType="1"/>
              </p:cNvSpPr>
              <p:nvPr/>
            </p:nvSpPr>
            <p:spPr bwMode="auto">
              <a:xfrm>
                <a:off x="1201" y="3852"/>
                <a:ext cx="0"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78933" name="Rectangle 85"/>
            <p:cNvSpPr>
              <a:spLocks noChangeArrowheads="1"/>
            </p:cNvSpPr>
            <p:nvPr/>
          </p:nvSpPr>
          <p:spPr bwMode="auto">
            <a:xfrm>
              <a:off x="575" y="3693"/>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516.6</a:t>
              </a:r>
              <a:endParaRPr lang="en-US" altLang="cs-CZ">
                <a:latin typeface="Times" panose="02020603050405020304" pitchFamily="18" charset="0"/>
              </a:endParaRPr>
            </a:p>
          </p:txBody>
        </p:sp>
        <p:sp>
          <p:nvSpPr>
            <p:cNvPr id="78934" name="Rectangle 86"/>
            <p:cNvSpPr>
              <a:spLocks noChangeArrowheads="1"/>
            </p:cNvSpPr>
            <p:nvPr/>
          </p:nvSpPr>
          <p:spPr bwMode="auto">
            <a:xfrm>
              <a:off x="3331" y="3699"/>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518.6</a:t>
              </a:r>
              <a:endParaRPr lang="en-US" altLang="cs-CZ">
                <a:latin typeface="Times" panose="02020603050405020304" pitchFamily="18" charset="0"/>
              </a:endParaRPr>
            </a:p>
          </p:txBody>
        </p:sp>
        <p:sp>
          <p:nvSpPr>
            <p:cNvPr id="78935" name="Rectangle 87"/>
            <p:cNvSpPr>
              <a:spLocks noChangeArrowheads="1"/>
            </p:cNvSpPr>
            <p:nvPr/>
          </p:nvSpPr>
          <p:spPr bwMode="auto">
            <a:xfrm>
              <a:off x="3606" y="3699"/>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518.8</a:t>
              </a:r>
              <a:endParaRPr lang="en-US" altLang="cs-CZ">
                <a:latin typeface="Times" panose="02020603050405020304" pitchFamily="18" charset="0"/>
              </a:endParaRPr>
            </a:p>
          </p:txBody>
        </p:sp>
        <p:sp>
          <p:nvSpPr>
            <p:cNvPr id="78936" name="Rectangle 88"/>
            <p:cNvSpPr>
              <a:spLocks noChangeArrowheads="1"/>
            </p:cNvSpPr>
            <p:nvPr/>
          </p:nvSpPr>
          <p:spPr bwMode="auto">
            <a:xfrm>
              <a:off x="3881" y="3699"/>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519.0</a:t>
              </a:r>
              <a:endParaRPr lang="en-US" altLang="cs-CZ">
                <a:latin typeface="Times" panose="02020603050405020304" pitchFamily="18" charset="0"/>
              </a:endParaRPr>
            </a:p>
          </p:txBody>
        </p:sp>
        <p:sp>
          <p:nvSpPr>
            <p:cNvPr id="78937" name="Rectangle 89"/>
            <p:cNvSpPr>
              <a:spLocks noChangeArrowheads="1"/>
            </p:cNvSpPr>
            <p:nvPr/>
          </p:nvSpPr>
          <p:spPr bwMode="auto">
            <a:xfrm>
              <a:off x="296" y="3699"/>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latin typeface="Arial" panose="020B0604020202020204" pitchFamily="34" charset="0"/>
                </a:rPr>
                <a:t>516.4</a:t>
              </a:r>
              <a:endParaRPr lang="en-US" altLang="cs-CZ">
                <a:latin typeface="Times" panose="02020603050405020304" pitchFamily="18" charset="0"/>
              </a:endParaRPr>
            </a:p>
          </p:txBody>
        </p:sp>
      </p:grpSp>
      <p:sp>
        <p:nvSpPr>
          <p:cNvPr id="78942" name="Text Box 9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90" name="Text Box 517"/>
          <p:cNvSpPr txBox="1">
            <a:spLocks noChangeArrowheads="1"/>
          </p:cNvSpPr>
          <p:nvPr/>
        </p:nvSpPr>
        <p:spPr bwMode="auto">
          <a:xfrm>
            <a:off x="6099175" y="6323013"/>
            <a:ext cx="28578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a:t> with permission Ing. Petr Verner (Thermo)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1"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118790" name="Imagem 1" descr="4.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312988" y="0"/>
            <a:ext cx="451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955816" y="3167390"/>
            <a:ext cx="7103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dirty="0">
                <a:latin typeface="Berlin Sans FB Demi" panose="020E0802020502020306" pitchFamily="34" charset="0"/>
              </a:rPr>
              <a:t>Basic </a:t>
            </a:r>
            <a:r>
              <a:rPr lang="cs-CZ" altLang="cs-CZ" sz="2800" b="1" dirty="0" err="1">
                <a:latin typeface="Berlin Sans FB Demi" panose="020E0802020502020306" pitchFamily="34" charset="0"/>
              </a:rPr>
              <a:t>approaches</a:t>
            </a:r>
            <a:r>
              <a:rPr lang="cs-CZ" altLang="cs-CZ" sz="2800" b="1" dirty="0">
                <a:latin typeface="Berlin Sans FB Demi" panose="020E0802020502020306" pitchFamily="34" charset="0"/>
              </a:rPr>
              <a:t> of data </a:t>
            </a:r>
            <a:r>
              <a:rPr lang="cs-CZ" altLang="cs-CZ" sz="2800" b="1" dirty="0" err="1">
                <a:latin typeface="Berlin Sans FB Demi" panose="020E0802020502020306" pitchFamily="34" charset="0"/>
              </a:rPr>
              <a:t>acquisition</a:t>
            </a:r>
            <a:r>
              <a:rPr lang="cs-CZ" altLang="cs-CZ" sz="2800" b="1" dirty="0">
                <a:latin typeface="Berlin Sans FB Demi" panose="020E0802020502020306" pitchFamily="34" charset="0"/>
              </a:rPr>
              <a:t> in MS</a:t>
            </a:r>
            <a:endParaRPr lang="en-US" altLang="cs-CZ" sz="2800" b="1" dirty="0">
              <a:latin typeface="Berlin Sans FB Demi" panose="020E0802020502020306" pitchFamily="34" charset="0"/>
            </a:endParaRPr>
          </a:p>
        </p:txBody>
      </p:sp>
      <p:grpSp>
        <p:nvGrpSpPr>
          <p:cNvPr id="6" name="Group 1555">
            <a:extLst>
              <a:ext uri="{FF2B5EF4-FFF2-40B4-BE49-F238E27FC236}">
                <a16:creationId xmlns:a16="http://schemas.microsoft.com/office/drawing/2014/main" id="{D510220B-A9E0-4290-9F72-351693674AD4}"/>
              </a:ext>
            </a:extLst>
          </p:cNvPr>
          <p:cNvGrpSpPr>
            <a:grpSpLocks/>
          </p:cNvGrpSpPr>
          <p:nvPr/>
        </p:nvGrpSpPr>
        <p:grpSpPr bwMode="auto">
          <a:xfrm>
            <a:off x="323528" y="332656"/>
            <a:ext cx="3644903" cy="865187"/>
            <a:chOff x="188" y="300"/>
            <a:chExt cx="2296" cy="545"/>
          </a:xfrm>
        </p:grpSpPr>
        <p:pic>
          <p:nvPicPr>
            <p:cNvPr id="7" name="Picture 1556" descr="LOGO">
              <a:extLst>
                <a:ext uri="{FF2B5EF4-FFF2-40B4-BE49-F238E27FC236}">
                  <a16:creationId xmlns:a16="http://schemas.microsoft.com/office/drawing/2014/main" id="{4B323C78-86BE-452C-A786-2E5B12D2D34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a:extLst>
                <a:ext uri="{FF2B5EF4-FFF2-40B4-BE49-F238E27FC236}">
                  <a16:creationId xmlns:a16="http://schemas.microsoft.com/office/drawing/2014/main" id="{2F70E744-5CFB-4945-9E24-C11F1F19545F}"/>
                </a:ext>
              </a:extLst>
            </p:cNvPr>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dirty="0" err="1">
                  <a:latin typeface="Franklin Gothic Medium" panose="020B0603020102020204" pitchFamily="34" charset="0"/>
                </a:rPr>
                <a:t>Functional</a:t>
              </a:r>
              <a:r>
                <a:rPr lang="cs-CZ" altLang="cs-CZ" sz="1400" b="1" dirty="0">
                  <a:latin typeface="Franklin Gothic Medium" panose="020B0603020102020204" pitchFamily="34" charset="0"/>
                </a:rPr>
                <a:t> G</a:t>
              </a:r>
              <a:r>
                <a:rPr lang="en-US" altLang="cs-CZ" sz="1400" b="1" dirty="0" err="1">
                  <a:latin typeface="Franklin Gothic Medium" panose="020B0603020102020204" pitchFamily="34" charset="0"/>
                </a:rPr>
                <a:t>enomi</a:t>
              </a:r>
              <a:r>
                <a:rPr lang="cs-CZ" altLang="cs-CZ" sz="1400" b="1" dirty="0">
                  <a:latin typeface="Franklin Gothic Medium" panose="020B0603020102020204" pitchFamily="34" charset="0"/>
                </a:rPr>
                <a:t>cs</a:t>
              </a:r>
              <a:r>
                <a:rPr lang="en-US" altLang="cs-CZ" sz="1400" b="1" dirty="0">
                  <a:latin typeface="Franklin Gothic Medium" panose="020B0603020102020204" pitchFamily="34" charset="0"/>
                </a:rPr>
                <a:t> a</a:t>
              </a:r>
              <a:r>
                <a:rPr lang="cs-CZ" altLang="cs-CZ" sz="1400" b="1" dirty="0" err="1">
                  <a:latin typeface="Franklin Gothic Medium" panose="020B0603020102020204" pitchFamily="34" charset="0"/>
                </a:rPr>
                <a:t>nd</a:t>
              </a:r>
              <a:r>
                <a:rPr lang="en-US" altLang="cs-CZ" sz="1400" b="1" dirty="0">
                  <a:latin typeface="Franklin Gothic Medium" panose="020B0603020102020204" pitchFamily="34" charset="0"/>
                </a:rPr>
                <a:t> </a:t>
              </a:r>
              <a:r>
                <a:rPr lang="cs-CZ" altLang="cs-CZ" sz="1400" b="1" dirty="0">
                  <a:latin typeface="Franklin Gothic Medium" panose="020B0603020102020204" pitchFamily="34" charset="0"/>
                </a:rPr>
                <a:t>Pro</a:t>
              </a:r>
              <a:r>
                <a:rPr lang="en-US" altLang="cs-CZ" sz="1400" b="1" dirty="0" err="1">
                  <a:latin typeface="Franklin Gothic Medium" panose="020B0603020102020204" pitchFamily="34" charset="0"/>
                </a:rPr>
                <a:t>teomi</a:t>
              </a:r>
              <a:r>
                <a:rPr lang="cs-CZ" altLang="cs-CZ" sz="1400" b="1" dirty="0">
                  <a:latin typeface="Franklin Gothic Medium" panose="020B0603020102020204" pitchFamily="34" charset="0"/>
                </a:rPr>
                <a:t>cs</a:t>
              </a:r>
              <a:endParaRPr lang="en-US" altLang="cs-CZ" sz="1400" b="1" dirty="0">
                <a:latin typeface="Franklin Gothic Medium" panose="020B0603020102020204" pitchFamily="34" charset="0"/>
              </a:endParaRPr>
            </a:p>
            <a:p>
              <a:r>
                <a:rPr lang="en-US" altLang="cs-CZ" sz="1200" dirty="0">
                  <a:latin typeface="Franklin Gothic Medium" panose="020B0603020102020204" pitchFamily="34" charset="0"/>
                </a:rPr>
                <a:t>N</a:t>
              </a:r>
              <a:r>
                <a:rPr lang="cs-CZ" altLang="cs-CZ" sz="1200" dirty="0" err="1">
                  <a:latin typeface="Franklin Gothic Medium" panose="020B0603020102020204" pitchFamily="34" charset="0"/>
                </a:rPr>
                <a:t>ational</a:t>
              </a:r>
              <a:r>
                <a:rPr lang="cs-CZ" altLang="cs-CZ" sz="1200" dirty="0">
                  <a:latin typeface="Franklin Gothic Medium" panose="020B0603020102020204" pitchFamily="34" charset="0"/>
                </a:rPr>
                <a:t> Centre </a:t>
              </a:r>
              <a:r>
                <a:rPr lang="cs-CZ" altLang="cs-CZ" sz="1200" dirty="0" err="1">
                  <a:latin typeface="Franklin Gothic Medium" panose="020B0603020102020204" pitchFamily="34" charset="0"/>
                </a:rPr>
                <a:t>for</a:t>
              </a:r>
              <a:r>
                <a:rPr lang="cs-CZ" altLang="cs-CZ" sz="1200" dirty="0">
                  <a:latin typeface="Franklin Gothic Medium" panose="020B0603020102020204" pitchFamily="34" charset="0"/>
                </a:rPr>
                <a:t> </a:t>
              </a:r>
              <a:r>
                <a:rPr lang="cs-CZ" altLang="cs-CZ" sz="1200" dirty="0" err="1">
                  <a:latin typeface="Franklin Gothic Medium" panose="020B0603020102020204" pitchFamily="34" charset="0"/>
                </a:rPr>
                <a:t>Biomolecular</a:t>
              </a:r>
              <a:r>
                <a:rPr lang="cs-CZ" altLang="cs-CZ" sz="1200" dirty="0">
                  <a:latin typeface="Franklin Gothic Medium" panose="020B0603020102020204" pitchFamily="34" charset="0"/>
                </a:rPr>
                <a:t> Research</a:t>
              </a:r>
              <a:endParaRPr lang="en-US" altLang="cs-CZ" sz="1200" dirty="0">
                <a:latin typeface="Franklin Gothic Medium" panose="020B0603020102020204" pitchFamily="34" charset="0"/>
              </a:endParaRPr>
            </a:p>
            <a:p>
              <a:r>
                <a:rPr lang="cs-CZ" altLang="cs-CZ" sz="1200" dirty="0" err="1">
                  <a:latin typeface="Franklin Gothic Medium" panose="020B0603020102020204" pitchFamily="34" charset="0"/>
                </a:rPr>
                <a:t>Faculty</a:t>
              </a:r>
              <a:r>
                <a:rPr lang="cs-CZ" altLang="cs-CZ" sz="1200" dirty="0">
                  <a:latin typeface="Franklin Gothic Medium" panose="020B0603020102020204" pitchFamily="34" charset="0"/>
                </a:rPr>
                <a:t> of Science </a:t>
              </a:r>
              <a:r>
                <a:rPr lang="en-US" altLang="cs-CZ" sz="1200" dirty="0">
                  <a:latin typeface="Franklin Gothic Medium" panose="020B0603020102020204" pitchFamily="34" charset="0"/>
                </a:rPr>
                <a:t>M</a:t>
              </a:r>
              <a:r>
                <a:rPr lang="cs-CZ" altLang="cs-CZ" sz="1200" dirty="0" err="1">
                  <a:latin typeface="Franklin Gothic Medium" panose="020B0603020102020204" pitchFamily="34" charset="0"/>
                </a:rPr>
                <a:t>asaryk</a:t>
              </a:r>
              <a:r>
                <a:rPr lang="cs-CZ" altLang="cs-CZ" sz="1200" dirty="0">
                  <a:latin typeface="Franklin Gothic Medium" panose="020B0603020102020204" pitchFamily="34" charset="0"/>
                </a:rPr>
                <a:t> </a:t>
              </a:r>
              <a:r>
                <a:rPr lang="en-US" altLang="cs-CZ" sz="1200" dirty="0">
                  <a:latin typeface="Franklin Gothic Medium" panose="020B0603020102020204" pitchFamily="34" charset="0"/>
                </a:rPr>
                <a:t>U</a:t>
              </a:r>
              <a:r>
                <a:rPr lang="cs-CZ" altLang="cs-CZ" sz="1200" dirty="0" err="1">
                  <a:latin typeface="Franklin Gothic Medium" panose="020B0603020102020204" pitchFamily="34" charset="0"/>
                </a:rPr>
                <a:t>niversity</a:t>
              </a:r>
              <a:endParaRPr lang="cs-CZ" altLang="cs-CZ" sz="1200" dirty="0">
                <a:latin typeface="Franklin Gothic Medium" panose="020B0603020102020204" pitchFamily="34" charset="0"/>
              </a:endParaRPr>
            </a:p>
          </p:txBody>
        </p:sp>
      </p:grpSp>
    </p:spTree>
    <p:extLst>
      <p:ext uri="{BB962C8B-B14F-4D97-AF65-F5344CB8AC3E}">
        <p14:creationId xmlns:p14="http://schemas.microsoft.com/office/powerpoint/2010/main" val="183176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6F82638-77ED-4A54-ABCA-AE7EF3AAC714}"/>
              </a:ext>
            </a:extLst>
          </p:cNvPr>
          <p:cNvSpPr txBox="1"/>
          <p:nvPr/>
        </p:nvSpPr>
        <p:spPr>
          <a:xfrm>
            <a:off x="1918797" y="3717032"/>
            <a:ext cx="4977325" cy="461665"/>
          </a:xfrm>
          <a:prstGeom prst="rect">
            <a:avLst/>
          </a:prstGeom>
          <a:noFill/>
        </p:spPr>
        <p:txBody>
          <a:bodyPr wrap="none" rtlCol="0">
            <a:spAutoFit/>
          </a:bodyPr>
          <a:lstStyle/>
          <a:p>
            <a:r>
              <a:rPr lang="cs-CZ" b="1" dirty="0"/>
              <a:t>DIA – Data Independent </a:t>
            </a:r>
            <a:r>
              <a:rPr lang="cs-CZ" b="1" dirty="0" err="1"/>
              <a:t>Acquisition</a:t>
            </a:r>
            <a:endParaRPr lang="cs-CZ" b="1" dirty="0"/>
          </a:p>
        </p:txBody>
      </p:sp>
      <p:sp>
        <p:nvSpPr>
          <p:cNvPr id="4" name="TextovéPole 3">
            <a:extLst>
              <a:ext uri="{FF2B5EF4-FFF2-40B4-BE49-F238E27FC236}">
                <a16:creationId xmlns:a16="http://schemas.microsoft.com/office/drawing/2014/main" id="{281D513A-55DB-4C63-B4B5-A5776310ED8C}"/>
              </a:ext>
            </a:extLst>
          </p:cNvPr>
          <p:cNvSpPr txBox="1"/>
          <p:nvPr/>
        </p:nvSpPr>
        <p:spPr>
          <a:xfrm>
            <a:off x="1949254" y="1700808"/>
            <a:ext cx="4916410" cy="461665"/>
          </a:xfrm>
          <a:prstGeom prst="rect">
            <a:avLst/>
          </a:prstGeom>
          <a:noFill/>
        </p:spPr>
        <p:txBody>
          <a:bodyPr wrap="none" rtlCol="0">
            <a:spAutoFit/>
          </a:bodyPr>
          <a:lstStyle/>
          <a:p>
            <a:r>
              <a:rPr lang="cs-CZ" b="1" dirty="0"/>
              <a:t>DDA – Data </a:t>
            </a:r>
            <a:r>
              <a:rPr lang="cs-CZ" b="1" dirty="0" err="1"/>
              <a:t>Dependent</a:t>
            </a:r>
            <a:r>
              <a:rPr lang="cs-CZ" b="1" dirty="0"/>
              <a:t> </a:t>
            </a:r>
            <a:r>
              <a:rPr lang="cs-CZ" b="1" dirty="0" err="1"/>
              <a:t>Acquisition</a:t>
            </a:r>
            <a:r>
              <a:rPr lang="cs-CZ" b="1" dirty="0"/>
              <a:t> </a:t>
            </a:r>
          </a:p>
        </p:txBody>
      </p:sp>
      <p:sp>
        <p:nvSpPr>
          <p:cNvPr id="5" name="TextovéPole 4">
            <a:extLst>
              <a:ext uri="{FF2B5EF4-FFF2-40B4-BE49-F238E27FC236}">
                <a16:creationId xmlns:a16="http://schemas.microsoft.com/office/drawing/2014/main" id="{09B497C7-D1F3-4B26-8FD2-A1AC6EC9553F}"/>
              </a:ext>
            </a:extLst>
          </p:cNvPr>
          <p:cNvSpPr txBox="1"/>
          <p:nvPr/>
        </p:nvSpPr>
        <p:spPr>
          <a:xfrm>
            <a:off x="1594830" y="2176577"/>
            <a:ext cx="5625258" cy="461665"/>
          </a:xfrm>
          <a:prstGeom prst="rect">
            <a:avLst/>
          </a:prstGeom>
          <a:noFill/>
        </p:spPr>
        <p:txBody>
          <a:bodyPr wrap="none" rtlCol="0">
            <a:spAutoFit/>
          </a:bodyPr>
          <a:lstStyle/>
          <a:p>
            <a:r>
              <a:rPr lang="cs-CZ" dirty="0" err="1">
                <a:solidFill>
                  <a:schemeClr val="accent6"/>
                </a:solidFill>
              </a:rPr>
              <a:t>One</a:t>
            </a:r>
            <a:r>
              <a:rPr lang="cs-CZ" dirty="0">
                <a:solidFill>
                  <a:schemeClr val="accent6"/>
                </a:solidFill>
              </a:rPr>
              <a:t> </a:t>
            </a:r>
            <a:r>
              <a:rPr lang="cs-CZ" dirty="0" err="1">
                <a:solidFill>
                  <a:schemeClr val="accent6"/>
                </a:solidFill>
              </a:rPr>
              <a:t>precursor</a:t>
            </a:r>
            <a:r>
              <a:rPr lang="cs-CZ" dirty="0">
                <a:solidFill>
                  <a:schemeClr val="accent6"/>
                </a:solidFill>
              </a:rPr>
              <a:t> </a:t>
            </a:r>
            <a:r>
              <a:rPr lang="cs-CZ" dirty="0" err="1">
                <a:solidFill>
                  <a:schemeClr val="accent6"/>
                </a:solidFill>
              </a:rPr>
              <a:t>selected</a:t>
            </a:r>
            <a:r>
              <a:rPr lang="cs-CZ" dirty="0">
                <a:solidFill>
                  <a:schemeClr val="accent6"/>
                </a:solidFill>
              </a:rPr>
              <a:t> </a:t>
            </a:r>
            <a:r>
              <a:rPr lang="cs-CZ" dirty="0" err="1">
                <a:solidFill>
                  <a:schemeClr val="accent6"/>
                </a:solidFill>
              </a:rPr>
              <a:t>for</a:t>
            </a:r>
            <a:r>
              <a:rPr lang="cs-CZ" dirty="0">
                <a:solidFill>
                  <a:schemeClr val="accent6"/>
                </a:solidFill>
              </a:rPr>
              <a:t> MS/MS </a:t>
            </a:r>
            <a:r>
              <a:rPr lang="cs-CZ" dirty="0" err="1">
                <a:solidFill>
                  <a:schemeClr val="accent6"/>
                </a:solidFill>
              </a:rPr>
              <a:t>at</a:t>
            </a:r>
            <a:r>
              <a:rPr lang="cs-CZ" dirty="0">
                <a:solidFill>
                  <a:schemeClr val="accent6"/>
                </a:solidFill>
              </a:rPr>
              <a:t> a </a:t>
            </a:r>
            <a:r>
              <a:rPr lang="cs-CZ" dirty="0" err="1">
                <a:solidFill>
                  <a:schemeClr val="accent6"/>
                </a:solidFill>
              </a:rPr>
              <a:t>time</a:t>
            </a:r>
            <a:endParaRPr lang="cs-CZ" dirty="0">
              <a:solidFill>
                <a:schemeClr val="accent6"/>
              </a:solidFill>
            </a:endParaRPr>
          </a:p>
        </p:txBody>
      </p:sp>
      <p:sp>
        <p:nvSpPr>
          <p:cNvPr id="7" name="TextovéPole 6">
            <a:extLst>
              <a:ext uri="{FF2B5EF4-FFF2-40B4-BE49-F238E27FC236}">
                <a16:creationId xmlns:a16="http://schemas.microsoft.com/office/drawing/2014/main" id="{6AB4CF83-94A7-41C2-A260-33DF3EBD3741}"/>
              </a:ext>
            </a:extLst>
          </p:cNvPr>
          <p:cNvSpPr txBox="1"/>
          <p:nvPr/>
        </p:nvSpPr>
        <p:spPr>
          <a:xfrm>
            <a:off x="1475656" y="4219759"/>
            <a:ext cx="6043642" cy="461665"/>
          </a:xfrm>
          <a:prstGeom prst="rect">
            <a:avLst/>
          </a:prstGeom>
          <a:noFill/>
        </p:spPr>
        <p:txBody>
          <a:bodyPr wrap="none" rtlCol="0">
            <a:spAutoFit/>
          </a:bodyPr>
          <a:lstStyle/>
          <a:p>
            <a:r>
              <a:rPr lang="cs-CZ" dirty="0">
                <a:solidFill>
                  <a:schemeClr val="accent6"/>
                </a:solidFill>
              </a:rPr>
              <a:t>Set of  </a:t>
            </a:r>
            <a:r>
              <a:rPr lang="cs-CZ" dirty="0" err="1">
                <a:solidFill>
                  <a:schemeClr val="accent6"/>
                </a:solidFill>
              </a:rPr>
              <a:t>precursors</a:t>
            </a:r>
            <a:r>
              <a:rPr lang="cs-CZ" dirty="0">
                <a:solidFill>
                  <a:schemeClr val="accent6"/>
                </a:solidFill>
              </a:rPr>
              <a:t> </a:t>
            </a:r>
            <a:r>
              <a:rPr lang="cs-CZ" dirty="0" err="1">
                <a:solidFill>
                  <a:schemeClr val="accent6"/>
                </a:solidFill>
              </a:rPr>
              <a:t>is</a:t>
            </a:r>
            <a:r>
              <a:rPr lang="cs-CZ" dirty="0">
                <a:solidFill>
                  <a:schemeClr val="accent6"/>
                </a:solidFill>
              </a:rPr>
              <a:t> </a:t>
            </a:r>
            <a:r>
              <a:rPr lang="cs-CZ" dirty="0" err="1">
                <a:solidFill>
                  <a:schemeClr val="accent6"/>
                </a:solidFill>
              </a:rPr>
              <a:t>fragmented</a:t>
            </a:r>
            <a:r>
              <a:rPr lang="cs-CZ" dirty="0">
                <a:solidFill>
                  <a:schemeClr val="accent6"/>
                </a:solidFill>
              </a:rPr>
              <a:t> </a:t>
            </a:r>
            <a:r>
              <a:rPr lang="cs-CZ" dirty="0" err="1">
                <a:solidFill>
                  <a:schemeClr val="accent6"/>
                </a:solidFill>
              </a:rPr>
              <a:t>simultaneously</a:t>
            </a:r>
            <a:endParaRPr lang="cs-CZ" dirty="0">
              <a:solidFill>
                <a:schemeClr val="accent6"/>
              </a:solidFill>
            </a:endParaRPr>
          </a:p>
        </p:txBody>
      </p:sp>
    </p:spTree>
    <p:extLst>
      <p:ext uri="{BB962C8B-B14F-4D97-AF65-F5344CB8AC3E}">
        <p14:creationId xmlns:p14="http://schemas.microsoft.com/office/powerpoint/2010/main" val="24686193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8" y="1079500"/>
            <a:ext cx="8983662"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ovéPole 3"/>
          <p:cNvSpPr txBox="1">
            <a:spLocks noChangeArrowheads="1"/>
          </p:cNvSpPr>
          <p:nvPr/>
        </p:nvSpPr>
        <p:spPr bwMode="auto">
          <a:xfrm>
            <a:off x="5586413" y="6453188"/>
            <a:ext cx="3452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200" i="1"/>
              <a:t>Liu et al, Expert Rev. Mol. Diagn., 13(8), 811 (2013)</a:t>
            </a:r>
          </a:p>
        </p:txBody>
      </p:sp>
      <p:sp>
        <p:nvSpPr>
          <p:cNvPr id="27652" name="TextovéPole 4"/>
          <p:cNvSpPr txBox="1">
            <a:spLocks noChangeArrowheads="1"/>
          </p:cNvSpPr>
          <p:nvPr/>
        </p:nvSpPr>
        <p:spPr bwMode="auto">
          <a:xfrm>
            <a:off x="3408781" y="509883"/>
            <a:ext cx="2198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err="1"/>
              <a:t>Acquisition</a:t>
            </a:r>
            <a:r>
              <a:rPr lang="cs-CZ" altLang="cs-CZ" sz="2000" b="1" dirty="0"/>
              <a:t> </a:t>
            </a:r>
            <a:r>
              <a:rPr lang="cs-CZ" altLang="cs-CZ" sz="2000" b="1" dirty="0" err="1"/>
              <a:t>modes</a:t>
            </a:r>
            <a:endParaRPr lang="cs-CZ" altLang="cs-CZ" sz="2000" b="1" dirty="0"/>
          </a:p>
        </p:txBody>
      </p:sp>
      <p:sp>
        <p:nvSpPr>
          <p:cNvPr id="27653" name="Rectangle 18"/>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sp>
        <p:nvSpPr>
          <p:cNvPr id="2" name="TextovéPole 1">
            <a:extLst>
              <a:ext uri="{FF2B5EF4-FFF2-40B4-BE49-F238E27FC236}">
                <a16:creationId xmlns:a16="http://schemas.microsoft.com/office/drawing/2014/main" id="{64E98966-F1B7-4518-8AEF-D2A569AD54D7}"/>
              </a:ext>
            </a:extLst>
          </p:cNvPr>
          <p:cNvSpPr txBox="1"/>
          <p:nvPr/>
        </p:nvSpPr>
        <p:spPr>
          <a:xfrm>
            <a:off x="94787" y="2420888"/>
            <a:ext cx="853119" cy="461665"/>
          </a:xfrm>
          <a:prstGeom prst="rect">
            <a:avLst/>
          </a:prstGeom>
          <a:noFill/>
        </p:spPr>
        <p:txBody>
          <a:bodyPr wrap="none" rtlCol="0">
            <a:spAutoFit/>
          </a:bodyPr>
          <a:lstStyle/>
          <a:p>
            <a:r>
              <a:rPr lang="cs-CZ" dirty="0">
                <a:solidFill>
                  <a:schemeClr val="accent6"/>
                </a:solidFill>
                <a:latin typeface="Arial" panose="020B0604020202020204" pitchFamily="34" charset="0"/>
                <a:cs typeface="Arial" panose="020B0604020202020204" pitchFamily="34" charset="0"/>
              </a:rPr>
              <a:t>DDA</a:t>
            </a:r>
          </a:p>
        </p:txBody>
      </p:sp>
      <p:sp>
        <p:nvSpPr>
          <p:cNvPr id="3" name="TextovéPole 2">
            <a:extLst>
              <a:ext uri="{FF2B5EF4-FFF2-40B4-BE49-F238E27FC236}">
                <a16:creationId xmlns:a16="http://schemas.microsoft.com/office/drawing/2014/main" id="{E7646B19-3BE7-4930-8A6D-89AEF6D86061}"/>
              </a:ext>
            </a:extLst>
          </p:cNvPr>
          <p:cNvSpPr txBox="1"/>
          <p:nvPr/>
        </p:nvSpPr>
        <p:spPr>
          <a:xfrm>
            <a:off x="94787" y="5724972"/>
            <a:ext cx="697627" cy="461665"/>
          </a:xfrm>
          <a:prstGeom prst="rect">
            <a:avLst/>
          </a:prstGeom>
          <a:noFill/>
        </p:spPr>
        <p:txBody>
          <a:bodyPr wrap="none" rtlCol="0">
            <a:spAutoFit/>
          </a:bodyPr>
          <a:lstStyle/>
          <a:p>
            <a:r>
              <a:rPr lang="cs-CZ" dirty="0">
                <a:solidFill>
                  <a:schemeClr val="accent6"/>
                </a:solidFill>
                <a:latin typeface="Arial" panose="020B0604020202020204" pitchFamily="34" charset="0"/>
                <a:cs typeface="Arial" panose="020B0604020202020204" pitchFamily="34" charset="0"/>
              </a:rPr>
              <a:t>DIA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052513"/>
            <a:ext cx="66833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ovéPole 3"/>
          <p:cNvSpPr txBox="1">
            <a:spLocks noChangeArrowheads="1"/>
          </p:cNvSpPr>
          <p:nvPr/>
        </p:nvSpPr>
        <p:spPr bwMode="auto">
          <a:xfrm>
            <a:off x="2884488" y="193675"/>
            <a:ext cx="2903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b="1"/>
              <a:t>SWATH MS</a:t>
            </a:r>
          </a:p>
          <a:p>
            <a:pPr algn="ctr" eaLnBrk="1" hangingPunct="1">
              <a:spcBef>
                <a:spcPct val="0"/>
              </a:spcBef>
              <a:buFontTx/>
              <a:buNone/>
            </a:pPr>
            <a:r>
              <a:rPr lang="cs-CZ" altLang="cs-CZ" sz="2000"/>
              <a:t>Q-TOF</a:t>
            </a:r>
            <a:r>
              <a:rPr lang="en-US" altLang="cs-CZ" sz="2000"/>
              <a:t>, </a:t>
            </a:r>
            <a:r>
              <a:rPr lang="cs-CZ" altLang="cs-CZ" sz="2000"/>
              <a:t>MS/MS </a:t>
            </a:r>
            <a:r>
              <a:rPr lang="en-US" altLang="cs-CZ" sz="2000"/>
              <a:t>&lt; 10 ppm</a:t>
            </a:r>
            <a:endParaRPr lang="cs-CZ" altLang="cs-CZ" sz="2000"/>
          </a:p>
        </p:txBody>
      </p:sp>
      <p:cxnSp>
        <p:nvCxnSpPr>
          <p:cNvPr id="6" name="Přímá spojnice se šipkou 5"/>
          <p:cNvCxnSpPr/>
          <p:nvPr/>
        </p:nvCxnSpPr>
        <p:spPr>
          <a:xfrm>
            <a:off x="5076825" y="1150938"/>
            <a:ext cx="0" cy="25273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629" name="TextovéPole 7"/>
          <p:cNvSpPr txBox="1">
            <a:spLocks noChangeArrowheads="1"/>
          </p:cNvSpPr>
          <p:nvPr/>
        </p:nvSpPr>
        <p:spPr bwMode="auto">
          <a:xfrm>
            <a:off x="5724525" y="3600450"/>
            <a:ext cx="1100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200"/>
              <a:t>Retention time</a:t>
            </a:r>
            <a:endParaRPr lang="cs-CZ" altLang="cs-CZ" sz="1200"/>
          </a:p>
        </p:txBody>
      </p:sp>
      <p:sp>
        <p:nvSpPr>
          <p:cNvPr id="26630" name="TextovéPole 8"/>
          <p:cNvSpPr txBox="1">
            <a:spLocks noChangeArrowheads="1"/>
          </p:cNvSpPr>
          <p:nvPr/>
        </p:nvSpPr>
        <p:spPr bwMode="auto">
          <a:xfrm>
            <a:off x="4049713" y="963613"/>
            <a:ext cx="4175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200"/>
              <a:t>m/z</a:t>
            </a:r>
            <a:endParaRPr lang="cs-CZ" altLang="cs-CZ" sz="1200"/>
          </a:p>
        </p:txBody>
      </p:sp>
      <p:grpSp>
        <p:nvGrpSpPr>
          <p:cNvPr id="14" name="Skupina 13"/>
          <p:cNvGrpSpPr>
            <a:grpSpLocks/>
          </p:cNvGrpSpPr>
          <p:nvPr/>
        </p:nvGrpSpPr>
        <p:grpSpPr bwMode="auto">
          <a:xfrm>
            <a:off x="1258888" y="3943350"/>
            <a:ext cx="3384550" cy="2522538"/>
            <a:chOff x="1259632" y="3942581"/>
            <a:chExt cx="3384376" cy="2523119"/>
          </a:xfrm>
        </p:grpSpPr>
        <p:pic>
          <p:nvPicPr>
            <p:cNvPr id="26638" name="Obráze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509120"/>
              <a:ext cx="2397413" cy="195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Přímá spojnice se šipkou 11"/>
            <p:cNvCxnSpPr/>
            <p:nvPr/>
          </p:nvCxnSpPr>
          <p:spPr>
            <a:xfrm flipH="1">
              <a:off x="3836012" y="3942581"/>
              <a:ext cx="807996" cy="50494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Skupina 16"/>
          <p:cNvGrpSpPr>
            <a:grpSpLocks/>
          </p:cNvGrpSpPr>
          <p:nvPr/>
        </p:nvGrpSpPr>
        <p:grpSpPr bwMode="auto">
          <a:xfrm>
            <a:off x="1116013" y="4508500"/>
            <a:ext cx="2973387" cy="2282804"/>
            <a:chOff x="1115616" y="4509120"/>
            <a:chExt cx="2973085" cy="2282660"/>
          </a:xfrm>
        </p:grpSpPr>
        <p:pic>
          <p:nvPicPr>
            <p:cNvPr id="26636" name="Obrázek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509120"/>
              <a:ext cx="2973085" cy="195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ovéPole 15"/>
            <p:cNvSpPr txBox="1">
              <a:spLocks noChangeArrowheads="1"/>
            </p:cNvSpPr>
            <p:nvPr/>
          </p:nvSpPr>
          <p:spPr bwMode="auto">
            <a:xfrm>
              <a:off x="1440270" y="6453247"/>
              <a:ext cx="1979828" cy="33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dirty="0"/>
                <a:t>full MS/MS </a:t>
              </a:r>
              <a:r>
                <a:rPr lang="cs-CZ" altLang="cs-CZ" sz="1600" dirty="0" err="1"/>
                <a:t>spectrum</a:t>
              </a:r>
              <a:endParaRPr lang="cs-CZ" altLang="cs-CZ" sz="1600" dirty="0"/>
            </a:p>
          </p:txBody>
        </p:sp>
      </p:grpSp>
      <p:sp>
        <p:nvSpPr>
          <p:cNvPr id="26634" name="TextovéPole 17"/>
          <p:cNvSpPr txBox="1">
            <a:spLocks noChangeArrowheads="1"/>
          </p:cNvSpPr>
          <p:nvPr/>
        </p:nvSpPr>
        <p:spPr bwMode="auto">
          <a:xfrm>
            <a:off x="6443663" y="6321425"/>
            <a:ext cx="22558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200" i="1"/>
              <a:t>Gillet et al, MCP, 11, 1-17 (2012)</a:t>
            </a:r>
          </a:p>
        </p:txBody>
      </p:sp>
      <p:sp>
        <p:nvSpPr>
          <p:cNvPr id="26635" name="Rectangle 18"/>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844675"/>
            <a:ext cx="88392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ovéPole 2"/>
          <p:cNvSpPr txBox="1">
            <a:spLocks noChangeArrowheads="1"/>
          </p:cNvSpPr>
          <p:nvPr/>
        </p:nvSpPr>
        <p:spPr bwMode="auto">
          <a:xfrm>
            <a:off x="5586413" y="6453188"/>
            <a:ext cx="3452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200" i="1" dirty="0"/>
              <a:t>Liu et al, Expert </a:t>
            </a:r>
            <a:r>
              <a:rPr lang="cs-CZ" altLang="cs-CZ" sz="1200" i="1" dirty="0" err="1"/>
              <a:t>Rev</a:t>
            </a:r>
            <a:r>
              <a:rPr lang="cs-CZ" altLang="cs-CZ" sz="1200" i="1" dirty="0"/>
              <a:t>. Mol. </a:t>
            </a:r>
            <a:r>
              <a:rPr lang="cs-CZ" altLang="cs-CZ" sz="1200" i="1" dirty="0" err="1"/>
              <a:t>Diagn</a:t>
            </a:r>
            <a:r>
              <a:rPr lang="cs-CZ" altLang="cs-CZ" sz="1200" i="1" dirty="0"/>
              <a:t>., 13(8), 811 (2013)</a:t>
            </a:r>
          </a:p>
        </p:txBody>
      </p:sp>
      <p:sp>
        <p:nvSpPr>
          <p:cNvPr id="28676" name="Rectangle 18"/>
          <p:cNvSpPr>
            <a:spLocks noChangeArrowheads="1"/>
          </p:cNvSpPr>
          <p:nvPr/>
        </p:nvSpPr>
        <p:spPr bwMode="auto">
          <a:xfrm>
            <a:off x="7956376" y="188640"/>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grpSp>
        <p:nvGrpSpPr>
          <p:cNvPr id="7" name="Skupina 6">
            <a:extLst>
              <a:ext uri="{FF2B5EF4-FFF2-40B4-BE49-F238E27FC236}">
                <a16:creationId xmlns:a16="http://schemas.microsoft.com/office/drawing/2014/main" id="{98FF8C71-44E6-45D1-9D3F-CD8C58E2EBF3}"/>
              </a:ext>
            </a:extLst>
          </p:cNvPr>
          <p:cNvGrpSpPr/>
          <p:nvPr/>
        </p:nvGrpSpPr>
        <p:grpSpPr>
          <a:xfrm>
            <a:off x="6469519" y="1391155"/>
            <a:ext cx="1176607" cy="1221416"/>
            <a:chOff x="6469519" y="1391155"/>
            <a:chExt cx="1176607" cy="1221416"/>
          </a:xfrm>
        </p:grpSpPr>
        <p:sp>
          <p:nvSpPr>
            <p:cNvPr id="5" name="Volný tvar: obrazec 4">
              <a:extLst>
                <a:ext uri="{FF2B5EF4-FFF2-40B4-BE49-F238E27FC236}">
                  <a16:creationId xmlns:a16="http://schemas.microsoft.com/office/drawing/2014/main" id="{D7747761-E634-438F-8CA3-34F455033FA6}"/>
                </a:ext>
              </a:extLst>
            </p:cNvPr>
            <p:cNvSpPr/>
            <p:nvPr/>
          </p:nvSpPr>
          <p:spPr>
            <a:xfrm>
              <a:off x="6688183" y="2043919"/>
              <a:ext cx="957943" cy="568652"/>
            </a:xfrm>
            <a:custGeom>
              <a:avLst/>
              <a:gdLst>
                <a:gd name="connsiteX0" fmla="*/ 644434 w 957943"/>
                <a:gd name="connsiteY0" fmla="*/ 542527 h 568652"/>
                <a:gd name="connsiteX1" fmla="*/ 801188 w 957943"/>
                <a:gd name="connsiteY1" fmla="*/ 507692 h 568652"/>
                <a:gd name="connsiteX2" fmla="*/ 888274 w 957943"/>
                <a:gd name="connsiteY2" fmla="*/ 481567 h 568652"/>
                <a:gd name="connsiteX3" fmla="*/ 940526 w 957943"/>
                <a:gd name="connsiteY3" fmla="*/ 403190 h 568652"/>
                <a:gd name="connsiteX4" fmla="*/ 957943 w 957943"/>
                <a:gd name="connsiteY4" fmla="*/ 289978 h 568652"/>
                <a:gd name="connsiteX5" fmla="*/ 949234 w 957943"/>
                <a:gd name="connsiteY5" fmla="*/ 115807 h 568652"/>
                <a:gd name="connsiteX6" fmla="*/ 888274 w 957943"/>
                <a:gd name="connsiteY6" fmla="*/ 46138 h 568652"/>
                <a:gd name="connsiteX7" fmla="*/ 862148 w 957943"/>
                <a:gd name="connsiteY7" fmla="*/ 28721 h 568652"/>
                <a:gd name="connsiteX8" fmla="*/ 818606 w 957943"/>
                <a:gd name="connsiteY8" fmla="*/ 20012 h 568652"/>
                <a:gd name="connsiteX9" fmla="*/ 714103 w 957943"/>
                <a:gd name="connsiteY9" fmla="*/ 2595 h 568652"/>
                <a:gd name="connsiteX10" fmla="*/ 121920 w 957943"/>
                <a:gd name="connsiteY10" fmla="*/ 11304 h 568652"/>
                <a:gd name="connsiteX11" fmla="*/ 43543 w 957943"/>
                <a:gd name="connsiteY11" fmla="*/ 107098 h 568652"/>
                <a:gd name="connsiteX12" fmla="*/ 17417 w 957943"/>
                <a:gd name="connsiteY12" fmla="*/ 141932 h 568652"/>
                <a:gd name="connsiteX13" fmla="*/ 0 w 957943"/>
                <a:gd name="connsiteY13" fmla="*/ 176767 h 568652"/>
                <a:gd name="connsiteX14" fmla="*/ 17417 w 957943"/>
                <a:gd name="connsiteY14" fmla="*/ 298687 h 568652"/>
                <a:gd name="connsiteX15" fmla="*/ 43543 w 957943"/>
                <a:gd name="connsiteY15" fmla="*/ 342230 h 568652"/>
                <a:gd name="connsiteX16" fmla="*/ 104503 w 957943"/>
                <a:gd name="connsiteY16" fmla="*/ 429315 h 568652"/>
                <a:gd name="connsiteX17" fmla="*/ 139337 w 957943"/>
                <a:gd name="connsiteY17" fmla="*/ 472858 h 568652"/>
                <a:gd name="connsiteX18" fmla="*/ 165463 w 957943"/>
                <a:gd name="connsiteY18" fmla="*/ 490275 h 568652"/>
                <a:gd name="connsiteX19" fmla="*/ 191588 w 957943"/>
                <a:gd name="connsiteY19" fmla="*/ 516401 h 568652"/>
                <a:gd name="connsiteX20" fmla="*/ 287383 w 957943"/>
                <a:gd name="connsiteY20" fmla="*/ 559944 h 568652"/>
                <a:gd name="connsiteX21" fmla="*/ 357051 w 957943"/>
                <a:gd name="connsiteY21" fmla="*/ 568652 h 568652"/>
                <a:gd name="connsiteX22" fmla="*/ 696686 w 957943"/>
                <a:gd name="connsiteY22" fmla="*/ 559944 h 568652"/>
                <a:gd name="connsiteX23" fmla="*/ 740228 w 957943"/>
                <a:gd name="connsiteY23" fmla="*/ 542527 h 568652"/>
                <a:gd name="connsiteX24" fmla="*/ 801188 w 957943"/>
                <a:gd name="connsiteY24" fmla="*/ 525110 h 568652"/>
                <a:gd name="connsiteX25" fmla="*/ 818606 w 957943"/>
                <a:gd name="connsiteY25" fmla="*/ 507692 h 56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7943" h="568652">
                  <a:moveTo>
                    <a:pt x="644434" y="542527"/>
                  </a:moveTo>
                  <a:cubicBezTo>
                    <a:pt x="701831" y="531047"/>
                    <a:pt x="736670" y="524523"/>
                    <a:pt x="801188" y="507692"/>
                  </a:cubicBezTo>
                  <a:cubicBezTo>
                    <a:pt x="830513" y="500042"/>
                    <a:pt x="859245" y="490275"/>
                    <a:pt x="888274" y="481567"/>
                  </a:cubicBezTo>
                  <a:cubicBezTo>
                    <a:pt x="907638" y="457362"/>
                    <a:pt x="931264" y="434062"/>
                    <a:pt x="940526" y="403190"/>
                  </a:cubicBezTo>
                  <a:cubicBezTo>
                    <a:pt x="943819" y="392214"/>
                    <a:pt x="956954" y="296899"/>
                    <a:pt x="957943" y="289978"/>
                  </a:cubicBezTo>
                  <a:cubicBezTo>
                    <a:pt x="955040" y="231921"/>
                    <a:pt x="954061" y="173736"/>
                    <a:pt x="949234" y="115807"/>
                  </a:cubicBezTo>
                  <a:cubicBezTo>
                    <a:pt x="945179" y="67150"/>
                    <a:pt x="933468" y="76267"/>
                    <a:pt x="888274" y="46138"/>
                  </a:cubicBezTo>
                  <a:cubicBezTo>
                    <a:pt x="879565" y="40332"/>
                    <a:pt x="872411" y="30774"/>
                    <a:pt x="862148" y="28721"/>
                  </a:cubicBezTo>
                  <a:cubicBezTo>
                    <a:pt x="847634" y="25818"/>
                    <a:pt x="833206" y="22445"/>
                    <a:pt x="818606" y="20012"/>
                  </a:cubicBezTo>
                  <a:cubicBezTo>
                    <a:pt x="688977" y="-1593"/>
                    <a:pt x="816725" y="23120"/>
                    <a:pt x="714103" y="2595"/>
                  </a:cubicBezTo>
                  <a:cubicBezTo>
                    <a:pt x="516709" y="5498"/>
                    <a:pt x="318222" y="-9635"/>
                    <a:pt x="121920" y="11304"/>
                  </a:cubicBezTo>
                  <a:cubicBezTo>
                    <a:pt x="75791" y="16224"/>
                    <a:pt x="62965" y="76024"/>
                    <a:pt x="43543" y="107098"/>
                  </a:cubicBezTo>
                  <a:cubicBezTo>
                    <a:pt x="35850" y="119406"/>
                    <a:pt x="25110" y="129624"/>
                    <a:pt x="17417" y="141932"/>
                  </a:cubicBezTo>
                  <a:cubicBezTo>
                    <a:pt x="10536" y="152941"/>
                    <a:pt x="5806" y="165155"/>
                    <a:pt x="0" y="176767"/>
                  </a:cubicBezTo>
                  <a:cubicBezTo>
                    <a:pt x="5806" y="217407"/>
                    <a:pt x="6969" y="258986"/>
                    <a:pt x="17417" y="298687"/>
                  </a:cubicBezTo>
                  <a:cubicBezTo>
                    <a:pt x="21725" y="315056"/>
                    <a:pt x="35973" y="327091"/>
                    <a:pt x="43543" y="342230"/>
                  </a:cubicBezTo>
                  <a:cubicBezTo>
                    <a:pt x="87867" y="430876"/>
                    <a:pt x="24586" y="340518"/>
                    <a:pt x="104503" y="429315"/>
                  </a:cubicBezTo>
                  <a:cubicBezTo>
                    <a:pt x="116937" y="443131"/>
                    <a:pt x="126194" y="459715"/>
                    <a:pt x="139337" y="472858"/>
                  </a:cubicBezTo>
                  <a:cubicBezTo>
                    <a:pt x="146738" y="480259"/>
                    <a:pt x="157422" y="483574"/>
                    <a:pt x="165463" y="490275"/>
                  </a:cubicBezTo>
                  <a:cubicBezTo>
                    <a:pt x="174924" y="498159"/>
                    <a:pt x="181566" y="509243"/>
                    <a:pt x="191588" y="516401"/>
                  </a:cubicBezTo>
                  <a:cubicBezTo>
                    <a:pt x="204569" y="525674"/>
                    <a:pt x="285378" y="559409"/>
                    <a:pt x="287383" y="559944"/>
                  </a:cubicBezTo>
                  <a:cubicBezTo>
                    <a:pt x="309996" y="565974"/>
                    <a:pt x="333828" y="565749"/>
                    <a:pt x="357051" y="568652"/>
                  </a:cubicBezTo>
                  <a:cubicBezTo>
                    <a:pt x="470263" y="565749"/>
                    <a:pt x="583699" y="567647"/>
                    <a:pt x="696686" y="559944"/>
                  </a:cubicBezTo>
                  <a:cubicBezTo>
                    <a:pt x="712282" y="558881"/>
                    <a:pt x="725398" y="547470"/>
                    <a:pt x="740228" y="542527"/>
                  </a:cubicBezTo>
                  <a:cubicBezTo>
                    <a:pt x="760277" y="535844"/>
                    <a:pt x="780868" y="530916"/>
                    <a:pt x="801188" y="525110"/>
                  </a:cubicBezTo>
                  <a:lnTo>
                    <a:pt x="818606" y="50769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prava 5">
              <a:extLst>
                <a:ext uri="{FF2B5EF4-FFF2-40B4-BE49-F238E27FC236}">
                  <a16:creationId xmlns:a16="http://schemas.microsoft.com/office/drawing/2014/main" id="{AAE0423F-2475-4E5E-873F-6B9ADBA0531B}"/>
                </a:ext>
              </a:extLst>
            </p:cNvPr>
            <p:cNvSpPr/>
            <p:nvPr/>
          </p:nvSpPr>
          <p:spPr>
            <a:xfrm rot="3229523">
              <a:off x="6259267" y="1601407"/>
              <a:ext cx="648072" cy="2275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rgbClr val="FF0000"/>
                  </a:solidFill>
                </a:ln>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a:extLst>
              <a:ext uri="{FF2B5EF4-FFF2-40B4-BE49-F238E27FC236}">
                <a16:creationId xmlns:a16="http://schemas.microsoft.com/office/drawing/2014/main" id="{8E3AE2DA-5447-4C70-B511-18EB5B280BF9}"/>
              </a:ext>
            </a:extLst>
          </p:cNvPr>
          <p:cNvSpPr>
            <a:spLocks noChangeArrowheads="1"/>
          </p:cNvSpPr>
          <p:nvPr/>
        </p:nvSpPr>
        <p:spPr bwMode="auto">
          <a:xfrm>
            <a:off x="7956376" y="188640"/>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sp>
        <p:nvSpPr>
          <p:cNvPr id="4" name="TextovéPole 2">
            <a:extLst>
              <a:ext uri="{FF2B5EF4-FFF2-40B4-BE49-F238E27FC236}">
                <a16:creationId xmlns:a16="http://schemas.microsoft.com/office/drawing/2014/main" id="{92CE37E1-A84D-435D-BF4C-542456B920E2}"/>
              </a:ext>
            </a:extLst>
          </p:cNvPr>
          <p:cNvSpPr txBox="1">
            <a:spLocks noChangeArrowheads="1"/>
          </p:cNvSpPr>
          <p:nvPr/>
        </p:nvSpPr>
        <p:spPr bwMode="auto">
          <a:xfrm>
            <a:off x="4707816" y="6409952"/>
            <a:ext cx="40655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sz="1100" i="1" dirty="0">
                <a:solidFill>
                  <a:schemeClr val="tx2"/>
                </a:solidFill>
                <a:hlinkClick r:id="rId2">
                  <a:extLst>
                    <a:ext uri="{A12FA001-AC4F-418D-AE19-62706E023703}">
                      <ahyp:hlinkClr xmlns:ahyp="http://schemas.microsoft.com/office/drawing/2018/hyperlinkcolor" val="tx"/>
                    </a:ext>
                  </a:extLst>
                </a:hlinkClick>
              </a:rPr>
              <a:t>Unleash the power DIA combined with short gradients (evosep.com)</a:t>
            </a:r>
            <a:endParaRPr lang="cs-CZ" altLang="cs-CZ" sz="1100" i="1" dirty="0">
              <a:solidFill>
                <a:schemeClr val="tx2"/>
              </a:solidFill>
            </a:endParaRPr>
          </a:p>
        </p:txBody>
      </p:sp>
      <p:pic>
        <p:nvPicPr>
          <p:cNvPr id="130050" name="Picture 2">
            <a:extLst>
              <a:ext uri="{FF2B5EF4-FFF2-40B4-BE49-F238E27FC236}">
                <a16:creationId xmlns:a16="http://schemas.microsoft.com/office/drawing/2014/main" id="{CB6E8955-D42A-41BB-AC87-647A3E527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647" y="1288802"/>
            <a:ext cx="5727081" cy="428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84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1" descr="photo_lg_mammoth-cave.jpg">
            <a:extLst>
              <a:ext uri="{FF2B5EF4-FFF2-40B4-BE49-F238E27FC236}">
                <a16:creationId xmlns:a16="http://schemas.microsoft.com/office/drawing/2014/main" id="{145AB615-F556-4978-9059-4A09E17E3225}"/>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4089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3131840" y="3140968"/>
            <a:ext cx="26035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a:latin typeface="Berlin Sans FB Demi" panose="020E0802020502020306" pitchFamily="34" charset="0"/>
              </a:rPr>
              <a:t>Hybrid systems</a:t>
            </a:r>
            <a:endParaRPr lang="en-US" altLang="cs-CZ" sz="2800" b="1" dirty="0">
              <a:latin typeface="Berlin Sans FB Demi" panose="020E0802020502020306" pitchFamily="34" charset="0"/>
            </a:endParaRPr>
          </a:p>
        </p:txBody>
      </p:sp>
      <p:grpSp>
        <p:nvGrpSpPr>
          <p:cNvPr id="6" name="Group 1555"/>
          <p:cNvGrpSpPr>
            <a:grpSpLocks/>
          </p:cNvGrpSpPr>
          <p:nvPr/>
        </p:nvGrpSpPr>
        <p:grpSpPr bwMode="auto">
          <a:xfrm>
            <a:off x="323528" y="332656"/>
            <a:ext cx="3644903" cy="865187"/>
            <a:chOff x="188" y="300"/>
            <a:chExt cx="2296" cy="545"/>
          </a:xfrm>
        </p:grpSpPr>
        <p:pic>
          <p:nvPicPr>
            <p:cNvPr id="7" name="Picture 1556" descr="LOG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 y="300"/>
              <a:ext cx="454" cy="5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57"/>
            <p:cNvSpPr>
              <a:spLocks noChangeArrowheads="1"/>
            </p:cNvSpPr>
            <p:nvPr/>
          </p:nvSpPr>
          <p:spPr bwMode="auto">
            <a:xfrm>
              <a:off x="566" y="305"/>
              <a:ext cx="19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latin typeface="Franklin Gothic Medium" panose="020B0603020102020204" pitchFamily="34" charset="0"/>
                </a:rPr>
                <a:t>Functional G</a:t>
              </a:r>
              <a:r>
                <a:rPr lang="en-US" altLang="cs-CZ" sz="1400" b="1">
                  <a:latin typeface="Franklin Gothic Medium" panose="020B0603020102020204" pitchFamily="34" charset="0"/>
                </a:rPr>
                <a:t>enomi</a:t>
              </a:r>
              <a:r>
                <a:rPr lang="cs-CZ" altLang="cs-CZ" sz="1400" b="1">
                  <a:latin typeface="Franklin Gothic Medium" panose="020B0603020102020204" pitchFamily="34" charset="0"/>
                </a:rPr>
                <a:t>cs</a:t>
              </a:r>
              <a:r>
                <a:rPr lang="en-US" altLang="cs-CZ" sz="1400" b="1">
                  <a:latin typeface="Franklin Gothic Medium" panose="020B0603020102020204" pitchFamily="34" charset="0"/>
                </a:rPr>
                <a:t> a</a:t>
              </a:r>
              <a:r>
                <a:rPr lang="cs-CZ" altLang="cs-CZ" sz="1400" b="1">
                  <a:latin typeface="Franklin Gothic Medium" panose="020B0603020102020204" pitchFamily="34" charset="0"/>
                </a:rPr>
                <a:t>nd</a:t>
              </a:r>
              <a:r>
                <a:rPr lang="en-US" altLang="cs-CZ" sz="1400" b="1">
                  <a:latin typeface="Franklin Gothic Medium" panose="020B0603020102020204" pitchFamily="34" charset="0"/>
                </a:rPr>
                <a:t> </a:t>
              </a:r>
              <a:r>
                <a:rPr lang="cs-CZ" altLang="cs-CZ" sz="1400" b="1">
                  <a:latin typeface="Franklin Gothic Medium" panose="020B0603020102020204" pitchFamily="34" charset="0"/>
                </a:rPr>
                <a:t>Pro</a:t>
              </a:r>
              <a:r>
                <a:rPr lang="en-US" altLang="cs-CZ" sz="1400" b="1">
                  <a:latin typeface="Franklin Gothic Medium" panose="020B0603020102020204" pitchFamily="34" charset="0"/>
                </a:rPr>
                <a:t>teomi</a:t>
              </a:r>
              <a:r>
                <a:rPr lang="cs-CZ" altLang="cs-CZ" sz="1400" b="1">
                  <a:latin typeface="Franklin Gothic Medium" panose="020B0603020102020204" pitchFamily="34" charset="0"/>
                </a:rPr>
                <a:t>cs</a:t>
              </a:r>
              <a:endParaRPr lang="en-US" altLang="cs-CZ" sz="1400" b="1">
                <a:latin typeface="Franklin Gothic Medium" panose="020B0603020102020204" pitchFamily="34" charset="0"/>
              </a:endParaRPr>
            </a:p>
            <a:p>
              <a:r>
                <a:rPr lang="en-US" altLang="cs-CZ" sz="1200">
                  <a:latin typeface="Franklin Gothic Medium" panose="020B0603020102020204" pitchFamily="34" charset="0"/>
                </a:rPr>
                <a:t>N</a:t>
              </a:r>
              <a:r>
                <a:rPr lang="cs-CZ" altLang="cs-CZ" sz="1200">
                  <a:latin typeface="Franklin Gothic Medium" panose="020B0603020102020204" pitchFamily="34" charset="0"/>
                </a:rPr>
                <a:t>ational Centre for Biomolecular Research</a:t>
              </a:r>
              <a:endParaRPr lang="en-US" altLang="cs-CZ" sz="1200">
                <a:latin typeface="Franklin Gothic Medium" panose="020B0603020102020204" pitchFamily="34" charset="0"/>
              </a:endParaRPr>
            </a:p>
            <a:p>
              <a:r>
                <a:rPr lang="cs-CZ" altLang="cs-CZ" sz="1200">
                  <a:latin typeface="Franklin Gothic Medium" panose="020B0603020102020204" pitchFamily="34" charset="0"/>
                </a:rPr>
                <a:t>Faculty of Science </a:t>
              </a:r>
              <a:r>
                <a:rPr lang="en-US" altLang="cs-CZ" sz="1200">
                  <a:latin typeface="Franklin Gothic Medium" panose="020B0603020102020204" pitchFamily="34" charset="0"/>
                </a:rPr>
                <a:t>M</a:t>
              </a:r>
              <a:r>
                <a:rPr lang="cs-CZ" altLang="cs-CZ" sz="1200">
                  <a:latin typeface="Franklin Gothic Medium" panose="020B0603020102020204" pitchFamily="34" charset="0"/>
                </a:rPr>
                <a:t>asaryk </a:t>
              </a:r>
              <a:r>
                <a:rPr lang="en-US" altLang="cs-CZ" sz="1200">
                  <a:latin typeface="Franklin Gothic Medium" panose="020B0603020102020204" pitchFamily="34" charset="0"/>
                </a:rPr>
                <a:t>U</a:t>
              </a:r>
              <a:r>
                <a:rPr lang="cs-CZ" altLang="cs-CZ" sz="1200">
                  <a:latin typeface="Franklin Gothic Medium" panose="020B0603020102020204" pitchFamily="34" charset="0"/>
                </a:rPr>
                <a:t>niversity</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644775" y="1196975"/>
            <a:ext cx="31036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b="1"/>
              <a:t>Proteomics</a:t>
            </a:r>
            <a:r>
              <a:rPr lang="cs-CZ" altLang="cs-CZ" sz="2800"/>
              <a:t> </a:t>
            </a:r>
            <a:r>
              <a:rPr lang="cs-CZ" altLang="cs-CZ" sz="2800" b="1"/>
              <a:t>- Why?</a:t>
            </a:r>
          </a:p>
        </p:txBody>
      </p:sp>
      <p:sp>
        <p:nvSpPr>
          <p:cNvPr id="8195" name="Text Box 3"/>
          <p:cNvSpPr txBox="1">
            <a:spLocks noChangeArrowheads="1"/>
          </p:cNvSpPr>
          <p:nvPr/>
        </p:nvSpPr>
        <p:spPr bwMode="auto">
          <a:xfrm>
            <a:off x="899592" y="2116138"/>
            <a:ext cx="743743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Blip>
                <a:blip r:embed="rId2"/>
              </a:buBlip>
            </a:pPr>
            <a:r>
              <a:rPr lang="cs-CZ" altLang="cs-CZ" sz="1800"/>
              <a:t>   several proteins/proteoforms might form from each gene, not possible to </a:t>
            </a:r>
          </a:p>
          <a:p>
            <a:pPr eaLnBrk="1" hangingPunct="1">
              <a:spcBef>
                <a:spcPct val="0"/>
              </a:spcBef>
              <a:buNone/>
            </a:pPr>
            <a:r>
              <a:rPr lang="cs-CZ" altLang="cs-CZ" sz="1800"/>
              <a:t>      indicate them by DNA/RNA analysis</a:t>
            </a:r>
          </a:p>
          <a:p>
            <a:pPr eaLnBrk="1" hangingPunct="1">
              <a:spcBef>
                <a:spcPct val="0"/>
              </a:spcBef>
              <a:buFontTx/>
              <a:buNone/>
            </a:pPr>
            <a:r>
              <a:rPr lang="cs-CZ" altLang="cs-CZ" sz="1800"/>
              <a:t>    </a:t>
            </a:r>
          </a:p>
          <a:p>
            <a:pPr eaLnBrk="1" hangingPunct="1">
              <a:spcBef>
                <a:spcPct val="0"/>
              </a:spcBef>
              <a:buFontTx/>
              <a:buBlip>
                <a:blip r:embed="rId2"/>
              </a:buBlip>
            </a:pPr>
            <a:r>
              <a:rPr lang="cs-CZ" altLang="cs-CZ" sz="1800"/>
              <a:t>   there no direct correlation between mRNA content and final content of </a:t>
            </a:r>
          </a:p>
          <a:p>
            <a:pPr eaLnBrk="1" hangingPunct="1">
              <a:spcBef>
                <a:spcPct val="0"/>
              </a:spcBef>
              <a:buNone/>
            </a:pPr>
            <a:r>
              <a:rPr lang="cs-CZ" altLang="cs-CZ" sz="1800"/>
              <a:t>      proteins</a:t>
            </a:r>
          </a:p>
          <a:p>
            <a:pPr eaLnBrk="1" hangingPunct="1">
              <a:spcBef>
                <a:spcPct val="0"/>
              </a:spcBef>
              <a:buFontTx/>
              <a:buBlip>
                <a:blip r:embed="rId2"/>
              </a:buBlip>
            </a:pPr>
            <a:endParaRPr lang="cs-CZ" altLang="cs-CZ" sz="1800"/>
          </a:p>
          <a:p>
            <a:pPr eaLnBrk="1" hangingPunct="1">
              <a:spcBef>
                <a:spcPct val="0"/>
              </a:spcBef>
              <a:buFontTx/>
              <a:buBlip>
                <a:blip r:embed="rId2"/>
              </a:buBlip>
            </a:pPr>
            <a:r>
              <a:rPr lang="cs-CZ" altLang="cs-CZ" sz="1800"/>
              <a:t>   functionality of protein depends frequently on its interaction with other </a:t>
            </a:r>
          </a:p>
          <a:p>
            <a:pPr eaLnBrk="1" hangingPunct="1">
              <a:spcBef>
                <a:spcPct val="0"/>
              </a:spcBef>
              <a:buNone/>
            </a:pPr>
            <a:r>
              <a:rPr lang="cs-CZ" altLang="cs-CZ" sz="1800"/>
              <a:t>      proteins or DNA/RNA</a:t>
            </a:r>
          </a:p>
          <a:p>
            <a:pPr eaLnBrk="1" hangingPunct="1">
              <a:spcBef>
                <a:spcPct val="0"/>
              </a:spcBef>
              <a:buFontTx/>
              <a:buBlip>
                <a:blip r:embed="rId2"/>
              </a:buBlip>
            </a:pPr>
            <a:endParaRPr lang="cs-CZ" altLang="cs-CZ" sz="1800"/>
          </a:p>
          <a:p>
            <a:pPr eaLnBrk="1" hangingPunct="1">
              <a:spcBef>
                <a:spcPct val="0"/>
              </a:spcBef>
              <a:buFontTx/>
              <a:buBlip>
                <a:blip r:embed="rId2"/>
              </a:buBlip>
            </a:pPr>
            <a:r>
              <a:rPr lang="cs-CZ" altLang="cs-CZ" sz="1800"/>
              <a:t>   only at protein level epigenetics factors of gene expression regulation are </a:t>
            </a:r>
          </a:p>
          <a:p>
            <a:pPr eaLnBrk="1" hangingPunct="1">
              <a:spcBef>
                <a:spcPct val="0"/>
              </a:spcBef>
              <a:buNone/>
            </a:pPr>
            <a:r>
              <a:rPr lang="cs-CZ" altLang="cs-CZ" sz="1800"/>
              <a:t>      detectable </a:t>
            </a:r>
          </a:p>
          <a:p>
            <a:pPr eaLnBrk="1" hangingPunct="1">
              <a:spcBef>
                <a:spcPct val="0"/>
              </a:spcBef>
              <a:buFontTx/>
              <a:buBlip>
                <a:blip r:embed="rId2"/>
              </a:buBlip>
            </a:pPr>
            <a:endParaRPr lang="cs-CZ" altLang="cs-CZ" sz="1800"/>
          </a:p>
        </p:txBody>
      </p:sp>
      <p:sp>
        <p:nvSpPr>
          <p:cNvPr id="8196" name="Rectangle 5"/>
          <p:cNvSpPr>
            <a:spLocks noChangeArrowheads="1"/>
          </p:cNvSpPr>
          <p:nvPr/>
        </p:nvSpPr>
        <p:spPr bwMode="auto">
          <a:xfrm>
            <a:off x="7956550" y="1889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t>C7250</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135313" y="609600"/>
            <a:ext cx="32299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t>Triple </a:t>
            </a:r>
            <a:r>
              <a:rPr lang="cs-CZ" altLang="cs-CZ" b="1" dirty="0" err="1"/>
              <a:t>quadrupole</a:t>
            </a:r>
            <a:r>
              <a:rPr lang="cs-CZ" altLang="cs-CZ" b="1" dirty="0"/>
              <a:t>, 3-Q</a:t>
            </a:r>
          </a:p>
          <a:p>
            <a:r>
              <a:rPr lang="cs-CZ" altLang="cs-CZ" b="1" dirty="0"/>
              <a:t> </a:t>
            </a:r>
            <a:r>
              <a:rPr lang="cs-CZ" altLang="cs-CZ" sz="2000" dirty="0"/>
              <a:t>(</a:t>
            </a:r>
            <a:r>
              <a:rPr lang="cs-CZ" altLang="cs-CZ" sz="2000" dirty="0" err="1"/>
              <a:t>original</a:t>
            </a:r>
            <a:r>
              <a:rPr lang="cs-CZ" altLang="cs-CZ" sz="2000" dirty="0"/>
              <a:t> design, not hybrid)</a:t>
            </a:r>
            <a:endParaRPr lang="en-US" altLang="cs-CZ" sz="2000" dirty="0"/>
          </a:p>
        </p:txBody>
      </p:sp>
      <p:grpSp>
        <p:nvGrpSpPr>
          <p:cNvPr id="38916" name="Group 4"/>
          <p:cNvGrpSpPr>
            <a:grpSpLocks/>
          </p:cNvGrpSpPr>
          <p:nvPr/>
        </p:nvGrpSpPr>
        <p:grpSpPr bwMode="auto">
          <a:xfrm>
            <a:off x="2019300" y="3683000"/>
            <a:ext cx="5905500" cy="1803400"/>
            <a:chOff x="599" y="3264"/>
            <a:chExt cx="3193" cy="779"/>
          </a:xfrm>
        </p:grpSpPr>
        <p:sp>
          <p:nvSpPr>
            <p:cNvPr id="38917" name="Oval 5"/>
            <p:cNvSpPr>
              <a:spLocks noChangeAspect="1" noChangeArrowheads="1"/>
            </p:cNvSpPr>
            <p:nvPr/>
          </p:nvSpPr>
          <p:spPr bwMode="auto">
            <a:xfrm>
              <a:off x="599" y="3623"/>
              <a:ext cx="34" cy="61"/>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18" name="Rectangle 6"/>
            <p:cNvSpPr>
              <a:spLocks noChangeAspect="1" noChangeArrowheads="1"/>
            </p:cNvSpPr>
            <p:nvPr/>
          </p:nvSpPr>
          <p:spPr bwMode="auto">
            <a:xfrm>
              <a:off x="771" y="3264"/>
              <a:ext cx="3021" cy="779"/>
            </a:xfrm>
            <a:prstGeom prst="rect">
              <a:avLst/>
            </a:prstGeom>
            <a:solidFill>
              <a:srgbClr val="FFFF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8919" name="Group 7"/>
            <p:cNvGrpSpPr>
              <a:grpSpLocks noChangeAspect="1"/>
            </p:cNvGrpSpPr>
            <p:nvPr/>
          </p:nvGrpSpPr>
          <p:grpSpPr bwMode="auto">
            <a:xfrm>
              <a:off x="3481" y="3714"/>
              <a:ext cx="192" cy="181"/>
              <a:chOff x="4868" y="2169"/>
              <a:chExt cx="442" cy="534"/>
            </a:xfrm>
          </p:grpSpPr>
          <p:sp>
            <p:nvSpPr>
              <p:cNvPr id="38920" name="Freeform 8"/>
              <p:cNvSpPr>
                <a:spLocks noChangeAspect="1"/>
              </p:cNvSpPr>
              <p:nvPr/>
            </p:nvSpPr>
            <p:spPr bwMode="auto">
              <a:xfrm>
                <a:off x="4868" y="2213"/>
                <a:ext cx="442" cy="490"/>
              </a:xfrm>
              <a:custGeom>
                <a:avLst/>
                <a:gdLst>
                  <a:gd name="T0" fmla="*/ 0 w 442"/>
                  <a:gd name="T1" fmla="*/ 18 h 490"/>
                  <a:gd name="T2" fmla="*/ 212 w 442"/>
                  <a:gd name="T3" fmla="*/ 489 h 490"/>
                  <a:gd name="T4" fmla="*/ 441 w 442"/>
                  <a:gd name="T5" fmla="*/ 18 h 490"/>
                  <a:gd name="T6" fmla="*/ 0 w 442"/>
                  <a:gd name="T7" fmla="*/ 18 h 490"/>
                  <a:gd name="T8" fmla="*/ 0 w 442"/>
                  <a:gd name="T9" fmla="*/ 0 h 490"/>
                </a:gdLst>
                <a:ahLst/>
                <a:cxnLst>
                  <a:cxn ang="0">
                    <a:pos x="T0" y="T1"/>
                  </a:cxn>
                  <a:cxn ang="0">
                    <a:pos x="T2" y="T3"/>
                  </a:cxn>
                  <a:cxn ang="0">
                    <a:pos x="T4" y="T5"/>
                  </a:cxn>
                  <a:cxn ang="0">
                    <a:pos x="T6" y="T7"/>
                  </a:cxn>
                  <a:cxn ang="0">
                    <a:pos x="T8" y="T9"/>
                  </a:cxn>
                </a:cxnLst>
                <a:rect l="0" t="0" r="r" b="b"/>
                <a:pathLst>
                  <a:path w="442" h="490">
                    <a:moveTo>
                      <a:pt x="0" y="18"/>
                    </a:moveTo>
                    <a:lnTo>
                      <a:pt x="212" y="489"/>
                    </a:lnTo>
                    <a:lnTo>
                      <a:pt x="441" y="18"/>
                    </a:lnTo>
                    <a:lnTo>
                      <a:pt x="0" y="18"/>
                    </a:lnTo>
                    <a:lnTo>
                      <a:pt x="0" y="0"/>
                    </a:lnTo>
                  </a:path>
                </a:pathLst>
              </a:custGeom>
              <a:gradFill rotWithShape="0">
                <a:gsLst>
                  <a:gs pos="0">
                    <a:srgbClr val="AAAAAA">
                      <a:gamma/>
                      <a:shade val="20000"/>
                      <a:invGamma/>
                    </a:srgbClr>
                  </a:gs>
                  <a:gs pos="100000">
                    <a:srgbClr val="AAAAAA"/>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8921" name="Oval 9"/>
              <p:cNvSpPr>
                <a:spLocks noChangeAspect="1" noChangeArrowheads="1"/>
              </p:cNvSpPr>
              <p:nvPr/>
            </p:nvSpPr>
            <p:spPr bwMode="auto">
              <a:xfrm>
                <a:off x="4876" y="2169"/>
                <a:ext cx="433" cy="133"/>
              </a:xfrm>
              <a:prstGeom prst="ellipse">
                <a:avLst/>
              </a:pr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8922" name="Group 10"/>
            <p:cNvGrpSpPr>
              <a:grpSpLocks noChangeAspect="1"/>
            </p:cNvGrpSpPr>
            <p:nvPr/>
          </p:nvGrpSpPr>
          <p:grpSpPr bwMode="auto">
            <a:xfrm>
              <a:off x="622" y="3266"/>
              <a:ext cx="190" cy="777"/>
              <a:chOff x="537" y="1413"/>
              <a:chExt cx="395" cy="1495"/>
            </a:xfrm>
          </p:grpSpPr>
          <p:sp>
            <p:nvSpPr>
              <p:cNvPr id="38923" name="Oval 11"/>
              <p:cNvSpPr>
                <a:spLocks noChangeAspect="1" noChangeArrowheads="1"/>
              </p:cNvSpPr>
              <p:nvPr/>
            </p:nvSpPr>
            <p:spPr bwMode="auto">
              <a:xfrm>
                <a:off x="537" y="2071"/>
                <a:ext cx="71" cy="249"/>
              </a:xfrm>
              <a:prstGeom prst="ellipse">
                <a:avLst/>
              </a:prstGeom>
              <a:solidFill>
                <a:srgbClr val="F655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24" name="Freeform 12"/>
              <p:cNvSpPr>
                <a:spLocks noChangeAspect="1"/>
              </p:cNvSpPr>
              <p:nvPr/>
            </p:nvSpPr>
            <p:spPr bwMode="auto">
              <a:xfrm>
                <a:off x="561" y="1422"/>
                <a:ext cx="285" cy="1486"/>
              </a:xfrm>
              <a:custGeom>
                <a:avLst/>
                <a:gdLst>
                  <a:gd name="T0" fmla="*/ 7 w 285"/>
                  <a:gd name="T1" fmla="*/ 640 h 1486"/>
                  <a:gd name="T2" fmla="*/ 284 w 285"/>
                  <a:gd name="T3" fmla="*/ 0 h 1486"/>
                  <a:gd name="T4" fmla="*/ 284 w 285"/>
                  <a:gd name="T5" fmla="*/ 1485 h 1486"/>
                  <a:gd name="T6" fmla="*/ 0 w 285"/>
                  <a:gd name="T7" fmla="*/ 898 h 1486"/>
                  <a:gd name="T8" fmla="*/ 7 w 285"/>
                  <a:gd name="T9" fmla="*/ 605 h 1486"/>
                </a:gdLst>
                <a:ahLst/>
                <a:cxnLst>
                  <a:cxn ang="0">
                    <a:pos x="T0" y="T1"/>
                  </a:cxn>
                  <a:cxn ang="0">
                    <a:pos x="T2" y="T3"/>
                  </a:cxn>
                  <a:cxn ang="0">
                    <a:pos x="T4" y="T5"/>
                  </a:cxn>
                  <a:cxn ang="0">
                    <a:pos x="T6" y="T7"/>
                  </a:cxn>
                  <a:cxn ang="0">
                    <a:pos x="T8" y="T9"/>
                  </a:cxn>
                </a:cxnLst>
                <a:rect l="0" t="0" r="r" b="b"/>
                <a:pathLst>
                  <a:path w="285" h="1486">
                    <a:moveTo>
                      <a:pt x="7" y="640"/>
                    </a:moveTo>
                    <a:lnTo>
                      <a:pt x="284" y="0"/>
                    </a:lnTo>
                    <a:lnTo>
                      <a:pt x="284" y="1485"/>
                    </a:lnTo>
                    <a:lnTo>
                      <a:pt x="0" y="898"/>
                    </a:lnTo>
                    <a:lnTo>
                      <a:pt x="7" y="605"/>
                    </a:lnTo>
                  </a:path>
                </a:pathLst>
              </a:custGeom>
              <a:gradFill rotWithShape="0">
                <a:gsLst>
                  <a:gs pos="0">
                    <a:srgbClr val="F655FF">
                      <a:gamma/>
                      <a:shade val="40000"/>
                      <a:invGamma/>
                    </a:srgbClr>
                  </a:gs>
                  <a:gs pos="50000">
                    <a:srgbClr val="F655FF"/>
                  </a:gs>
                  <a:gs pos="100000">
                    <a:srgbClr val="F655FF">
                      <a:gamma/>
                      <a:shade val="40000"/>
                      <a:invGamma/>
                    </a:srgbClr>
                  </a:gs>
                </a:gsLst>
                <a:lin ang="540000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8925" name="Oval 13"/>
              <p:cNvSpPr>
                <a:spLocks noChangeAspect="1" noChangeArrowheads="1"/>
              </p:cNvSpPr>
              <p:nvPr/>
            </p:nvSpPr>
            <p:spPr bwMode="auto">
              <a:xfrm>
                <a:off x="782" y="1413"/>
                <a:ext cx="150" cy="1485"/>
              </a:xfrm>
              <a:prstGeom prst="ellipse">
                <a:avLst/>
              </a:prstGeom>
              <a:solidFill>
                <a:srgbClr val="F88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8926" name="Group 14"/>
            <p:cNvGrpSpPr>
              <a:grpSpLocks noChangeAspect="1"/>
            </p:cNvGrpSpPr>
            <p:nvPr/>
          </p:nvGrpSpPr>
          <p:grpSpPr bwMode="auto">
            <a:xfrm>
              <a:off x="2042" y="3500"/>
              <a:ext cx="786" cy="324"/>
              <a:chOff x="3072" y="2016"/>
              <a:chExt cx="1123" cy="577"/>
            </a:xfrm>
          </p:grpSpPr>
          <p:grpSp>
            <p:nvGrpSpPr>
              <p:cNvPr id="38927" name="Group 15"/>
              <p:cNvGrpSpPr>
                <a:grpSpLocks noChangeAspect="1"/>
              </p:cNvGrpSpPr>
              <p:nvPr/>
            </p:nvGrpSpPr>
            <p:grpSpPr bwMode="auto">
              <a:xfrm>
                <a:off x="3072" y="2016"/>
                <a:ext cx="1123" cy="577"/>
                <a:chOff x="1853" y="2016"/>
                <a:chExt cx="1123" cy="577"/>
              </a:xfrm>
            </p:grpSpPr>
            <p:sp>
              <p:nvSpPr>
                <p:cNvPr id="38928" name="Rectangle 16"/>
                <p:cNvSpPr>
                  <a:spLocks noChangeAspect="1" noChangeArrowheads="1"/>
                </p:cNvSpPr>
                <p:nvPr/>
              </p:nvSpPr>
              <p:spPr bwMode="auto">
                <a:xfrm>
                  <a:off x="1915" y="2016"/>
                  <a:ext cx="998" cy="576"/>
                </a:xfrm>
                <a:prstGeom prst="rect">
                  <a:avLst/>
                </a:prstGeom>
                <a:solidFill>
                  <a:srgbClr val="A2C1FE"/>
                </a:solidFill>
                <a:ln w="12700">
                  <a:solidFill>
                    <a:srgbClr val="063DE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29" name="Oval 17"/>
                <p:cNvSpPr>
                  <a:spLocks noChangeAspect="1" noChangeArrowheads="1"/>
                </p:cNvSpPr>
                <p:nvPr/>
              </p:nvSpPr>
              <p:spPr bwMode="auto">
                <a:xfrm>
                  <a:off x="1853" y="2016"/>
                  <a:ext cx="115" cy="577"/>
                </a:xfrm>
                <a:prstGeom prst="ellipse">
                  <a:avLst/>
                </a:prstGeom>
                <a:solidFill>
                  <a:srgbClr val="00279F"/>
                </a:solidFill>
                <a:ln w="12700">
                  <a:solidFill>
                    <a:srgbClr val="00279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useBgFill="1">
              <p:nvSpPr>
                <p:cNvPr id="38930" name="Oval 18"/>
                <p:cNvSpPr>
                  <a:spLocks noChangeAspect="1" noChangeArrowheads="1"/>
                </p:cNvSpPr>
                <p:nvPr/>
              </p:nvSpPr>
              <p:spPr bwMode="auto">
                <a:xfrm>
                  <a:off x="1887" y="2220"/>
                  <a:ext cx="28" cy="82"/>
                </a:xfrm>
                <a:prstGeom prst="ellipse">
                  <a:avLst/>
                </a:prstGeom>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31" name="Oval 19"/>
                <p:cNvSpPr>
                  <a:spLocks noChangeAspect="1" noChangeArrowheads="1"/>
                </p:cNvSpPr>
                <p:nvPr/>
              </p:nvSpPr>
              <p:spPr bwMode="auto">
                <a:xfrm>
                  <a:off x="2874" y="2016"/>
                  <a:ext cx="102" cy="577"/>
                </a:xfrm>
                <a:prstGeom prst="ellipse">
                  <a:avLst/>
                </a:prstGeom>
                <a:solidFill>
                  <a:srgbClr val="00279F"/>
                </a:solidFill>
                <a:ln w="12700">
                  <a:solidFill>
                    <a:srgbClr val="00279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32" name="Oval 20"/>
                <p:cNvSpPr>
                  <a:spLocks noChangeAspect="1" noChangeArrowheads="1"/>
                </p:cNvSpPr>
                <p:nvPr/>
              </p:nvSpPr>
              <p:spPr bwMode="auto">
                <a:xfrm>
                  <a:off x="2910" y="2220"/>
                  <a:ext cx="31" cy="82"/>
                </a:xfrm>
                <a:prstGeom prst="ellipse">
                  <a:avLst/>
                </a:prstGeom>
                <a:solidFill>
                  <a:srgbClr val="A2C1FE"/>
                </a:solidFill>
                <a:ln w="12700">
                  <a:solidFill>
                    <a:srgbClr val="A2C1F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8933" name="Group 21"/>
              <p:cNvGrpSpPr>
                <a:grpSpLocks noChangeAspect="1"/>
              </p:cNvGrpSpPr>
              <p:nvPr/>
            </p:nvGrpSpPr>
            <p:grpSpPr bwMode="auto">
              <a:xfrm>
                <a:off x="3235" y="2112"/>
                <a:ext cx="816" cy="347"/>
                <a:chOff x="1529" y="1936"/>
                <a:chExt cx="1451" cy="444"/>
              </a:xfrm>
            </p:grpSpPr>
            <p:sp>
              <p:nvSpPr>
                <p:cNvPr id="38934" name="Oval 22"/>
                <p:cNvSpPr>
                  <a:spLocks noChangeAspect="1" noChangeArrowheads="1"/>
                </p:cNvSpPr>
                <p:nvPr/>
              </p:nvSpPr>
              <p:spPr bwMode="auto">
                <a:xfrm>
                  <a:off x="1647" y="2096"/>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35" name="Rectangle 23"/>
                <p:cNvSpPr>
                  <a:spLocks noChangeAspect="1" noChangeArrowheads="1"/>
                </p:cNvSpPr>
                <p:nvPr/>
              </p:nvSpPr>
              <p:spPr bwMode="auto">
                <a:xfrm>
                  <a:off x="1679" y="2096"/>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36" name="Oval 24"/>
                <p:cNvSpPr>
                  <a:spLocks noChangeAspect="1" noChangeArrowheads="1"/>
                </p:cNvSpPr>
                <p:nvPr/>
              </p:nvSpPr>
              <p:spPr bwMode="auto">
                <a:xfrm>
                  <a:off x="2917" y="2096"/>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37" name="Oval 25"/>
                <p:cNvSpPr>
                  <a:spLocks noChangeAspect="1" noChangeArrowheads="1"/>
                </p:cNvSpPr>
                <p:nvPr/>
              </p:nvSpPr>
              <p:spPr bwMode="auto">
                <a:xfrm>
                  <a:off x="1600" y="1936"/>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38" name="Rectangle 26"/>
                <p:cNvSpPr>
                  <a:spLocks noChangeAspect="1" noChangeArrowheads="1"/>
                </p:cNvSpPr>
                <p:nvPr/>
              </p:nvSpPr>
              <p:spPr bwMode="auto">
                <a:xfrm>
                  <a:off x="1632" y="1936"/>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39" name="Oval 27"/>
                <p:cNvSpPr>
                  <a:spLocks noChangeAspect="1" noChangeArrowheads="1"/>
                </p:cNvSpPr>
                <p:nvPr/>
              </p:nvSpPr>
              <p:spPr bwMode="auto">
                <a:xfrm>
                  <a:off x="2870" y="1936"/>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0" name="Oval 28"/>
                <p:cNvSpPr>
                  <a:spLocks noChangeAspect="1" noChangeArrowheads="1"/>
                </p:cNvSpPr>
                <p:nvPr/>
              </p:nvSpPr>
              <p:spPr bwMode="auto">
                <a:xfrm>
                  <a:off x="1529" y="2087"/>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1" name="Rectangle 29"/>
                <p:cNvSpPr>
                  <a:spLocks noChangeAspect="1" noChangeArrowheads="1"/>
                </p:cNvSpPr>
                <p:nvPr/>
              </p:nvSpPr>
              <p:spPr bwMode="auto">
                <a:xfrm>
                  <a:off x="1561" y="2087"/>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2" name="Oval 30"/>
                <p:cNvSpPr>
                  <a:spLocks noChangeAspect="1" noChangeArrowheads="1"/>
                </p:cNvSpPr>
                <p:nvPr/>
              </p:nvSpPr>
              <p:spPr bwMode="auto">
                <a:xfrm>
                  <a:off x="2799" y="2087"/>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3" name="Oval 31"/>
                <p:cNvSpPr>
                  <a:spLocks noChangeAspect="1" noChangeArrowheads="1"/>
                </p:cNvSpPr>
                <p:nvPr/>
              </p:nvSpPr>
              <p:spPr bwMode="auto">
                <a:xfrm>
                  <a:off x="1600" y="223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4" name="Rectangle 32"/>
                <p:cNvSpPr>
                  <a:spLocks noChangeAspect="1" noChangeArrowheads="1"/>
                </p:cNvSpPr>
                <p:nvPr/>
              </p:nvSpPr>
              <p:spPr bwMode="auto">
                <a:xfrm>
                  <a:off x="1632" y="223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5" name="Oval 33"/>
                <p:cNvSpPr>
                  <a:spLocks noChangeAspect="1" noChangeArrowheads="1"/>
                </p:cNvSpPr>
                <p:nvPr/>
              </p:nvSpPr>
              <p:spPr bwMode="auto">
                <a:xfrm>
                  <a:off x="2870" y="223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38946" name="Group 34"/>
            <p:cNvGrpSpPr>
              <a:grpSpLocks noChangeAspect="1"/>
            </p:cNvGrpSpPr>
            <p:nvPr/>
          </p:nvGrpSpPr>
          <p:grpSpPr bwMode="auto">
            <a:xfrm>
              <a:off x="1423" y="3564"/>
              <a:ext cx="619" cy="195"/>
              <a:chOff x="3300" y="1938"/>
              <a:chExt cx="1451" cy="444"/>
            </a:xfrm>
          </p:grpSpPr>
          <p:sp>
            <p:nvSpPr>
              <p:cNvPr id="38947" name="Oval 35"/>
              <p:cNvSpPr>
                <a:spLocks noChangeAspect="1" noChangeArrowheads="1"/>
              </p:cNvSpPr>
              <p:nvPr/>
            </p:nvSpPr>
            <p:spPr bwMode="auto">
              <a:xfrm>
                <a:off x="3418" y="209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8" name="Rectangle 36"/>
              <p:cNvSpPr>
                <a:spLocks noChangeAspect="1" noChangeArrowheads="1"/>
              </p:cNvSpPr>
              <p:nvPr/>
            </p:nvSpPr>
            <p:spPr bwMode="auto">
              <a:xfrm>
                <a:off x="3450" y="209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49" name="Oval 37"/>
              <p:cNvSpPr>
                <a:spLocks noChangeAspect="1" noChangeArrowheads="1"/>
              </p:cNvSpPr>
              <p:nvPr/>
            </p:nvSpPr>
            <p:spPr bwMode="auto">
              <a:xfrm>
                <a:off x="4688" y="209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0" name="Oval 38"/>
              <p:cNvSpPr>
                <a:spLocks noChangeAspect="1" noChangeArrowheads="1"/>
              </p:cNvSpPr>
              <p:nvPr/>
            </p:nvSpPr>
            <p:spPr bwMode="auto">
              <a:xfrm>
                <a:off x="3371" y="193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1" name="Rectangle 39"/>
              <p:cNvSpPr>
                <a:spLocks noChangeAspect="1" noChangeArrowheads="1"/>
              </p:cNvSpPr>
              <p:nvPr/>
            </p:nvSpPr>
            <p:spPr bwMode="auto">
              <a:xfrm>
                <a:off x="3403" y="193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2" name="Oval 40"/>
              <p:cNvSpPr>
                <a:spLocks noChangeAspect="1" noChangeArrowheads="1"/>
              </p:cNvSpPr>
              <p:nvPr/>
            </p:nvSpPr>
            <p:spPr bwMode="auto">
              <a:xfrm>
                <a:off x="4641" y="193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3" name="Oval 41"/>
              <p:cNvSpPr>
                <a:spLocks noChangeAspect="1" noChangeArrowheads="1"/>
              </p:cNvSpPr>
              <p:nvPr/>
            </p:nvSpPr>
            <p:spPr bwMode="auto">
              <a:xfrm>
                <a:off x="3300" y="2089"/>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4" name="Rectangle 42"/>
              <p:cNvSpPr>
                <a:spLocks noChangeAspect="1" noChangeArrowheads="1"/>
              </p:cNvSpPr>
              <p:nvPr/>
            </p:nvSpPr>
            <p:spPr bwMode="auto">
              <a:xfrm>
                <a:off x="3332" y="2089"/>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5" name="Oval 43"/>
              <p:cNvSpPr>
                <a:spLocks noChangeAspect="1" noChangeArrowheads="1"/>
              </p:cNvSpPr>
              <p:nvPr/>
            </p:nvSpPr>
            <p:spPr bwMode="auto">
              <a:xfrm>
                <a:off x="4570" y="2089"/>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6" name="Oval 44"/>
              <p:cNvSpPr>
                <a:spLocks noChangeAspect="1" noChangeArrowheads="1"/>
              </p:cNvSpPr>
              <p:nvPr/>
            </p:nvSpPr>
            <p:spPr bwMode="auto">
              <a:xfrm>
                <a:off x="3371" y="2240"/>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7" name="Rectangle 45"/>
              <p:cNvSpPr>
                <a:spLocks noChangeAspect="1" noChangeArrowheads="1"/>
              </p:cNvSpPr>
              <p:nvPr/>
            </p:nvSpPr>
            <p:spPr bwMode="auto">
              <a:xfrm>
                <a:off x="3403" y="2240"/>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58" name="Oval 46"/>
              <p:cNvSpPr>
                <a:spLocks noChangeAspect="1" noChangeArrowheads="1"/>
              </p:cNvSpPr>
              <p:nvPr/>
            </p:nvSpPr>
            <p:spPr bwMode="auto">
              <a:xfrm>
                <a:off x="4641" y="2240"/>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8959" name="Group 47"/>
            <p:cNvGrpSpPr>
              <a:grpSpLocks noChangeAspect="1"/>
            </p:cNvGrpSpPr>
            <p:nvPr/>
          </p:nvGrpSpPr>
          <p:grpSpPr bwMode="auto">
            <a:xfrm>
              <a:off x="2832" y="3564"/>
              <a:ext cx="618" cy="195"/>
              <a:chOff x="3300" y="1938"/>
              <a:chExt cx="1451" cy="444"/>
            </a:xfrm>
          </p:grpSpPr>
          <p:sp>
            <p:nvSpPr>
              <p:cNvPr id="38960" name="Oval 48"/>
              <p:cNvSpPr>
                <a:spLocks noChangeAspect="1" noChangeArrowheads="1"/>
              </p:cNvSpPr>
              <p:nvPr/>
            </p:nvSpPr>
            <p:spPr bwMode="auto">
              <a:xfrm>
                <a:off x="3418" y="209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1" name="Rectangle 49"/>
              <p:cNvSpPr>
                <a:spLocks noChangeAspect="1" noChangeArrowheads="1"/>
              </p:cNvSpPr>
              <p:nvPr/>
            </p:nvSpPr>
            <p:spPr bwMode="auto">
              <a:xfrm>
                <a:off x="3450" y="209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2" name="Oval 50"/>
              <p:cNvSpPr>
                <a:spLocks noChangeAspect="1" noChangeArrowheads="1"/>
              </p:cNvSpPr>
              <p:nvPr/>
            </p:nvSpPr>
            <p:spPr bwMode="auto">
              <a:xfrm>
                <a:off x="4688" y="209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3" name="Oval 51"/>
              <p:cNvSpPr>
                <a:spLocks noChangeAspect="1" noChangeArrowheads="1"/>
              </p:cNvSpPr>
              <p:nvPr/>
            </p:nvSpPr>
            <p:spPr bwMode="auto">
              <a:xfrm>
                <a:off x="3371" y="193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4" name="Rectangle 52"/>
              <p:cNvSpPr>
                <a:spLocks noChangeAspect="1" noChangeArrowheads="1"/>
              </p:cNvSpPr>
              <p:nvPr/>
            </p:nvSpPr>
            <p:spPr bwMode="auto">
              <a:xfrm>
                <a:off x="3403" y="193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5" name="Oval 53"/>
              <p:cNvSpPr>
                <a:spLocks noChangeAspect="1" noChangeArrowheads="1"/>
              </p:cNvSpPr>
              <p:nvPr/>
            </p:nvSpPr>
            <p:spPr bwMode="auto">
              <a:xfrm>
                <a:off x="4641" y="193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6" name="Oval 54"/>
              <p:cNvSpPr>
                <a:spLocks noChangeAspect="1" noChangeArrowheads="1"/>
              </p:cNvSpPr>
              <p:nvPr/>
            </p:nvSpPr>
            <p:spPr bwMode="auto">
              <a:xfrm>
                <a:off x="3300" y="2089"/>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7" name="Rectangle 55"/>
              <p:cNvSpPr>
                <a:spLocks noChangeAspect="1" noChangeArrowheads="1"/>
              </p:cNvSpPr>
              <p:nvPr/>
            </p:nvSpPr>
            <p:spPr bwMode="auto">
              <a:xfrm>
                <a:off x="3332" y="2089"/>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8" name="Oval 56"/>
              <p:cNvSpPr>
                <a:spLocks noChangeAspect="1" noChangeArrowheads="1"/>
              </p:cNvSpPr>
              <p:nvPr/>
            </p:nvSpPr>
            <p:spPr bwMode="auto">
              <a:xfrm>
                <a:off x="4570" y="2089"/>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69" name="Oval 57"/>
              <p:cNvSpPr>
                <a:spLocks noChangeAspect="1" noChangeArrowheads="1"/>
              </p:cNvSpPr>
              <p:nvPr/>
            </p:nvSpPr>
            <p:spPr bwMode="auto">
              <a:xfrm>
                <a:off x="3371" y="2240"/>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70" name="Rectangle 58"/>
              <p:cNvSpPr>
                <a:spLocks noChangeAspect="1" noChangeArrowheads="1"/>
              </p:cNvSpPr>
              <p:nvPr/>
            </p:nvSpPr>
            <p:spPr bwMode="auto">
              <a:xfrm>
                <a:off x="3403" y="2240"/>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71" name="Oval 59"/>
              <p:cNvSpPr>
                <a:spLocks noChangeAspect="1" noChangeArrowheads="1"/>
              </p:cNvSpPr>
              <p:nvPr/>
            </p:nvSpPr>
            <p:spPr bwMode="auto">
              <a:xfrm>
                <a:off x="4641" y="2240"/>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8972" name="Group 60"/>
            <p:cNvGrpSpPr>
              <a:grpSpLocks noChangeAspect="1"/>
            </p:cNvGrpSpPr>
            <p:nvPr/>
          </p:nvGrpSpPr>
          <p:grpSpPr bwMode="auto">
            <a:xfrm>
              <a:off x="1251" y="3414"/>
              <a:ext cx="0" cy="480"/>
              <a:chOff x="1536" y="1920"/>
              <a:chExt cx="0" cy="768"/>
            </a:xfrm>
          </p:grpSpPr>
          <p:sp>
            <p:nvSpPr>
              <p:cNvPr id="38973" name="Line 61"/>
              <p:cNvSpPr>
                <a:spLocks noChangeAspect="1" noChangeShapeType="1"/>
              </p:cNvSpPr>
              <p:nvPr/>
            </p:nvSpPr>
            <p:spPr bwMode="auto">
              <a:xfrm>
                <a:off x="1536" y="2352"/>
                <a:ext cx="0" cy="33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74" name="Line 62"/>
              <p:cNvSpPr>
                <a:spLocks noChangeAspect="1" noChangeShapeType="1"/>
              </p:cNvSpPr>
              <p:nvPr/>
            </p:nvSpPr>
            <p:spPr bwMode="auto">
              <a:xfrm flipV="1">
                <a:off x="1536" y="1920"/>
                <a:ext cx="0" cy="33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8975" name="Rectangle 63"/>
            <p:cNvSpPr>
              <a:spLocks noChangeAspect="1" noChangeArrowheads="1"/>
            </p:cNvSpPr>
            <p:nvPr/>
          </p:nvSpPr>
          <p:spPr bwMode="auto">
            <a:xfrm>
              <a:off x="2393" y="3331"/>
              <a:ext cx="82" cy="169"/>
            </a:xfrm>
            <a:prstGeom prst="rect">
              <a:avLst/>
            </a:prstGeom>
            <a:solidFill>
              <a:srgbClr val="99CC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8976" name="Group 64"/>
            <p:cNvGrpSpPr>
              <a:grpSpLocks noChangeAspect="1"/>
            </p:cNvGrpSpPr>
            <p:nvPr/>
          </p:nvGrpSpPr>
          <p:grpSpPr bwMode="auto">
            <a:xfrm>
              <a:off x="771" y="3573"/>
              <a:ext cx="469" cy="177"/>
              <a:chOff x="3300" y="1938"/>
              <a:chExt cx="1451" cy="444"/>
            </a:xfrm>
          </p:grpSpPr>
          <p:sp>
            <p:nvSpPr>
              <p:cNvPr id="38977" name="Oval 65"/>
              <p:cNvSpPr>
                <a:spLocks noChangeAspect="1" noChangeArrowheads="1"/>
              </p:cNvSpPr>
              <p:nvPr/>
            </p:nvSpPr>
            <p:spPr bwMode="auto">
              <a:xfrm>
                <a:off x="3418" y="209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78" name="Rectangle 66"/>
              <p:cNvSpPr>
                <a:spLocks noChangeAspect="1" noChangeArrowheads="1"/>
              </p:cNvSpPr>
              <p:nvPr/>
            </p:nvSpPr>
            <p:spPr bwMode="auto">
              <a:xfrm>
                <a:off x="3450" y="209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79" name="Oval 67"/>
              <p:cNvSpPr>
                <a:spLocks noChangeAspect="1" noChangeArrowheads="1"/>
              </p:cNvSpPr>
              <p:nvPr/>
            </p:nvSpPr>
            <p:spPr bwMode="auto">
              <a:xfrm>
                <a:off x="4688" y="209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0" name="Oval 68"/>
              <p:cNvSpPr>
                <a:spLocks noChangeAspect="1" noChangeArrowheads="1"/>
              </p:cNvSpPr>
              <p:nvPr/>
            </p:nvSpPr>
            <p:spPr bwMode="auto">
              <a:xfrm>
                <a:off x="3371" y="193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1" name="Rectangle 69"/>
              <p:cNvSpPr>
                <a:spLocks noChangeAspect="1" noChangeArrowheads="1"/>
              </p:cNvSpPr>
              <p:nvPr/>
            </p:nvSpPr>
            <p:spPr bwMode="auto">
              <a:xfrm>
                <a:off x="3403" y="193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2" name="Oval 70"/>
              <p:cNvSpPr>
                <a:spLocks noChangeAspect="1" noChangeArrowheads="1"/>
              </p:cNvSpPr>
              <p:nvPr/>
            </p:nvSpPr>
            <p:spPr bwMode="auto">
              <a:xfrm>
                <a:off x="4641" y="193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3" name="Oval 71"/>
              <p:cNvSpPr>
                <a:spLocks noChangeAspect="1" noChangeArrowheads="1"/>
              </p:cNvSpPr>
              <p:nvPr/>
            </p:nvSpPr>
            <p:spPr bwMode="auto">
              <a:xfrm>
                <a:off x="3300" y="2089"/>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4" name="Rectangle 72"/>
              <p:cNvSpPr>
                <a:spLocks noChangeAspect="1" noChangeArrowheads="1"/>
              </p:cNvSpPr>
              <p:nvPr/>
            </p:nvSpPr>
            <p:spPr bwMode="auto">
              <a:xfrm>
                <a:off x="3332" y="2089"/>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5" name="Oval 73"/>
              <p:cNvSpPr>
                <a:spLocks noChangeAspect="1" noChangeArrowheads="1"/>
              </p:cNvSpPr>
              <p:nvPr/>
            </p:nvSpPr>
            <p:spPr bwMode="auto">
              <a:xfrm>
                <a:off x="4570" y="2089"/>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6" name="Oval 74"/>
              <p:cNvSpPr>
                <a:spLocks noChangeAspect="1" noChangeArrowheads="1"/>
              </p:cNvSpPr>
              <p:nvPr/>
            </p:nvSpPr>
            <p:spPr bwMode="auto">
              <a:xfrm>
                <a:off x="3371" y="2240"/>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7" name="Rectangle 75"/>
              <p:cNvSpPr>
                <a:spLocks noChangeAspect="1" noChangeArrowheads="1"/>
              </p:cNvSpPr>
              <p:nvPr/>
            </p:nvSpPr>
            <p:spPr bwMode="auto">
              <a:xfrm>
                <a:off x="3403" y="2240"/>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88" name="Oval 76"/>
              <p:cNvSpPr>
                <a:spLocks noChangeAspect="1" noChangeArrowheads="1"/>
              </p:cNvSpPr>
              <p:nvPr/>
            </p:nvSpPr>
            <p:spPr bwMode="auto">
              <a:xfrm>
                <a:off x="4641" y="2240"/>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8989" name="Text Box 77"/>
            <p:cNvSpPr txBox="1">
              <a:spLocks noChangeAspect="1" noChangeArrowheads="1"/>
            </p:cNvSpPr>
            <p:nvPr/>
          </p:nvSpPr>
          <p:spPr bwMode="auto">
            <a:xfrm>
              <a:off x="2523" y="3337"/>
              <a:ext cx="361" cy="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10000"/>
                </a:lnSpc>
              </a:pPr>
              <a:r>
                <a:rPr lang="en-US" altLang="cs-CZ" sz="1200">
                  <a:solidFill>
                    <a:srgbClr val="000000"/>
                  </a:solidFill>
                  <a:latin typeface="Arial" panose="020B0604020202020204" pitchFamily="34" charset="0"/>
                </a:rPr>
                <a:t>N</a:t>
              </a:r>
              <a:r>
                <a:rPr lang="en-US" altLang="cs-CZ" sz="1200" baseline="-25000">
                  <a:solidFill>
                    <a:srgbClr val="000000"/>
                  </a:solidFill>
                  <a:latin typeface="Arial" panose="020B0604020202020204" pitchFamily="34" charset="0"/>
                </a:rPr>
                <a:t>2 </a:t>
              </a:r>
              <a:r>
                <a:rPr lang="en-US" altLang="cs-CZ" sz="1200">
                  <a:solidFill>
                    <a:srgbClr val="000000"/>
                  </a:solidFill>
                  <a:latin typeface="Arial" panose="020B0604020202020204" pitchFamily="34" charset="0"/>
                </a:rPr>
                <a:t>Inlet</a:t>
              </a:r>
            </a:p>
          </p:txBody>
        </p:sp>
        <p:sp>
          <p:nvSpPr>
            <p:cNvPr id="38990" name="Line 78"/>
            <p:cNvSpPr>
              <a:spLocks noChangeAspect="1" noChangeShapeType="1"/>
            </p:cNvSpPr>
            <p:nvPr/>
          </p:nvSpPr>
          <p:spPr bwMode="auto">
            <a:xfrm flipH="1">
              <a:off x="2454" y="3354"/>
              <a:ext cx="118" cy="102"/>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91" name="Text Box 79"/>
            <p:cNvSpPr txBox="1">
              <a:spLocks noChangeAspect="1" noChangeArrowheads="1"/>
            </p:cNvSpPr>
            <p:nvPr/>
          </p:nvSpPr>
          <p:spPr bwMode="auto">
            <a:xfrm>
              <a:off x="846" y="3789"/>
              <a:ext cx="482" cy="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1200" b="1" i="1">
                  <a:solidFill>
                    <a:srgbClr val="000000"/>
                  </a:solidFill>
                  <a:latin typeface="Arial" panose="020B0604020202020204" pitchFamily="34" charset="0"/>
                </a:rPr>
                <a:t>RF</a:t>
              </a:r>
              <a:br>
                <a:rPr lang="en-US" altLang="cs-CZ" sz="1200" b="1" i="1">
                  <a:solidFill>
                    <a:srgbClr val="000000"/>
                  </a:solidFill>
                  <a:latin typeface="Arial" panose="020B0604020202020204" pitchFamily="34" charset="0"/>
                </a:rPr>
              </a:br>
              <a:r>
                <a:rPr lang="en-US" altLang="cs-CZ" sz="1200" b="1" i="1">
                  <a:solidFill>
                    <a:srgbClr val="000000"/>
                  </a:solidFill>
                  <a:latin typeface="Arial" panose="020B0604020202020204" pitchFamily="34" charset="0"/>
                </a:rPr>
                <a:t>Ion Guide</a:t>
              </a:r>
            </a:p>
          </p:txBody>
        </p:sp>
        <p:sp>
          <p:nvSpPr>
            <p:cNvPr id="38992" name="Text Box 80"/>
            <p:cNvSpPr txBox="1">
              <a:spLocks noChangeAspect="1" noChangeArrowheads="1"/>
            </p:cNvSpPr>
            <p:nvPr/>
          </p:nvSpPr>
          <p:spPr bwMode="auto">
            <a:xfrm>
              <a:off x="1565" y="3789"/>
              <a:ext cx="209"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1200" b="1" i="1">
                  <a:solidFill>
                    <a:srgbClr val="000000"/>
                  </a:solidFill>
                  <a:latin typeface="Arial" panose="020B0604020202020204" pitchFamily="34" charset="0"/>
                </a:rPr>
                <a:t>Q1</a:t>
              </a:r>
            </a:p>
          </p:txBody>
        </p:sp>
        <p:sp>
          <p:nvSpPr>
            <p:cNvPr id="38993" name="Text Box 81"/>
            <p:cNvSpPr txBox="1">
              <a:spLocks noChangeAspect="1" noChangeArrowheads="1"/>
            </p:cNvSpPr>
            <p:nvPr/>
          </p:nvSpPr>
          <p:spPr bwMode="auto">
            <a:xfrm>
              <a:off x="2125" y="3791"/>
              <a:ext cx="623" cy="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1200" b="1" i="1">
                  <a:solidFill>
                    <a:srgbClr val="000000"/>
                  </a:solidFill>
                  <a:latin typeface="Arial" panose="020B0604020202020204" pitchFamily="34" charset="0"/>
                </a:rPr>
                <a:t>Q2</a:t>
              </a:r>
              <a:br>
                <a:rPr lang="en-US" altLang="cs-CZ" sz="1200" b="1" i="1">
                  <a:solidFill>
                    <a:srgbClr val="000000"/>
                  </a:solidFill>
                  <a:latin typeface="Arial" panose="020B0604020202020204" pitchFamily="34" charset="0"/>
                </a:rPr>
              </a:br>
              <a:r>
                <a:rPr lang="en-US" altLang="cs-CZ" sz="1200" b="1" i="1">
                  <a:solidFill>
                    <a:srgbClr val="000000"/>
                  </a:solidFill>
                  <a:latin typeface="Arial" panose="020B0604020202020204" pitchFamily="34" charset="0"/>
                </a:rPr>
                <a:t>Collision Cell</a:t>
              </a:r>
            </a:p>
          </p:txBody>
        </p:sp>
        <p:sp>
          <p:nvSpPr>
            <p:cNvPr id="38994" name="Text Box 82"/>
            <p:cNvSpPr txBox="1">
              <a:spLocks noChangeAspect="1" noChangeArrowheads="1"/>
            </p:cNvSpPr>
            <p:nvPr/>
          </p:nvSpPr>
          <p:spPr bwMode="auto">
            <a:xfrm>
              <a:off x="3043" y="3788"/>
              <a:ext cx="209"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1200" b="1" i="1">
                  <a:solidFill>
                    <a:srgbClr val="000000"/>
                  </a:solidFill>
                  <a:latin typeface="Arial" panose="020B0604020202020204" pitchFamily="34" charset="0"/>
                </a:rPr>
                <a:t>Q3</a:t>
              </a:r>
            </a:p>
          </p:txBody>
        </p:sp>
        <p:sp>
          <p:nvSpPr>
            <p:cNvPr id="38995" name="Text Box 83"/>
            <p:cNvSpPr txBox="1">
              <a:spLocks noChangeAspect="1" noChangeArrowheads="1"/>
            </p:cNvSpPr>
            <p:nvPr/>
          </p:nvSpPr>
          <p:spPr bwMode="auto">
            <a:xfrm>
              <a:off x="3303" y="3888"/>
              <a:ext cx="432" cy="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cs-CZ" sz="1200" b="1" i="1">
                  <a:solidFill>
                    <a:srgbClr val="000000"/>
                  </a:solidFill>
                  <a:latin typeface="Arial" panose="020B0604020202020204" pitchFamily="34" charset="0"/>
                </a:rPr>
                <a:t>Detector</a:t>
              </a:r>
            </a:p>
          </p:txBody>
        </p:sp>
        <p:grpSp>
          <p:nvGrpSpPr>
            <p:cNvPr id="38996" name="Group 84"/>
            <p:cNvGrpSpPr>
              <a:grpSpLocks noChangeAspect="1"/>
            </p:cNvGrpSpPr>
            <p:nvPr/>
          </p:nvGrpSpPr>
          <p:grpSpPr bwMode="auto">
            <a:xfrm>
              <a:off x="1286" y="3564"/>
              <a:ext cx="125" cy="195"/>
              <a:chOff x="3300" y="1938"/>
              <a:chExt cx="1451" cy="444"/>
            </a:xfrm>
          </p:grpSpPr>
          <p:sp>
            <p:nvSpPr>
              <p:cNvPr id="38997" name="Oval 85"/>
              <p:cNvSpPr>
                <a:spLocks noChangeAspect="1" noChangeArrowheads="1"/>
              </p:cNvSpPr>
              <p:nvPr/>
            </p:nvSpPr>
            <p:spPr bwMode="auto">
              <a:xfrm>
                <a:off x="3418" y="209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98" name="Rectangle 86"/>
              <p:cNvSpPr>
                <a:spLocks noChangeAspect="1" noChangeArrowheads="1"/>
              </p:cNvSpPr>
              <p:nvPr/>
            </p:nvSpPr>
            <p:spPr bwMode="auto">
              <a:xfrm>
                <a:off x="3450" y="209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999" name="Oval 87"/>
              <p:cNvSpPr>
                <a:spLocks noChangeAspect="1" noChangeArrowheads="1"/>
              </p:cNvSpPr>
              <p:nvPr/>
            </p:nvSpPr>
            <p:spPr bwMode="auto">
              <a:xfrm>
                <a:off x="4688" y="209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0" name="Oval 88"/>
              <p:cNvSpPr>
                <a:spLocks noChangeAspect="1" noChangeArrowheads="1"/>
              </p:cNvSpPr>
              <p:nvPr/>
            </p:nvSpPr>
            <p:spPr bwMode="auto">
              <a:xfrm>
                <a:off x="3371" y="1938"/>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1" name="Rectangle 89"/>
              <p:cNvSpPr>
                <a:spLocks noChangeAspect="1" noChangeArrowheads="1"/>
              </p:cNvSpPr>
              <p:nvPr/>
            </p:nvSpPr>
            <p:spPr bwMode="auto">
              <a:xfrm>
                <a:off x="3403" y="1938"/>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2" name="Oval 90"/>
              <p:cNvSpPr>
                <a:spLocks noChangeAspect="1" noChangeArrowheads="1"/>
              </p:cNvSpPr>
              <p:nvPr/>
            </p:nvSpPr>
            <p:spPr bwMode="auto">
              <a:xfrm>
                <a:off x="4641" y="1938"/>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3" name="Oval 91"/>
              <p:cNvSpPr>
                <a:spLocks noChangeAspect="1" noChangeArrowheads="1"/>
              </p:cNvSpPr>
              <p:nvPr/>
            </p:nvSpPr>
            <p:spPr bwMode="auto">
              <a:xfrm>
                <a:off x="3300" y="2089"/>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4" name="Rectangle 92"/>
              <p:cNvSpPr>
                <a:spLocks noChangeAspect="1" noChangeArrowheads="1"/>
              </p:cNvSpPr>
              <p:nvPr/>
            </p:nvSpPr>
            <p:spPr bwMode="auto">
              <a:xfrm>
                <a:off x="3332" y="2089"/>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5" name="Oval 93"/>
              <p:cNvSpPr>
                <a:spLocks noChangeAspect="1" noChangeArrowheads="1"/>
              </p:cNvSpPr>
              <p:nvPr/>
            </p:nvSpPr>
            <p:spPr bwMode="auto">
              <a:xfrm>
                <a:off x="4570" y="2089"/>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6" name="Oval 94"/>
              <p:cNvSpPr>
                <a:spLocks noChangeAspect="1" noChangeArrowheads="1"/>
              </p:cNvSpPr>
              <p:nvPr/>
            </p:nvSpPr>
            <p:spPr bwMode="auto">
              <a:xfrm>
                <a:off x="3371" y="2240"/>
                <a:ext cx="63" cy="142"/>
              </a:xfrm>
              <a:prstGeom prst="ellipse">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7" name="Rectangle 95"/>
              <p:cNvSpPr>
                <a:spLocks noChangeAspect="1" noChangeArrowheads="1"/>
              </p:cNvSpPr>
              <p:nvPr/>
            </p:nvSpPr>
            <p:spPr bwMode="auto">
              <a:xfrm>
                <a:off x="3403" y="2240"/>
                <a:ext cx="1270" cy="142"/>
              </a:xfrm>
              <a:prstGeom prst="rect">
                <a:avLst/>
              </a:prstGeom>
              <a:gradFill rotWithShape="0">
                <a:gsLst>
                  <a:gs pos="0">
                    <a:srgbClr val="FFD255">
                      <a:gamma/>
                      <a:shade val="40000"/>
                      <a:invGamma/>
                    </a:srgbClr>
                  </a:gs>
                  <a:gs pos="50000">
                    <a:srgbClr val="FFD255"/>
                  </a:gs>
                  <a:gs pos="100000">
                    <a:srgbClr val="FFD255">
                      <a:gamma/>
                      <a:shade val="40000"/>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008" name="Oval 96"/>
              <p:cNvSpPr>
                <a:spLocks noChangeAspect="1" noChangeArrowheads="1"/>
              </p:cNvSpPr>
              <p:nvPr/>
            </p:nvSpPr>
            <p:spPr bwMode="auto">
              <a:xfrm>
                <a:off x="4641" y="2240"/>
                <a:ext cx="63" cy="142"/>
              </a:xfrm>
              <a:prstGeom prst="ellipse">
                <a:avLst/>
              </a:prstGeom>
              <a:solidFill>
                <a:srgbClr val="D7D7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39009" name="Text Box 97"/>
          <p:cNvSpPr txBox="1">
            <a:spLocks noChangeArrowheads="1"/>
          </p:cNvSpPr>
          <p:nvPr/>
        </p:nvSpPr>
        <p:spPr bwMode="auto">
          <a:xfrm>
            <a:off x="611188" y="1412875"/>
            <a:ext cx="391325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v"/>
            </a:pPr>
            <a:r>
              <a:rPr lang="cs-CZ" altLang="cs-CZ" sz="2000"/>
              <a:t>  robust</a:t>
            </a:r>
          </a:p>
          <a:p>
            <a:pPr>
              <a:buFont typeface="Wingdings" panose="05000000000000000000" pitchFamily="2" charset="2"/>
              <a:buChar char="v"/>
            </a:pPr>
            <a:r>
              <a:rPr lang="cs-CZ" altLang="cs-CZ" sz="2000"/>
              <a:t>  quantification</a:t>
            </a:r>
          </a:p>
          <a:p>
            <a:pPr>
              <a:buFont typeface="Wingdings" panose="05000000000000000000" pitchFamily="2" charset="2"/>
              <a:buChar char="v"/>
            </a:pPr>
            <a:r>
              <a:rPr lang="cs-CZ" altLang="cs-CZ" sz="2000"/>
              <a:t>  limited mass range (</a:t>
            </a:r>
            <a:r>
              <a:rPr lang="cs-CZ" altLang="cs-CZ" sz="2000" i="1"/>
              <a:t>m/z</a:t>
            </a:r>
            <a:r>
              <a:rPr lang="cs-CZ" altLang="cs-CZ" sz="2000"/>
              <a:t> </a:t>
            </a:r>
            <a:r>
              <a:rPr lang="en-US" altLang="cs-CZ" sz="2000"/>
              <a:t>&lt; </a:t>
            </a:r>
            <a:r>
              <a:rPr lang="cs-CZ" altLang="cs-CZ" sz="2000"/>
              <a:t>4</a:t>
            </a:r>
            <a:r>
              <a:rPr lang="en-US" altLang="cs-CZ" sz="2000"/>
              <a:t> 000)</a:t>
            </a:r>
            <a:endParaRPr lang="cs-CZ" altLang="cs-CZ" sz="2000"/>
          </a:p>
          <a:p>
            <a:pPr>
              <a:buFont typeface="Wingdings" panose="05000000000000000000" pitchFamily="2" charset="2"/>
              <a:buChar char="v"/>
            </a:pPr>
            <a:r>
              <a:rPr lang="cs-CZ" altLang="cs-CZ" sz="2000"/>
              <a:t>  enables MS/MS </a:t>
            </a:r>
            <a:r>
              <a:rPr lang="cs-CZ" altLang="cs-CZ" sz="2000">
                <a:solidFill>
                  <a:schemeClr val="accent2"/>
                </a:solidFill>
              </a:rPr>
              <a:t>(</a:t>
            </a:r>
            <a:r>
              <a:rPr lang="cs-CZ" altLang="cs-CZ" sz="2000" b="1">
                <a:solidFill>
                  <a:schemeClr val="accent2"/>
                </a:solidFill>
              </a:rPr>
              <a:t>MS</a:t>
            </a:r>
            <a:r>
              <a:rPr lang="cs-CZ" altLang="cs-CZ" sz="2000" b="1" baseline="30000">
                <a:solidFill>
                  <a:schemeClr val="accent2"/>
                </a:solidFill>
              </a:rPr>
              <a:t>2</a:t>
            </a:r>
            <a:r>
              <a:rPr lang="cs-CZ" altLang="cs-CZ" sz="2000">
                <a:solidFill>
                  <a:schemeClr val="accent2"/>
                </a:solidFill>
              </a:rPr>
              <a:t>)</a:t>
            </a:r>
          </a:p>
          <a:p>
            <a:pPr>
              <a:buFont typeface="Wingdings" panose="05000000000000000000" pitchFamily="2" charset="2"/>
              <a:buChar char="v"/>
            </a:pPr>
            <a:r>
              <a:rPr lang="cs-CZ" altLang="cs-CZ" sz="2000"/>
              <a:t>  variety of scan modes</a:t>
            </a:r>
          </a:p>
          <a:p>
            <a:pPr>
              <a:buFont typeface="Wingdings" panose="05000000000000000000" pitchFamily="2" charset="2"/>
              <a:buChar char="v"/>
            </a:pPr>
            <a:r>
              <a:rPr lang="cs-CZ" altLang="cs-CZ" sz="2000"/>
              <a:t>  low resolution</a:t>
            </a:r>
          </a:p>
          <a:p>
            <a:pPr>
              <a:buFont typeface="Wingdings" panose="05000000000000000000" pitchFamily="2" charset="2"/>
              <a:buChar char="v"/>
            </a:pPr>
            <a:r>
              <a:rPr lang="cs-CZ" altLang="cs-CZ" sz="2000"/>
              <a:t>  ESI  			</a:t>
            </a:r>
            <a:endParaRPr lang="en-US" altLang="cs-CZ" sz="2000"/>
          </a:p>
        </p:txBody>
      </p:sp>
      <p:pic>
        <p:nvPicPr>
          <p:cNvPr id="39010" name="Picture 9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2663" y="1676400"/>
            <a:ext cx="201453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012" name="Text Box 100"/>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1447800" y="2463800"/>
            <a:ext cx="5029200" cy="1416050"/>
            <a:chOff x="1684" y="1096"/>
            <a:chExt cx="2240" cy="910"/>
          </a:xfrm>
        </p:grpSpPr>
        <p:sp>
          <p:nvSpPr>
            <p:cNvPr id="41987" name="Line 3"/>
            <p:cNvSpPr>
              <a:spLocks noChangeShapeType="1"/>
            </p:cNvSpPr>
            <p:nvPr/>
          </p:nvSpPr>
          <p:spPr bwMode="auto">
            <a:xfrm>
              <a:off x="2268" y="1166"/>
              <a:ext cx="0" cy="29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88" name="Line 4"/>
            <p:cNvSpPr>
              <a:spLocks noChangeShapeType="1"/>
            </p:cNvSpPr>
            <p:nvPr/>
          </p:nvSpPr>
          <p:spPr bwMode="auto">
            <a:xfrm>
              <a:off x="2268" y="1571"/>
              <a:ext cx="0" cy="32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89" name="Oval 5"/>
            <p:cNvSpPr>
              <a:spLocks noChangeArrowheads="1"/>
            </p:cNvSpPr>
            <p:nvPr/>
          </p:nvSpPr>
          <p:spPr bwMode="auto">
            <a:xfrm>
              <a:off x="1814" y="1611"/>
              <a:ext cx="58" cy="65"/>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0" name="Oval 6"/>
            <p:cNvSpPr>
              <a:spLocks noChangeArrowheads="1"/>
            </p:cNvSpPr>
            <p:nvPr/>
          </p:nvSpPr>
          <p:spPr bwMode="auto">
            <a:xfrm>
              <a:off x="1717" y="1207"/>
              <a:ext cx="89" cy="102"/>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Oval 7"/>
            <p:cNvSpPr>
              <a:spLocks noChangeArrowheads="1"/>
            </p:cNvSpPr>
            <p:nvPr/>
          </p:nvSpPr>
          <p:spPr bwMode="auto">
            <a:xfrm>
              <a:off x="1684" y="1464"/>
              <a:ext cx="122" cy="139"/>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2" name="Oval 8"/>
            <p:cNvSpPr>
              <a:spLocks noChangeArrowheads="1"/>
            </p:cNvSpPr>
            <p:nvPr/>
          </p:nvSpPr>
          <p:spPr bwMode="auto">
            <a:xfrm>
              <a:off x="1814" y="1354"/>
              <a:ext cx="58" cy="64"/>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3" name="Line 9"/>
            <p:cNvSpPr>
              <a:spLocks noChangeShapeType="1"/>
            </p:cNvSpPr>
            <p:nvPr/>
          </p:nvSpPr>
          <p:spPr bwMode="auto">
            <a:xfrm flipV="1">
              <a:off x="1876" y="1152"/>
              <a:ext cx="332" cy="125"/>
            </a:xfrm>
            <a:prstGeom prst="line">
              <a:avLst/>
            </a:prstGeom>
            <a:noFill/>
            <a:ln w="12700">
              <a:solidFill>
                <a:srgbClr val="FF0000"/>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4" name="Line 10"/>
            <p:cNvSpPr>
              <a:spLocks noChangeShapeType="1"/>
            </p:cNvSpPr>
            <p:nvPr/>
          </p:nvSpPr>
          <p:spPr bwMode="auto">
            <a:xfrm>
              <a:off x="1876" y="1644"/>
              <a:ext cx="284" cy="324"/>
            </a:xfrm>
            <a:prstGeom prst="line">
              <a:avLst/>
            </a:prstGeom>
            <a:noFill/>
            <a:ln w="12700">
              <a:solidFill>
                <a:srgbClr val="99CCFF"/>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5" name="Line 11"/>
            <p:cNvSpPr>
              <a:spLocks noChangeShapeType="1"/>
            </p:cNvSpPr>
            <p:nvPr/>
          </p:nvSpPr>
          <p:spPr bwMode="auto">
            <a:xfrm>
              <a:off x="1872" y="1824"/>
              <a:ext cx="144" cy="144"/>
            </a:xfrm>
            <a:prstGeom prst="line">
              <a:avLst/>
            </a:prstGeom>
            <a:noFill/>
            <a:ln w="12700">
              <a:solidFill>
                <a:schemeClr val="accent2"/>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6" name="Line 12"/>
            <p:cNvSpPr>
              <a:spLocks noChangeShapeType="1"/>
            </p:cNvSpPr>
            <p:nvPr/>
          </p:nvSpPr>
          <p:spPr bwMode="auto">
            <a:xfrm flipV="1">
              <a:off x="1872" y="1200"/>
              <a:ext cx="336" cy="192"/>
            </a:xfrm>
            <a:prstGeom prst="line">
              <a:avLst/>
            </a:prstGeom>
            <a:noFill/>
            <a:ln w="12700">
              <a:solidFill>
                <a:schemeClr val="accent1"/>
              </a:solidFill>
              <a:prstDash val="dash"/>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7" name="Oval 13"/>
            <p:cNvSpPr>
              <a:spLocks noChangeArrowheads="1"/>
            </p:cNvSpPr>
            <p:nvPr/>
          </p:nvSpPr>
          <p:spPr bwMode="auto">
            <a:xfrm>
              <a:off x="2467" y="1464"/>
              <a:ext cx="123" cy="139"/>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8" name="Oval 14"/>
            <p:cNvSpPr>
              <a:spLocks noChangeArrowheads="1"/>
            </p:cNvSpPr>
            <p:nvPr/>
          </p:nvSpPr>
          <p:spPr bwMode="auto">
            <a:xfrm>
              <a:off x="2598" y="1537"/>
              <a:ext cx="25" cy="30"/>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9" name="Line 15"/>
            <p:cNvSpPr>
              <a:spLocks noChangeShapeType="1"/>
            </p:cNvSpPr>
            <p:nvPr/>
          </p:nvSpPr>
          <p:spPr bwMode="auto">
            <a:xfrm flipV="1">
              <a:off x="2594" y="1313"/>
              <a:ext cx="197" cy="147"/>
            </a:xfrm>
            <a:prstGeom prst="line">
              <a:avLst/>
            </a:prstGeom>
            <a:noFill/>
            <a:ln w="1905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00" name="Freeform 16"/>
            <p:cNvSpPr>
              <a:spLocks/>
            </p:cNvSpPr>
            <p:nvPr/>
          </p:nvSpPr>
          <p:spPr bwMode="auto">
            <a:xfrm>
              <a:off x="2900" y="1261"/>
              <a:ext cx="86" cy="93"/>
            </a:xfrm>
            <a:custGeom>
              <a:avLst/>
              <a:gdLst>
                <a:gd name="T0" fmla="*/ 0 w 86"/>
                <a:gd name="T1" fmla="*/ 21 h 93"/>
                <a:gd name="T2" fmla="*/ 5 w 86"/>
                <a:gd name="T3" fmla="*/ 15 h 93"/>
                <a:gd name="T4" fmla="*/ 11 w 86"/>
                <a:gd name="T5" fmla="*/ 12 h 93"/>
                <a:gd name="T6" fmla="*/ 16 w 86"/>
                <a:gd name="T7" fmla="*/ 9 h 93"/>
                <a:gd name="T8" fmla="*/ 30 w 86"/>
                <a:gd name="T9" fmla="*/ 3 h 93"/>
                <a:gd name="T10" fmla="*/ 41 w 86"/>
                <a:gd name="T11" fmla="*/ 3 h 93"/>
                <a:gd name="T12" fmla="*/ 47 w 86"/>
                <a:gd name="T13" fmla="*/ 3 h 93"/>
                <a:gd name="T14" fmla="*/ 52 w 86"/>
                <a:gd name="T15" fmla="*/ 0 h 93"/>
                <a:gd name="T16" fmla="*/ 58 w 86"/>
                <a:gd name="T17" fmla="*/ 3 h 93"/>
                <a:gd name="T18" fmla="*/ 63 w 86"/>
                <a:gd name="T19" fmla="*/ 9 h 93"/>
                <a:gd name="T20" fmla="*/ 69 w 86"/>
                <a:gd name="T21" fmla="*/ 12 h 93"/>
                <a:gd name="T22" fmla="*/ 71 w 86"/>
                <a:gd name="T23" fmla="*/ 18 h 93"/>
                <a:gd name="T24" fmla="*/ 74 w 86"/>
                <a:gd name="T25" fmla="*/ 25 h 93"/>
                <a:gd name="T26" fmla="*/ 80 w 86"/>
                <a:gd name="T27" fmla="*/ 28 h 93"/>
                <a:gd name="T28" fmla="*/ 80 w 86"/>
                <a:gd name="T29" fmla="*/ 34 h 93"/>
                <a:gd name="T30" fmla="*/ 82 w 86"/>
                <a:gd name="T31" fmla="*/ 40 h 93"/>
                <a:gd name="T32" fmla="*/ 85 w 86"/>
                <a:gd name="T33" fmla="*/ 46 h 93"/>
                <a:gd name="T34" fmla="*/ 85 w 86"/>
                <a:gd name="T35" fmla="*/ 52 h 93"/>
                <a:gd name="T36" fmla="*/ 85 w 86"/>
                <a:gd name="T37" fmla="*/ 58 h 93"/>
                <a:gd name="T38" fmla="*/ 85 w 86"/>
                <a:gd name="T39" fmla="*/ 64 h 93"/>
                <a:gd name="T40" fmla="*/ 85 w 86"/>
                <a:gd name="T41" fmla="*/ 71 h 93"/>
                <a:gd name="T42" fmla="*/ 80 w 86"/>
                <a:gd name="T43" fmla="*/ 74 h 93"/>
                <a:gd name="T44" fmla="*/ 77 w 86"/>
                <a:gd name="T45" fmla="*/ 80 h 93"/>
                <a:gd name="T46" fmla="*/ 71 w 86"/>
                <a:gd name="T47" fmla="*/ 83 h 93"/>
                <a:gd name="T48" fmla="*/ 66 w 86"/>
                <a:gd name="T49" fmla="*/ 86 h 93"/>
                <a:gd name="T50" fmla="*/ 60 w 86"/>
                <a:gd name="T51" fmla="*/ 86 h 93"/>
                <a:gd name="T52" fmla="*/ 55 w 86"/>
                <a:gd name="T53" fmla="*/ 89 h 93"/>
                <a:gd name="T54" fmla="*/ 49 w 86"/>
                <a:gd name="T55" fmla="*/ 92 h 93"/>
                <a:gd name="T56" fmla="*/ 44 w 86"/>
                <a:gd name="T57" fmla="*/ 92 h 93"/>
                <a:gd name="T58" fmla="*/ 0 w 86"/>
                <a:gd name="T59" fmla="*/ 2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93">
                  <a:moveTo>
                    <a:pt x="0" y="21"/>
                  </a:moveTo>
                  <a:lnTo>
                    <a:pt x="5" y="15"/>
                  </a:lnTo>
                  <a:lnTo>
                    <a:pt x="11" y="12"/>
                  </a:lnTo>
                  <a:lnTo>
                    <a:pt x="16" y="9"/>
                  </a:lnTo>
                  <a:lnTo>
                    <a:pt x="30" y="3"/>
                  </a:lnTo>
                  <a:lnTo>
                    <a:pt x="41" y="3"/>
                  </a:lnTo>
                  <a:lnTo>
                    <a:pt x="47" y="3"/>
                  </a:lnTo>
                  <a:lnTo>
                    <a:pt x="52" y="0"/>
                  </a:lnTo>
                  <a:lnTo>
                    <a:pt x="58" y="3"/>
                  </a:lnTo>
                  <a:lnTo>
                    <a:pt x="63" y="9"/>
                  </a:lnTo>
                  <a:lnTo>
                    <a:pt x="69" y="12"/>
                  </a:lnTo>
                  <a:lnTo>
                    <a:pt x="71" y="18"/>
                  </a:lnTo>
                  <a:lnTo>
                    <a:pt x="74" y="25"/>
                  </a:lnTo>
                  <a:lnTo>
                    <a:pt x="80" y="28"/>
                  </a:lnTo>
                  <a:lnTo>
                    <a:pt x="80" y="34"/>
                  </a:lnTo>
                  <a:lnTo>
                    <a:pt x="82" y="40"/>
                  </a:lnTo>
                  <a:lnTo>
                    <a:pt x="85" y="46"/>
                  </a:lnTo>
                  <a:lnTo>
                    <a:pt x="85" y="52"/>
                  </a:lnTo>
                  <a:lnTo>
                    <a:pt x="85" y="58"/>
                  </a:lnTo>
                  <a:lnTo>
                    <a:pt x="85" y="64"/>
                  </a:lnTo>
                  <a:lnTo>
                    <a:pt x="85" y="71"/>
                  </a:lnTo>
                  <a:lnTo>
                    <a:pt x="80" y="74"/>
                  </a:lnTo>
                  <a:lnTo>
                    <a:pt x="77" y="80"/>
                  </a:lnTo>
                  <a:lnTo>
                    <a:pt x="71" y="83"/>
                  </a:lnTo>
                  <a:lnTo>
                    <a:pt x="66" y="86"/>
                  </a:lnTo>
                  <a:lnTo>
                    <a:pt x="60" y="86"/>
                  </a:lnTo>
                  <a:lnTo>
                    <a:pt x="55" y="89"/>
                  </a:lnTo>
                  <a:lnTo>
                    <a:pt x="49" y="92"/>
                  </a:lnTo>
                  <a:lnTo>
                    <a:pt x="44" y="92"/>
                  </a:lnTo>
                  <a:lnTo>
                    <a:pt x="0" y="21"/>
                  </a:lnTo>
                </a:path>
              </a:pathLst>
            </a:custGeom>
            <a:solidFill>
              <a:schemeClr val="accent2"/>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2001" name="Freeform 17"/>
            <p:cNvSpPr>
              <a:spLocks/>
            </p:cNvSpPr>
            <p:nvPr/>
          </p:nvSpPr>
          <p:spPr bwMode="auto">
            <a:xfrm>
              <a:off x="2823" y="1469"/>
              <a:ext cx="107" cy="107"/>
            </a:xfrm>
            <a:custGeom>
              <a:avLst/>
              <a:gdLst>
                <a:gd name="T0" fmla="*/ 0 w 107"/>
                <a:gd name="T1" fmla="*/ 27 h 107"/>
                <a:gd name="T2" fmla="*/ 14 w 107"/>
                <a:gd name="T3" fmla="*/ 18 h 107"/>
                <a:gd name="T4" fmla="*/ 19 w 107"/>
                <a:gd name="T5" fmla="*/ 15 h 107"/>
                <a:gd name="T6" fmla="*/ 24 w 107"/>
                <a:gd name="T7" fmla="*/ 12 h 107"/>
                <a:gd name="T8" fmla="*/ 30 w 107"/>
                <a:gd name="T9" fmla="*/ 9 h 107"/>
                <a:gd name="T10" fmla="*/ 35 w 107"/>
                <a:gd name="T11" fmla="*/ 6 h 107"/>
                <a:gd name="T12" fmla="*/ 41 w 107"/>
                <a:gd name="T13" fmla="*/ 3 h 107"/>
                <a:gd name="T14" fmla="*/ 46 w 107"/>
                <a:gd name="T15" fmla="*/ 0 h 107"/>
                <a:gd name="T16" fmla="*/ 57 w 107"/>
                <a:gd name="T17" fmla="*/ 0 h 107"/>
                <a:gd name="T18" fmla="*/ 63 w 107"/>
                <a:gd name="T19" fmla="*/ 0 h 107"/>
                <a:gd name="T20" fmla="*/ 68 w 107"/>
                <a:gd name="T21" fmla="*/ 0 h 107"/>
                <a:gd name="T22" fmla="*/ 73 w 107"/>
                <a:gd name="T23" fmla="*/ 6 h 107"/>
                <a:gd name="T24" fmla="*/ 79 w 107"/>
                <a:gd name="T25" fmla="*/ 12 h 107"/>
                <a:gd name="T26" fmla="*/ 82 w 107"/>
                <a:gd name="T27" fmla="*/ 18 h 107"/>
                <a:gd name="T28" fmla="*/ 87 w 107"/>
                <a:gd name="T29" fmla="*/ 24 h 107"/>
                <a:gd name="T30" fmla="*/ 90 w 107"/>
                <a:gd name="T31" fmla="*/ 30 h 107"/>
                <a:gd name="T32" fmla="*/ 95 w 107"/>
                <a:gd name="T33" fmla="*/ 33 h 107"/>
                <a:gd name="T34" fmla="*/ 98 w 107"/>
                <a:gd name="T35" fmla="*/ 39 h 107"/>
                <a:gd name="T36" fmla="*/ 103 w 107"/>
                <a:gd name="T37" fmla="*/ 45 h 107"/>
                <a:gd name="T38" fmla="*/ 106 w 107"/>
                <a:gd name="T39" fmla="*/ 51 h 107"/>
                <a:gd name="T40" fmla="*/ 101 w 107"/>
                <a:gd name="T41" fmla="*/ 55 h 107"/>
                <a:gd name="T42" fmla="*/ 95 w 107"/>
                <a:gd name="T43" fmla="*/ 55 h 107"/>
                <a:gd name="T44" fmla="*/ 90 w 107"/>
                <a:gd name="T45" fmla="*/ 58 h 107"/>
                <a:gd name="T46" fmla="*/ 87 w 107"/>
                <a:gd name="T47" fmla="*/ 64 h 107"/>
                <a:gd name="T48" fmla="*/ 87 w 107"/>
                <a:gd name="T49" fmla="*/ 70 h 107"/>
                <a:gd name="T50" fmla="*/ 87 w 107"/>
                <a:gd name="T51" fmla="*/ 76 h 107"/>
                <a:gd name="T52" fmla="*/ 82 w 107"/>
                <a:gd name="T53" fmla="*/ 88 h 107"/>
                <a:gd name="T54" fmla="*/ 82 w 107"/>
                <a:gd name="T55" fmla="*/ 94 h 107"/>
                <a:gd name="T56" fmla="*/ 79 w 107"/>
                <a:gd name="T57" fmla="*/ 100 h 107"/>
                <a:gd name="T58" fmla="*/ 73 w 107"/>
                <a:gd name="T59" fmla="*/ 100 h 107"/>
                <a:gd name="T60" fmla="*/ 68 w 107"/>
                <a:gd name="T61" fmla="*/ 100 h 107"/>
                <a:gd name="T62" fmla="*/ 57 w 107"/>
                <a:gd name="T63" fmla="*/ 106 h 107"/>
                <a:gd name="T64" fmla="*/ 46 w 107"/>
                <a:gd name="T65" fmla="*/ 106 h 107"/>
                <a:gd name="T66" fmla="*/ 41 w 107"/>
                <a:gd name="T67" fmla="*/ 106 h 107"/>
                <a:gd name="T68" fmla="*/ 35 w 107"/>
                <a:gd name="T69" fmla="*/ 106 h 107"/>
                <a:gd name="T70" fmla="*/ 30 w 107"/>
                <a:gd name="T71" fmla="*/ 106 h 107"/>
                <a:gd name="T72" fmla="*/ 24 w 107"/>
                <a:gd name="T73" fmla="*/ 106 h 107"/>
                <a:gd name="T74" fmla="*/ 19 w 107"/>
                <a:gd name="T75" fmla="*/ 106 h 107"/>
                <a:gd name="T76" fmla="*/ 14 w 107"/>
                <a:gd name="T77" fmla="*/ 103 h 107"/>
                <a:gd name="T78" fmla="*/ 14 w 107"/>
                <a:gd name="T79" fmla="*/ 97 h 107"/>
                <a:gd name="T80" fmla="*/ 14 w 107"/>
                <a:gd name="T81" fmla="*/ 91 h 107"/>
                <a:gd name="T82" fmla="*/ 14 w 107"/>
                <a:gd name="T83" fmla="*/ 85 h 107"/>
                <a:gd name="T84" fmla="*/ 16 w 107"/>
                <a:gd name="T85" fmla="*/ 79 h 107"/>
                <a:gd name="T86" fmla="*/ 16 w 107"/>
                <a:gd name="T87" fmla="*/ 73 h 107"/>
                <a:gd name="T88" fmla="*/ 19 w 107"/>
                <a:gd name="T89" fmla="*/ 67 h 107"/>
                <a:gd name="T90" fmla="*/ 22 w 107"/>
                <a:gd name="T91" fmla="*/ 61 h 107"/>
                <a:gd name="T92" fmla="*/ 24 w 107"/>
                <a:gd name="T93" fmla="*/ 55 h 107"/>
                <a:gd name="T94" fmla="*/ 30 w 107"/>
                <a:gd name="T95" fmla="*/ 51 h 107"/>
                <a:gd name="T96" fmla="*/ 30 w 107"/>
                <a:gd name="T97" fmla="*/ 45 h 107"/>
                <a:gd name="T98" fmla="*/ 30 w 107"/>
                <a:gd name="T99" fmla="*/ 39 h 107"/>
                <a:gd name="T100" fmla="*/ 27 w 107"/>
                <a:gd name="T101" fmla="*/ 33 h 107"/>
                <a:gd name="T102" fmla="*/ 24 w 107"/>
                <a:gd name="T103" fmla="*/ 27 h 107"/>
                <a:gd name="T104" fmla="*/ 19 w 107"/>
                <a:gd name="T105" fmla="*/ 30 h 107"/>
                <a:gd name="T106" fmla="*/ 14 w 107"/>
                <a:gd name="T107" fmla="*/ 30 h 107"/>
                <a:gd name="T108" fmla="*/ 8 w 107"/>
                <a:gd name="T109" fmla="*/ 33 h 107"/>
                <a:gd name="T110" fmla="*/ 0 w 107"/>
                <a:gd name="T111" fmla="*/ 2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07">
                  <a:moveTo>
                    <a:pt x="0" y="27"/>
                  </a:moveTo>
                  <a:lnTo>
                    <a:pt x="14" y="18"/>
                  </a:lnTo>
                  <a:lnTo>
                    <a:pt x="19" y="15"/>
                  </a:lnTo>
                  <a:lnTo>
                    <a:pt x="24" y="12"/>
                  </a:lnTo>
                  <a:lnTo>
                    <a:pt x="30" y="9"/>
                  </a:lnTo>
                  <a:lnTo>
                    <a:pt x="35" y="6"/>
                  </a:lnTo>
                  <a:lnTo>
                    <a:pt x="41" y="3"/>
                  </a:lnTo>
                  <a:lnTo>
                    <a:pt x="46" y="0"/>
                  </a:lnTo>
                  <a:lnTo>
                    <a:pt x="57" y="0"/>
                  </a:lnTo>
                  <a:lnTo>
                    <a:pt x="63" y="0"/>
                  </a:lnTo>
                  <a:lnTo>
                    <a:pt x="68" y="0"/>
                  </a:lnTo>
                  <a:lnTo>
                    <a:pt x="73" y="6"/>
                  </a:lnTo>
                  <a:lnTo>
                    <a:pt x="79" y="12"/>
                  </a:lnTo>
                  <a:lnTo>
                    <a:pt x="82" y="18"/>
                  </a:lnTo>
                  <a:lnTo>
                    <a:pt x="87" y="24"/>
                  </a:lnTo>
                  <a:lnTo>
                    <a:pt x="90" y="30"/>
                  </a:lnTo>
                  <a:lnTo>
                    <a:pt x="95" y="33"/>
                  </a:lnTo>
                  <a:lnTo>
                    <a:pt x="98" y="39"/>
                  </a:lnTo>
                  <a:lnTo>
                    <a:pt x="103" y="45"/>
                  </a:lnTo>
                  <a:lnTo>
                    <a:pt x="106" y="51"/>
                  </a:lnTo>
                  <a:lnTo>
                    <a:pt x="101" y="55"/>
                  </a:lnTo>
                  <a:lnTo>
                    <a:pt x="95" y="55"/>
                  </a:lnTo>
                  <a:lnTo>
                    <a:pt x="90" y="58"/>
                  </a:lnTo>
                  <a:lnTo>
                    <a:pt x="87" y="64"/>
                  </a:lnTo>
                  <a:lnTo>
                    <a:pt x="87" y="70"/>
                  </a:lnTo>
                  <a:lnTo>
                    <a:pt x="87" y="76"/>
                  </a:lnTo>
                  <a:lnTo>
                    <a:pt x="82" y="88"/>
                  </a:lnTo>
                  <a:lnTo>
                    <a:pt x="82" y="94"/>
                  </a:lnTo>
                  <a:lnTo>
                    <a:pt x="79" y="100"/>
                  </a:lnTo>
                  <a:lnTo>
                    <a:pt x="73" y="100"/>
                  </a:lnTo>
                  <a:lnTo>
                    <a:pt x="68" y="100"/>
                  </a:lnTo>
                  <a:lnTo>
                    <a:pt x="57" y="106"/>
                  </a:lnTo>
                  <a:lnTo>
                    <a:pt x="46" y="106"/>
                  </a:lnTo>
                  <a:lnTo>
                    <a:pt x="41" y="106"/>
                  </a:lnTo>
                  <a:lnTo>
                    <a:pt x="35" y="106"/>
                  </a:lnTo>
                  <a:lnTo>
                    <a:pt x="30" y="106"/>
                  </a:lnTo>
                  <a:lnTo>
                    <a:pt x="24" y="106"/>
                  </a:lnTo>
                  <a:lnTo>
                    <a:pt x="19" y="106"/>
                  </a:lnTo>
                  <a:lnTo>
                    <a:pt x="14" y="103"/>
                  </a:lnTo>
                  <a:lnTo>
                    <a:pt x="14" y="97"/>
                  </a:lnTo>
                  <a:lnTo>
                    <a:pt x="14" y="91"/>
                  </a:lnTo>
                  <a:lnTo>
                    <a:pt x="14" y="85"/>
                  </a:lnTo>
                  <a:lnTo>
                    <a:pt x="16" y="79"/>
                  </a:lnTo>
                  <a:lnTo>
                    <a:pt x="16" y="73"/>
                  </a:lnTo>
                  <a:lnTo>
                    <a:pt x="19" y="67"/>
                  </a:lnTo>
                  <a:lnTo>
                    <a:pt x="22" y="61"/>
                  </a:lnTo>
                  <a:lnTo>
                    <a:pt x="24" y="55"/>
                  </a:lnTo>
                  <a:lnTo>
                    <a:pt x="30" y="51"/>
                  </a:lnTo>
                  <a:lnTo>
                    <a:pt x="30" y="45"/>
                  </a:lnTo>
                  <a:lnTo>
                    <a:pt x="30" y="39"/>
                  </a:lnTo>
                  <a:lnTo>
                    <a:pt x="27" y="33"/>
                  </a:lnTo>
                  <a:lnTo>
                    <a:pt x="24" y="27"/>
                  </a:lnTo>
                  <a:lnTo>
                    <a:pt x="19" y="30"/>
                  </a:lnTo>
                  <a:lnTo>
                    <a:pt x="14" y="30"/>
                  </a:lnTo>
                  <a:lnTo>
                    <a:pt x="8" y="33"/>
                  </a:lnTo>
                  <a:lnTo>
                    <a:pt x="0" y="27"/>
                  </a:lnTo>
                </a:path>
              </a:pathLst>
            </a:custGeom>
            <a:solidFill>
              <a:srgbClr val="FFFF00"/>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2002" name="Freeform 18"/>
            <p:cNvSpPr>
              <a:spLocks/>
            </p:cNvSpPr>
            <p:nvPr/>
          </p:nvSpPr>
          <p:spPr bwMode="auto">
            <a:xfrm>
              <a:off x="2823" y="1671"/>
              <a:ext cx="99" cy="110"/>
            </a:xfrm>
            <a:custGeom>
              <a:avLst/>
              <a:gdLst>
                <a:gd name="T0" fmla="*/ 22 w 99"/>
                <a:gd name="T1" fmla="*/ 11 h 110"/>
                <a:gd name="T2" fmla="*/ 29 w 99"/>
                <a:gd name="T3" fmla="*/ 5 h 110"/>
                <a:gd name="T4" fmla="*/ 40 w 99"/>
                <a:gd name="T5" fmla="*/ 2 h 110"/>
                <a:gd name="T6" fmla="*/ 47 w 99"/>
                <a:gd name="T7" fmla="*/ 0 h 110"/>
                <a:gd name="T8" fmla="*/ 54 w 99"/>
                <a:gd name="T9" fmla="*/ 2 h 110"/>
                <a:gd name="T10" fmla="*/ 62 w 99"/>
                <a:gd name="T11" fmla="*/ 6 h 110"/>
                <a:gd name="T12" fmla="*/ 69 w 99"/>
                <a:gd name="T13" fmla="*/ 11 h 110"/>
                <a:gd name="T14" fmla="*/ 76 w 99"/>
                <a:gd name="T15" fmla="*/ 12 h 110"/>
                <a:gd name="T16" fmla="*/ 84 w 99"/>
                <a:gd name="T17" fmla="*/ 18 h 110"/>
                <a:gd name="T18" fmla="*/ 91 w 99"/>
                <a:gd name="T19" fmla="*/ 25 h 110"/>
                <a:gd name="T20" fmla="*/ 95 w 99"/>
                <a:gd name="T21" fmla="*/ 33 h 110"/>
                <a:gd name="T22" fmla="*/ 96 w 99"/>
                <a:gd name="T23" fmla="*/ 41 h 110"/>
                <a:gd name="T24" fmla="*/ 98 w 99"/>
                <a:gd name="T25" fmla="*/ 49 h 110"/>
                <a:gd name="T26" fmla="*/ 98 w 99"/>
                <a:gd name="T27" fmla="*/ 58 h 110"/>
                <a:gd name="T28" fmla="*/ 98 w 99"/>
                <a:gd name="T29" fmla="*/ 66 h 110"/>
                <a:gd name="T30" fmla="*/ 96 w 99"/>
                <a:gd name="T31" fmla="*/ 74 h 110"/>
                <a:gd name="T32" fmla="*/ 93 w 99"/>
                <a:gd name="T33" fmla="*/ 80 h 110"/>
                <a:gd name="T34" fmla="*/ 87 w 99"/>
                <a:gd name="T35" fmla="*/ 88 h 110"/>
                <a:gd name="T36" fmla="*/ 80 w 99"/>
                <a:gd name="T37" fmla="*/ 94 h 110"/>
                <a:gd name="T38" fmla="*/ 73 w 99"/>
                <a:gd name="T39" fmla="*/ 98 h 110"/>
                <a:gd name="T40" fmla="*/ 65 w 99"/>
                <a:gd name="T41" fmla="*/ 103 h 110"/>
                <a:gd name="T42" fmla="*/ 58 w 99"/>
                <a:gd name="T43" fmla="*/ 104 h 110"/>
                <a:gd name="T44" fmla="*/ 51 w 99"/>
                <a:gd name="T45" fmla="*/ 107 h 110"/>
                <a:gd name="T46" fmla="*/ 44 w 99"/>
                <a:gd name="T47" fmla="*/ 107 h 110"/>
                <a:gd name="T48" fmla="*/ 36 w 99"/>
                <a:gd name="T49" fmla="*/ 109 h 110"/>
                <a:gd name="T50" fmla="*/ 29 w 99"/>
                <a:gd name="T51" fmla="*/ 109 h 110"/>
                <a:gd name="T52" fmla="*/ 22 w 99"/>
                <a:gd name="T53" fmla="*/ 107 h 110"/>
                <a:gd name="T54" fmla="*/ 14 w 99"/>
                <a:gd name="T55" fmla="*/ 103 h 110"/>
                <a:gd name="T56" fmla="*/ 11 w 99"/>
                <a:gd name="T57" fmla="*/ 94 h 110"/>
                <a:gd name="T58" fmla="*/ 0 w 99"/>
                <a:gd name="T59" fmla="*/ 82 h 110"/>
                <a:gd name="T60" fmla="*/ 14 w 99"/>
                <a:gd name="T61" fmla="*/ 86 h 110"/>
                <a:gd name="T62" fmla="*/ 22 w 99"/>
                <a:gd name="T63" fmla="*/ 86 h 110"/>
                <a:gd name="T64" fmla="*/ 29 w 99"/>
                <a:gd name="T65" fmla="*/ 84 h 110"/>
                <a:gd name="T66" fmla="*/ 36 w 99"/>
                <a:gd name="T67" fmla="*/ 82 h 110"/>
                <a:gd name="T68" fmla="*/ 42 w 99"/>
                <a:gd name="T69" fmla="*/ 78 h 110"/>
                <a:gd name="T70" fmla="*/ 33 w 99"/>
                <a:gd name="T71" fmla="*/ 82 h 110"/>
                <a:gd name="T72" fmla="*/ 47 w 99"/>
                <a:gd name="T73" fmla="*/ 70 h 110"/>
                <a:gd name="T74" fmla="*/ 42 w 99"/>
                <a:gd name="T75" fmla="*/ 64 h 110"/>
                <a:gd name="T76" fmla="*/ 38 w 99"/>
                <a:gd name="T77" fmla="*/ 55 h 110"/>
                <a:gd name="T78" fmla="*/ 35 w 99"/>
                <a:gd name="T79" fmla="*/ 48 h 110"/>
                <a:gd name="T80" fmla="*/ 33 w 99"/>
                <a:gd name="T81" fmla="*/ 39 h 110"/>
                <a:gd name="T82" fmla="*/ 31 w 99"/>
                <a:gd name="T83" fmla="*/ 31 h 110"/>
                <a:gd name="T84" fmla="*/ 29 w 99"/>
                <a:gd name="T85" fmla="*/ 23 h 110"/>
                <a:gd name="T86" fmla="*/ 33 w 99"/>
                <a:gd name="T87" fmla="*/ 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 h="110">
                  <a:moveTo>
                    <a:pt x="33" y="8"/>
                  </a:moveTo>
                  <a:lnTo>
                    <a:pt x="22" y="11"/>
                  </a:lnTo>
                  <a:lnTo>
                    <a:pt x="25" y="6"/>
                  </a:lnTo>
                  <a:lnTo>
                    <a:pt x="29" y="5"/>
                  </a:lnTo>
                  <a:lnTo>
                    <a:pt x="33" y="2"/>
                  </a:lnTo>
                  <a:lnTo>
                    <a:pt x="40" y="2"/>
                  </a:lnTo>
                  <a:lnTo>
                    <a:pt x="44" y="0"/>
                  </a:lnTo>
                  <a:lnTo>
                    <a:pt x="47" y="0"/>
                  </a:lnTo>
                  <a:lnTo>
                    <a:pt x="51" y="0"/>
                  </a:lnTo>
                  <a:lnTo>
                    <a:pt x="54" y="2"/>
                  </a:lnTo>
                  <a:lnTo>
                    <a:pt x="58" y="5"/>
                  </a:lnTo>
                  <a:lnTo>
                    <a:pt x="62" y="6"/>
                  </a:lnTo>
                  <a:lnTo>
                    <a:pt x="65" y="8"/>
                  </a:lnTo>
                  <a:lnTo>
                    <a:pt x="69" y="11"/>
                  </a:lnTo>
                  <a:lnTo>
                    <a:pt x="73" y="12"/>
                  </a:lnTo>
                  <a:lnTo>
                    <a:pt x="76" y="12"/>
                  </a:lnTo>
                  <a:lnTo>
                    <a:pt x="80" y="15"/>
                  </a:lnTo>
                  <a:lnTo>
                    <a:pt x="84" y="18"/>
                  </a:lnTo>
                  <a:lnTo>
                    <a:pt x="87" y="21"/>
                  </a:lnTo>
                  <a:lnTo>
                    <a:pt x="91" y="25"/>
                  </a:lnTo>
                  <a:lnTo>
                    <a:pt x="93" y="29"/>
                  </a:lnTo>
                  <a:lnTo>
                    <a:pt x="95" y="33"/>
                  </a:lnTo>
                  <a:lnTo>
                    <a:pt x="96" y="37"/>
                  </a:lnTo>
                  <a:lnTo>
                    <a:pt x="96" y="41"/>
                  </a:lnTo>
                  <a:lnTo>
                    <a:pt x="98" y="45"/>
                  </a:lnTo>
                  <a:lnTo>
                    <a:pt x="98" y="49"/>
                  </a:lnTo>
                  <a:lnTo>
                    <a:pt x="98" y="54"/>
                  </a:lnTo>
                  <a:lnTo>
                    <a:pt x="98" y="58"/>
                  </a:lnTo>
                  <a:lnTo>
                    <a:pt x="98" y="61"/>
                  </a:lnTo>
                  <a:lnTo>
                    <a:pt x="98" y="66"/>
                  </a:lnTo>
                  <a:lnTo>
                    <a:pt x="98" y="70"/>
                  </a:lnTo>
                  <a:lnTo>
                    <a:pt x="96" y="74"/>
                  </a:lnTo>
                  <a:lnTo>
                    <a:pt x="96" y="78"/>
                  </a:lnTo>
                  <a:lnTo>
                    <a:pt x="93" y="80"/>
                  </a:lnTo>
                  <a:lnTo>
                    <a:pt x="91" y="84"/>
                  </a:lnTo>
                  <a:lnTo>
                    <a:pt x="87" y="88"/>
                  </a:lnTo>
                  <a:lnTo>
                    <a:pt x="84" y="92"/>
                  </a:lnTo>
                  <a:lnTo>
                    <a:pt x="80" y="94"/>
                  </a:lnTo>
                  <a:lnTo>
                    <a:pt x="76" y="94"/>
                  </a:lnTo>
                  <a:lnTo>
                    <a:pt x="73" y="98"/>
                  </a:lnTo>
                  <a:lnTo>
                    <a:pt x="69" y="101"/>
                  </a:lnTo>
                  <a:lnTo>
                    <a:pt x="65" y="103"/>
                  </a:lnTo>
                  <a:lnTo>
                    <a:pt x="62" y="104"/>
                  </a:lnTo>
                  <a:lnTo>
                    <a:pt x="58" y="104"/>
                  </a:lnTo>
                  <a:lnTo>
                    <a:pt x="54" y="104"/>
                  </a:lnTo>
                  <a:lnTo>
                    <a:pt x="51" y="107"/>
                  </a:lnTo>
                  <a:lnTo>
                    <a:pt x="47" y="107"/>
                  </a:lnTo>
                  <a:lnTo>
                    <a:pt x="44" y="107"/>
                  </a:lnTo>
                  <a:lnTo>
                    <a:pt x="40" y="107"/>
                  </a:lnTo>
                  <a:lnTo>
                    <a:pt x="36" y="109"/>
                  </a:lnTo>
                  <a:lnTo>
                    <a:pt x="33" y="109"/>
                  </a:lnTo>
                  <a:lnTo>
                    <a:pt x="29" y="109"/>
                  </a:lnTo>
                  <a:lnTo>
                    <a:pt x="25" y="107"/>
                  </a:lnTo>
                  <a:lnTo>
                    <a:pt x="22" y="107"/>
                  </a:lnTo>
                  <a:lnTo>
                    <a:pt x="18" y="104"/>
                  </a:lnTo>
                  <a:lnTo>
                    <a:pt x="14" y="103"/>
                  </a:lnTo>
                  <a:lnTo>
                    <a:pt x="13" y="98"/>
                  </a:lnTo>
                  <a:lnTo>
                    <a:pt x="11" y="94"/>
                  </a:lnTo>
                  <a:lnTo>
                    <a:pt x="11" y="91"/>
                  </a:lnTo>
                  <a:lnTo>
                    <a:pt x="0" y="82"/>
                  </a:lnTo>
                  <a:lnTo>
                    <a:pt x="11" y="88"/>
                  </a:lnTo>
                  <a:lnTo>
                    <a:pt x="14" y="86"/>
                  </a:lnTo>
                  <a:lnTo>
                    <a:pt x="18" y="86"/>
                  </a:lnTo>
                  <a:lnTo>
                    <a:pt x="22" y="86"/>
                  </a:lnTo>
                  <a:lnTo>
                    <a:pt x="25" y="84"/>
                  </a:lnTo>
                  <a:lnTo>
                    <a:pt x="29" y="84"/>
                  </a:lnTo>
                  <a:lnTo>
                    <a:pt x="33" y="82"/>
                  </a:lnTo>
                  <a:lnTo>
                    <a:pt x="36" y="82"/>
                  </a:lnTo>
                  <a:lnTo>
                    <a:pt x="38" y="78"/>
                  </a:lnTo>
                  <a:lnTo>
                    <a:pt x="42" y="78"/>
                  </a:lnTo>
                  <a:lnTo>
                    <a:pt x="46" y="76"/>
                  </a:lnTo>
                  <a:lnTo>
                    <a:pt x="33" y="82"/>
                  </a:lnTo>
                  <a:lnTo>
                    <a:pt x="47" y="74"/>
                  </a:lnTo>
                  <a:lnTo>
                    <a:pt x="47" y="70"/>
                  </a:lnTo>
                  <a:lnTo>
                    <a:pt x="46" y="66"/>
                  </a:lnTo>
                  <a:lnTo>
                    <a:pt x="42" y="64"/>
                  </a:lnTo>
                  <a:lnTo>
                    <a:pt x="40" y="60"/>
                  </a:lnTo>
                  <a:lnTo>
                    <a:pt x="38" y="55"/>
                  </a:lnTo>
                  <a:lnTo>
                    <a:pt x="36" y="51"/>
                  </a:lnTo>
                  <a:lnTo>
                    <a:pt x="35" y="48"/>
                  </a:lnTo>
                  <a:lnTo>
                    <a:pt x="35" y="43"/>
                  </a:lnTo>
                  <a:lnTo>
                    <a:pt x="33" y="39"/>
                  </a:lnTo>
                  <a:lnTo>
                    <a:pt x="31" y="35"/>
                  </a:lnTo>
                  <a:lnTo>
                    <a:pt x="31" y="31"/>
                  </a:lnTo>
                  <a:lnTo>
                    <a:pt x="29" y="27"/>
                  </a:lnTo>
                  <a:lnTo>
                    <a:pt x="29" y="23"/>
                  </a:lnTo>
                  <a:lnTo>
                    <a:pt x="27" y="18"/>
                  </a:lnTo>
                  <a:lnTo>
                    <a:pt x="33" y="8"/>
                  </a:lnTo>
                </a:path>
              </a:pathLst>
            </a:custGeom>
            <a:solidFill>
              <a:srgbClr val="006600"/>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2003" name="Line 19"/>
            <p:cNvSpPr>
              <a:spLocks noChangeShapeType="1"/>
            </p:cNvSpPr>
            <p:nvPr/>
          </p:nvSpPr>
          <p:spPr bwMode="auto">
            <a:xfrm>
              <a:off x="2660" y="1533"/>
              <a:ext cx="131" cy="0"/>
            </a:xfrm>
            <a:prstGeom prst="line">
              <a:avLst/>
            </a:prstGeom>
            <a:noFill/>
            <a:ln w="1905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04" name="Line 20"/>
            <p:cNvSpPr>
              <a:spLocks noChangeShapeType="1"/>
            </p:cNvSpPr>
            <p:nvPr/>
          </p:nvSpPr>
          <p:spPr bwMode="auto">
            <a:xfrm>
              <a:off x="2594" y="1644"/>
              <a:ext cx="197" cy="110"/>
            </a:xfrm>
            <a:prstGeom prst="line">
              <a:avLst/>
            </a:prstGeom>
            <a:noFill/>
            <a:ln w="1905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05" name="Oval 21"/>
            <p:cNvSpPr>
              <a:spLocks noChangeArrowheads="1"/>
            </p:cNvSpPr>
            <p:nvPr/>
          </p:nvSpPr>
          <p:spPr bwMode="auto">
            <a:xfrm>
              <a:off x="2631" y="1611"/>
              <a:ext cx="25" cy="29"/>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06" name="Oval 22"/>
            <p:cNvSpPr>
              <a:spLocks noChangeArrowheads="1"/>
            </p:cNvSpPr>
            <p:nvPr/>
          </p:nvSpPr>
          <p:spPr bwMode="auto">
            <a:xfrm>
              <a:off x="2500" y="1684"/>
              <a:ext cx="25" cy="28"/>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07" name="Oval 23"/>
            <p:cNvSpPr>
              <a:spLocks noChangeArrowheads="1"/>
            </p:cNvSpPr>
            <p:nvPr/>
          </p:nvSpPr>
          <p:spPr bwMode="auto">
            <a:xfrm>
              <a:off x="2598" y="1317"/>
              <a:ext cx="25" cy="29"/>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08" name="Oval 24"/>
            <p:cNvSpPr>
              <a:spLocks noChangeArrowheads="1"/>
            </p:cNvSpPr>
            <p:nvPr/>
          </p:nvSpPr>
          <p:spPr bwMode="auto">
            <a:xfrm>
              <a:off x="2533" y="1391"/>
              <a:ext cx="24" cy="2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09" name="AutoShape 25"/>
            <p:cNvSpPr>
              <a:spLocks noChangeArrowheads="1"/>
            </p:cNvSpPr>
            <p:nvPr/>
          </p:nvSpPr>
          <p:spPr bwMode="auto">
            <a:xfrm>
              <a:off x="2435" y="1977"/>
              <a:ext cx="548" cy="29"/>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0" name="AutoShape 26"/>
            <p:cNvSpPr>
              <a:spLocks noChangeArrowheads="1"/>
            </p:cNvSpPr>
            <p:nvPr/>
          </p:nvSpPr>
          <p:spPr bwMode="auto">
            <a:xfrm>
              <a:off x="2435" y="1096"/>
              <a:ext cx="548" cy="30"/>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1" name="AutoShape 27"/>
            <p:cNvSpPr>
              <a:spLocks noChangeArrowheads="1"/>
            </p:cNvSpPr>
            <p:nvPr/>
          </p:nvSpPr>
          <p:spPr bwMode="auto">
            <a:xfrm>
              <a:off x="1684" y="1096"/>
              <a:ext cx="546" cy="30"/>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2" name="AutoShape 28"/>
            <p:cNvSpPr>
              <a:spLocks noChangeArrowheads="1"/>
            </p:cNvSpPr>
            <p:nvPr/>
          </p:nvSpPr>
          <p:spPr bwMode="auto">
            <a:xfrm>
              <a:off x="1684" y="1977"/>
              <a:ext cx="546" cy="29"/>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3" name="AutoShape 29"/>
            <p:cNvSpPr>
              <a:spLocks noChangeArrowheads="1"/>
            </p:cNvSpPr>
            <p:nvPr/>
          </p:nvSpPr>
          <p:spPr bwMode="auto">
            <a:xfrm>
              <a:off x="3218" y="1096"/>
              <a:ext cx="548" cy="30"/>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4" name="AutoShape 30"/>
            <p:cNvSpPr>
              <a:spLocks noChangeArrowheads="1"/>
            </p:cNvSpPr>
            <p:nvPr/>
          </p:nvSpPr>
          <p:spPr bwMode="auto">
            <a:xfrm>
              <a:off x="3218" y="1977"/>
              <a:ext cx="548" cy="29"/>
            </a:xfrm>
            <a:prstGeom prst="octagon">
              <a:avLst>
                <a:gd name="adj" fmla="val 29282"/>
              </a:avLst>
            </a:prstGeom>
            <a:solidFill>
              <a:srgbClr val="7144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5" name="Line 31"/>
            <p:cNvSpPr>
              <a:spLocks noChangeShapeType="1"/>
            </p:cNvSpPr>
            <p:nvPr/>
          </p:nvSpPr>
          <p:spPr bwMode="auto">
            <a:xfrm>
              <a:off x="2880" y="1536"/>
              <a:ext cx="814" cy="0"/>
            </a:xfrm>
            <a:prstGeom prst="line">
              <a:avLst/>
            </a:prstGeom>
            <a:noFill/>
            <a:ln w="28575">
              <a:solidFill>
                <a:srgbClr val="FFFF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6" name="Line 32"/>
            <p:cNvSpPr>
              <a:spLocks noChangeShapeType="1"/>
            </p:cNvSpPr>
            <p:nvPr/>
          </p:nvSpPr>
          <p:spPr bwMode="auto">
            <a:xfrm>
              <a:off x="2880" y="1728"/>
              <a:ext cx="765" cy="0"/>
            </a:xfrm>
            <a:prstGeom prst="line">
              <a:avLst/>
            </a:prstGeom>
            <a:noFill/>
            <a:ln w="28575">
              <a:solidFill>
                <a:srgbClr val="0066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7" name="Freeform 33"/>
            <p:cNvSpPr>
              <a:spLocks/>
            </p:cNvSpPr>
            <p:nvPr/>
          </p:nvSpPr>
          <p:spPr bwMode="auto">
            <a:xfrm>
              <a:off x="3792" y="1488"/>
              <a:ext cx="107" cy="108"/>
            </a:xfrm>
            <a:custGeom>
              <a:avLst/>
              <a:gdLst>
                <a:gd name="T0" fmla="*/ 0 w 107"/>
                <a:gd name="T1" fmla="*/ 28 h 108"/>
                <a:gd name="T2" fmla="*/ 14 w 107"/>
                <a:gd name="T3" fmla="*/ 18 h 108"/>
                <a:gd name="T4" fmla="*/ 19 w 107"/>
                <a:gd name="T5" fmla="*/ 15 h 108"/>
                <a:gd name="T6" fmla="*/ 24 w 107"/>
                <a:gd name="T7" fmla="*/ 12 h 108"/>
                <a:gd name="T8" fmla="*/ 30 w 107"/>
                <a:gd name="T9" fmla="*/ 9 h 108"/>
                <a:gd name="T10" fmla="*/ 35 w 107"/>
                <a:gd name="T11" fmla="*/ 6 h 108"/>
                <a:gd name="T12" fmla="*/ 41 w 107"/>
                <a:gd name="T13" fmla="*/ 3 h 108"/>
                <a:gd name="T14" fmla="*/ 46 w 107"/>
                <a:gd name="T15" fmla="*/ 0 h 108"/>
                <a:gd name="T16" fmla="*/ 57 w 107"/>
                <a:gd name="T17" fmla="*/ 0 h 108"/>
                <a:gd name="T18" fmla="*/ 63 w 107"/>
                <a:gd name="T19" fmla="*/ 0 h 108"/>
                <a:gd name="T20" fmla="*/ 68 w 107"/>
                <a:gd name="T21" fmla="*/ 0 h 108"/>
                <a:gd name="T22" fmla="*/ 73 w 107"/>
                <a:gd name="T23" fmla="*/ 6 h 108"/>
                <a:gd name="T24" fmla="*/ 79 w 107"/>
                <a:gd name="T25" fmla="*/ 12 h 108"/>
                <a:gd name="T26" fmla="*/ 82 w 107"/>
                <a:gd name="T27" fmla="*/ 18 h 108"/>
                <a:gd name="T28" fmla="*/ 87 w 107"/>
                <a:gd name="T29" fmla="*/ 24 h 108"/>
                <a:gd name="T30" fmla="*/ 90 w 107"/>
                <a:gd name="T31" fmla="*/ 31 h 108"/>
                <a:gd name="T32" fmla="*/ 95 w 107"/>
                <a:gd name="T33" fmla="*/ 34 h 108"/>
                <a:gd name="T34" fmla="*/ 98 w 107"/>
                <a:gd name="T35" fmla="*/ 40 h 108"/>
                <a:gd name="T36" fmla="*/ 103 w 107"/>
                <a:gd name="T37" fmla="*/ 46 h 108"/>
                <a:gd name="T38" fmla="*/ 106 w 107"/>
                <a:gd name="T39" fmla="*/ 52 h 108"/>
                <a:gd name="T40" fmla="*/ 101 w 107"/>
                <a:gd name="T41" fmla="*/ 55 h 108"/>
                <a:gd name="T42" fmla="*/ 95 w 107"/>
                <a:gd name="T43" fmla="*/ 55 h 108"/>
                <a:gd name="T44" fmla="*/ 90 w 107"/>
                <a:gd name="T45" fmla="*/ 58 h 108"/>
                <a:gd name="T46" fmla="*/ 87 w 107"/>
                <a:gd name="T47" fmla="*/ 64 h 108"/>
                <a:gd name="T48" fmla="*/ 87 w 107"/>
                <a:gd name="T49" fmla="*/ 70 h 108"/>
                <a:gd name="T50" fmla="*/ 87 w 107"/>
                <a:gd name="T51" fmla="*/ 76 h 108"/>
                <a:gd name="T52" fmla="*/ 82 w 107"/>
                <a:gd name="T53" fmla="*/ 89 h 108"/>
                <a:gd name="T54" fmla="*/ 82 w 107"/>
                <a:gd name="T55" fmla="*/ 95 h 108"/>
                <a:gd name="T56" fmla="*/ 79 w 107"/>
                <a:gd name="T57" fmla="*/ 101 h 108"/>
                <a:gd name="T58" fmla="*/ 73 w 107"/>
                <a:gd name="T59" fmla="*/ 101 h 108"/>
                <a:gd name="T60" fmla="*/ 68 w 107"/>
                <a:gd name="T61" fmla="*/ 101 h 108"/>
                <a:gd name="T62" fmla="*/ 57 w 107"/>
                <a:gd name="T63" fmla="*/ 107 h 108"/>
                <a:gd name="T64" fmla="*/ 46 w 107"/>
                <a:gd name="T65" fmla="*/ 107 h 108"/>
                <a:gd name="T66" fmla="*/ 41 w 107"/>
                <a:gd name="T67" fmla="*/ 107 h 108"/>
                <a:gd name="T68" fmla="*/ 35 w 107"/>
                <a:gd name="T69" fmla="*/ 107 h 108"/>
                <a:gd name="T70" fmla="*/ 30 w 107"/>
                <a:gd name="T71" fmla="*/ 107 h 108"/>
                <a:gd name="T72" fmla="*/ 24 w 107"/>
                <a:gd name="T73" fmla="*/ 107 h 108"/>
                <a:gd name="T74" fmla="*/ 19 w 107"/>
                <a:gd name="T75" fmla="*/ 107 h 108"/>
                <a:gd name="T76" fmla="*/ 14 w 107"/>
                <a:gd name="T77" fmla="*/ 104 h 108"/>
                <a:gd name="T78" fmla="*/ 14 w 107"/>
                <a:gd name="T79" fmla="*/ 98 h 108"/>
                <a:gd name="T80" fmla="*/ 14 w 107"/>
                <a:gd name="T81" fmla="*/ 92 h 108"/>
                <a:gd name="T82" fmla="*/ 14 w 107"/>
                <a:gd name="T83" fmla="*/ 86 h 108"/>
                <a:gd name="T84" fmla="*/ 16 w 107"/>
                <a:gd name="T85" fmla="*/ 79 h 108"/>
                <a:gd name="T86" fmla="*/ 16 w 107"/>
                <a:gd name="T87" fmla="*/ 73 h 108"/>
                <a:gd name="T88" fmla="*/ 19 w 107"/>
                <a:gd name="T89" fmla="*/ 67 h 108"/>
                <a:gd name="T90" fmla="*/ 22 w 107"/>
                <a:gd name="T91" fmla="*/ 61 h 108"/>
                <a:gd name="T92" fmla="*/ 24 w 107"/>
                <a:gd name="T93" fmla="*/ 55 h 108"/>
                <a:gd name="T94" fmla="*/ 30 w 107"/>
                <a:gd name="T95" fmla="*/ 52 h 108"/>
                <a:gd name="T96" fmla="*/ 30 w 107"/>
                <a:gd name="T97" fmla="*/ 46 h 108"/>
                <a:gd name="T98" fmla="*/ 30 w 107"/>
                <a:gd name="T99" fmla="*/ 40 h 108"/>
                <a:gd name="T100" fmla="*/ 27 w 107"/>
                <a:gd name="T101" fmla="*/ 34 h 108"/>
                <a:gd name="T102" fmla="*/ 24 w 107"/>
                <a:gd name="T103" fmla="*/ 28 h 108"/>
                <a:gd name="T104" fmla="*/ 19 w 107"/>
                <a:gd name="T105" fmla="*/ 31 h 108"/>
                <a:gd name="T106" fmla="*/ 14 w 107"/>
                <a:gd name="T107" fmla="*/ 31 h 108"/>
                <a:gd name="T108" fmla="*/ 8 w 107"/>
                <a:gd name="T109" fmla="*/ 34 h 108"/>
                <a:gd name="T110" fmla="*/ 0 w 107"/>
                <a:gd name="T111" fmla="*/ 2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08">
                  <a:moveTo>
                    <a:pt x="0" y="28"/>
                  </a:moveTo>
                  <a:lnTo>
                    <a:pt x="14" y="18"/>
                  </a:lnTo>
                  <a:lnTo>
                    <a:pt x="19" y="15"/>
                  </a:lnTo>
                  <a:lnTo>
                    <a:pt x="24" y="12"/>
                  </a:lnTo>
                  <a:lnTo>
                    <a:pt x="30" y="9"/>
                  </a:lnTo>
                  <a:lnTo>
                    <a:pt x="35" y="6"/>
                  </a:lnTo>
                  <a:lnTo>
                    <a:pt x="41" y="3"/>
                  </a:lnTo>
                  <a:lnTo>
                    <a:pt x="46" y="0"/>
                  </a:lnTo>
                  <a:lnTo>
                    <a:pt x="57" y="0"/>
                  </a:lnTo>
                  <a:lnTo>
                    <a:pt x="63" y="0"/>
                  </a:lnTo>
                  <a:lnTo>
                    <a:pt x="68" y="0"/>
                  </a:lnTo>
                  <a:lnTo>
                    <a:pt x="73" y="6"/>
                  </a:lnTo>
                  <a:lnTo>
                    <a:pt x="79" y="12"/>
                  </a:lnTo>
                  <a:lnTo>
                    <a:pt x="82" y="18"/>
                  </a:lnTo>
                  <a:lnTo>
                    <a:pt x="87" y="24"/>
                  </a:lnTo>
                  <a:lnTo>
                    <a:pt x="90" y="31"/>
                  </a:lnTo>
                  <a:lnTo>
                    <a:pt x="95" y="34"/>
                  </a:lnTo>
                  <a:lnTo>
                    <a:pt x="98" y="40"/>
                  </a:lnTo>
                  <a:lnTo>
                    <a:pt x="103" y="46"/>
                  </a:lnTo>
                  <a:lnTo>
                    <a:pt x="106" y="52"/>
                  </a:lnTo>
                  <a:lnTo>
                    <a:pt x="101" y="55"/>
                  </a:lnTo>
                  <a:lnTo>
                    <a:pt x="95" y="55"/>
                  </a:lnTo>
                  <a:lnTo>
                    <a:pt x="90" y="58"/>
                  </a:lnTo>
                  <a:lnTo>
                    <a:pt x="87" y="64"/>
                  </a:lnTo>
                  <a:lnTo>
                    <a:pt x="87" y="70"/>
                  </a:lnTo>
                  <a:lnTo>
                    <a:pt x="87" y="76"/>
                  </a:lnTo>
                  <a:lnTo>
                    <a:pt x="82" y="89"/>
                  </a:lnTo>
                  <a:lnTo>
                    <a:pt x="82" y="95"/>
                  </a:lnTo>
                  <a:lnTo>
                    <a:pt x="79" y="101"/>
                  </a:lnTo>
                  <a:lnTo>
                    <a:pt x="73" y="101"/>
                  </a:lnTo>
                  <a:lnTo>
                    <a:pt x="68" y="101"/>
                  </a:lnTo>
                  <a:lnTo>
                    <a:pt x="57" y="107"/>
                  </a:lnTo>
                  <a:lnTo>
                    <a:pt x="46" y="107"/>
                  </a:lnTo>
                  <a:lnTo>
                    <a:pt x="41" y="107"/>
                  </a:lnTo>
                  <a:lnTo>
                    <a:pt x="35" y="107"/>
                  </a:lnTo>
                  <a:lnTo>
                    <a:pt x="30" y="107"/>
                  </a:lnTo>
                  <a:lnTo>
                    <a:pt x="24" y="107"/>
                  </a:lnTo>
                  <a:lnTo>
                    <a:pt x="19" y="107"/>
                  </a:lnTo>
                  <a:lnTo>
                    <a:pt x="14" y="104"/>
                  </a:lnTo>
                  <a:lnTo>
                    <a:pt x="14" y="98"/>
                  </a:lnTo>
                  <a:lnTo>
                    <a:pt x="14" y="92"/>
                  </a:lnTo>
                  <a:lnTo>
                    <a:pt x="14" y="86"/>
                  </a:lnTo>
                  <a:lnTo>
                    <a:pt x="16" y="79"/>
                  </a:lnTo>
                  <a:lnTo>
                    <a:pt x="16" y="73"/>
                  </a:lnTo>
                  <a:lnTo>
                    <a:pt x="19" y="67"/>
                  </a:lnTo>
                  <a:lnTo>
                    <a:pt x="22" y="61"/>
                  </a:lnTo>
                  <a:lnTo>
                    <a:pt x="24" y="55"/>
                  </a:lnTo>
                  <a:lnTo>
                    <a:pt x="30" y="52"/>
                  </a:lnTo>
                  <a:lnTo>
                    <a:pt x="30" y="46"/>
                  </a:lnTo>
                  <a:lnTo>
                    <a:pt x="30" y="40"/>
                  </a:lnTo>
                  <a:lnTo>
                    <a:pt x="27" y="34"/>
                  </a:lnTo>
                  <a:lnTo>
                    <a:pt x="24" y="28"/>
                  </a:lnTo>
                  <a:lnTo>
                    <a:pt x="19" y="31"/>
                  </a:lnTo>
                  <a:lnTo>
                    <a:pt x="14" y="31"/>
                  </a:lnTo>
                  <a:lnTo>
                    <a:pt x="8" y="34"/>
                  </a:lnTo>
                  <a:lnTo>
                    <a:pt x="0" y="28"/>
                  </a:lnTo>
                </a:path>
              </a:pathLst>
            </a:custGeom>
            <a:solidFill>
              <a:srgbClr val="FFFF00"/>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2018" name="Line 34"/>
            <p:cNvSpPr>
              <a:spLocks noChangeShapeType="1"/>
            </p:cNvSpPr>
            <p:nvPr/>
          </p:nvSpPr>
          <p:spPr bwMode="auto">
            <a:xfrm flipH="1">
              <a:off x="3592" y="1188"/>
              <a:ext cx="234" cy="744"/>
            </a:xfrm>
            <a:prstGeom prst="line">
              <a:avLst/>
            </a:prstGeom>
            <a:noFill/>
            <a:ln w="254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19" name="Freeform 35"/>
            <p:cNvSpPr>
              <a:spLocks/>
            </p:cNvSpPr>
            <p:nvPr/>
          </p:nvSpPr>
          <p:spPr bwMode="auto">
            <a:xfrm>
              <a:off x="3678" y="1704"/>
              <a:ext cx="99" cy="111"/>
            </a:xfrm>
            <a:custGeom>
              <a:avLst/>
              <a:gdLst>
                <a:gd name="T0" fmla="*/ 22 w 99"/>
                <a:gd name="T1" fmla="*/ 11 h 111"/>
                <a:gd name="T2" fmla="*/ 29 w 99"/>
                <a:gd name="T3" fmla="*/ 5 h 111"/>
                <a:gd name="T4" fmla="*/ 40 w 99"/>
                <a:gd name="T5" fmla="*/ 2 h 111"/>
                <a:gd name="T6" fmla="*/ 47 w 99"/>
                <a:gd name="T7" fmla="*/ 0 h 111"/>
                <a:gd name="T8" fmla="*/ 54 w 99"/>
                <a:gd name="T9" fmla="*/ 2 h 111"/>
                <a:gd name="T10" fmla="*/ 62 w 99"/>
                <a:gd name="T11" fmla="*/ 6 h 111"/>
                <a:gd name="T12" fmla="*/ 69 w 99"/>
                <a:gd name="T13" fmla="*/ 11 h 111"/>
                <a:gd name="T14" fmla="*/ 76 w 99"/>
                <a:gd name="T15" fmla="*/ 12 h 111"/>
                <a:gd name="T16" fmla="*/ 84 w 99"/>
                <a:gd name="T17" fmla="*/ 19 h 111"/>
                <a:gd name="T18" fmla="*/ 91 w 99"/>
                <a:gd name="T19" fmla="*/ 25 h 111"/>
                <a:gd name="T20" fmla="*/ 95 w 99"/>
                <a:gd name="T21" fmla="*/ 33 h 111"/>
                <a:gd name="T22" fmla="*/ 96 w 99"/>
                <a:gd name="T23" fmla="*/ 42 h 111"/>
                <a:gd name="T24" fmla="*/ 98 w 99"/>
                <a:gd name="T25" fmla="*/ 50 h 111"/>
                <a:gd name="T26" fmla="*/ 98 w 99"/>
                <a:gd name="T27" fmla="*/ 58 h 111"/>
                <a:gd name="T28" fmla="*/ 98 w 99"/>
                <a:gd name="T29" fmla="*/ 67 h 111"/>
                <a:gd name="T30" fmla="*/ 96 w 99"/>
                <a:gd name="T31" fmla="*/ 74 h 111"/>
                <a:gd name="T32" fmla="*/ 93 w 99"/>
                <a:gd name="T33" fmla="*/ 81 h 111"/>
                <a:gd name="T34" fmla="*/ 87 w 99"/>
                <a:gd name="T35" fmla="*/ 89 h 111"/>
                <a:gd name="T36" fmla="*/ 80 w 99"/>
                <a:gd name="T37" fmla="*/ 95 h 111"/>
                <a:gd name="T38" fmla="*/ 73 w 99"/>
                <a:gd name="T39" fmla="*/ 99 h 111"/>
                <a:gd name="T40" fmla="*/ 65 w 99"/>
                <a:gd name="T41" fmla="*/ 104 h 111"/>
                <a:gd name="T42" fmla="*/ 58 w 99"/>
                <a:gd name="T43" fmla="*/ 105 h 111"/>
                <a:gd name="T44" fmla="*/ 51 w 99"/>
                <a:gd name="T45" fmla="*/ 108 h 111"/>
                <a:gd name="T46" fmla="*/ 44 w 99"/>
                <a:gd name="T47" fmla="*/ 108 h 111"/>
                <a:gd name="T48" fmla="*/ 36 w 99"/>
                <a:gd name="T49" fmla="*/ 110 h 111"/>
                <a:gd name="T50" fmla="*/ 29 w 99"/>
                <a:gd name="T51" fmla="*/ 110 h 111"/>
                <a:gd name="T52" fmla="*/ 22 w 99"/>
                <a:gd name="T53" fmla="*/ 108 h 111"/>
                <a:gd name="T54" fmla="*/ 14 w 99"/>
                <a:gd name="T55" fmla="*/ 104 h 111"/>
                <a:gd name="T56" fmla="*/ 11 w 99"/>
                <a:gd name="T57" fmla="*/ 95 h 111"/>
                <a:gd name="T58" fmla="*/ 0 w 99"/>
                <a:gd name="T59" fmla="*/ 83 h 111"/>
                <a:gd name="T60" fmla="*/ 14 w 99"/>
                <a:gd name="T61" fmla="*/ 87 h 111"/>
                <a:gd name="T62" fmla="*/ 22 w 99"/>
                <a:gd name="T63" fmla="*/ 87 h 111"/>
                <a:gd name="T64" fmla="*/ 29 w 99"/>
                <a:gd name="T65" fmla="*/ 85 h 111"/>
                <a:gd name="T66" fmla="*/ 36 w 99"/>
                <a:gd name="T67" fmla="*/ 83 h 111"/>
                <a:gd name="T68" fmla="*/ 42 w 99"/>
                <a:gd name="T69" fmla="*/ 79 h 111"/>
                <a:gd name="T70" fmla="*/ 33 w 99"/>
                <a:gd name="T71" fmla="*/ 83 h 111"/>
                <a:gd name="T72" fmla="*/ 47 w 99"/>
                <a:gd name="T73" fmla="*/ 70 h 111"/>
                <a:gd name="T74" fmla="*/ 42 w 99"/>
                <a:gd name="T75" fmla="*/ 64 h 111"/>
                <a:gd name="T76" fmla="*/ 38 w 99"/>
                <a:gd name="T77" fmla="*/ 56 h 111"/>
                <a:gd name="T78" fmla="*/ 35 w 99"/>
                <a:gd name="T79" fmla="*/ 48 h 111"/>
                <a:gd name="T80" fmla="*/ 33 w 99"/>
                <a:gd name="T81" fmla="*/ 40 h 111"/>
                <a:gd name="T82" fmla="*/ 31 w 99"/>
                <a:gd name="T83" fmla="*/ 31 h 111"/>
                <a:gd name="T84" fmla="*/ 29 w 99"/>
                <a:gd name="T85" fmla="*/ 23 h 111"/>
                <a:gd name="T86" fmla="*/ 33 w 99"/>
                <a:gd name="T87"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 h="111">
                  <a:moveTo>
                    <a:pt x="33" y="9"/>
                  </a:moveTo>
                  <a:lnTo>
                    <a:pt x="22" y="11"/>
                  </a:lnTo>
                  <a:lnTo>
                    <a:pt x="25" y="6"/>
                  </a:lnTo>
                  <a:lnTo>
                    <a:pt x="29" y="5"/>
                  </a:lnTo>
                  <a:lnTo>
                    <a:pt x="33" y="2"/>
                  </a:lnTo>
                  <a:lnTo>
                    <a:pt x="40" y="2"/>
                  </a:lnTo>
                  <a:lnTo>
                    <a:pt x="44" y="0"/>
                  </a:lnTo>
                  <a:lnTo>
                    <a:pt x="47" y="0"/>
                  </a:lnTo>
                  <a:lnTo>
                    <a:pt x="51" y="0"/>
                  </a:lnTo>
                  <a:lnTo>
                    <a:pt x="54" y="2"/>
                  </a:lnTo>
                  <a:lnTo>
                    <a:pt x="58" y="5"/>
                  </a:lnTo>
                  <a:lnTo>
                    <a:pt x="62" y="6"/>
                  </a:lnTo>
                  <a:lnTo>
                    <a:pt x="65" y="9"/>
                  </a:lnTo>
                  <a:lnTo>
                    <a:pt x="69" y="11"/>
                  </a:lnTo>
                  <a:lnTo>
                    <a:pt x="73" y="12"/>
                  </a:lnTo>
                  <a:lnTo>
                    <a:pt x="76" y="12"/>
                  </a:lnTo>
                  <a:lnTo>
                    <a:pt x="80" y="15"/>
                  </a:lnTo>
                  <a:lnTo>
                    <a:pt x="84" y="19"/>
                  </a:lnTo>
                  <a:lnTo>
                    <a:pt x="87" y="21"/>
                  </a:lnTo>
                  <a:lnTo>
                    <a:pt x="91" y="25"/>
                  </a:lnTo>
                  <a:lnTo>
                    <a:pt x="93" y="29"/>
                  </a:lnTo>
                  <a:lnTo>
                    <a:pt x="95" y="33"/>
                  </a:lnTo>
                  <a:lnTo>
                    <a:pt x="96" y="37"/>
                  </a:lnTo>
                  <a:lnTo>
                    <a:pt x="96" y="42"/>
                  </a:lnTo>
                  <a:lnTo>
                    <a:pt x="98" y="46"/>
                  </a:lnTo>
                  <a:lnTo>
                    <a:pt x="98" y="50"/>
                  </a:lnTo>
                  <a:lnTo>
                    <a:pt x="98" y="54"/>
                  </a:lnTo>
                  <a:lnTo>
                    <a:pt x="98" y="58"/>
                  </a:lnTo>
                  <a:lnTo>
                    <a:pt x="98" y="62"/>
                  </a:lnTo>
                  <a:lnTo>
                    <a:pt x="98" y="67"/>
                  </a:lnTo>
                  <a:lnTo>
                    <a:pt x="98" y="70"/>
                  </a:lnTo>
                  <a:lnTo>
                    <a:pt x="96" y="74"/>
                  </a:lnTo>
                  <a:lnTo>
                    <a:pt x="96" y="79"/>
                  </a:lnTo>
                  <a:lnTo>
                    <a:pt x="93" y="81"/>
                  </a:lnTo>
                  <a:lnTo>
                    <a:pt x="91" y="85"/>
                  </a:lnTo>
                  <a:lnTo>
                    <a:pt x="87" y="89"/>
                  </a:lnTo>
                  <a:lnTo>
                    <a:pt x="84" y="93"/>
                  </a:lnTo>
                  <a:lnTo>
                    <a:pt x="80" y="95"/>
                  </a:lnTo>
                  <a:lnTo>
                    <a:pt x="76" y="95"/>
                  </a:lnTo>
                  <a:lnTo>
                    <a:pt x="73" y="99"/>
                  </a:lnTo>
                  <a:lnTo>
                    <a:pt x="69" y="101"/>
                  </a:lnTo>
                  <a:lnTo>
                    <a:pt x="65" y="104"/>
                  </a:lnTo>
                  <a:lnTo>
                    <a:pt x="62" y="105"/>
                  </a:lnTo>
                  <a:lnTo>
                    <a:pt x="58" y="105"/>
                  </a:lnTo>
                  <a:lnTo>
                    <a:pt x="54" y="105"/>
                  </a:lnTo>
                  <a:lnTo>
                    <a:pt x="51" y="108"/>
                  </a:lnTo>
                  <a:lnTo>
                    <a:pt x="47" y="108"/>
                  </a:lnTo>
                  <a:lnTo>
                    <a:pt x="44" y="108"/>
                  </a:lnTo>
                  <a:lnTo>
                    <a:pt x="40" y="108"/>
                  </a:lnTo>
                  <a:lnTo>
                    <a:pt x="36" y="110"/>
                  </a:lnTo>
                  <a:lnTo>
                    <a:pt x="33" y="110"/>
                  </a:lnTo>
                  <a:lnTo>
                    <a:pt x="29" y="110"/>
                  </a:lnTo>
                  <a:lnTo>
                    <a:pt x="25" y="108"/>
                  </a:lnTo>
                  <a:lnTo>
                    <a:pt x="22" y="108"/>
                  </a:lnTo>
                  <a:lnTo>
                    <a:pt x="18" y="105"/>
                  </a:lnTo>
                  <a:lnTo>
                    <a:pt x="14" y="104"/>
                  </a:lnTo>
                  <a:lnTo>
                    <a:pt x="13" y="99"/>
                  </a:lnTo>
                  <a:lnTo>
                    <a:pt x="11" y="95"/>
                  </a:lnTo>
                  <a:lnTo>
                    <a:pt x="11" y="91"/>
                  </a:lnTo>
                  <a:lnTo>
                    <a:pt x="0" y="83"/>
                  </a:lnTo>
                  <a:lnTo>
                    <a:pt x="11" y="89"/>
                  </a:lnTo>
                  <a:lnTo>
                    <a:pt x="14" y="87"/>
                  </a:lnTo>
                  <a:lnTo>
                    <a:pt x="18" y="87"/>
                  </a:lnTo>
                  <a:lnTo>
                    <a:pt x="22" y="87"/>
                  </a:lnTo>
                  <a:lnTo>
                    <a:pt x="25" y="85"/>
                  </a:lnTo>
                  <a:lnTo>
                    <a:pt x="29" y="85"/>
                  </a:lnTo>
                  <a:lnTo>
                    <a:pt x="33" y="83"/>
                  </a:lnTo>
                  <a:lnTo>
                    <a:pt x="36" y="83"/>
                  </a:lnTo>
                  <a:lnTo>
                    <a:pt x="38" y="79"/>
                  </a:lnTo>
                  <a:lnTo>
                    <a:pt x="42" y="79"/>
                  </a:lnTo>
                  <a:lnTo>
                    <a:pt x="46" y="77"/>
                  </a:lnTo>
                  <a:lnTo>
                    <a:pt x="33" y="83"/>
                  </a:lnTo>
                  <a:lnTo>
                    <a:pt x="47" y="74"/>
                  </a:lnTo>
                  <a:lnTo>
                    <a:pt x="47" y="70"/>
                  </a:lnTo>
                  <a:lnTo>
                    <a:pt x="46" y="67"/>
                  </a:lnTo>
                  <a:lnTo>
                    <a:pt x="42" y="64"/>
                  </a:lnTo>
                  <a:lnTo>
                    <a:pt x="40" y="60"/>
                  </a:lnTo>
                  <a:lnTo>
                    <a:pt x="38" y="56"/>
                  </a:lnTo>
                  <a:lnTo>
                    <a:pt x="36" y="52"/>
                  </a:lnTo>
                  <a:lnTo>
                    <a:pt x="35" y="48"/>
                  </a:lnTo>
                  <a:lnTo>
                    <a:pt x="35" y="43"/>
                  </a:lnTo>
                  <a:lnTo>
                    <a:pt x="33" y="40"/>
                  </a:lnTo>
                  <a:lnTo>
                    <a:pt x="31" y="36"/>
                  </a:lnTo>
                  <a:lnTo>
                    <a:pt x="31" y="31"/>
                  </a:lnTo>
                  <a:lnTo>
                    <a:pt x="29" y="27"/>
                  </a:lnTo>
                  <a:lnTo>
                    <a:pt x="29" y="23"/>
                  </a:lnTo>
                  <a:lnTo>
                    <a:pt x="27" y="19"/>
                  </a:lnTo>
                  <a:lnTo>
                    <a:pt x="33" y="9"/>
                  </a:lnTo>
                </a:path>
              </a:pathLst>
            </a:custGeom>
            <a:solidFill>
              <a:srgbClr val="006600"/>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2020" name="Freeform 36"/>
            <p:cNvSpPr>
              <a:spLocks/>
            </p:cNvSpPr>
            <p:nvPr/>
          </p:nvSpPr>
          <p:spPr bwMode="auto">
            <a:xfrm>
              <a:off x="3840" y="1248"/>
              <a:ext cx="84" cy="92"/>
            </a:xfrm>
            <a:custGeom>
              <a:avLst/>
              <a:gdLst>
                <a:gd name="T0" fmla="*/ 0 w 84"/>
                <a:gd name="T1" fmla="*/ 21 h 92"/>
                <a:gd name="T2" fmla="*/ 5 w 84"/>
                <a:gd name="T3" fmla="*/ 15 h 92"/>
                <a:gd name="T4" fmla="*/ 11 w 84"/>
                <a:gd name="T5" fmla="*/ 12 h 92"/>
                <a:gd name="T6" fmla="*/ 16 w 84"/>
                <a:gd name="T7" fmla="*/ 9 h 92"/>
                <a:gd name="T8" fmla="*/ 29 w 84"/>
                <a:gd name="T9" fmla="*/ 3 h 92"/>
                <a:gd name="T10" fmla="*/ 40 w 84"/>
                <a:gd name="T11" fmla="*/ 3 h 92"/>
                <a:gd name="T12" fmla="*/ 46 w 84"/>
                <a:gd name="T13" fmla="*/ 3 h 92"/>
                <a:gd name="T14" fmla="*/ 51 w 84"/>
                <a:gd name="T15" fmla="*/ 0 h 92"/>
                <a:gd name="T16" fmla="*/ 56 w 84"/>
                <a:gd name="T17" fmla="*/ 3 h 92"/>
                <a:gd name="T18" fmla="*/ 62 w 84"/>
                <a:gd name="T19" fmla="*/ 9 h 92"/>
                <a:gd name="T20" fmla="*/ 67 w 84"/>
                <a:gd name="T21" fmla="*/ 12 h 92"/>
                <a:gd name="T22" fmla="*/ 70 w 84"/>
                <a:gd name="T23" fmla="*/ 18 h 92"/>
                <a:gd name="T24" fmla="*/ 72 w 84"/>
                <a:gd name="T25" fmla="*/ 24 h 92"/>
                <a:gd name="T26" fmla="*/ 78 w 84"/>
                <a:gd name="T27" fmla="*/ 27 h 92"/>
                <a:gd name="T28" fmla="*/ 78 w 84"/>
                <a:gd name="T29" fmla="*/ 33 h 92"/>
                <a:gd name="T30" fmla="*/ 80 w 84"/>
                <a:gd name="T31" fmla="*/ 39 h 92"/>
                <a:gd name="T32" fmla="*/ 83 w 84"/>
                <a:gd name="T33" fmla="*/ 46 h 92"/>
                <a:gd name="T34" fmla="*/ 83 w 84"/>
                <a:gd name="T35" fmla="*/ 52 h 92"/>
                <a:gd name="T36" fmla="*/ 83 w 84"/>
                <a:gd name="T37" fmla="*/ 58 h 92"/>
                <a:gd name="T38" fmla="*/ 83 w 84"/>
                <a:gd name="T39" fmla="*/ 64 h 92"/>
                <a:gd name="T40" fmla="*/ 83 w 84"/>
                <a:gd name="T41" fmla="*/ 70 h 92"/>
                <a:gd name="T42" fmla="*/ 78 w 84"/>
                <a:gd name="T43" fmla="*/ 73 h 92"/>
                <a:gd name="T44" fmla="*/ 75 w 84"/>
                <a:gd name="T45" fmla="*/ 79 h 92"/>
                <a:gd name="T46" fmla="*/ 70 w 84"/>
                <a:gd name="T47" fmla="*/ 82 h 92"/>
                <a:gd name="T48" fmla="*/ 64 w 84"/>
                <a:gd name="T49" fmla="*/ 85 h 92"/>
                <a:gd name="T50" fmla="*/ 59 w 84"/>
                <a:gd name="T51" fmla="*/ 85 h 92"/>
                <a:gd name="T52" fmla="*/ 54 w 84"/>
                <a:gd name="T53" fmla="*/ 88 h 92"/>
                <a:gd name="T54" fmla="*/ 48 w 84"/>
                <a:gd name="T55" fmla="*/ 91 h 92"/>
                <a:gd name="T56" fmla="*/ 43 w 84"/>
                <a:gd name="T57" fmla="*/ 91 h 92"/>
                <a:gd name="T58" fmla="*/ 0 w 84"/>
                <a:gd name="T59" fmla="*/ 2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92">
                  <a:moveTo>
                    <a:pt x="0" y="21"/>
                  </a:moveTo>
                  <a:lnTo>
                    <a:pt x="5" y="15"/>
                  </a:lnTo>
                  <a:lnTo>
                    <a:pt x="11" y="12"/>
                  </a:lnTo>
                  <a:lnTo>
                    <a:pt x="16" y="9"/>
                  </a:lnTo>
                  <a:lnTo>
                    <a:pt x="29" y="3"/>
                  </a:lnTo>
                  <a:lnTo>
                    <a:pt x="40" y="3"/>
                  </a:lnTo>
                  <a:lnTo>
                    <a:pt x="46" y="3"/>
                  </a:lnTo>
                  <a:lnTo>
                    <a:pt x="51" y="0"/>
                  </a:lnTo>
                  <a:lnTo>
                    <a:pt x="56" y="3"/>
                  </a:lnTo>
                  <a:lnTo>
                    <a:pt x="62" y="9"/>
                  </a:lnTo>
                  <a:lnTo>
                    <a:pt x="67" y="12"/>
                  </a:lnTo>
                  <a:lnTo>
                    <a:pt x="70" y="18"/>
                  </a:lnTo>
                  <a:lnTo>
                    <a:pt x="72" y="24"/>
                  </a:lnTo>
                  <a:lnTo>
                    <a:pt x="78" y="27"/>
                  </a:lnTo>
                  <a:lnTo>
                    <a:pt x="78" y="33"/>
                  </a:lnTo>
                  <a:lnTo>
                    <a:pt x="80" y="39"/>
                  </a:lnTo>
                  <a:lnTo>
                    <a:pt x="83" y="46"/>
                  </a:lnTo>
                  <a:lnTo>
                    <a:pt x="83" y="52"/>
                  </a:lnTo>
                  <a:lnTo>
                    <a:pt x="83" y="58"/>
                  </a:lnTo>
                  <a:lnTo>
                    <a:pt x="83" y="64"/>
                  </a:lnTo>
                  <a:lnTo>
                    <a:pt x="83" y="70"/>
                  </a:lnTo>
                  <a:lnTo>
                    <a:pt x="78" y="73"/>
                  </a:lnTo>
                  <a:lnTo>
                    <a:pt x="75" y="79"/>
                  </a:lnTo>
                  <a:lnTo>
                    <a:pt x="70" y="82"/>
                  </a:lnTo>
                  <a:lnTo>
                    <a:pt x="64" y="85"/>
                  </a:lnTo>
                  <a:lnTo>
                    <a:pt x="59" y="85"/>
                  </a:lnTo>
                  <a:lnTo>
                    <a:pt x="54" y="88"/>
                  </a:lnTo>
                  <a:lnTo>
                    <a:pt x="48" y="91"/>
                  </a:lnTo>
                  <a:lnTo>
                    <a:pt x="43" y="91"/>
                  </a:lnTo>
                  <a:lnTo>
                    <a:pt x="0" y="21"/>
                  </a:lnTo>
                </a:path>
              </a:pathLst>
            </a:custGeom>
            <a:solidFill>
              <a:schemeClr val="accent2"/>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2021" name="Oval 37"/>
            <p:cNvSpPr>
              <a:spLocks noChangeArrowheads="1"/>
            </p:cNvSpPr>
            <p:nvPr/>
          </p:nvSpPr>
          <p:spPr bwMode="auto">
            <a:xfrm>
              <a:off x="1770" y="1778"/>
              <a:ext cx="92" cy="102"/>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22" name="Line 38"/>
            <p:cNvSpPr>
              <a:spLocks noChangeShapeType="1"/>
            </p:cNvSpPr>
            <p:nvPr/>
          </p:nvSpPr>
          <p:spPr bwMode="auto">
            <a:xfrm>
              <a:off x="1776" y="1530"/>
              <a:ext cx="672" cy="0"/>
            </a:xfrm>
            <a:prstGeom prst="line">
              <a:avLst/>
            </a:prstGeom>
            <a:noFill/>
            <a:ln w="28575">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023" name="Line 39"/>
            <p:cNvSpPr>
              <a:spLocks noChangeShapeType="1"/>
            </p:cNvSpPr>
            <p:nvPr/>
          </p:nvSpPr>
          <p:spPr bwMode="auto">
            <a:xfrm flipV="1">
              <a:off x="2976" y="1296"/>
              <a:ext cx="864" cy="0"/>
            </a:xfrm>
            <a:prstGeom prst="line">
              <a:avLst/>
            </a:prstGeom>
            <a:noFill/>
            <a:ln w="28575">
              <a:solidFill>
                <a:schemeClr val="accent2"/>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42024" name="Text Box 40"/>
          <p:cNvSpPr txBox="1">
            <a:spLocks noChangeArrowheads="1"/>
          </p:cNvSpPr>
          <p:nvPr/>
        </p:nvSpPr>
        <p:spPr bwMode="auto">
          <a:xfrm>
            <a:off x="1773238" y="2127250"/>
            <a:ext cx="51276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cs-CZ" sz="1600" b="1" i="1">
                <a:solidFill>
                  <a:srgbClr val="0D479D"/>
                </a:solidFill>
                <a:latin typeface="Arial" panose="020B0604020202020204" pitchFamily="34" charset="0"/>
              </a:rPr>
              <a:t>Q 1</a:t>
            </a:r>
            <a:endParaRPr lang="en-US" altLang="cs-CZ" sz="1600" b="1" i="1">
              <a:latin typeface="Arial" panose="020B0604020202020204" pitchFamily="34" charset="0"/>
            </a:endParaRPr>
          </a:p>
        </p:txBody>
      </p:sp>
      <p:sp>
        <p:nvSpPr>
          <p:cNvPr id="42025" name="Text Box 41"/>
          <p:cNvSpPr txBox="1">
            <a:spLocks noChangeArrowheads="1"/>
          </p:cNvSpPr>
          <p:nvPr/>
        </p:nvSpPr>
        <p:spPr bwMode="auto">
          <a:xfrm>
            <a:off x="3492500" y="2127250"/>
            <a:ext cx="45561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cs-CZ" sz="1600" b="1" i="1">
                <a:solidFill>
                  <a:srgbClr val="0D479D"/>
                </a:solidFill>
                <a:latin typeface="Arial" panose="020B0604020202020204" pitchFamily="34" charset="0"/>
              </a:rPr>
              <a:t>Q2</a:t>
            </a:r>
            <a:endParaRPr lang="en-US" altLang="cs-CZ" sz="1600" b="1" i="1">
              <a:latin typeface="Arial" panose="020B0604020202020204" pitchFamily="34" charset="0"/>
            </a:endParaRPr>
          </a:p>
        </p:txBody>
      </p:sp>
      <p:sp>
        <p:nvSpPr>
          <p:cNvPr id="42026" name="Text Box 42"/>
          <p:cNvSpPr txBox="1">
            <a:spLocks noChangeArrowheads="1"/>
          </p:cNvSpPr>
          <p:nvPr/>
        </p:nvSpPr>
        <p:spPr bwMode="auto">
          <a:xfrm>
            <a:off x="5202238" y="2127250"/>
            <a:ext cx="51276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cs-CZ" sz="1600" b="1" i="1">
                <a:solidFill>
                  <a:srgbClr val="0D479D"/>
                </a:solidFill>
                <a:latin typeface="Arial" panose="020B0604020202020204" pitchFamily="34" charset="0"/>
              </a:rPr>
              <a:t>Q 3</a:t>
            </a:r>
            <a:endParaRPr lang="en-US" altLang="cs-CZ" sz="1600" b="1" i="1">
              <a:latin typeface="Arial" panose="020B0604020202020204" pitchFamily="34" charset="0"/>
            </a:endParaRPr>
          </a:p>
        </p:txBody>
      </p:sp>
      <p:sp>
        <p:nvSpPr>
          <p:cNvPr id="42068" name="Text Box 84"/>
          <p:cNvSpPr txBox="1">
            <a:spLocks noChangeArrowheads="1"/>
          </p:cNvSpPr>
          <p:nvPr/>
        </p:nvSpPr>
        <p:spPr bwMode="auto">
          <a:xfrm>
            <a:off x="2965411" y="3956050"/>
            <a:ext cx="1452642"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cs-CZ" altLang="cs-CZ" sz="1600" b="1" i="1">
                <a:solidFill>
                  <a:srgbClr val="0D479D"/>
                </a:solidFill>
                <a:latin typeface="Arial" panose="020B0604020202020204" pitchFamily="34" charset="0"/>
              </a:rPr>
              <a:t>Collision cell</a:t>
            </a:r>
            <a:endParaRPr lang="en-US" altLang="cs-CZ" sz="1600" b="1" i="1" dirty="0">
              <a:latin typeface="Arial" panose="020B0604020202020204" pitchFamily="34" charset="0"/>
            </a:endParaRPr>
          </a:p>
        </p:txBody>
      </p:sp>
      <p:sp>
        <p:nvSpPr>
          <p:cNvPr id="42069" name="Text Box 85"/>
          <p:cNvSpPr txBox="1">
            <a:spLocks noChangeArrowheads="1"/>
          </p:cNvSpPr>
          <p:nvPr/>
        </p:nvSpPr>
        <p:spPr bwMode="auto">
          <a:xfrm>
            <a:off x="900113" y="1203325"/>
            <a:ext cx="22942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b="1">
                <a:latin typeface="Albertus Medium" pitchFamily="34" charset="0"/>
              </a:rPr>
              <a:t>Product Ion Scan</a:t>
            </a:r>
            <a:endParaRPr lang="en-US" altLang="cs-CZ" sz="2000" b="1">
              <a:latin typeface="Albertus Medium" pitchFamily="34" charset="0"/>
            </a:endParaRPr>
          </a:p>
        </p:txBody>
      </p:sp>
      <p:sp>
        <p:nvSpPr>
          <p:cNvPr id="42600" name="Text Box 616"/>
          <p:cNvSpPr txBox="1">
            <a:spLocks noChangeArrowheads="1"/>
          </p:cNvSpPr>
          <p:nvPr/>
        </p:nvSpPr>
        <p:spPr bwMode="auto">
          <a:xfrm>
            <a:off x="7070725" y="2846388"/>
            <a:ext cx="9747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600" b="1">
                <a:latin typeface="Arial" panose="020B0604020202020204" pitchFamily="34" charset="0"/>
              </a:rPr>
              <a:t>Q1 fix</a:t>
            </a:r>
          </a:p>
          <a:p>
            <a:r>
              <a:rPr lang="cs-CZ" altLang="cs-CZ" sz="1600" b="1">
                <a:latin typeface="Arial" panose="020B0604020202020204" pitchFamily="34" charset="0"/>
              </a:rPr>
              <a:t>Q3 scan</a:t>
            </a:r>
            <a:endParaRPr lang="en-US" altLang="cs-CZ" sz="1600" b="1">
              <a:latin typeface="Arial" panose="020B0604020202020204" pitchFamily="34" charset="0"/>
            </a:endParaRPr>
          </a:p>
        </p:txBody>
      </p:sp>
      <p:sp>
        <p:nvSpPr>
          <p:cNvPr id="100355" name="Text Box 3"/>
          <p:cNvSpPr txBox="1">
            <a:spLocks noChangeArrowheads="1"/>
          </p:cNvSpPr>
          <p:nvPr/>
        </p:nvSpPr>
        <p:spPr bwMode="auto">
          <a:xfrm>
            <a:off x="1476374" y="4652963"/>
            <a:ext cx="69120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Blip>
                <a:blip r:embed="rId2"/>
              </a:buBlip>
            </a:pPr>
            <a:r>
              <a:rPr lang="cs-CZ" altLang="cs-CZ" sz="1600"/>
              <a:t>   quadrupole </a:t>
            </a:r>
            <a:r>
              <a:rPr lang="cs-CZ" altLang="cs-CZ" sz="1600" b="1"/>
              <a:t>Q1</a:t>
            </a:r>
            <a:r>
              <a:rPr lang="cs-CZ" altLang="cs-CZ" sz="1600"/>
              <a:t> transmits into collisional cell </a:t>
            </a:r>
            <a:r>
              <a:rPr lang="cs-CZ" altLang="cs-CZ" sz="1600" b="1"/>
              <a:t>only ions with selected </a:t>
            </a:r>
            <a:r>
              <a:rPr lang="cs-CZ" altLang="cs-CZ" sz="1600" b="1" i="1"/>
              <a:t>m/z</a:t>
            </a:r>
          </a:p>
          <a:p>
            <a:pPr>
              <a:buFontTx/>
              <a:buBlip>
                <a:blip r:embed="rId2"/>
              </a:buBlip>
            </a:pPr>
            <a:endParaRPr lang="cs-CZ" altLang="cs-CZ" sz="1600"/>
          </a:p>
          <a:p>
            <a:pPr>
              <a:buFontTx/>
              <a:buBlip>
                <a:blip r:embed="rId2"/>
              </a:buBlip>
            </a:pPr>
            <a:r>
              <a:rPr lang="cs-CZ" altLang="cs-CZ" sz="1600"/>
              <a:t>   quadrupole </a:t>
            </a:r>
            <a:r>
              <a:rPr lang="cs-CZ" altLang="cs-CZ" sz="1600" b="1"/>
              <a:t>Q3 analyzes all fragments </a:t>
            </a:r>
            <a:r>
              <a:rPr lang="cs-CZ" altLang="cs-CZ" sz="1600"/>
              <a:t>formed in collisional cell by CID </a:t>
            </a:r>
          </a:p>
          <a:p>
            <a:r>
              <a:rPr lang="cs-CZ" altLang="cs-CZ" sz="1600"/>
              <a:t>      (originated from selected ions (precursors) transmitted by Q1)</a:t>
            </a:r>
          </a:p>
        </p:txBody>
      </p:sp>
      <p:sp>
        <p:nvSpPr>
          <p:cNvPr id="100357"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49" name="Text Box 120"/>
          <p:cNvSpPr txBox="1">
            <a:spLocks noChangeArrowheads="1"/>
          </p:cNvSpPr>
          <p:nvPr/>
        </p:nvSpPr>
        <p:spPr bwMode="auto">
          <a:xfrm>
            <a:off x="7107849" y="6381328"/>
            <a:ext cx="12763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t>ABI documents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ChangeArrowheads="1"/>
          </p:cNvSpPr>
          <p:nvPr/>
        </p:nvSpPr>
        <p:spPr bwMode="auto">
          <a:xfrm>
            <a:off x="684213" y="1797050"/>
            <a:ext cx="1368425" cy="31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33337" rIns="63500" bIns="33337">
            <a:spAutoFit/>
          </a:bodyPr>
          <a:lstStyle>
            <a:lvl1pPr defTabSz="422275">
              <a:defRPr sz="2400">
                <a:solidFill>
                  <a:schemeClr val="tx1"/>
                </a:solidFill>
                <a:latin typeface="Times New Roman" panose="02020603050405020304" pitchFamily="18" charset="0"/>
              </a:defRPr>
            </a:lvl1pPr>
            <a:lvl2pPr marL="311150" defTabSz="422275">
              <a:defRPr sz="2400">
                <a:solidFill>
                  <a:schemeClr val="tx1"/>
                </a:solidFill>
                <a:latin typeface="Times New Roman" panose="02020603050405020304" pitchFamily="18" charset="0"/>
              </a:defRPr>
            </a:lvl2pPr>
            <a:lvl3pPr marL="622300" defTabSz="422275">
              <a:defRPr sz="2400">
                <a:solidFill>
                  <a:schemeClr val="tx1"/>
                </a:solidFill>
                <a:latin typeface="Times New Roman" panose="02020603050405020304" pitchFamily="18" charset="0"/>
              </a:defRPr>
            </a:lvl3pPr>
            <a:lvl4pPr marL="933450" defTabSz="422275">
              <a:defRPr sz="2400">
                <a:solidFill>
                  <a:schemeClr val="tx1"/>
                </a:solidFill>
                <a:latin typeface="Times New Roman" panose="02020603050405020304" pitchFamily="18" charset="0"/>
              </a:defRPr>
            </a:lvl4pPr>
            <a:lvl5pPr marL="1243013" defTabSz="422275">
              <a:defRPr sz="2400">
                <a:solidFill>
                  <a:schemeClr val="tx1"/>
                </a:solidFill>
                <a:latin typeface="Times New Roman" panose="02020603050405020304" pitchFamily="18" charset="0"/>
              </a:defRPr>
            </a:lvl5pPr>
            <a:lvl6pPr marL="1700213" defTabSz="422275" fontAlgn="base">
              <a:spcBef>
                <a:spcPct val="0"/>
              </a:spcBef>
              <a:spcAft>
                <a:spcPct val="0"/>
              </a:spcAft>
              <a:defRPr sz="2400">
                <a:solidFill>
                  <a:schemeClr val="tx1"/>
                </a:solidFill>
                <a:latin typeface="Times New Roman" panose="02020603050405020304" pitchFamily="18" charset="0"/>
              </a:defRPr>
            </a:lvl6pPr>
            <a:lvl7pPr marL="2157413" defTabSz="422275" fontAlgn="base">
              <a:spcBef>
                <a:spcPct val="0"/>
              </a:spcBef>
              <a:spcAft>
                <a:spcPct val="0"/>
              </a:spcAft>
              <a:defRPr sz="2400">
                <a:solidFill>
                  <a:schemeClr val="tx1"/>
                </a:solidFill>
                <a:latin typeface="Times New Roman" panose="02020603050405020304" pitchFamily="18" charset="0"/>
              </a:defRPr>
            </a:lvl7pPr>
            <a:lvl8pPr marL="2614613" defTabSz="422275" fontAlgn="base">
              <a:spcBef>
                <a:spcPct val="0"/>
              </a:spcBef>
              <a:spcAft>
                <a:spcPct val="0"/>
              </a:spcAft>
              <a:defRPr sz="2400">
                <a:solidFill>
                  <a:schemeClr val="tx1"/>
                </a:solidFill>
                <a:latin typeface="Times New Roman" panose="02020603050405020304" pitchFamily="18" charset="0"/>
              </a:defRPr>
            </a:lvl8pPr>
            <a:lvl9pPr marL="3071813" defTabSz="42227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cs-CZ" sz="1600" b="1">
                <a:solidFill>
                  <a:srgbClr val="333399"/>
                </a:solidFill>
                <a:latin typeface="Arial" panose="020B0604020202020204" pitchFamily="34" charset="0"/>
              </a:rPr>
              <a:t>Parent</a:t>
            </a:r>
            <a:r>
              <a:rPr lang="cs-CZ" altLang="cs-CZ" sz="1600" b="1">
                <a:solidFill>
                  <a:srgbClr val="333399"/>
                </a:solidFill>
                <a:latin typeface="Arial" panose="020B0604020202020204" pitchFamily="34" charset="0"/>
              </a:rPr>
              <a:t> </a:t>
            </a:r>
            <a:r>
              <a:rPr lang="en-US" altLang="cs-CZ" sz="1600" b="1">
                <a:solidFill>
                  <a:srgbClr val="333399"/>
                </a:solidFill>
                <a:latin typeface="Arial" panose="020B0604020202020204" pitchFamily="34" charset="0"/>
              </a:rPr>
              <a:t>mass</a:t>
            </a:r>
          </a:p>
        </p:txBody>
      </p:sp>
      <p:sp>
        <p:nvSpPr>
          <p:cNvPr id="111620" name="Rectangle 4"/>
          <p:cNvSpPr>
            <a:spLocks noChangeArrowheads="1"/>
          </p:cNvSpPr>
          <p:nvPr/>
        </p:nvSpPr>
        <p:spPr bwMode="auto">
          <a:xfrm>
            <a:off x="4379913" y="1801813"/>
            <a:ext cx="1800225" cy="31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33337" rIns="63500" bIns="33337">
            <a:spAutoFit/>
          </a:bodyPr>
          <a:lstStyle>
            <a:lvl1pPr defTabSz="422275">
              <a:defRPr sz="2400">
                <a:solidFill>
                  <a:schemeClr val="tx1"/>
                </a:solidFill>
                <a:latin typeface="Times New Roman" panose="02020603050405020304" pitchFamily="18" charset="0"/>
              </a:defRPr>
            </a:lvl1pPr>
            <a:lvl2pPr marL="311150" defTabSz="422275">
              <a:defRPr sz="2400">
                <a:solidFill>
                  <a:schemeClr val="tx1"/>
                </a:solidFill>
                <a:latin typeface="Times New Roman" panose="02020603050405020304" pitchFamily="18" charset="0"/>
              </a:defRPr>
            </a:lvl2pPr>
            <a:lvl3pPr marL="622300" defTabSz="422275">
              <a:defRPr sz="2400">
                <a:solidFill>
                  <a:schemeClr val="tx1"/>
                </a:solidFill>
                <a:latin typeface="Times New Roman" panose="02020603050405020304" pitchFamily="18" charset="0"/>
              </a:defRPr>
            </a:lvl3pPr>
            <a:lvl4pPr marL="933450" defTabSz="422275">
              <a:defRPr sz="2400">
                <a:solidFill>
                  <a:schemeClr val="tx1"/>
                </a:solidFill>
                <a:latin typeface="Times New Roman" panose="02020603050405020304" pitchFamily="18" charset="0"/>
              </a:defRPr>
            </a:lvl4pPr>
            <a:lvl5pPr marL="1243013" defTabSz="422275">
              <a:defRPr sz="2400">
                <a:solidFill>
                  <a:schemeClr val="tx1"/>
                </a:solidFill>
                <a:latin typeface="Times New Roman" panose="02020603050405020304" pitchFamily="18" charset="0"/>
              </a:defRPr>
            </a:lvl5pPr>
            <a:lvl6pPr marL="1700213" defTabSz="422275" fontAlgn="base">
              <a:spcBef>
                <a:spcPct val="0"/>
              </a:spcBef>
              <a:spcAft>
                <a:spcPct val="0"/>
              </a:spcAft>
              <a:defRPr sz="2400">
                <a:solidFill>
                  <a:schemeClr val="tx1"/>
                </a:solidFill>
                <a:latin typeface="Times New Roman" panose="02020603050405020304" pitchFamily="18" charset="0"/>
              </a:defRPr>
            </a:lvl6pPr>
            <a:lvl7pPr marL="2157413" defTabSz="422275" fontAlgn="base">
              <a:spcBef>
                <a:spcPct val="0"/>
              </a:spcBef>
              <a:spcAft>
                <a:spcPct val="0"/>
              </a:spcAft>
              <a:defRPr sz="2400">
                <a:solidFill>
                  <a:schemeClr val="tx1"/>
                </a:solidFill>
                <a:latin typeface="Times New Roman" panose="02020603050405020304" pitchFamily="18" charset="0"/>
              </a:defRPr>
            </a:lvl7pPr>
            <a:lvl8pPr marL="2614613" defTabSz="422275" fontAlgn="base">
              <a:spcBef>
                <a:spcPct val="0"/>
              </a:spcBef>
              <a:spcAft>
                <a:spcPct val="0"/>
              </a:spcAft>
              <a:defRPr sz="2400">
                <a:solidFill>
                  <a:schemeClr val="tx1"/>
                </a:solidFill>
                <a:latin typeface="Times New Roman" panose="02020603050405020304" pitchFamily="18" charset="0"/>
              </a:defRPr>
            </a:lvl8pPr>
            <a:lvl9pPr marL="3071813" defTabSz="42227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cs-CZ" sz="1600" b="1">
                <a:solidFill>
                  <a:srgbClr val="333399"/>
                </a:solidFill>
                <a:latin typeface="Arial" panose="020B0604020202020204" pitchFamily="34" charset="0"/>
              </a:rPr>
              <a:t>Fragment</a:t>
            </a:r>
            <a:r>
              <a:rPr lang="cs-CZ" altLang="cs-CZ" sz="1600" b="1">
                <a:solidFill>
                  <a:srgbClr val="333399"/>
                </a:solidFill>
                <a:latin typeface="Arial" panose="020B0604020202020204" pitchFamily="34" charset="0"/>
              </a:rPr>
              <a:t> </a:t>
            </a:r>
            <a:r>
              <a:rPr lang="en-US" altLang="cs-CZ" sz="1600" b="1">
                <a:solidFill>
                  <a:srgbClr val="333399"/>
                </a:solidFill>
                <a:latin typeface="Arial" panose="020B0604020202020204" pitchFamily="34" charset="0"/>
              </a:rPr>
              <a:t>mass</a:t>
            </a:r>
          </a:p>
        </p:txBody>
      </p:sp>
      <p:sp>
        <p:nvSpPr>
          <p:cNvPr id="111621" name="Rectangle 5"/>
          <p:cNvSpPr>
            <a:spLocks noChangeArrowheads="1"/>
          </p:cNvSpPr>
          <p:nvPr/>
        </p:nvSpPr>
        <p:spPr bwMode="auto">
          <a:xfrm>
            <a:off x="2867025" y="1803400"/>
            <a:ext cx="936625" cy="311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33337" rIns="63500" bIns="33337">
            <a:spAutoFit/>
          </a:bodyPr>
          <a:lstStyle>
            <a:lvl1pPr defTabSz="422275">
              <a:defRPr sz="2400">
                <a:solidFill>
                  <a:schemeClr val="tx1"/>
                </a:solidFill>
                <a:latin typeface="Times New Roman" panose="02020603050405020304" pitchFamily="18" charset="0"/>
              </a:defRPr>
            </a:lvl1pPr>
            <a:lvl2pPr marL="311150" defTabSz="422275">
              <a:defRPr sz="2400">
                <a:solidFill>
                  <a:schemeClr val="tx1"/>
                </a:solidFill>
                <a:latin typeface="Times New Roman" panose="02020603050405020304" pitchFamily="18" charset="0"/>
              </a:defRPr>
            </a:lvl2pPr>
            <a:lvl3pPr marL="622300" defTabSz="422275">
              <a:defRPr sz="2400">
                <a:solidFill>
                  <a:schemeClr val="tx1"/>
                </a:solidFill>
                <a:latin typeface="Times New Roman" panose="02020603050405020304" pitchFamily="18" charset="0"/>
              </a:defRPr>
            </a:lvl3pPr>
            <a:lvl4pPr marL="933450" defTabSz="422275">
              <a:defRPr sz="2400">
                <a:solidFill>
                  <a:schemeClr val="tx1"/>
                </a:solidFill>
                <a:latin typeface="Times New Roman" panose="02020603050405020304" pitchFamily="18" charset="0"/>
              </a:defRPr>
            </a:lvl4pPr>
            <a:lvl5pPr marL="1243013" defTabSz="422275">
              <a:defRPr sz="2400">
                <a:solidFill>
                  <a:schemeClr val="tx1"/>
                </a:solidFill>
                <a:latin typeface="Times New Roman" panose="02020603050405020304" pitchFamily="18" charset="0"/>
              </a:defRPr>
            </a:lvl5pPr>
            <a:lvl6pPr marL="1700213" defTabSz="422275" fontAlgn="base">
              <a:spcBef>
                <a:spcPct val="0"/>
              </a:spcBef>
              <a:spcAft>
                <a:spcPct val="0"/>
              </a:spcAft>
              <a:defRPr sz="2400">
                <a:solidFill>
                  <a:schemeClr val="tx1"/>
                </a:solidFill>
                <a:latin typeface="Times New Roman" panose="02020603050405020304" pitchFamily="18" charset="0"/>
              </a:defRPr>
            </a:lvl6pPr>
            <a:lvl7pPr marL="2157413" defTabSz="422275" fontAlgn="base">
              <a:spcBef>
                <a:spcPct val="0"/>
              </a:spcBef>
              <a:spcAft>
                <a:spcPct val="0"/>
              </a:spcAft>
              <a:defRPr sz="2400">
                <a:solidFill>
                  <a:schemeClr val="tx1"/>
                </a:solidFill>
                <a:latin typeface="Times New Roman" panose="02020603050405020304" pitchFamily="18" charset="0"/>
              </a:defRPr>
            </a:lvl7pPr>
            <a:lvl8pPr marL="2614613" defTabSz="422275" fontAlgn="base">
              <a:spcBef>
                <a:spcPct val="0"/>
              </a:spcBef>
              <a:spcAft>
                <a:spcPct val="0"/>
              </a:spcAft>
              <a:defRPr sz="2400">
                <a:solidFill>
                  <a:schemeClr val="tx1"/>
                </a:solidFill>
                <a:latin typeface="Times New Roman" panose="02020603050405020304" pitchFamily="18" charset="0"/>
              </a:defRPr>
            </a:lvl8pPr>
            <a:lvl9pPr marL="3071813" defTabSz="42227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US" altLang="cs-CZ" sz="1600" b="1">
                <a:solidFill>
                  <a:srgbClr val="333399"/>
                </a:solidFill>
                <a:latin typeface="Arial" panose="020B0604020202020204" pitchFamily="34" charset="0"/>
              </a:rPr>
              <a:t>C</a:t>
            </a:r>
            <a:r>
              <a:rPr lang="cs-CZ" altLang="cs-CZ" sz="1600" b="1">
                <a:solidFill>
                  <a:srgbClr val="333399"/>
                </a:solidFill>
                <a:latin typeface="Arial" panose="020B0604020202020204" pitchFamily="34" charset="0"/>
              </a:rPr>
              <a:t>I</a:t>
            </a:r>
            <a:r>
              <a:rPr lang="en-US" altLang="cs-CZ" sz="1600" b="1">
                <a:solidFill>
                  <a:srgbClr val="333399"/>
                </a:solidFill>
                <a:latin typeface="Arial" panose="020B0604020202020204" pitchFamily="34" charset="0"/>
              </a:rPr>
              <a:t>D</a:t>
            </a:r>
          </a:p>
        </p:txBody>
      </p:sp>
      <p:grpSp>
        <p:nvGrpSpPr>
          <p:cNvPr id="111622" name="Group 6"/>
          <p:cNvGrpSpPr>
            <a:grpSpLocks/>
          </p:cNvGrpSpPr>
          <p:nvPr/>
        </p:nvGrpSpPr>
        <p:grpSpPr bwMode="auto">
          <a:xfrm>
            <a:off x="1204913" y="3078163"/>
            <a:ext cx="4360862" cy="334962"/>
            <a:chOff x="1249" y="2590"/>
            <a:chExt cx="3222" cy="304"/>
          </a:xfrm>
        </p:grpSpPr>
        <p:sp>
          <p:nvSpPr>
            <p:cNvPr id="111623" name="Rectangle 7"/>
            <p:cNvSpPr>
              <a:spLocks noChangeArrowheads="1"/>
            </p:cNvSpPr>
            <p:nvPr/>
          </p:nvSpPr>
          <p:spPr bwMode="auto">
            <a:xfrm>
              <a:off x="1249" y="2591"/>
              <a:ext cx="334" cy="3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eaLnBrk="0" hangingPunct="0"/>
              <a:r>
                <a:rPr lang="en-US" altLang="cs-CZ" sz="1600" b="1">
                  <a:solidFill>
                    <a:srgbClr val="333399"/>
                  </a:solidFill>
                  <a:latin typeface="Arial" panose="020B0604020202020204" pitchFamily="34" charset="0"/>
                </a:rPr>
                <a:t>Q1</a:t>
              </a:r>
            </a:p>
          </p:txBody>
        </p:sp>
        <p:sp>
          <p:nvSpPr>
            <p:cNvPr id="111624" name="Rectangle 8"/>
            <p:cNvSpPr>
              <a:spLocks noChangeArrowheads="1"/>
            </p:cNvSpPr>
            <p:nvPr/>
          </p:nvSpPr>
          <p:spPr bwMode="auto">
            <a:xfrm>
              <a:off x="4137" y="2591"/>
              <a:ext cx="334" cy="3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eaLnBrk="0" hangingPunct="0"/>
              <a:r>
                <a:rPr lang="en-US" altLang="cs-CZ" sz="1600" b="1">
                  <a:solidFill>
                    <a:srgbClr val="333399"/>
                  </a:solidFill>
                  <a:latin typeface="Arial" panose="020B0604020202020204" pitchFamily="34" charset="0"/>
                </a:rPr>
                <a:t>Q3</a:t>
              </a:r>
            </a:p>
          </p:txBody>
        </p:sp>
        <p:sp>
          <p:nvSpPr>
            <p:cNvPr id="111625" name="Rectangle 9"/>
            <p:cNvSpPr>
              <a:spLocks noChangeArrowheads="1"/>
            </p:cNvSpPr>
            <p:nvPr/>
          </p:nvSpPr>
          <p:spPr bwMode="auto">
            <a:xfrm>
              <a:off x="2647" y="2590"/>
              <a:ext cx="334" cy="3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eaLnBrk="0" hangingPunct="0"/>
              <a:r>
                <a:rPr lang="en-US" altLang="cs-CZ" sz="1600" b="1">
                  <a:solidFill>
                    <a:srgbClr val="333399"/>
                  </a:solidFill>
                  <a:latin typeface="Arial" panose="020B0604020202020204" pitchFamily="34" charset="0"/>
                </a:rPr>
                <a:t>Q2</a:t>
              </a:r>
            </a:p>
          </p:txBody>
        </p:sp>
      </p:grpSp>
      <p:sp>
        <p:nvSpPr>
          <p:cNvPr id="111626" name="Oval 10"/>
          <p:cNvSpPr>
            <a:spLocks noChangeArrowheads="1"/>
          </p:cNvSpPr>
          <p:nvPr/>
        </p:nvSpPr>
        <p:spPr bwMode="auto">
          <a:xfrm>
            <a:off x="862013" y="2241550"/>
            <a:ext cx="230187" cy="107950"/>
          </a:xfrm>
          <a:prstGeom prst="ellipse">
            <a:avLst/>
          </a:prstGeom>
          <a:solidFill>
            <a:schemeClr val="bg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27" name="Oval 11"/>
          <p:cNvSpPr>
            <a:spLocks noChangeArrowheads="1"/>
          </p:cNvSpPr>
          <p:nvPr/>
        </p:nvSpPr>
        <p:spPr bwMode="auto">
          <a:xfrm>
            <a:off x="779463" y="2513013"/>
            <a:ext cx="312737" cy="144462"/>
          </a:xfrm>
          <a:prstGeom prst="ellipse">
            <a:avLst/>
          </a:prstGeom>
          <a:solidFill>
            <a:schemeClr val="tx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28" name="AutoShape 12"/>
          <p:cNvSpPr>
            <a:spLocks noChangeArrowheads="1"/>
          </p:cNvSpPr>
          <p:nvPr/>
        </p:nvSpPr>
        <p:spPr bwMode="auto">
          <a:xfrm>
            <a:off x="2644775" y="3051175"/>
            <a:ext cx="1370013" cy="28575"/>
          </a:xfrm>
          <a:prstGeom prst="octagon">
            <a:avLst>
              <a:gd name="adj" fmla="val 29282"/>
            </a:avLst>
          </a:prstGeom>
          <a:solidFill>
            <a:srgbClr val="714400"/>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29" name="AutoShape 13"/>
          <p:cNvSpPr>
            <a:spLocks noChangeArrowheads="1"/>
          </p:cNvSpPr>
          <p:nvPr/>
        </p:nvSpPr>
        <p:spPr bwMode="auto">
          <a:xfrm>
            <a:off x="2644775" y="2125663"/>
            <a:ext cx="1370013" cy="31750"/>
          </a:xfrm>
          <a:prstGeom prst="octagon">
            <a:avLst>
              <a:gd name="adj" fmla="val 29282"/>
            </a:avLst>
          </a:prstGeom>
          <a:solidFill>
            <a:srgbClr val="714400"/>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0" name="AutoShape 14"/>
          <p:cNvSpPr>
            <a:spLocks noChangeArrowheads="1"/>
          </p:cNvSpPr>
          <p:nvPr/>
        </p:nvSpPr>
        <p:spPr bwMode="auto">
          <a:xfrm>
            <a:off x="779463" y="2125663"/>
            <a:ext cx="1366837" cy="31750"/>
          </a:xfrm>
          <a:prstGeom prst="octagon">
            <a:avLst>
              <a:gd name="adj" fmla="val 29282"/>
            </a:avLst>
          </a:prstGeom>
          <a:solidFill>
            <a:srgbClr val="714400"/>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1" name="AutoShape 15"/>
          <p:cNvSpPr>
            <a:spLocks noChangeArrowheads="1"/>
          </p:cNvSpPr>
          <p:nvPr/>
        </p:nvSpPr>
        <p:spPr bwMode="auto">
          <a:xfrm>
            <a:off x="779463" y="3051175"/>
            <a:ext cx="1366837" cy="28575"/>
          </a:xfrm>
          <a:prstGeom prst="octagon">
            <a:avLst>
              <a:gd name="adj" fmla="val 29282"/>
            </a:avLst>
          </a:prstGeom>
          <a:solidFill>
            <a:srgbClr val="714400"/>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2" name="AutoShape 16"/>
          <p:cNvSpPr>
            <a:spLocks noChangeArrowheads="1"/>
          </p:cNvSpPr>
          <p:nvPr/>
        </p:nvSpPr>
        <p:spPr bwMode="auto">
          <a:xfrm>
            <a:off x="4589463" y="2125663"/>
            <a:ext cx="1370012" cy="31750"/>
          </a:xfrm>
          <a:prstGeom prst="octagon">
            <a:avLst>
              <a:gd name="adj" fmla="val 29282"/>
            </a:avLst>
          </a:prstGeom>
          <a:solidFill>
            <a:srgbClr val="714400"/>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3" name="AutoShape 17"/>
          <p:cNvSpPr>
            <a:spLocks noChangeArrowheads="1"/>
          </p:cNvSpPr>
          <p:nvPr/>
        </p:nvSpPr>
        <p:spPr bwMode="auto">
          <a:xfrm>
            <a:off x="4589463" y="3051175"/>
            <a:ext cx="1370012" cy="28575"/>
          </a:xfrm>
          <a:prstGeom prst="octagon">
            <a:avLst>
              <a:gd name="adj" fmla="val 29282"/>
            </a:avLst>
          </a:prstGeom>
          <a:solidFill>
            <a:srgbClr val="714400"/>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4" name="Oval 18"/>
          <p:cNvSpPr>
            <a:spLocks noChangeArrowheads="1"/>
          </p:cNvSpPr>
          <p:nvPr/>
        </p:nvSpPr>
        <p:spPr bwMode="auto">
          <a:xfrm>
            <a:off x="993775" y="2841625"/>
            <a:ext cx="238125" cy="106363"/>
          </a:xfrm>
          <a:prstGeom prst="ellipse">
            <a:avLst/>
          </a:prstGeom>
          <a:solidFill>
            <a:srgbClr val="33CC33"/>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5" name="Line 19"/>
          <p:cNvSpPr>
            <a:spLocks noChangeShapeType="1"/>
          </p:cNvSpPr>
          <p:nvPr/>
        </p:nvSpPr>
        <p:spPr bwMode="auto">
          <a:xfrm flipV="1">
            <a:off x="1192213" y="2576513"/>
            <a:ext cx="1528762" cy="1587"/>
          </a:xfrm>
          <a:prstGeom prst="line">
            <a:avLst/>
          </a:prstGeom>
          <a:noFill/>
          <a:ln w="12700">
            <a:solidFill>
              <a:schemeClr val="fo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6" name="Line 20"/>
          <p:cNvSpPr>
            <a:spLocks noChangeShapeType="1"/>
          </p:cNvSpPr>
          <p:nvPr/>
        </p:nvSpPr>
        <p:spPr bwMode="auto">
          <a:xfrm>
            <a:off x="3736975" y="2486025"/>
            <a:ext cx="1249363" cy="12700"/>
          </a:xfrm>
          <a:prstGeom prst="line">
            <a:avLst/>
          </a:prstGeom>
          <a:noFill/>
          <a:ln w="12700">
            <a:solidFill>
              <a:schemeClr val="fo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7" name="Line 21"/>
          <p:cNvSpPr>
            <a:spLocks noChangeShapeType="1"/>
          </p:cNvSpPr>
          <p:nvPr/>
        </p:nvSpPr>
        <p:spPr bwMode="auto">
          <a:xfrm flipH="1">
            <a:off x="1995488" y="2227263"/>
            <a:ext cx="581025" cy="760412"/>
          </a:xfrm>
          <a:prstGeom prst="line">
            <a:avLst/>
          </a:prstGeom>
          <a:noFill/>
          <a:ln w="254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8" name="Line 22"/>
          <p:cNvSpPr>
            <a:spLocks noChangeShapeType="1"/>
          </p:cNvSpPr>
          <p:nvPr/>
        </p:nvSpPr>
        <p:spPr bwMode="auto">
          <a:xfrm>
            <a:off x="6008688" y="2201863"/>
            <a:ext cx="0" cy="846137"/>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39" name="Oval 23"/>
          <p:cNvSpPr>
            <a:spLocks noChangeArrowheads="1"/>
          </p:cNvSpPr>
          <p:nvPr/>
        </p:nvSpPr>
        <p:spPr bwMode="auto">
          <a:xfrm>
            <a:off x="2565400" y="2840038"/>
            <a:ext cx="207963" cy="80962"/>
          </a:xfrm>
          <a:prstGeom prst="ellipse">
            <a:avLst/>
          </a:prstGeom>
          <a:solidFill>
            <a:srgbClr val="33CC33"/>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40" name="Line 24"/>
          <p:cNvSpPr>
            <a:spLocks noChangeShapeType="1"/>
          </p:cNvSpPr>
          <p:nvPr/>
        </p:nvSpPr>
        <p:spPr bwMode="auto">
          <a:xfrm flipV="1">
            <a:off x="2782888" y="2784475"/>
            <a:ext cx="211137" cy="76200"/>
          </a:xfrm>
          <a:prstGeom prst="line">
            <a:avLst/>
          </a:prstGeom>
          <a:noFill/>
          <a:ln w="127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41" name="Freeform 25"/>
          <p:cNvSpPr>
            <a:spLocks/>
          </p:cNvSpPr>
          <p:nvPr/>
        </p:nvSpPr>
        <p:spPr bwMode="auto">
          <a:xfrm>
            <a:off x="3005138" y="2714625"/>
            <a:ext cx="187325" cy="101600"/>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0000A8"/>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42" name="Freeform 26"/>
          <p:cNvSpPr>
            <a:spLocks/>
          </p:cNvSpPr>
          <p:nvPr/>
        </p:nvSpPr>
        <p:spPr bwMode="auto">
          <a:xfrm>
            <a:off x="3046413" y="2868613"/>
            <a:ext cx="122237" cy="57150"/>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C400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43" name="Line 27"/>
          <p:cNvSpPr>
            <a:spLocks noChangeShapeType="1"/>
          </p:cNvSpPr>
          <p:nvPr/>
        </p:nvSpPr>
        <p:spPr bwMode="auto">
          <a:xfrm>
            <a:off x="2857500" y="2898775"/>
            <a:ext cx="136525" cy="0"/>
          </a:xfrm>
          <a:prstGeom prst="line">
            <a:avLst/>
          </a:prstGeom>
          <a:noFill/>
          <a:ln w="127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44" name="Oval 28"/>
          <p:cNvSpPr>
            <a:spLocks noChangeArrowheads="1"/>
          </p:cNvSpPr>
          <p:nvPr/>
        </p:nvSpPr>
        <p:spPr bwMode="auto">
          <a:xfrm>
            <a:off x="3462338" y="2270125"/>
            <a:ext cx="223837" cy="117475"/>
          </a:xfrm>
          <a:prstGeom prst="ellipse">
            <a:avLst/>
          </a:prstGeom>
          <a:solidFill>
            <a:schemeClr val="bg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45" name="Line 29"/>
          <p:cNvSpPr>
            <a:spLocks noChangeShapeType="1"/>
          </p:cNvSpPr>
          <p:nvPr/>
        </p:nvSpPr>
        <p:spPr bwMode="auto">
          <a:xfrm flipV="1">
            <a:off x="3697288" y="2212975"/>
            <a:ext cx="211137" cy="77788"/>
          </a:xfrm>
          <a:prstGeom prst="line">
            <a:avLst/>
          </a:prstGeom>
          <a:noFill/>
          <a:ln w="127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46" name="Freeform 30"/>
          <p:cNvSpPr>
            <a:spLocks/>
          </p:cNvSpPr>
          <p:nvPr/>
        </p:nvSpPr>
        <p:spPr bwMode="auto">
          <a:xfrm>
            <a:off x="4037013" y="2198688"/>
            <a:ext cx="95250" cy="47625"/>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chemeClr val="bg1"/>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47" name="Freeform 31"/>
          <p:cNvSpPr>
            <a:spLocks/>
          </p:cNvSpPr>
          <p:nvPr/>
        </p:nvSpPr>
        <p:spPr bwMode="auto">
          <a:xfrm>
            <a:off x="3932238" y="2439988"/>
            <a:ext cx="112712" cy="60325"/>
          </a:xfrm>
          <a:custGeom>
            <a:avLst/>
            <a:gdLst>
              <a:gd name="T0" fmla="*/ 18 w 83"/>
              <a:gd name="T1" fmla="*/ 5 h 54"/>
              <a:gd name="T2" fmla="*/ 24 w 83"/>
              <a:gd name="T3" fmla="*/ 2 h 54"/>
              <a:gd name="T4" fmla="*/ 34 w 83"/>
              <a:gd name="T5" fmla="*/ 1 h 54"/>
              <a:gd name="T6" fmla="*/ 39 w 83"/>
              <a:gd name="T7" fmla="*/ 0 h 54"/>
              <a:gd name="T8" fmla="*/ 46 w 83"/>
              <a:gd name="T9" fmla="*/ 1 h 54"/>
              <a:gd name="T10" fmla="*/ 52 w 83"/>
              <a:gd name="T11" fmla="*/ 3 h 54"/>
              <a:gd name="T12" fmla="*/ 58 w 83"/>
              <a:gd name="T13" fmla="*/ 5 h 54"/>
              <a:gd name="T14" fmla="*/ 64 w 83"/>
              <a:gd name="T15" fmla="*/ 6 h 54"/>
              <a:gd name="T16" fmla="*/ 70 w 83"/>
              <a:gd name="T17" fmla="*/ 9 h 54"/>
              <a:gd name="T18" fmla="*/ 76 w 83"/>
              <a:gd name="T19" fmla="*/ 12 h 54"/>
              <a:gd name="T20" fmla="*/ 79 w 83"/>
              <a:gd name="T21" fmla="*/ 16 h 54"/>
              <a:gd name="T22" fmla="*/ 80 w 83"/>
              <a:gd name="T23" fmla="*/ 20 h 54"/>
              <a:gd name="T24" fmla="*/ 82 w 83"/>
              <a:gd name="T25" fmla="*/ 24 h 54"/>
              <a:gd name="T26" fmla="*/ 82 w 83"/>
              <a:gd name="T27" fmla="*/ 28 h 54"/>
              <a:gd name="T28" fmla="*/ 82 w 83"/>
              <a:gd name="T29" fmla="*/ 32 h 54"/>
              <a:gd name="T30" fmla="*/ 80 w 83"/>
              <a:gd name="T31" fmla="*/ 36 h 54"/>
              <a:gd name="T32" fmla="*/ 77 w 83"/>
              <a:gd name="T33" fmla="*/ 39 h 54"/>
              <a:gd name="T34" fmla="*/ 73 w 83"/>
              <a:gd name="T35" fmla="*/ 43 h 54"/>
              <a:gd name="T36" fmla="*/ 67 w 83"/>
              <a:gd name="T37" fmla="*/ 46 h 54"/>
              <a:gd name="T38" fmla="*/ 61 w 83"/>
              <a:gd name="T39" fmla="*/ 48 h 54"/>
              <a:gd name="T40" fmla="*/ 55 w 83"/>
              <a:gd name="T41" fmla="*/ 50 h 54"/>
              <a:gd name="T42" fmla="*/ 48 w 83"/>
              <a:gd name="T43" fmla="*/ 51 h 54"/>
              <a:gd name="T44" fmla="*/ 43 w 83"/>
              <a:gd name="T45" fmla="*/ 52 h 54"/>
              <a:gd name="T46" fmla="*/ 36 w 83"/>
              <a:gd name="T47" fmla="*/ 52 h 54"/>
              <a:gd name="T48" fmla="*/ 30 w 83"/>
              <a:gd name="T49" fmla="*/ 53 h 54"/>
              <a:gd name="T50" fmla="*/ 24 w 83"/>
              <a:gd name="T51" fmla="*/ 53 h 54"/>
              <a:gd name="T52" fmla="*/ 18 w 83"/>
              <a:gd name="T53" fmla="*/ 52 h 54"/>
              <a:gd name="T54" fmla="*/ 12 w 83"/>
              <a:gd name="T55" fmla="*/ 50 h 54"/>
              <a:gd name="T56" fmla="*/ 9 w 83"/>
              <a:gd name="T57" fmla="*/ 46 h 54"/>
              <a:gd name="T58" fmla="*/ 0 w 83"/>
              <a:gd name="T59" fmla="*/ 40 h 54"/>
              <a:gd name="T60" fmla="*/ 12 w 83"/>
              <a:gd name="T61" fmla="*/ 42 h 54"/>
              <a:gd name="T62" fmla="*/ 18 w 83"/>
              <a:gd name="T63" fmla="*/ 42 h 54"/>
              <a:gd name="T64" fmla="*/ 24 w 83"/>
              <a:gd name="T65" fmla="*/ 41 h 54"/>
              <a:gd name="T66" fmla="*/ 30 w 83"/>
              <a:gd name="T67" fmla="*/ 40 h 54"/>
              <a:gd name="T68" fmla="*/ 35 w 83"/>
              <a:gd name="T69" fmla="*/ 38 h 54"/>
              <a:gd name="T70" fmla="*/ 27 w 83"/>
              <a:gd name="T71" fmla="*/ 40 h 54"/>
              <a:gd name="T72" fmla="*/ 39 w 83"/>
              <a:gd name="T73" fmla="*/ 34 h 54"/>
              <a:gd name="T74" fmla="*/ 35 w 83"/>
              <a:gd name="T75" fmla="*/ 31 h 54"/>
              <a:gd name="T76" fmla="*/ 32 w 83"/>
              <a:gd name="T77" fmla="*/ 27 h 54"/>
              <a:gd name="T78" fmla="*/ 29 w 83"/>
              <a:gd name="T79" fmla="*/ 23 h 54"/>
              <a:gd name="T80" fmla="*/ 27 w 83"/>
              <a:gd name="T81" fmla="*/ 19 h 54"/>
              <a:gd name="T82" fmla="*/ 26 w 83"/>
              <a:gd name="T83" fmla="*/ 15 h 54"/>
              <a:gd name="T84" fmla="*/ 24 w 83"/>
              <a:gd name="T85" fmla="*/ 11 h 54"/>
              <a:gd name="T86" fmla="*/ 27 w 83"/>
              <a:gd name="T8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54">
                <a:moveTo>
                  <a:pt x="27" y="4"/>
                </a:moveTo>
                <a:lnTo>
                  <a:pt x="18" y="5"/>
                </a:lnTo>
                <a:lnTo>
                  <a:pt x="21" y="3"/>
                </a:lnTo>
                <a:lnTo>
                  <a:pt x="24" y="2"/>
                </a:lnTo>
                <a:lnTo>
                  <a:pt x="27" y="1"/>
                </a:lnTo>
                <a:lnTo>
                  <a:pt x="34" y="1"/>
                </a:lnTo>
                <a:lnTo>
                  <a:pt x="36" y="0"/>
                </a:lnTo>
                <a:lnTo>
                  <a:pt x="39" y="0"/>
                </a:lnTo>
                <a:lnTo>
                  <a:pt x="43" y="0"/>
                </a:lnTo>
                <a:lnTo>
                  <a:pt x="46" y="1"/>
                </a:lnTo>
                <a:lnTo>
                  <a:pt x="48" y="2"/>
                </a:lnTo>
                <a:lnTo>
                  <a:pt x="52" y="3"/>
                </a:lnTo>
                <a:lnTo>
                  <a:pt x="55" y="4"/>
                </a:lnTo>
                <a:lnTo>
                  <a:pt x="58" y="5"/>
                </a:lnTo>
                <a:lnTo>
                  <a:pt x="61" y="6"/>
                </a:lnTo>
                <a:lnTo>
                  <a:pt x="64" y="6"/>
                </a:lnTo>
                <a:lnTo>
                  <a:pt x="67" y="7"/>
                </a:lnTo>
                <a:lnTo>
                  <a:pt x="70" y="9"/>
                </a:lnTo>
                <a:lnTo>
                  <a:pt x="73" y="10"/>
                </a:lnTo>
                <a:lnTo>
                  <a:pt x="76" y="12"/>
                </a:lnTo>
                <a:lnTo>
                  <a:pt x="77" y="14"/>
                </a:lnTo>
                <a:lnTo>
                  <a:pt x="79" y="16"/>
                </a:lnTo>
                <a:lnTo>
                  <a:pt x="80" y="18"/>
                </a:lnTo>
                <a:lnTo>
                  <a:pt x="80" y="20"/>
                </a:lnTo>
                <a:lnTo>
                  <a:pt x="82" y="22"/>
                </a:lnTo>
                <a:lnTo>
                  <a:pt x="82" y="24"/>
                </a:lnTo>
                <a:lnTo>
                  <a:pt x="82" y="26"/>
                </a:lnTo>
                <a:lnTo>
                  <a:pt x="82" y="28"/>
                </a:lnTo>
                <a:lnTo>
                  <a:pt x="82" y="30"/>
                </a:lnTo>
                <a:lnTo>
                  <a:pt x="82" y="32"/>
                </a:lnTo>
                <a:lnTo>
                  <a:pt x="82" y="34"/>
                </a:lnTo>
                <a:lnTo>
                  <a:pt x="80" y="36"/>
                </a:lnTo>
                <a:lnTo>
                  <a:pt x="80" y="38"/>
                </a:lnTo>
                <a:lnTo>
                  <a:pt x="77" y="39"/>
                </a:lnTo>
                <a:lnTo>
                  <a:pt x="76" y="41"/>
                </a:lnTo>
                <a:lnTo>
                  <a:pt x="73" y="43"/>
                </a:lnTo>
                <a:lnTo>
                  <a:pt x="70" y="45"/>
                </a:lnTo>
                <a:lnTo>
                  <a:pt x="67" y="46"/>
                </a:lnTo>
                <a:lnTo>
                  <a:pt x="64" y="46"/>
                </a:lnTo>
                <a:lnTo>
                  <a:pt x="61" y="48"/>
                </a:lnTo>
                <a:lnTo>
                  <a:pt x="58" y="49"/>
                </a:lnTo>
                <a:lnTo>
                  <a:pt x="55" y="50"/>
                </a:lnTo>
                <a:lnTo>
                  <a:pt x="52" y="51"/>
                </a:lnTo>
                <a:lnTo>
                  <a:pt x="48" y="51"/>
                </a:lnTo>
                <a:lnTo>
                  <a:pt x="46" y="51"/>
                </a:lnTo>
                <a:lnTo>
                  <a:pt x="43" y="52"/>
                </a:lnTo>
                <a:lnTo>
                  <a:pt x="39" y="52"/>
                </a:lnTo>
                <a:lnTo>
                  <a:pt x="36" y="52"/>
                </a:lnTo>
                <a:lnTo>
                  <a:pt x="34"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5" y="38"/>
                </a:lnTo>
                <a:lnTo>
                  <a:pt x="38" y="37"/>
                </a:lnTo>
                <a:lnTo>
                  <a:pt x="27" y="40"/>
                </a:lnTo>
                <a:lnTo>
                  <a:pt x="39" y="36"/>
                </a:lnTo>
                <a:lnTo>
                  <a:pt x="39" y="34"/>
                </a:lnTo>
                <a:lnTo>
                  <a:pt x="38" y="32"/>
                </a:lnTo>
                <a:lnTo>
                  <a:pt x="35" y="31"/>
                </a:lnTo>
                <a:lnTo>
                  <a:pt x="34" y="29"/>
                </a:lnTo>
                <a:lnTo>
                  <a:pt x="32" y="27"/>
                </a:lnTo>
                <a:lnTo>
                  <a:pt x="30" y="25"/>
                </a:lnTo>
                <a:lnTo>
                  <a:pt x="29" y="23"/>
                </a:lnTo>
                <a:lnTo>
                  <a:pt x="29" y="21"/>
                </a:lnTo>
                <a:lnTo>
                  <a:pt x="27" y="19"/>
                </a:lnTo>
                <a:lnTo>
                  <a:pt x="26" y="17"/>
                </a:lnTo>
                <a:lnTo>
                  <a:pt x="26" y="15"/>
                </a:lnTo>
                <a:lnTo>
                  <a:pt x="24" y="13"/>
                </a:lnTo>
                <a:lnTo>
                  <a:pt x="24" y="11"/>
                </a:lnTo>
                <a:lnTo>
                  <a:pt x="23" y="9"/>
                </a:lnTo>
                <a:lnTo>
                  <a:pt x="27" y="4"/>
                </a:lnTo>
              </a:path>
            </a:pathLst>
          </a:custGeom>
          <a:solidFill>
            <a:schemeClr val="bg1"/>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48" name="Line 32"/>
          <p:cNvSpPr>
            <a:spLocks noChangeShapeType="1"/>
          </p:cNvSpPr>
          <p:nvPr/>
        </p:nvSpPr>
        <p:spPr bwMode="auto">
          <a:xfrm>
            <a:off x="3697288" y="2392363"/>
            <a:ext cx="211137" cy="47625"/>
          </a:xfrm>
          <a:prstGeom prst="line">
            <a:avLst/>
          </a:prstGeom>
          <a:noFill/>
          <a:ln w="127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49" name="Oval 33"/>
          <p:cNvSpPr>
            <a:spLocks noChangeArrowheads="1"/>
          </p:cNvSpPr>
          <p:nvPr/>
        </p:nvSpPr>
        <p:spPr bwMode="auto">
          <a:xfrm>
            <a:off x="3005138" y="2535238"/>
            <a:ext cx="239712" cy="104775"/>
          </a:xfrm>
          <a:prstGeom prst="ellipse">
            <a:avLst/>
          </a:prstGeom>
          <a:solidFill>
            <a:schemeClr val="tx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50" name="Line 34"/>
          <p:cNvSpPr>
            <a:spLocks noChangeShapeType="1"/>
          </p:cNvSpPr>
          <p:nvPr/>
        </p:nvSpPr>
        <p:spPr bwMode="auto">
          <a:xfrm flipV="1">
            <a:off x="3255963" y="2490788"/>
            <a:ext cx="207962" cy="76200"/>
          </a:xfrm>
          <a:prstGeom prst="line">
            <a:avLst/>
          </a:prstGeom>
          <a:noFill/>
          <a:ln w="127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51" name="Freeform 35"/>
          <p:cNvSpPr>
            <a:spLocks/>
          </p:cNvSpPr>
          <p:nvPr/>
        </p:nvSpPr>
        <p:spPr bwMode="auto">
          <a:xfrm>
            <a:off x="3538538" y="2449513"/>
            <a:ext cx="150812" cy="74612"/>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33CC33"/>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52" name="Freeform 36"/>
          <p:cNvSpPr>
            <a:spLocks/>
          </p:cNvSpPr>
          <p:nvPr/>
        </p:nvSpPr>
        <p:spPr bwMode="auto">
          <a:xfrm>
            <a:off x="3519488" y="2576513"/>
            <a:ext cx="119062" cy="55562"/>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53" name="Freeform 37"/>
          <p:cNvSpPr>
            <a:spLocks/>
          </p:cNvSpPr>
          <p:nvPr/>
        </p:nvSpPr>
        <p:spPr bwMode="auto">
          <a:xfrm>
            <a:off x="3490913" y="2717800"/>
            <a:ext cx="109537" cy="58738"/>
          </a:xfrm>
          <a:custGeom>
            <a:avLst/>
            <a:gdLst>
              <a:gd name="T0" fmla="*/ 18 w 82"/>
              <a:gd name="T1" fmla="*/ 5 h 54"/>
              <a:gd name="T2" fmla="*/ 24 w 82"/>
              <a:gd name="T3" fmla="*/ 2 h 54"/>
              <a:gd name="T4" fmla="*/ 33 w 82"/>
              <a:gd name="T5" fmla="*/ 1 h 54"/>
              <a:gd name="T6" fmla="*/ 39 w 82"/>
              <a:gd name="T7" fmla="*/ 0 h 54"/>
              <a:gd name="T8" fmla="*/ 45 w 82"/>
              <a:gd name="T9" fmla="*/ 1 h 54"/>
              <a:gd name="T10" fmla="*/ 51 w 82"/>
              <a:gd name="T11" fmla="*/ 3 h 54"/>
              <a:gd name="T12" fmla="*/ 57 w 82"/>
              <a:gd name="T13" fmla="*/ 5 h 54"/>
              <a:gd name="T14" fmla="*/ 63 w 82"/>
              <a:gd name="T15" fmla="*/ 6 h 54"/>
              <a:gd name="T16" fmla="*/ 69 w 82"/>
              <a:gd name="T17" fmla="*/ 9 h 54"/>
              <a:gd name="T18" fmla="*/ 75 w 82"/>
              <a:gd name="T19" fmla="*/ 12 h 54"/>
              <a:gd name="T20" fmla="*/ 78 w 82"/>
              <a:gd name="T21" fmla="*/ 16 h 54"/>
              <a:gd name="T22" fmla="*/ 79 w 82"/>
              <a:gd name="T23" fmla="*/ 20 h 54"/>
              <a:gd name="T24" fmla="*/ 81 w 82"/>
              <a:gd name="T25" fmla="*/ 24 h 54"/>
              <a:gd name="T26" fmla="*/ 81 w 82"/>
              <a:gd name="T27" fmla="*/ 28 h 54"/>
              <a:gd name="T28" fmla="*/ 81 w 82"/>
              <a:gd name="T29" fmla="*/ 32 h 54"/>
              <a:gd name="T30" fmla="*/ 79 w 82"/>
              <a:gd name="T31" fmla="*/ 36 h 54"/>
              <a:gd name="T32" fmla="*/ 77 w 82"/>
              <a:gd name="T33" fmla="*/ 39 h 54"/>
              <a:gd name="T34" fmla="*/ 72 w 82"/>
              <a:gd name="T35" fmla="*/ 43 h 54"/>
              <a:gd name="T36" fmla="*/ 66 w 82"/>
              <a:gd name="T37" fmla="*/ 46 h 54"/>
              <a:gd name="T38" fmla="*/ 60 w 82"/>
              <a:gd name="T39" fmla="*/ 48 h 54"/>
              <a:gd name="T40" fmla="*/ 54 w 82"/>
              <a:gd name="T41" fmla="*/ 50 h 54"/>
              <a:gd name="T42" fmla="*/ 48 w 82"/>
              <a:gd name="T43" fmla="*/ 51 h 54"/>
              <a:gd name="T44" fmla="*/ 42 w 82"/>
              <a:gd name="T45" fmla="*/ 52 h 54"/>
              <a:gd name="T46" fmla="*/ 36 w 82"/>
              <a:gd name="T47" fmla="*/ 52 h 54"/>
              <a:gd name="T48" fmla="*/ 30 w 82"/>
              <a:gd name="T49" fmla="*/ 53 h 54"/>
              <a:gd name="T50" fmla="*/ 24 w 82"/>
              <a:gd name="T51" fmla="*/ 53 h 54"/>
              <a:gd name="T52" fmla="*/ 18 w 82"/>
              <a:gd name="T53" fmla="*/ 52 h 54"/>
              <a:gd name="T54" fmla="*/ 12 w 82"/>
              <a:gd name="T55" fmla="*/ 50 h 54"/>
              <a:gd name="T56" fmla="*/ 9 w 82"/>
              <a:gd name="T57" fmla="*/ 46 h 54"/>
              <a:gd name="T58" fmla="*/ 0 w 82"/>
              <a:gd name="T59" fmla="*/ 40 h 54"/>
              <a:gd name="T60" fmla="*/ 12 w 82"/>
              <a:gd name="T61" fmla="*/ 42 h 54"/>
              <a:gd name="T62" fmla="*/ 18 w 82"/>
              <a:gd name="T63" fmla="*/ 42 h 54"/>
              <a:gd name="T64" fmla="*/ 24 w 82"/>
              <a:gd name="T65" fmla="*/ 41 h 54"/>
              <a:gd name="T66" fmla="*/ 30 w 82"/>
              <a:gd name="T67" fmla="*/ 40 h 54"/>
              <a:gd name="T68" fmla="*/ 34 w 82"/>
              <a:gd name="T69" fmla="*/ 38 h 54"/>
              <a:gd name="T70" fmla="*/ 27 w 82"/>
              <a:gd name="T71" fmla="*/ 40 h 54"/>
              <a:gd name="T72" fmla="*/ 39 w 82"/>
              <a:gd name="T73" fmla="*/ 34 h 54"/>
              <a:gd name="T74" fmla="*/ 34 w 82"/>
              <a:gd name="T75" fmla="*/ 31 h 54"/>
              <a:gd name="T76" fmla="*/ 32 w 82"/>
              <a:gd name="T77" fmla="*/ 27 h 54"/>
              <a:gd name="T78" fmla="*/ 29 w 82"/>
              <a:gd name="T79" fmla="*/ 23 h 54"/>
              <a:gd name="T80" fmla="*/ 27 w 82"/>
              <a:gd name="T81" fmla="*/ 19 h 54"/>
              <a:gd name="T82" fmla="*/ 25 w 82"/>
              <a:gd name="T83" fmla="*/ 15 h 54"/>
              <a:gd name="T84" fmla="*/ 24 w 82"/>
              <a:gd name="T85" fmla="*/ 11 h 54"/>
              <a:gd name="T86" fmla="*/ 27 w 82"/>
              <a:gd name="T8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54">
                <a:moveTo>
                  <a:pt x="27" y="4"/>
                </a:moveTo>
                <a:lnTo>
                  <a:pt x="18" y="5"/>
                </a:lnTo>
                <a:lnTo>
                  <a:pt x="21" y="3"/>
                </a:lnTo>
                <a:lnTo>
                  <a:pt x="24" y="2"/>
                </a:lnTo>
                <a:lnTo>
                  <a:pt x="27" y="1"/>
                </a:lnTo>
                <a:lnTo>
                  <a:pt x="33" y="1"/>
                </a:lnTo>
                <a:lnTo>
                  <a:pt x="36" y="0"/>
                </a:lnTo>
                <a:lnTo>
                  <a:pt x="39" y="0"/>
                </a:lnTo>
                <a:lnTo>
                  <a:pt x="42" y="0"/>
                </a:lnTo>
                <a:lnTo>
                  <a:pt x="45" y="1"/>
                </a:lnTo>
                <a:lnTo>
                  <a:pt x="48" y="2"/>
                </a:lnTo>
                <a:lnTo>
                  <a:pt x="51" y="3"/>
                </a:lnTo>
                <a:lnTo>
                  <a:pt x="54" y="4"/>
                </a:lnTo>
                <a:lnTo>
                  <a:pt x="57" y="5"/>
                </a:lnTo>
                <a:lnTo>
                  <a:pt x="60" y="6"/>
                </a:lnTo>
                <a:lnTo>
                  <a:pt x="63" y="6"/>
                </a:lnTo>
                <a:lnTo>
                  <a:pt x="66" y="7"/>
                </a:lnTo>
                <a:lnTo>
                  <a:pt x="69" y="9"/>
                </a:lnTo>
                <a:lnTo>
                  <a:pt x="72" y="10"/>
                </a:lnTo>
                <a:lnTo>
                  <a:pt x="75" y="12"/>
                </a:lnTo>
                <a:lnTo>
                  <a:pt x="77" y="14"/>
                </a:lnTo>
                <a:lnTo>
                  <a:pt x="78" y="16"/>
                </a:lnTo>
                <a:lnTo>
                  <a:pt x="79" y="18"/>
                </a:lnTo>
                <a:lnTo>
                  <a:pt x="79" y="20"/>
                </a:lnTo>
                <a:lnTo>
                  <a:pt x="81" y="22"/>
                </a:lnTo>
                <a:lnTo>
                  <a:pt x="81" y="24"/>
                </a:lnTo>
                <a:lnTo>
                  <a:pt x="81" y="26"/>
                </a:lnTo>
                <a:lnTo>
                  <a:pt x="81" y="28"/>
                </a:lnTo>
                <a:lnTo>
                  <a:pt x="81" y="30"/>
                </a:lnTo>
                <a:lnTo>
                  <a:pt x="81" y="32"/>
                </a:lnTo>
                <a:lnTo>
                  <a:pt x="81" y="34"/>
                </a:lnTo>
                <a:lnTo>
                  <a:pt x="79" y="36"/>
                </a:lnTo>
                <a:lnTo>
                  <a:pt x="79" y="38"/>
                </a:lnTo>
                <a:lnTo>
                  <a:pt x="77" y="39"/>
                </a:lnTo>
                <a:lnTo>
                  <a:pt x="75" y="41"/>
                </a:lnTo>
                <a:lnTo>
                  <a:pt x="72" y="43"/>
                </a:lnTo>
                <a:lnTo>
                  <a:pt x="69" y="45"/>
                </a:lnTo>
                <a:lnTo>
                  <a:pt x="66" y="46"/>
                </a:lnTo>
                <a:lnTo>
                  <a:pt x="63" y="46"/>
                </a:lnTo>
                <a:lnTo>
                  <a:pt x="60" y="48"/>
                </a:lnTo>
                <a:lnTo>
                  <a:pt x="57" y="49"/>
                </a:lnTo>
                <a:lnTo>
                  <a:pt x="54" y="50"/>
                </a:lnTo>
                <a:lnTo>
                  <a:pt x="51" y="51"/>
                </a:lnTo>
                <a:lnTo>
                  <a:pt x="48" y="51"/>
                </a:lnTo>
                <a:lnTo>
                  <a:pt x="45" y="51"/>
                </a:lnTo>
                <a:lnTo>
                  <a:pt x="42" y="52"/>
                </a:lnTo>
                <a:lnTo>
                  <a:pt x="39" y="52"/>
                </a:lnTo>
                <a:lnTo>
                  <a:pt x="36" y="52"/>
                </a:lnTo>
                <a:lnTo>
                  <a:pt x="33"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4" y="38"/>
                </a:lnTo>
                <a:lnTo>
                  <a:pt x="38" y="37"/>
                </a:lnTo>
                <a:lnTo>
                  <a:pt x="27" y="40"/>
                </a:lnTo>
                <a:lnTo>
                  <a:pt x="39" y="36"/>
                </a:lnTo>
                <a:lnTo>
                  <a:pt x="39" y="34"/>
                </a:lnTo>
                <a:lnTo>
                  <a:pt x="38" y="32"/>
                </a:lnTo>
                <a:lnTo>
                  <a:pt x="34" y="31"/>
                </a:lnTo>
                <a:lnTo>
                  <a:pt x="33" y="29"/>
                </a:lnTo>
                <a:lnTo>
                  <a:pt x="32" y="27"/>
                </a:lnTo>
                <a:lnTo>
                  <a:pt x="30" y="25"/>
                </a:lnTo>
                <a:lnTo>
                  <a:pt x="29" y="23"/>
                </a:lnTo>
                <a:lnTo>
                  <a:pt x="29" y="21"/>
                </a:lnTo>
                <a:lnTo>
                  <a:pt x="27" y="19"/>
                </a:lnTo>
                <a:lnTo>
                  <a:pt x="25" y="17"/>
                </a:lnTo>
                <a:lnTo>
                  <a:pt x="25" y="15"/>
                </a:lnTo>
                <a:lnTo>
                  <a:pt x="24" y="13"/>
                </a:lnTo>
                <a:lnTo>
                  <a:pt x="24" y="11"/>
                </a:lnTo>
                <a:lnTo>
                  <a:pt x="23" y="9"/>
                </a:lnTo>
                <a:lnTo>
                  <a:pt x="27" y="4"/>
                </a:lnTo>
              </a:path>
            </a:pathLst>
          </a:custGeom>
          <a:solidFill>
            <a:srgbClr val="0000A8"/>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54" name="Line 38"/>
          <p:cNvSpPr>
            <a:spLocks noChangeShapeType="1"/>
          </p:cNvSpPr>
          <p:nvPr/>
        </p:nvSpPr>
        <p:spPr bwMode="auto">
          <a:xfrm>
            <a:off x="3328988" y="2606675"/>
            <a:ext cx="134937" cy="0"/>
          </a:xfrm>
          <a:prstGeom prst="line">
            <a:avLst/>
          </a:prstGeom>
          <a:noFill/>
          <a:ln w="127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55" name="Line 39"/>
          <p:cNvSpPr>
            <a:spLocks noChangeShapeType="1"/>
          </p:cNvSpPr>
          <p:nvPr/>
        </p:nvSpPr>
        <p:spPr bwMode="auto">
          <a:xfrm>
            <a:off x="3255963" y="2668588"/>
            <a:ext cx="207962" cy="49212"/>
          </a:xfrm>
          <a:prstGeom prst="line">
            <a:avLst/>
          </a:prstGeom>
          <a:noFill/>
          <a:ln w="127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56" name="AutoShape 40"/>
          <p:cNvSpPr>
            <a:spLocks noChangeArrowheads="1"/>
          </p:cNvSpPr>
          <p:nvPr/>
        </p:nvSpPr>
        <p:spPr bwMode="auto">
          <a:xfrm flipH="1">
            <a:off x="6396038" y="2446338"/>
            <a:ext cx="65087" cy="323850"/>
          </a:xfrm>
          <a:prstGeom prst="octagon">
            <a:avLst>
              <a:gd name="adj" fmla="val 35412"/>
            </a:avLst>
          </a:prstGeom>
          <a:solidFill>
            <a:srgbClr val="714400"/>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57" name="Line 41"/>
          <p:cNvSpPr>
            <a:spLocks noChangeShapeType="1"/>
          </p:cNvSpPr>
          <p:nvPr/>
        </p:nvSpPr>
        <p:spPr bwMode="auto">
          <a:xfrm>
            <a:off x="6654800" y="2722563"/>
            <a:ext cx="1038225"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58" name="Line 42"/>
          <p:cNvSpPr>
            <a:spLocks noChangeShapeType="1"/>
          </p:cNvSpPr>
          <p:nvPr/>
        </p:nvSpPr>
        <p:spPr bwMode="auto">
          <a:xfrm>
            <a:off x="7043738" y="2344738"/>
            <a:ext cx="0" cy="377825"/>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59" name="Line 43"/>
          <p:cNvSpPr>
            <a:spLocks noChangeShapeType="1"/>
          </p:cNvSpPr>
          <p:nvPr/>
        </p:nvSpPr>
        <p:spPr bwMode="auto">
          <a:xfrm>
            <a:off x="7239000" y="2722563"/>
            <a:ext cx="0"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60" name="Oval 44"/>
          <p:cNvSpPr>
            <a:spLocks noChangeArrowheads="1"/>
          </p:cNvSpPr>
          <p:nvPr/>
        </p:nvSpPr>
        <p:spPr bwMode="auto">
          <a:xfrm>
            <a:off x="6915150" y="2776538"/>
            <a:ext cx="238125" cy="104775"/>
          </a:xfrm>
          <a:prstGeom prst="ellipse">
            <a:avLst/>
          </a:prstGeom>
          <a:solidFill>
            <a:schemeClr val="tx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61" name="Line 45"/>
          <p:cNvSpPr>
            <a:spLocks noChangeShapeType="1"/>
          </p:cNvSpPr>
          <p:nvPr/>
        </p:nvSpPr>
        <p:spPr bwMode="auto">
          <a:xfrm flipH="1">
            <a:off x="4000500" y="2205038"/>
            <a:ext cx="581025" cy="760412"/>
          </a:xfrm>
          <a:prstGeom prst="line">
            <a:avLst/>
          </a:prstGeom>
          <a:noFill/>
          <a:ln w="25400">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62" name="Rectangle 46"/>
          <p:cNvSpPr>
            <a:spLocks noChangeArrowheads="1"/>
          </p:cNvSpPr>
          <p:nvPr/>
        </p:nvSpPr>
        <p:spPr bwMode="auto">
          <a:xfrm>
            <a:off x="935831" y="5277030"/>
            <a:ext cx="64087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cs-CZ" sz="1400">
                <a:solidFill>
                  <a:srgbClr val="006600"/>
                </a:solidFill>
                <a:latin typeface="Arial" panose="020B0604020202020204" pitchFamily="34" charset="0"/>
              </a:rPr>
              <a:t>improved sensitivity</a:t>
            </a:r>
          </a:p>
          <a:p>
            <a:pPr eaLnBrk="0" hangingPunct="0"/>
            <a:r>
              <a:rPr lang="en-US" altLang="cs-CZ" sz="1400">
                <a:solidFill>
                  <a:srgbClr val="006600"/>
                </a:solidFill>
                <a:latin typeface="Arial" panose="020B0604020202020204" pitchFamily="34" charset="0"/>
              </a:rPr>
              <a:t>dete</a:t>
            </a:r>
            <a:r>
              <a:rPr lang="cs-CZ" altLang="cs-CZ" sz="1400">
                <a:solidFill>
                  <a:srgbClr val="006600"/>
                </a:solidFill>
                <a:latin typeface="Arial" panose="020B0604020202020204" pitchFamily="34" charset="0"/>
              </a:rPr>
              <a:t>ction of  low abundant components (e.g. biomarkers in complex samples)</a:t>
            </a:r>
            <a:endParaRPr lang="en-US" altLang="cs-CZ" sz="1400">
              <a:solidFill>
                <a:srgbClr val="006600"/>
              </a:solidFill>
              <a:latin typeface="Arial" panose="020B0604020202020204" pitchFamily="34" charset="0"/>
            </a:endParaRPr>
          </a:p>
        </p:txBody>
      </p:sp>
      <p:sp>
        <p:nvSpPr>
          <p:cNvPr id="111664" name="Freeform 48"/>
          <p:cNvSpPr>
            <a:spLocks/>
          </p:cNvSpPr>
          <p:nvPr/>
        </p:nvSpPr>
        <p:spPr bwMode="auto">
          <a:xfrm>
            <a:off x="5062538" y="2486025"/>
            <a:ext cx="152400" cy="7461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33CC33"/>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66" name="Oval 50"/>
          <p:cNvSpPr>
            <a:spLocks noChangeArrowheads="1"/>
          </p:cNvSpPr>
          <p:nvPr/>
        </p:nvSpPr>
        <p:spPr bwMode="auto">
          <a:xfrm>
            <a:off x="2051050" y="1916113"/>
            <a:ext cx="312738" cy="144462"/>
          </a:xfrm>
          <a:prstGeom prst="ellipse">
            <a:avLst/>
          </a:prstGeom>
          <a:solidFill>
            <a:schemeClr val="tx2"/>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1667" name="Freeform 51"/>
          <p:cNvSpPr>
            <a:spLocks/>
          </p:cNvSpPr>
          <p:nvPr/>
        </p:nvSpPr>
        <p:spPr bwMode="auto">
          <a:xfrm>
            <a:off x="6126163" y="1946275"/>
            <a:ext cx="152400" cy="7461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33CC33"/>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1669" name="Text Box 53"/>
          <p:cNvSpPr txBox="1">
            <a:spLocks noChangeArrowheads="1"/>
          </p:cNvSpPr>
          <p:nvPr/>
        </p:nvSpPr>
        <p:spPr bwMode="auto">
          <a:xfrm>
            <a:off x="704265" y="519322"/>
            <a:ext cx="44518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latin typeface="Albertus Medium" pitchFamily="34" charset="0"/>
              </a:rPr>
              <a:t>Selected reaction monitoring</a:t>
            </a:r>
            <a:r>
              <a:rPr lang="cs-CZ" altLang="cs-CZ" sz="2000" b="1">
                <a:latin typeface="Albertus Medium" pitchFamily="34" charset="0"/>
              </a:rPr>
              <a:t>, SRM</a:t>
            </a:r>
          </a:p>
          <a:p>
            <a:r>
              <a:rPr lang="cs-CZ" altLang="cs-CZ" sz="2000" b="1">
                <a:latin typeface="Albertus Medium" pitchFamily="34" charset="0"/>
              </a:rPr>
              <a:t>Multiple reaction monitoring,  MRM</a:t>
            </a:r>
          </a:p>
        </p:txBody>
      </p:sp>
      <p:sp>
        <p:nvSpPr>
          <p:cNvPr id="111670" name="Text Box 54"/>
          <p:cNvSpPr txBox="1">
            <a:spLocks noChangeArrowheads="1"/>
          </p:cNvSpPr>
          <p:nvPr/>
        </p:nvSpPr>
        <p:spPr bwMode="auto">
          <a:xfrm>
            <a:off x="7667625" y="2089150"/>
            <a:ext cx="13668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600" b="1">
                <a:latin typeface="Arial" panose="020B0604020202020204" pitchFamily="34" charset="0"/>
              </a:rPr>
              <a:t>Q1 „fix“</a:t>
            </a:r>
          </a:p>
          <a:p>
            <a:r>
              <a:rPr lang="cs-CZ" altLang="cs-CZ" sz="1600" b="1">
                <a:latin typeface="Arial" panose="020B0604020202020204" pitchFamily="34" charset="0"/>
              </a:rPr>
              <a:t>Q3 „fix“</a:t>
            </a:r>
            <a:endParaRPr lang="en-US" altLang="cs-CZ" sz="1600" b="1">
              <a:solidFill>
                <a:srgbClr val="FF0000"/>
              </a:solidFill>
              <a:latin typeface="Arial" panose="020B0604020202020204" pitchFamily="34" charset="0"/>
            </a:endParaRPr>
          </a:p>
        </p:txBody>
      </p:sp>
      <p:sp>
        <p:nvSpPr>
          <p:cNvPr id="111674" name="Text Box 58"/>
          <p:cNvSpPr txBox="1">
            <a:spLocks noChangeArrowheads="1"/>
          </p:cNvSpPr>
          <p:nvPr/>
        </p:nvSpPr>
        <p:spPr bwMode="auto">
          <a:xfrm>
            <a:off x="755650" y="3532188"/>
            <a:ext cx="6985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Blip>
                <a:blip r:embed="rId3"/>
              </a:buBlip>
            </a:pPr>
            <a:r>
              <a:rPr lang="cs-CZ" altLang="cs-CZ" sz="1600"/>
              <a:t>   quadrupole </a:t>
            </a:r>
            <a:r>
              <a:rPr lang="cs-CZ" altLang="cs-CZ" sz="1600" b="1"/>
              <a:t>Q1</a:t>
            </a:r>
            <a:r>
              <a:rPr lang="cs-CZ" altLang="cs-CZ" sz="1600"/>
              <a:t> and </a:t>
            </a:r>
            <a:r>
              <a:rPr lang="cs-CZ" altLang="cs-CZ" sz="1600" b="1"/>
              <a:t>Q3</a:t>
            </a:r>
            <a:r>
              <a:rPr lang="cs-CZ" altLang="cs-CZ" sz="1600"/>
              <a:t> are fixed to selected values of </a:t>
            </a:r>
            <a:r>
              <a:rPr lang="cs-CZ" altLang="cs-CZ" sz="1600" i="1"/>
              <a:t>m/z</a:t>
            </a:r>
            <a:r>
              <a:rPr lang="cs-CZ" altLang="cs-CZ" sz="1600"/>
              <a:t> ( Q1-precursor and </a:t>
            </a:r>
          </a:p>
          <a:p>
            <a:r>
              <a:rPr lang="cs-CZ" altLang="cs-CZ" sz="1600"/>
              <a:t>      Q3- selected fragment), </a:t>
            </a:r>
            <a:r>
              <a:rPr lang="cs-CZ" altLang="cs-CZ" sz="1600" b="1"/>
              <a:t>only precursors displaying production of selected   </a:t>
            </a:r>
          </a:p>
          <a:p>
            <a:r>
              <a:rPr lang="cs-CZ" altLang="cs-CZ" sz="1600" b="1"/>
              <a:t>      fragment </a:t>
            </a:r>
            <a:r>
              <a:rPr lang="cs-CZ" altLang="cs-CZ" sz="1600"/>
              <a:t>during fragmentation in collisional cell </a:t>
            </a:r>
            <a:r>
              <a:rPr lang="cs-CZ" altLang="cs-CZ" sz="1600" b="1"/>
              <a:t>are recorded</a:t>
            </a:r>
            <a:endParaRPr lang="cs-CZ" altLang="cs-CZ" sz="1600"/>
          </a:p>
          <a:p>
            <a:endParaRPr lang="cs-CZ" altLang="cs-CZ" sz="800"/>
          </a:p>
          <a:p>
            <a:pPr>
              <a:buFontTx/>
              <a:buBlip>
                <a:blip r:embed="rId3"/>
              </a:buBlip>
            </a:pPr>
            <a:r>
              <a:rPr lang="cs-CZ" altLang="cs-CZ" sz="1600"/>
              <a:t>   enables to follow tens of reactions (transitions) during analytical run (MRM)</a:t>
            </a:r>
          </a:p>
        </p:txBody>
      </p:sp>
      <p:sp>
        <p:nvSpPr>
          <p:cNvPr id="111675" name="Text Box 5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54" name="Text Box 120"/>
          <p:cNvSpPr txBox="1">
            <a:spLocks noChangeArrowheads="1"/>
          </p:cNvSpPr>
          <p:nvPr/>
        </p:nvSpPr>
        <p:spPr bwMode="auto">
          <a:xfrm>
            <a:off x="7452320" y="6260921"/>
            <a:ext cx="12763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t>ABI documents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Parallel Reaction Monitoring (P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14242"/>
            <a:ext cx="7689751" cy="298081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635896" y="6525344"/>
            <a:ext cx="5472608" cy="276999"/>
          </a:xfrm>
          <a:prstGeom prst="rect">
            <a:avLst/>
          </a:prstGeom>
        </p:spPr>
        <p:txBody>
          <a:bodyPr wrap="square">
            <a:spAutoFit/>
          </a:bodyPr>
          <a:lstStyle/>
          <a:p>
            <a:r>
              <a:rPr lang="cs-CZ" sz="1200" i="1"/>
              <a:t>https://www.creative-proteomics.com/services/parallel-reaction-monitoring-prm.htm</a:t>
            </a:r>
          </a:p>
        </p:txBody>
      </p:sp>
      <p:sp>
        <p:nvSpPr>
          <p:cNvPr id="10" name="Text Box 53"/>
          <p:cNvSpPr txBox="1">
            <a:spLocks noChangeArrowheads="1"/>
          </p:cNvSpPr>
          <p:nvPr/>
        </p:nvSpPr>
        <p:spPr bwMode="auto">
          <a:xfrm>
            <a:off x="395288" y="188913"/>
            <a:ext cx="43829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latin typeface="Albertus Medium" pitchFamily="34" charset="0"/>
              </a:rPr>
              <a:t>Parallel reaction monitoring (PRM</a:t>
            </a:r>
            <a:r>
              <a:rPr lang="cs-CZ" altLang="cs-CZ" sz="2000" b="1">
                <a:latin typeface="Albertus Medium" pitchFamily="34" charset="0"/>
              </a:rPr>
              <a:t>)</a:t>
            </a:r>
            <a:endParaRPr lang="en-US" altLang="cs-CZ" sz="1600">
              <a:latin typeface="Albertus Medium" pitchFamily="34" charset="0"/>
            </a:endParaRPr>
          </a:p>
        </p:txBody>
      </p:sp>
      <p:sp>
        <p:nvSpPr>
          <p:cNvPr id="13" name="Text Box 58"/>
          <p:cNvSpPr txBox="1">
            <a:spLocks noChangeArrowheads="1"/>
          </p:cNvSpPr>
          <p:nvPr/>
        </p:nvSpPr>
        <p:spPr bwMode="auto">
          <a:xfrm>
            <a:off x="746942" y="692696"/>
            <a:ext cx="6985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Blip>
                <a:blip r:embed="rId3"/>
              </a:buBlip>
            </a:pPr>
            <a:r>
              <a:rPr lang="cs-CZ" sz="1600" dirty="0"/>
              <a:t>   Q-</a:t>
            </a:r>
            <a:r>
              <a:rPr lang="cs-CZ" sz="1600" dirty="0" err="1"/>
              <a:t>Orbitrap</a:t>
            </a:r>
            <a:r>
              <a:rPr lang="cs-CZ" sz="1600" dirty="0"/>
              <a:t> MS </a:t>
            </a:r>
          </a:p>
          <a:p>
            <a:r>
              <a:rPr lang="cs-CZ" sz="800" dirty="0"/>
              <a:t>   </a:t>
            </a:r>
          </a:p>
          <a:p>
            <a:pPr>
              <a:buFontTx/>
              <a:buBlip>
                <a:blip r:embed="rId3"/>
              </a:buBlip>
            </a:pPr>
            <a:r>
              <a:rPr lang="cs-CZ" sz="1600" dirty="0"/>
              <a:t>   </a:t>
            </a:r>
            <a:r>
              <a:rPr lang="cs-CZ" sz="1600" dirty="0" err="1"/>
              <a:t>similar</a:t>
            </a:r>
            <a:r>
              <a:rPr lang="cs-CZ" sz="1600" dirty="0"/>
              <a:t> to SRM/MRM</a:t>
            </a:r>
          </a:p>
          <a:p>
            <a:endParaRPr lang="cs-CZ" altLang="cs-CZ" sz="800" dirty="0"/>
          </a:p>
          <a:p>
            <a:pPr>
              <a:buFontTx/>
              <a:buBlip>
                <a:blip r:embed="rId3"/>
              </a:buBlip>
            </a:pPr>
            <a:r>
              <a:rPr lang="cs-CZ" altLang="cs-CZ" sz="1600" dirty="0"/>
              <a:t>   </a:t>
            </a:r>
            <a:r>
              <a:rPr lang="cs-CZ" altLang="cs-CZ" sz="1600" dirty="0" err="1"/>
              <a:t>all</a:t>
            </a:r>
            <a:r>
              <a:rPr lang="cs-CZ" altLang="cs-CZ" sz="1600" dirty="0"/>
              <a:t> </a:t>
            </a:r>
            <a:r>
              <a:rPr lang="cs-CZ" altLang="cs-CZ" sz="1600" dirty="0" err="1"/>
              <a:t>fragments</a:t>
            </a:r>
            <a:r>
              <a:rPr lang="cs-CZ" altLang="cs-CZ" sz="1600" dirty="0"/>
              <a:t> of </a:t>
            </a:r>
            <a:r>
              <a:rPr lang="cs-CZ" altLang="cs-CZ" sz="1600" dirty="0" err="1"/>
              <a:t>selected</a:t>
            </a:r>
            <a:r>
              <a:rPr lang="cs-CZ" altLang="cs-CZ" sz="1600" dirty="0"/>
              <a:t> </a:t>
            </a:r>
            <a:r>
              <a:rPr lang="cs-CZ" altLang="cs-CZ" sz="1600" dirty="0" err="1"/>
              <a:t>precursor</a:t>
            </a:r>
            <a:r>
              <a:rPr lang="cs-CZ" altLang="cs-CZ" sz="1600" dirty="0"/>
              <a:t> are </a:t>
            </a:r>
            <a:r>
              <a:rPr lang="cs-CZ" altLang="cs-CZ" sz="1600" dirty="0" err="1"/>
              <a:t>deected</a:t>
            </a:r>
            <a:endParaRPr lang="cs-CZ" altLang="cs-CZ" sz="1600" dirty="0"/>
          </a:p>
          <a:p>
            <a:r>
              <a:rPr lang="cs-CZ" altLang="cs-CZ" sz="1600" dirty="0"/>
              <a:t>		</a:t>
            </a:r>
            <a:r>
              <a:rPr lang="cs-CZ" altLang="cs-CZ" sz="1600" b="1" dirty="0" err="1"/>
              <a:t>with</a:t>
            </a:r>
            <a:r>
              <a:rPr lang="cs-CZ" altLang="cs-CZ" sz="1600" b="1" dirty="0"/>
              <a:t> </a:t>
            </a:r>
            <a:r>
              <a:rPr lang="cs-CZ" altLang="cs-CZ" sz="1600" b="1" dirty="0" err="1"/>
              <a:t>high</a:t>
            </a:r>
            <a:r>
              <a:rPr lang="cs-CZ" altLang="cs-CZ" sz="1600" b="1" dirty="0"/>
              <a:t> </a:t>
            </a:r>
            <a:r>
              <a:rPr lang="cs-CZ" altLang="cs-CZ" sz="1600" b="1" dirty="0" err="1"/>
              <a:t>resolution</a:t>
            </a:r>
            <a:r>
              <a:rPr lang="cs-CZ" altLang="cs-CZ" sz="1600" b="1" dirty="0"/>
              <a:t>/</a:t>
            </a:r>
            <a:r>
              <a:rPr lang="cs-CZ" altLang="cs-CZ" sz="1600" b="1" dirty="0" err="1"/>
              <a:t>accuracy</a:t>
            </a:r>
            <a:r>
              <a:rPr lang="cs-CZ" altLang="cs-CZ" sz="1600" b="1" dirty="0"/>
              <a:t> </a:t>
            </a:r>
            <a:r>
              <a:rPr lang="cs-CZ" altLang="cs-CZ" sz="1600" b="1" dirty="0" err="1"/>
              <a:t>for</a:t>
            </a:r>
            <a:r>
              <a:rPr lang="cs-CZ" altLang="cs-CZ" sz="1600" b="1" dirty="0"/>
              <a:t> </a:t>
            </a:r>
            <a:r>
              <a:rPr lang="cs-CZ" altLang="cs-CZ" sz="1600" b="1" dirty="0" err="1"/>
              <a:t>determination</a:t>
            </a:r>
            <a:r>
              <a:rPr lang="cs-CZ" altLang="cs-CZ" sz="1600" b="1" dirty="0"/>
              <a:t> of </a:t>
            </a:r>
            <a:r>
              <a:rPr lang="cs-CZ" altLang="cs-CZ" sz="1600" b="1" i="1" dirty="0"/>
              <a:t>m/z </a:t>
            </a:r>
          </a:p>
        </p:txBody>
      </p:sp>
      <p:sp>
        <p:nvSpPr>
          <p:cNvPr id="12" name="TextovéPole 11"/>
          <p:cNvSpPr txBox="1"/>
          <p:nvPr/>
        </p:nvSpPr>
        <p:spPr>
          <a:xfrm>
            <a:off x="746942" y="5667814"/>
            <a:ext cx="7204086" cy="584775"/>
          </a:xfrm>
          <a:prstGeom prst="rect">
            <a:avLst/>
          </a:prstGeom>
          <a:noFill/>
        </p:spPr>
        <p:txBody>
          <a:bodyPr wrap="square" rtlCol="0">
            <a:spAutoFit/>
          </a:bodyPr>
          <a:lstStyle/>
          <a:p>
            <a:pPr marL="342900" indent="-342900">
              <a:buFontTx/>
              <a:buChar char="-"/>
            </a:pPr>
            <a:r>
              <a:rPr lang="cs-CZ" sz="1600" dirty="0" err="1"/>
              <a:t>Simplier</a:t>
            </a:r>
            <a:r>
              <a:rPr lang="cs-CZ" sz="1600" dirty="0"/>
              <a:t> </a:t>
            </a:r>
            <a:r>
              <a:rPr lang="cs-CZ" sz="1600" dirty="0" err="1"/>
              <a:t>method</a:t>
            </a:r>
            <a:r>
              <a:rPr lang="cs-CZ" sz="1600" dirty="0"/>
              <a:t> </a:t>
            </a:r>
            <a:r>
              <a:rPr lang="cs-CZ" sz="1600" dirty="0" err="1"/>
              <a:t>adjustment</a:t>
            </a:r>
            <a:endParaRPr lang="cs-CZ" sz="1600" dirty="0"/>
          </a:p>
          <a:p>
            <a:pPr marL="342900" indent="-342900">
              <a:buFontTx/>
              <a:buChar char="-"/>
            </a:pPr>
            <a:r>
              <a:rPr lang="cs-CZ" sz="1600" dirty="0" err="1"/>
              <a:t>improved</a:t>
            </a:r>
            <a:r>
              <a:rPr lang="cs-CZ" sz="1600" dirty="0"/>
              <a:t> </a:t>
            </a:r>
            <a:r>
              <a:rPr lang="cs-CZ" sz="1600" dirty="0" err="1"/>
              <a:t>precursor</a:t>
            </a:r>
            <a:r>
              <a:rPr lang="cs-CZ" sz="1600" dirty="0"/>
              <a:t> </a:t>
            </a:r>
            <a:r>
              <a:rPr lang="cs-CZ" sz="1600" dirty="0" err="1"/>
              <a:t>identification</a:t>
            </a:r>
            <a:r>
              <a:rPr lang="cs-CZ" sz="1600" dirty="0"/>
              <a:t> and </a:t>
            </a:r>
            <a:r>
              <a:rPr lang="cs-CZ" sz="1600" dirty="0" err="1"/>
              <a:t>quantification</a:t>
            </a:r>
            <a:r>
              <a:rPr lang="cs-CZ" sz="1600" dirty="0"/>
              <a:t> </a:t>
            </a:r>
            <a:r>
              <a:rPr lang="cs-CZ" sz="1600" dirty="0" err="1"/>
              <a:t>securing</a:t>
            </a:r>
            <a:r>
              <a:rPr lang="cs-CZ" sz="1600" dirty="0"/>
              <a:t> </a:t>
            </a:r>
            <a:r>
              <a:rPr lang="cs-CZ" sz="1600" dirty="0" err="1"/>
              <a:t>high</a:t>
            </a:r>
            <a:r>
              <a:rPr lang="cs-CZ" sz="1600" dirty="0"/>
              <a:t> sensitivity </a:t>
            </a:r>
          </a:p>
        </p:txBody>
      </p:sp>
      <p:sp>
        <p:nvSpPr>
          <p:cNvPr id="7" name="Text Box 59"/>
          <p:cNvSpPr txBox="1">
            <a:spLocks noChangeArrowheads="1"/>
          </p:cNvSpPr>
          <p:nvPr/>
        </p:nvSpPr>
        <p:spPr bwMode="auto">
          <a:xfrm>
            <a:off x="7740650" y="191041"/>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extLst>
      <p:ext uri="{BB962C8B-B14F-4D97-AF65-F5344CB8AC3E}">
        <p14:creationId xmlns:p14="http://schemas.microsoft.com/office/powerpoint/2010/main" val="1342231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6"/>
          <p:cNvSpPr>
            <a:spLocks noChangeArrowheads="1"/>
          </p:cNvSpPr>
          <p:nvPr/>
        </p:nvSpPr>
        <p:spPr bwMode="auto">
          <a:xfrm>
            <a:off x="6428491" y="2590800"/>
            <a:ext cx="1824218"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altLang="cs-CZ" sz="2000" i="1">
                <a:solidFill>
                  <a:srgbClr val="000090"/>
                </a:solidFill>
                <a:latin typeface="Arial" panose="020B0604020202020204" pitchFamily="34" charset="0"/>
              </a:rPr>
              <a:t>Line</a:t>
            </a:r>
            <a:r>
              <a:rPr lang="cs-CZ" altLang="cs-CZ" sz="2000" i="1">
                <a:solidFill>
                  <a:srgbClr val="000090"/>
                </a:solidFill>
                <a:latin typeface="Arial" panose="020B0604020202020204" pitchFamily="34" charset="0"/>
              </a:rPr>
              <a:t>ar ion trap</a:t>
            </a:r>
            <a:endParaRPr lang="en-US" altLang="cs-CZ" sz="2000" i="1">
              <a:solidFill>
                <a:srgbClr val="000090"/>
              </a:solidFill>
              <a:latin typeface="Arial" panose="020B0604020202020204" pitchFamily="34" charset="0"/>
            </a:endParaRPr>
          </a:p>
        </p:txBody>
      </p:sp>
      <p:grpSp>
        <p:nvGrpSpPr>
          <p:cNvPr id="45082" name="Group 26"/>
          <p:cNvGrpSpPr>
            <a:grpSpLocks/>
          </p:cNvGrpSpPr>
          <p:nvPr/>
        </p:nvGrpSpPr>
        <p:grpSpPr bwMode="auto">
          <a:xfrm>
            <a:off x="808038" y="3505200"/>
            <a:ext cx="7620000" cy="1438275"/>
            <a:chOff x="528" y="1803"/>
            <a:chExt cx="4800" cy="906"/>
          </a:xfrm>
        </p:grpSpPr>
        <p:grpSp>
          <p:nvGrpSpPr>
            <p:cNvPr id="45083" name="Group 27"/>
            <p:cNvGrpSpPr>
              <a:grpSpLocks/>
            </p:cNvGrpSpPr>
            <p:nvPr/>
          </p:nvGrpSpPr>
          <p:grpSpPr bwMode="auto">
            <a:xfrm>
              <a:off x="528" y="1803"/>
              <a:ext cx="4800" cy="906"/>
              <a:chOff x="528" y="2352"/>
              <a:chExt cx="4800" cy="906"/>
            </a:xfrm>
          </p:grpSpPr>
          <p:pic>
            <p:nvPicPr>
              <p:cNvPr id="4508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2352"/>
                <a:ext cx="4800" cy="906"/>
              </a:xfrm>
              <a:prstGeom prst="rect">
                <a:avLst/>
              </a:prstGeom>
              <a:noFill/>
              <a:extLst>
                <a:ext uri="{909E8E84-426E-40DD-AFC4-6F175D3DCCD1}">
                  <a14:hiddenFill xmlns:a14="http://schemas.microsoft.com/office/drawing/2010/main">
                    <a:solidFill>
                      <a:srgbClr val="FFFFFF"/>
                    </a:solidFill>
                  </a14:hiddenFill>
                </a:ext>
              </a:extLst>
            </p:spPr>
          </p:pic>
          <p:sp>
            <p:nvSpPr>
              <p:cNvPr id="45085" name="Rectangle 29"/>
              <p:cNvSpPr>
                <a:spLocks noChangeArrowheads="1"/>
              </p:cNvSpPr>
              <p:nvPr/>
            </p:nvSpPr>
            <p:spPr bwMode="auto">
              <a:xfrm>
                <a:off x="1014" y="2352"/>
                <a:ext cx="3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cs-CZ" sz="2000" b="1">
                    <a:solidFill>
                      <a:schemeClr val="bg1"/>
                    </a:solidFill>
                    <a:latin typeface="Arial" panose="020B0604020202020204" pitchFamily="34" charset="0"/>
                  </a:rPr>
                  <a:t>Q0</a:t>
                </a:r>
              </a:p>
            </p:txBody>
          </p:sp>
          <p:grpSp>
            <p:nvGrpSpPr>
              <p:cNvPr id="45086" name="Group 30"/>
              <p:cNvGrpSpPr>
                <a:grpSpLocks/>
              </p:cNvGrpSpPr>
              <p:nvPr/>
            </p:nvGrpSpPr>
            <p:grpSpPr bwMode="auto">
              <a:xfrm>
                <a:off x="4800" y="2600"/>
                <a:ext cx="16" cy="416"/>
                <a:chOff x="4906" y="2415"/>
                <a:chExt cx="16" cy="416"/>
              </a:xfrm>
            </p:grpSpPr>
            <p:sp>
              <p:nvSpPr>
                <p:cNvPr id="45087" name="Freeform 31"/>
                <p:cNvSpPr>
                  <a:spLocks/>
                </p:cNvSpPr>
                <p:nvPr/>
              </p:nvSpPr>
              <p:spPr bwMode="auto">
                <a:xfrm>
                  <a:off x="4906" y="2415"/>
                  <a:ext cx="16" cy="23"/>
                </a:xfrm>
                <a:custGeom>
                  <a:avLst/>
                  <a:gdLst>
                    <a:gd name="T0" fmla="*/ 16 w 17"/>
                    <a:gd name="T1" fmla="*/ 0 h 25"/>
                    <a:gd name="T2" fmla="*/ 0 w 17"/>
                    <a:gd name="T3" fmla="*/ 0 h 25"/>
                    <a:gd name="T4" fmla="*/ 0 w 17"/>
                    <a:gd name="T5" fmla="*/ 24 h 25"/>
                    <a:gd name="T6" fmla="*/ 16 w 17"/>
                    <a:gd name="T7" fmla="*/ 24 h 25"/>
                    <a:gd name="T8" fmla="*/ 16 w 17"/>
                    <a:gd name="T9" fmla="*/ 0 h 25"/>
                  </a:gdLst>
                  <a:ahLst/>
                  <a:cxnLst>
                    <a:cxn ang="0">
                      <a:pos x="T0" y="T1"/>
                    </a:cxn>
                    <a:cxn ang="0">
                      <a:pos x="T2" y="T3"/>
                    </a:cxn>
                    <a:cxn ang="0">
                      <a:pos x="T4" y="T5"/>
                    </a:cxn>
                    <a:cxn ang="0">
                      <a:pos x="T6" y="T7"/>
                    </a:cxn>
                    <a:cxn ang="0">
                      <a:pos x="T8" y="T9"/>
                    </a:cxn>
                  </a:cxnLst>
                  <a:rect l="0" t="0" r="r" b="b"/>
                  <a:pathLst>
                    <a:path w="17" h="25">
                      <a:moveTo>
                        <a:pt x="16" y="0"/>
                      </a:moveTo>
                      <a:lnTo>
                        <a:pt x="0" y="0"/>
                      </a:lnTo>
                      <a:lnTo>
                        <a:pt x="0" y="24"/>
                      </a:lnTo>
                      <a:lnTo>
                        <a:pt x="16" y="24"/>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88" name="Freeform 32"/>
                <p:cNvSpPr>
                  <a:spLocks/>
                </p:cNvSpPr>
                <p:nvPr/>
              </p:nvSpPr>
              <p:spPr bwMode="auto">
                <a:xfrm>
                  <a:off x="4906" y="2444"/>
                  <a:ext cx="16" cy="22"/>
                </a:xfrm>
                <a:custGeom>
                  <a:avLst/>
                  <a:gdLst>
                    <a:gd name="T0" fmla="*/ 16 w 17"/>
                    <a:gd name="T1" fmla="*/ 0 h 24"/>
                    <a:gd name="T2" fmla="*/ 0 w 17"/>
                    <a:gd name="T3" fmla="*/ 0 h 24"/>
                    <a:gd name="T4" fmla="*/ 0 w 17"/>
                    <a:gd name="T5" fmla="*/ 23 h 24"/>
                    <a:gd name="T6" fmla="*/ 16 w 17"/>
                    <a:gd name="T7" fmla="*/ 23 h 24"/>
                    <a:gd name="T8" fmla="*/ 16 w 17"/>
                    <a:gd name="T9" fmla="*/ 0 h 24"/>
                  </a:gdLst>
                  <a:ahLst/>
                  <a:cxnLst>
                    <a:cxn ang="0">
                      <a:pos x="T0" y="T1"/>
                    </a:cxn>
                    <a:cxn ang="0">
                      <a:pos x="T2" y="T3"/>
                    </a:cxn>
                    <a:cxn ang="0">
                      <a:pos x="T4" y="T5"/>
                    </a:cxn>
                    <a:cxn ang="0">
                      <a:pos x="T6" y="T7"/>
                    </a:cxn>
                    <a:cxn ang="0">
                      <a:pos x="T8" y="T9"/>
                    </a:cxn>
                  </a:cxnLst>
                  <a:rect l="0" t="0" r="r" b="b"/>
                  <a:pathLst>
                    <a:path w="17" h="24">
                      <a:moveTo>
                        <a:pt x="16" y="0"/>
                      </a:moveTo>
                      <a:lnTo>
                        <a:pt x="0" y="0"/>
                      </a:lnTo>
                      <a:lnTo>
                        <a:pt x="0" y="23"/>
                      </a:lnTo>
                      <a:lnTo>
                        <a:pt x="16" y="23"/>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89" name="Freeform 33"/>
                <p:cNvSpPr>
                  <a:spLocks/>
                </p:cNvSpPr>
                <p:nvPr/>
              </p:nvSpPr>
              <p:spPr bwMode="auto">
                <a:xfrm>
                  <a:off x="4906" y="2473"/>
                  <a:ext cx="16" cy="22"/>
                </a:xfrm>
                <a:custGeom>
                  <a:avLst/>
                  <a:gdLst>
                    <a:gd name="T0" fmla="*/ 16 w 17"/>
                    <a:gd name="T1" fmla="*/ 0 h 24"/>
                    <a:gd name="T2" fmla="*/ 0 w 17"/>
                    <a:gd name="T3" fmla="*/ 0 h 24"/>
                    <a:gd name="T4" fmla="*/ 0 w 17"/>
                    <a:gd name="T5" fmla="*/ 23 h 24"/>
                    <a:gd name="T6" fmla="*/ 16 w 17"/>
                    <a:gd name="T7" fmla="*/ 23 h 24"/>
                    <a:gd name="T8" fmla="*/ 16 w 17"/>
                    <a:gd name="T9" fmla="*/ 0 h 24"/>
                  </a:gdLst>
                  <a:ahLst/>
                  <a:cxnLst>
                    <a:cxn ang="0">
                      <a:pos x="T0" y="T1"/>
                    </a:cxn>
                    <a:cxn ang="0">
                      <a:pos x="T2" y="T3"/>
                    </a:cxn>
                    <a:cxn ang="0">
                      <a:pos x="T4" y="T5"/>
                    </a:cxn>
                    <a:cxn ang="0">
                      <a:pos x="T6" y="T7"/>
                    </a:cxn>
                    <a:cxn ang="0">
                      <a:pos x="T8" y="T9"/>
                    </a:cxn>
                  </a:cxnLst>
                  <a:rect l="0" t="0" r="r" b="b"/>
                  <a:pathLst>
                    <a:path w="17" h="24">
                      <a:moveTo>
                        <a:pt x="16" y="0"/>
                      </a:moveTo>
                      <a:lnTo>
                        <a:pt x="0" y="0"/>
                      </a:lnTo>
                      <a:lnTo>
                        <a:pt x="0" y="23"/>
                      </a:lnTo>
                      <a:lnTo>
                        <a:pt x="16" y="23"/>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0" name="Freeform 34"/>
                <p:cNvSpPr>
                  <a:spLocks/>
                </p:cNvSpPr>
                <p:nvPr/>
              </p:nvSpPr>
              <p:spPr bwMode="auto">
                <a:xfrm>
                  <a:off x="4906" y="2501"/>
                  <a:ext cx="16" cy="23"/>
                </a:xfrm>
                <a:custGeom>
                  <a:avLst/>
                  <a:gdLst>
                    <a:gd name="T0" fmla="*/ 16 w 17"/>
                    <a:gd name="T1" fmla="*/ 0 h 25"/>
                    <a:gd name="T2" fmla="*/ 0 w 17"/>
                    <a:gd name="T3" fmla="*/ 0 h 25"/>
                    <a:gd name="T4" fmla="*/ 0 w 17"/>
                    <a:gd name="T5" fmla="*/ 24 h 25"/>
                    <a:gd name="T6" fmla="*/ 16 w 17"/>
                    <a:gd name="T7" fmla="*/ 24 h 25"/>
                    <a:gd name="T8" fmla="*/ 16 w 17"/>
                    <a:gd name="T9" fmla="*/ 0 h 25"/>
                  </a:gdLst>
                  <a:ahLst/>
                  <a:cxnLst>
                    <a:cxn ang="0">
                      <a:pos x="T0" y="T1"/>
                    </a:cxn>
                    <a:cxn ang="0">
                      <a:pos x="T2" y="T3"/>
                    </a:cxn>
                    <a:cxn ang="0">
                      <a:pos x="T4" y="T5"/>
                    </a:cxn>
                    <a:cxn ang="0">
                      <a:pos x="T6" y="T7"/>
                    </a:cxn>
                    <a:cxn ang="0">
                      <a:pos x="T8" y="T9"/>
                    </a:cxn>
                  </a:cxnLst>
                  <a:rect l="0" t="0" r="r" b="b"/>
                  <a:pathLst>
                    <a:path w="17" h="25">
                      <a:moveTo>
                        <a:pt x="16" y="0"/>
                      </a:moveTo>
                      <a:lnTo>
                        <a:pt x="0" y="0"/>
                      </a:lnTo>
                      <a:lnTo>
                        <a:pt x="0" y="24"/>
                      </a:lnTo>
                      <a:lnTo>
                        <a:pt x="16" y="24"/>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1" name="Freeform 35"/>
                <p:cNvSpPr>
                  <a:spLocks/>
                </p:cNvSpPr>
                <p:nvPr/>
              </p:nvSpPr>
              <p:spPr bwMode="auto">
                <a:xfrm>
                  <a:off x="4906" y="2529"/>
                  <a:ext cx="16" cy="22"/>
                </a:xfrm>
                <a:custGeom>
                  <a:avLst/>
                  <a:gdLst>
                    <a:gd name="T0" fmla="*/ 16 w 17"/>
                    <a:gd name="T1" fmla="*/ 0 h 24"/>
                    <a:gd name="T2" fmla="*/ 0 w 17"/>
                    <a:gd name="T3" fmla="*/ 0 h 24"/>
                    <a:gd name="T4" fmla="*/ 0 w 17"/>
                    <a:gd name="T5" fmla="*/ 23 h 24"/>
                    <a:gd name="T6" fmla="*/ 16 w 17"/>
                    <a:gd name="T7" fmla="*/ 23 h 24"/>
                    <a:gd name="T8" fmla="*/ 16 w 17"/>
                    <a:gd name="T9" fmla="*/ 0 h 24"/>
                  </a:gdLst>
                  <a:ahLst/>
                  <a:cxnLst>
                    <a:cxn ang="0">
                      <a:pos x="T0" y="T1"/>
                    </a:cxn>
                    <a:cxn ang="0">
                      <a:pos x="T2" y="T3"/>
                    </a:cxn>
                    <a:cxn ang="0">
                      <a:pos x="T4" y="T5"/>
                    </a:cxn>
                    <a:cxn ang="0">
                      <a:pos x="T6" y="T7"/>
                    </a:cxn>
                    <a:cxn ang="0">
                      <a:pos x="T8" y="T9"/>
                    </a:cxn>
                  </a:cxnLst>
                  <a:rect l="0" t="0" r="r" b="b"/>
                  <a:pathLst>
                    <a:path w="17" h="24">
                      <a:moveTo>
                        <a:pt x="16" y="0"/>
                      </a:moveTo>
                      <a:lnTo>
                        <a:pt x="0" y="0"/>
                      </a:lnTo>
                      <a:lnTo>
                        <a:pt x="0" y="23"/>
                      </a:lnTo>
                      <a:lnTo>
                        <a:pt x="16" y="23"/>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2" name="Freeform 36"/>
                <p:cNvSpPr>
                  <a:spLocks/>
                </p:cNvSpPr>
                <p:nvPr/>
              </p:nvSpPr>
              <p:spPr bwMode="auto">
                <a:xfrm>
                  <a:off x="4906" y="2559"/>
                  <a:ext cx="16" cy="21"/>
                </a:xfrm>
                <a:custGeom>
                  <a:avLst/>
                  <a:gdLst>
                    <a:gd name="T0" fmla="*/ 16 w 17"/>
                    <a:gd name="T1" fmla="*/ 0 h 24"/>
                    <a:gd name="T2" fmla="*/ 0 w 17"/>
                    <a:gd name="T3" fmla="*/ 0 h 24"/>
                    <a:gd name="T4" fmla="*/ 0 w 17"/>
                    <a:gd name="T5" fmla="*/ 23 h 24"/>
                    <a:gd name="T6" fmla="*/ 16 w 17"/>
                    <a:gd name="T7" fmla="*/ 23 h 24"/>
                    <a:gd name="T8" fmla="*/ 16 w 17"/>
                    <a:gd name="T9" fmla="*/ 0 h 24"/>
                  </a:gdLst>
                  <a:ahLst/>
                  <a:cxnLst>
                    <a:cxn ang="0">
                      <a:pos x="T0" y="T1"/>
                    </a:cxn>
                    <a:cxn ang="0">
                      <a:pos x="T2" y="T3"/>
                    </a:cxn>
                    <a:cxn ang="0">
                      <a:pos x="T4" y="T5"/>
                    </a:cxn>
                    <a:cxn ang="0">
                      <a:pos x="T6" y="T7"/>
                    </a:cxn>
                    <a:cxn ang="0">
                      <a:pos x="T8" y="T9"/>
                    </a:cxn>
                  </a:cxnLst>
                  <a:rect l="0" t="0" r="r" b="b"/>
                  <a:pathLst>
                    <a:path w="17" h="24">
                      <a:moveTo>
                        <a:pt x="16" y="0"/>
                      </a:moveTo>
                      <a:lnTo>
                        <a:pt x="0" y="0"/>
                      </a:lnTo>
                      <a:lnTo>
                        <a:pt x="0" y="23"/>
                      </a:lnTo>
                      <a:lnTo>
                        <a:pt x="16" y="23"/>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3" name="Freeform 37"/>
                <p:cNvSpPr>
                  <a:spLocks/>
                </p:cNvSpPr>
                <p:nvPr/>
              </p:nvSpPr>
              <p:spPr bwMode="auto">
                <a:xfrm>
                  <a:off x="4906" y="2586"/>
                  <a:ext cx="16" cy="23"/>
                </a:xfrm>
                <a:custGeom>
                  <a:avLst/>
                  <a:gdLst>
                    <a:gd name="T0" fmla="*/ 16 w 17"/>
                    <a:gd name="T1" fmla="*/ 0 h 25"/>
                    <a:gd name="T2" fmla="*/ 0 w 17"/>
                    <a:gd name="T3" fmla="*/ 0 h 25"/>
                    <a:gd name="T4" fmla="*/ 0 w 17"/>
                    <a:gd name="T5" fmla="*/ 24 h 25"/>
                    <a:gd name="T6" fmla="*/ 16 w 17"/>
                    <a:gd name="T7" fmla="*/ 24 h 25"/>
                    <a:gd name="T8" fmla="*/ 16 w 17"/>
                    <a:gd name="T9" fmla="*/ 0 h 25"/>
                  </a:gdLst>
                  <a:ahLst/>
                  <a:cxnLst>
                    <a:cxn ang="0">
                      <a:pos x="T0" y="T1"/>
                    </a:cxn>
                    <a:cxn ang="0">
                      <a:pos x="T2" y="T3"/>
                    </a:cxn>
                    <a:cxn ang="0">
                      <a:pos x="T4" y="T5"/>
                    </a:cxn>
                    <a:cxn ang="0">
                      <a:pos x="T6" y="T7"/>
                    </a:cxn>
                    <a:cxn ang="0">
                      <a:pos x="T8" y="T9"/>
                    </a:cxn>
                  </a:cxnLst>
                  <a:rect l="0" t="0" r="r" b="b"/>
                  <a:pathLst>
                    <a:path w="17" h="25">
                      <a:moveTo>
                        <a:pt x="16" y="0"/>
                      </a:moveTo>
                      <a:lnTo>
                        <a:pt x="0" y="0"/>
                      </a:lnTo>
                      <a:lnTo>
                        <a:pt x="0" y="24"/>
                      </a:lnTo>
                      <a:lnTo>
                        <a:pt x="16" y="24"/>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4" name="Freeform 38"/>
                <p:cNvSpPr>
                  <a:spLocks/>
                </p:cNvSpPr>
                <p:nvPr/>
              </p:nvSpPr>
              <p:spPr bwMode="auto">
                <a:xfrm>
                  <a:off x="4906" y="2615"/>
                  <a:ext cx="16" cy="23"/>
                </a:xfrm>
                <a:custGeom>
                  <a:avLst/>
                  <a:gdLst>
                    <a:gd name="T0" fmla="*/ 16 w 17"/>
                    <a:gd name="T1" fmla="*/ 0 h 25"/>
                    <a:gd name="T2" fmla="*/ 0 w 17"/>
                    <a:gd name="T3" fmla="*/ 0 h 25"/>
                    <a:gd name="T4" fmla="*/ 0 w 17"/>
                    <a:gd name="T5" fmla="*/ 24 h 25"/>
                    <a:gd name="T6" fmla="*/ 16 w 17"/>
                    <a:gd name="T7" fmla="*/ 24 h 25"/>
                    <a:gd name="T8" fmla="*/ 16 w 17"/>
                    <a:gd name="T9" fmla="*/ 0 h 25"/>
                  </a:gdLst>
                  <a:ahLst/>
                  <a:cxnLst>
                    <a:cxn ang="0">
                      <a:pos x="T0" y="T1"/>
                    </a:cxn>
                    <a:cxn ang="0">
                      <a:pos x="T2" y="T3"/>
                    </a:cxn>
                    <a:cxn ang="0">
                      <a:pos x="T4" y="T5"/>
                    </a:cxn>
                    <a:cxn ang="0">
                      <a:pos x="T6" y="T7"/>
                    </a:cxn>
                    <a:cxn ang="0">
                      <a:pos x="T8" y="T9"/>
                    </a:cxn>
                  </a:cxnLst>
                  <a:rect l="0" t="0" r="r" b="b"/>
                  <a:pathLst>
                    <a:path w="17" h="25">
                      <a:moveTo>
                        <a:pt x="16" y="0"/>
                      </a:moveTo>
                      <a:lnTo>
                        <a:pt x="0" y="0"/>
                      </a:lnTo>
                      <a:lnTo>
                        <a:pt x="0" y="24"/>
                      </a:lnTo>
                      <a:lnTo>
                        <a:pt x="16" y="24"/>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5" name="Freeform 39"/>
                <p:cNvSpPr>
                  <a:spLocks/>
                </p:cNvSpPr>
                <p:nvPr/>
              </p:nvSpPr>
              <p:spPr bwMode="auto">
                <a:xfrm>
                  <a:off x="4906" y="2644"/>
                  <a:ext cx="16" cy="22"/>
                </a:xfrm>
                <a:custGeom>
                  <a:avLst/>
                  <a:gdLst>
                    <a:gd name="T0" fmla="*/ 16 w 17"/>
                    <a:gd name="T1" fmla="*/ 0 h 25"/>
                    <a:gd name="T2" fmla="*/ 0 w 17"/>
                    <a:gd name="T3" fmla="*/ 0 h 25"/>
                    <a:gd name="T4" fmla="*/ 0 w 17"/>
                    <a:gd name="T5" fmla="*/ 24 h 25"/>
                    <a:gd name="T6" fmla="*/ 16 w 17"/>
                    <a:gd name="T7" fmla="*/ 24 h 25"/>
                    <a:gd name="T8" fmla="*/ 16 w 17"/>
                    <a:gd name="T9" fmla="*/ 0 h 25"/>
                  </a:gdLst>
                  <a:ahLst/>
                  <a:cxnLst>
                    <a:cxn ang="0">
                      <a:pos x="T0" y="T1"/>
                    </a:cxn>
                    <a:cxn ang="0">
                      <a:pos x="T2" y="T3"/>
                    </a:cxn>
                    <a:cxn ang="0">
                      <a:pos x="T4" y="T5"/>
                    </a:cxn>
                    <a:cxn ang="0">
                      <a:pos x="T6" y="T7"/>
                    </a:cxn>
                    <a:cxn ang="0">
                      <a:pos x="T8" y="T9"/>
                    </a:cxn>
                  </a:cxnLst>
                  <a:rect l="0" t="0" r="r" b="b"/>
                  <a:pathLst>
                    <a:path w="17" h="25">
                      <a:moveTo>
                        <a:pt x="16" y="0"/>
                      </a:moveTo>
                      <a:lnTo>
                        <a:pt x="0" y="0"/>
                      </a:lnTo>
                      <a:lnTo>
                        <a:pt x="0" y="24"/>
                      </a:lnTo>
                      <a:lnTo>
                        <a:pt x="16" y="24"/>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6" name="Freeform 40"/>
                <p:cNvSpPr>
                  <a:spLocks/>
                </p:cNvSpPr>
                <p:nvPr/>
              </p:nvSpPr>
              <p:spPr bwMode="auto">
                <a:xfrm>
                  <a:off x="4906" y="2673"/>
                  <a:ext cx="16" cy="22"/>
                </a:xfrm>
                <a:custGeom>
                  <a:avLst/>
                  <a:gdLst>
                    <a:gd name="T0" fmla="*/ 16 w 17"/>
                    <a:gd name="T1" fmla="*/ 0 h 24"/>
                    <a:gd name="T2" fmla="*/ 0 w 17"/>
                    <a:gd name="T3" fmla="*/ 0 h 24"/>
                    <a:gd name="T4" fmla="*/ 0 w 17"/>
                    <a:gd name="T5" fmla="*/ 23 h 24"/>
                    <a:gd name="T6" fmla="*/ 16 w 17"/>
                    <a:gd name="T7" fmla="*/ 23 h 24"/>
                    <a:gd name="T8" fmla="*/ 16 w 17"/>
                    <a:gd name="T9" fmla="*/ 0 h 24"/>
                  </a:gdLst>
                  <a:ahLst/>
                  <a:cxnLst>
                    <a:cxn ang="0">
                      <a:pos x="T0" y="T1"/>
                    </a:cxn>
                    <a:cxn ang="0">
                      <a:pos x="T2" y="T3"/>
                    </a:cxn>
                    <a:cxn ang="0">
                      <a:pos x="T4" y="T5"/>
                    </a:cxn>
                    <a:cxn ang="0">
                      <a:pos x="T6" y="T7"/>
                    </a:cxn>
                    <a:cxn ang="0">
                      <a:pos x="T8" y="T9"/>
                    </a:cxn>
                  </a:cxnLst>
                  <a:rect l="0" t="0" r="r" b="b"/>
                  <a:pathLst>
                    <a:path w="17" h="24">
                      <a:moveTo>
                        <a:pt x="16" y="0"/>
                      </a:moveTo>
                      <a:lnTo>
                        <a:pt x="0" y="0"/>
                      </a:lnTo>
                      <a:lnTo>
                        <a:pt x="0" y="23"/>
                      </a:lnTo>
                      <a:lnTo>
                        <a:pt x="16" y="23"/>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7" name="Freeform 41"/>
                <p:cNvSpPr>
                  <a:spLocks/>
                </p:cNvSpPr>
                <p:nvPr/>
              </p:nvSpPr>
              <p:spPr bwMode="auto">
                <a:xfrm>
                  <a:off x="4906" y="2700"/>
                  <a:ext cx="16" cy="24"/>
                </a:xfrm>
                <a:custGeom>
                  <a:avLst/>
                  <a:gdLst>
                    <a:gd name="T0" fmla="*/ 16 w 17"/>
                    <a:gd name="T1" fmla="*/ 0 h 26"/>
                    <a:gd name="T2" fmla="*/ 0 w 17"/>
                    <a:gd name="T3" fmla="*/ 0 h 26"/>
                    <a:gd name="T4" fmla="*/ 0 w 17"/>
                    <a:gd name="T5" fmla="*/ 25 h 26"/>
                    <a:gd name="T6" fmla="*/ 16 w 17"/>
                    <a:gd name="T7" fmla="*/ 25 h 26"/>
                    <a:gd name="T8" fmla="*/ 16 w 17"/>
                    <a:gd name="T9" fmla="*/ 0 h 26"/>
                  </a:gdLst>
                  <a:ahLst/>
                  <a:cxnLst>
                    <a:cxn ang="0">
                      <a:pos x="T0" y="T1"/>
                    </a:cxn>
                    <a:cxn ang="0">
                      <a:pos x="T2" y="T3"/>
                    </a:cxn>
                    <a:cxn ang="0">
                      <a:pos x="T4" y="T5"/>
                    </a:cxn>
                    <a:cxn ang="0">
                      <a:pos x="T6" y="T7"/>
                    </a:cxn>
                    <a:cxn ang="0">
                      <a:pos x="T8" y="T9"/>
                    </a:cxn>
                  </a:cxnLst>
                  <a:rect l="0" t="0" r="r" b="b"/>
                  <a:pathLst>
                    <a:path w="17" h="26">
                      <a:moveTo>
                        <a:pt x="16" y="0"/>
                      </a:moveTo>
                      <a:lnTo>
                        <a:pt x="0" y="0"/>
                      </a:lnTo>
                      <a:lnTo>
                        <a:pt x="0" y="25"/>
                      </a:lnTo>
                      <a:lnTo>
                        <a:pt x="16" y="25"/>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8" name="Freeform 42"/>
                <p:cNvSpPr>
                  <a:spLocks/>
                </p:cNvSpPr>
                <p:nvPr/>
              </p:nvSpPr>
              <p:spPr bwMode="auto">
                <a:xfrm>
                  <a:off x="4906" y="2730"/>
                  <a:ext cx="16" cy="21"/>
                </a:xfrm>
                <a:custGeom>
                  <a:avLst/>
                  <a:gdLst>
                    <a:gd name="T0" fmla="*/ 16 w 17"/>
                    <a:gd name="T1" fmla="*/ 0 h 23"/>
                    <a:gd name="T2" fmla="*/ 0 w 17"/>
                    <a:gd name="T3" fmla="*/ 0 h 23"/>
                    <a:gd name="T4" fmla="*/ 0 w 17"/>
                    <a:gd name="T5" fmla="*/ 22 h 23"/>
                    <a:gd name="T6" fmla="*/ 16 w 17"/>
                    <a:gd name="T7" fmla="*/ 22 h 23"/>
                    <a:gd name="T8" fmla="*/ 16 w 17"/>
                    <a:gd name="T9" fmla="*/ 0 h 23"/>
                  </a:gdLst>
                  <a:ahLst/>
                  <a:cxnLst>
                    <a:cxn ang="0">
                      <a:pos x="T0" y="T1"/>
                    </a:cxn>
                    <a:cxn ang="0">
                      <a:pos x="T2" y="T3"/>
                    </a:cxn>
                    <a:cxn ang="0">
                      <a:pos x="T4" y="T5"/>
                    </a:cxn>
                    <a:cxn ang="0">
                      <a:pos x="T6" y="T7"/>
                    </a:cxn>
                    <a:cxn ang="0">
                      <a:pos x="T8" y="T9"/>
                    </a:cxn>
                  </a:cxnLst>
                  <a:rect l="0" t="0" r="r" b="b"/>
                  <a:pathLst>
                    <a:path w="17" h="23">
                      <a:moveTo>
                        <a:pt x="16" y="0"/>
                      </a:moveTo>
                      <a:lnTo>
                        <a:pt x="0" y="0"/>
                      </a:lnTo>
                      <a:lnTo>
                        <a:pt x="0" y="22"/>
                      </a:lnTo>
                      <a:lnTo>
                        <a:pt x="16" y="22"/>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9" name="Freeform 43"/>
                <p:cNvSpPr>
                  <a:spLocks/>
                </p:cNvSpPr>
                <p:nvPr/>
              </p:nvSpPr>
              <p:spPr bwMode="auto">
                <a:xfrm>
                  <a:off x="4906" y="2758"/>
                  <a:ext cx="16" cy="23"/>
                </a:xfrm>
                <a:custGeom>
                  <a:avLst/>
                  <a:gdLst>
                    <a:gd name="T0" fmla="*/ 16 w 17"/>
                    <a:gd name="T1" fmla="*/ 0 h 25"/>
                    <a:gd name="T2" fmla="*/ 0 w 17"/>
                    <a:gd name="T3" fmla="*/ 0 h 25"/>
                    <a:gd name="T4" fmla="*/ 0 w 17"/>
                    <a:gd name="T5" fmla="*/ 24 h 25"/>
                    <a:gd name="T6" fmla="*/ 16 w 17"/>
                    <a:gd name="T7" fmla="*/ 24 h 25"/>
                    <a:gd name="T8" fmla="*/ 16 w 17"/>
                    <a:gd name="T9" fmla="*/ 0 h 25"/>
                  </a:gdLst>
                  <a:ahLst/>
                  <a:cxnLst>
                    <a:cxn ang="0">
                      <a:pos x="T0" y="T1"/>
                    </a:cxn>
                    <a:cxn ang="0">
                      <a:pos x="T2" y="T3"/>
                    </a:cxn>
                    <a:cxn ang="0">
                      <a:pos x="T4" y="T5"/>
                    </a:cxn>
                    <a:cxn ang="0">
                      <a:pos x="T6" y="T7"/>
                    </a:cxn>
                    <a:cxn ang="0">
                      <a:pos x="T8" y="T9"/>
                    </a:cxn>
                  </a:cxnLst>
                  <a:rect l="0" t="0" r="r" b="b"/>
                  <a:pathLst>
                    <a:path w="17" h="25">
                      <a:moveTo>
                        <a:pt x="16" y="0"/>
                      </a:moveTo>
                      <a:lnTo>
                        <a:pt x="0" y="0"/>
                      </a:lnTo>
                      <a:lnTo>
                        <a:pt x="0" y="24"/>
                      </a:lnTo>
                      <a:lnTo>
                        <a:pt x="16" y="24"/>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00" name="Freeform 44"/>
                <p:cNvSpPr>
                  <a:spLocks/>
                </p:cNvSpPr>
                <p:nvPr/>
              </p:nvSpPr>
              <p:spPr bwMode="auto">
                <a:xfrm>
                  <a:off x="4906" y="2787"/>
                  <a:ext cx="16" cy="23"/>
                </a:xfrm>
                <a:custGeom>
                  <a:avLst/>
                  <a:gdLst>
                    <a:gd name="T0" fmla="*/ 16 w 17"/>
                    <a:gd name="T1" fmla="*/ 0 h 25"/>
                    <a:gd name="T2" fmla="*/ 0 w 17"/>
                    <a:gd name="T3" fmla="*/ 0 h 25"/>
                    <a:gd name="T4" fmla="*/ 0 w 17"/>
                    <a:gd name="T5" fmla="*/ 24 h 25"/>
                    <a:gd name="T6" fmla="*/ 16 w 17"/>
                    <a:gd name="T7" fmla="*/ 24 h 25"/>
                    <a:gd name="T8" fmla="*/ 16 w 17"/>
                    <a:gd name="T9" fmla="*/ 0 h 25"/>
                  </a:gdLst>
                  <a:ahLst/>
                  <a:cxnLst>
                    <a:cxn ang="0">
                      <a:pos x="T0" y="T1"/>
                    </a:cxn>
                    <a:cxn ang="0">
                      <a:pos x="T2" y="T3"/>
                    </a:cxn>
                    <a:cxn ang="0">
                      <a:pos x="T4" y="T5"/>
                    </a:cxn>
                    <a:cxn ang="0">
                      <a:pos x="T6" y="T7"/>
                    </a:cxn>
                    <a:cxn ang="0">
                      <a:pos x="T8" y="T9"/>
                    </a:cxn>
                  </a:cxnLst>
                  <a:rect l="0" t="0" r="r" b="b"/>
                  <a:pathLst>
                    <a:path w="17" h="25">
                      <a:moveTo>
                        <a:pt x="16" y="0"/>
                      </a:moveTo>
                      <a:lnTo>
                        <a:pt x="0" y="0"/>
                      </a:lnTo>
                      <a:lnTo>
                        <a:pt x="0" y="24"/>
                      </a:lnTo>
                      <a:lnTo>
                        <a:pt x="16" y="24"/>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01" name="Freeform 45"/>
                <p:cNvSpPr>
                  <a:spLocks/>
                </p:cNvSpPr>
                <p:nvPr/>
              </p:nvSpPr>
              <p:spPr bwMode="auto">
                <a:xfrm>
                  <a:off x="4906" y="2815"/>
                  <a:ext cx="16" cy="16"/>
                </a:xfrm>
                <a:custGeom>
                  <a:avLst/>
                  <a:gdLst>
                    <a:gd name="T0" fmla="*/ 16 w 17"/>
                    <a:gd name="T1" fmla="*/ 0 h 17"/>
                    <a:gd name="T2" fmla="*/ 0 w 17"/>
                    <a:gd name="T3" fmla="*/ 0 h 17"/>
                    <a:gd name="T4" fmla="*/ 0 w 17"/>
                    <a:gd name="T5" fmla="*/ 16 h 17"/>
                    <a:gd name="T6" fmla="*/ 16 w 17"/>
                    <a:gd name="T7" fmla="*/ 16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0"/>
                      </a:lnTo>
                      <a:lnTo>
                        <a:pt x="0" y="16"/>
                      </a:lnTo>
                      <a:lnTo>
                        <a:pt x="16" y="16"/>
                      </a:lnTo>
                      <a:lnTo>
                        <a:pt x="16" y="0"/>
                      </a:lnTo>
                    </a:path>
                  </a:pathLst>
                </a:custGeom>
                <a:solidFill>
                  <a:srgbClr val="DD080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5102" name="Rectangle 46"/>
              <p:cNvSpPr>
                <a:spLocks noChangeArrowheads="1"/>
              </p:cNvSpPr>
              <p:nvPr/>
            </p:nvSpPr>
            <p:spPr bwMode="auto">
              <a:xfrm>
                <a:off x="2167" y="2352"/>
                <a:ext cx="3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cs-CZ" sz="2000" b="1">
                    <a:solidFill>
                      <a:schemeClr val="bg1"/>
                    </a:solidFill>
                    <a:latin typeface="Arial" panose="020B0604020202020204" pitchFamily="34" charset="0"/>
                  </a:rPr>
                  <a:t>Q1</a:t>
                </a:r>
              </a:p>
            </p:txBody>
          </p:sp>
          <p:sp>
            <p:nvSpPr>
              <p:cNvPr id="45103" name="Rectangle 47"/>
              <p:cNvSpPr>
                <a:spLocks noChangeArrowheads="1"/>
              </p:cNvSpPr>
              <p:nvPr/>
            </p:nvSpPr>
            <p:spPr bwMode="auto">
              <a:xfrm>
                <a:off x="3031" y="2352"/>
                <a:ext cx="3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cs-CZ" sz="2000" b="1">
                    <a:solidFill>
                      <a:schemeClr val="bg1"/>
                    </a:solidFill>
                    <a:latin typeface="Arial" panose="020B0604020202020204" pitchFamily="34" charset="0"/>
                  </a:rPr>
                  <a:t>Q2</a:t>
                </a:r>
              </a:p>
            </p:txBody>
          </p:sp>
          <p:sp>
            <p:nvSpPr>
              <p:cNvPr id="45104" name="Rectangle 48"/>
              <p:cNvSpPr>
                <a:spLocks noChangeArrowheads="1"/>
              </p:cNvSpPr>
              <p:nvPr/>
            </p:nvSpPr>
            <p:spPr bwMode="auto">
              <a:xfrm>
                <a:off x="3943" y="2352"/>
                <a:ext cx="3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cs-CZ" sz="2000" b="1">
                    <a:solidFill>
                      <a:schemeClr val="bg1"/>
                    </a:solidFill>
                    <a:latin typeface="Arial" panose="020B0604020202020204" pitchFamily="34" charset="0"/>
                  </a:rPr>
                  <a:t>Q3</a:t>
                </a:r>
              </a:p>
            </p:txBody>
          </p:sp>
        </p:grpSp>
        <p:sp>
          <p:nvSpPr>
            <p:cNvPr id="45105" name="Line 49"/>
            <p:cNvSpPr>
              <a:spLocks noChangeShapeType="1"/>
            </p:cNvSpPr>
            <p:nvPr/>
          </p:nvSpPr>
          <p:spPr bwMode="auto">
            <a:xfrm flipV="1">
              <a:off x="1343" y="1881"/>
              <a:ext cx="0" cy="20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06" name="Line 50"/>
            <p:cNvSpPr>
              <a:spLocks noChangeShapeType="1"/>
            </p:cNvSpPr>
            <p:nvPr/>
          </p:nvSpPr>
          <p:spPr bwMode="auto">
            <a:xfrm flipV="1">
              <a:off x="1824" y="1848"/>
              <a:ext cx="0" cy="7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07" name="Line 51"/>
            <p:cNvSpPr>
              <a:spLocks noChangeShapeType="1"/>
            </p:cNvSpPr>
            <p:nvPr/>
          </p:nvSpPr>
          <p:spPr bwMode="auto">
            <a:xfrm flipV="1">
              <a:off x="1872" y="1848"/>
              <a:ext cx="0" cy="7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08" name="Line 52"/>
            <p:cNvSpPr>
              <a:spLocks noChangeShapeType="1"/>
            </p:cNvSpPr>
            <p:nvPr/>
          </p:nvSpPr>
          <p:spPr bwMode="auto">
            <a:xfrm flipV="1">
              <a:off x="2067" y="1877"/>
              <a:ext cx="0" cy="20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09" name="Line 53"/>
            <p:cNvSpPr>
              <a:spLocks noChangeShapeType="1"/>
            </p:cNvSpPr>
            <p:nvPr/>
          </p:nvSpPr>
          <p:spPr bwMode="auto">
            <a:xfrm rot="16200000" flipV="1">
              <a:off x="1975" y="1778"/>
              <a:ext cx="0" cy="20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10" name="Line 54"/>
            <p:cNvSpPr>
              <a:spLocks noChangeShapeType="1"/>
            </p:cNvSpPr>
            <p:nvPr/>
          </p:nvSpPr>
          <p:spPr bwMode="auto">
            <a:xfrm rot="16200000" flipV="1">
              <a:off x="1579" y="1645"/>
              <a:ext cx="0" cy="47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45111" name="Group 55"/>
            <p:cNvGrpSpPr>
              <a:grpSpLocks/>
            </p:cNvGrpSpPr>
            <p:nvPr/>
          </p:nvGrpSpPr>
          <p:grpSpPr bwMode="auto">
            <a:xfrm>
              <a:off x="1815" y="2433"/>
              <a:ext cx="262" cy="237"/>
              <a:chOff x="1815" y="2433"/>
              <a:chExt cx="262" cy="237"/>
            </a:xfrm>
          </p:grpSpPr>
          <p:sp>
            <p:nvSpPr>
              <p:cNvPr id="45112" name="Line 56"/>
              <p:cNvSpPr>
                <a:spLocks noChangeShapeType="1"/>
              </p:cNvSpPr>
              <p:nvPr/>
            </p:nvSpPr>
            <p:spPr bwMode="auto">
              <a:xfrm flipV="1">
                <a:off x="1920" y="2598"/>
                <a:ext cx="0" cy="7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13" name="Line 57"/>
              <p:cNvSpPr>
                <a:spLocks noChangeShapeType="1"/>
              </p:cNvSpPr>
              <p:nvPr/>
            </p:nvSpPr>
            <p:spPr bwMode="auto">
              <a:xfrm flipV="1">
                <a:off x="1968" y="2598"/>
                <a:ext cx="0" cy="7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14" name="Line 58"/>
              <p:cNvSpPr>
                <a:spLocks noChangeShapeType="1"/>
              </p:cNvSpPr>
              <p:nvPr/>
            </p:nvSpPr>
            <p:spPr bwMode="auto">
              <a:xfrm flipV="1">
                <a:off x="1815" y="2433"/>
                <a:ext cx="0" cy="20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15" name="Line 59"/>
              <p:cNvSpPr>
                <a:spLocks noChangeShapeType="1"/>
              </p:cNvSpPr>
              <p:nvPr/>
            </p:nvSpPr>
            <p:spPr bwMode="auto">
              <a:xfrm flipV="1">
                <a:off x="2076" y="2436"/>
                <a:ext cx="0" cy="20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16" name="Line 60"/>
              <p:cNvSpPr>
                <a:spLocks noChangeShapeType="1"/>
              </p:cNvSpPr>
              <p:nvPr/>
            </p:nvSpPr>
            <p:spPr bwMode="auto">
              <a:xfrm rot="16200000" flipV="1">
                <a:off x="2023" y="2581"/>
                <a:ext cx="0" cy="10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17" name="Line 61"/>
              <p:cNvSpPr>
                <a:spLocks noChangeShapeType="1"/>
              </p:cNvSpPr>
              <p:nvPr/>
            </p:nvSpPr>
            <p:spPr bwMode="auto">
              <a:xfrm rot="16200000" flipV="1">
                <a:off x="1870" y="2576"/>
                <a:ext cx="0" cy="10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5118" name="Line 62"/>
            <p:cNvSpPr>
              <a:spLocks noChangeShapeType="1"/>
            </p:cNvSpPr>
            <p:nvPr/>
          </p:nvSpPr>
          <p:spPr bwMode="auto">
            <a:xfrm rot="10800000" flipV="1">
              <a:off x="3839" y="1833"/>
              <a:ext cx="0" cy="7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19" name="Line 63"/>
            <p:cNvSpPr>
              <a:spLocks noChangeShapeType="1"/>
            </p:cNvSpPr>
            <p:nvPr/>
          </p:nvSpPr>
          <p:spPr bwMode="auto">
            <a:xfrm rot="10800000" flipV="1">
              <a:off x="3791" y="1833"/>
              <a:ext cx="0" cy="7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0" name="Line 64"/>
            <p:cNvSpPr>
              <a:spLocks noChangeShapeType="1"/>
            </p:cNvSpPr>
            <p:nvPr/>
          </p:nvSpPr>
          <p:spPr bwMode="auto">
            <a:xfrm rot="10800000" flipV="1">
              <a:off x="3953" y="1864"/>
              <a:ext cx="0" cy="20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1" name="Line 65"/>
            <p:cNvSpPr>
              <a:spLocks noChangeShapeType="1"/>
            </p:cNvSpPr>
            <p:nvPr/>
          </p:nvSpPr>
          <p:spPr bwMode="auto">
            <a:xfrm rot="10800000" flipV="1">
              <a:off x="3683" y="1861"/>
              <a:ext cx="0" cy="20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2" name="Line 66"/>
            <p:cNvSpPr>
              <a:spLocks noChangeShapeType="1"/>
            </p:cNvSpPr>
            <p:nvPr/>
          </p:nvSpPr>
          <p:spPr bwMode="auto">
            <a:xfrm rot="5400000" flipV="1">
              <a:off x="3736" y="1812"/>
              <a:ext cx="0" cy="10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3" name="Line 67"/>
            <p:cNvSpPr>
              <a:spLocks noChangeShapeType="1"/>
            </p:cNvSpPr>
            <p:nvPr/>
          </p:nvSpPr>
          <p:spPr bwMode="auto">
            <a:xfrm rot="5400000" flipV="1">
              <a:off x="3900" y="1808"/>
              <a:ext cx="0" cy="10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5125" name="AutoShape 69"/>
          <p:cNvSpPr>
            <a:spLocks noChangeArrowheads="1"/>
          </p:cNvSpPr>
          <p:nvPr/>
        </p:nvSpPr>
        <p:spPr bwMode="auto">
          <a:xfrm rot="7403688">
            <a:off x="6642100" y="3346450"/>
            <a:ext cx="990600" cy="152400"/>
          </a:xfrm>
          <a:prstGeom prst="rightArrow">
            <a:avLst>
              <a:gd name="adj1" fmla="val 50000"/>
              <a:gd name="adj2" fmla="val 162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126" name="Text Box 70"/>
          <p:cNvSpPr txBox="1">
            <a:spLocks noChangeArrowheads="1"/>
          </p:cNvSpPr>
          <p:nvPr/>
        </p:nvSpPr>
        <p:spPr bwMode="auto">
          <a:xfrm>
            <a:off x="2895600" y="533400"/>
            <a:ext cx="26550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               3-Q</a:t>
            </a:r>
          </a:p>
          <a:p>
            <a:r>
              <a:rPr lang="cs-CZ" altLang="cs-CZ" b="1"/>
              <a:t>      </a:t>
            </a:r>
            <a:r>
              <a:rPr lang="cs-CZ" altLang="cs-CZ" sz="2000">
                <a:solidFill>
                  <a:schemeClr val="accent2"/>
                </a:solidFill>
              </a:rPr>
              <a:t>(LIT instead of Q3)</a:t>
            </a:r>
            <a:endParaRPr lang="en-US" altLang="cs-CZ" sz="2000">
              <a:solidFill>
                <a:schemeClr val="accent2"/>
              </a:solidFill>
            </a:endParaRPr>
          </a:p>
        </p:txBody>
      </p:sp>
      <p:sp>
        <p:nvSpPr>
          <p:cNvPr id="45127" name="Text Box 71"/>
          <p:cNvSpPr txBox="1">
            <a:spLocks noChangeArrowheads="1"/>
          </p:cNvSpPr>
          <p:nvPr/>
        </p:nvSpPr>
        <p:spPr bwMode="auto">
          <a:xfrm>
            <a:off x="601663" y="1736725"/>
            <a:ext cx="444384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v"/>
            </a:pPr>
            <a:r>
              <a:rPr lang="cs-CZ" altLang="cs-CZ" sz="2000"/>
              <a:t>  increased sensitivity (enhanced scans)</a:t>
            </a:r>
          </a:p>
          <a:p>
            <a:pPr>
              <a:buFont typeface="Wingdings" panose="05000000000000000000" pitchFamily="2" charset="2"/>
              <a:buChar char="v"/>
            </a:pPr>
            <a:r>
              <a:rPr lang="cs-CZ" altLang="cs-CZ" sz="2000"/>
              <a:t>  enables MS/MS </a:t>
            </a:r>
            <a:r>
              <a:rPr lang="cs-CZ" altLang="cs-CZ" sz="2000">
                <a:solidFill>
                  <a:schemeClr val="accent2"/>
                </a:solidFill>
              </a:rPr>
              <a:t>(</a:t>
            </a:r>
            <a:r>
              <a:rPr lang="cs-CZ" altLang="cs-CZ" sz="2000" b="1">
                <a:solidFill>
                  <a:schemeClr val="accent2"/>
                </a:solidFill>
              </a:rPr>
              <a:t>MS</a:t>
            </a:r>
            <a:r>
              <a:rPr lang="cs-CZ" altLang="cs-CZ" sz="2000" b="1" baseline="30000">
                <a:solidFill>
                  <a:schemeClr val="accent2"/>
                </a:solidFill>
              </a:rPr>
              <a:t>n</a:t>
            </a:r>
            <a:r>
              <a:rPr lang="cs-CZ" altLang="cs-CZ" sz="2000">
                <a:solidFill>
                  <a:schemeClr val="accent2"/>
                </a:solidFill>
              </a:rPr>
              <a:t>)</a:t>
            </a:r>
          </a:p>
          <a:p>
            <a:pPr>
              <a:buFont typeface="Wingdings" panose="05000000000000000000" pitchFamily="2" charset="2"/>
              <a:buChar char="v"/>
            </a:pPr>
            <a:r>
              <a:rPr lang="cs-CZ" altLang="cs-CZ" sz="2000"/>
              <a:t>  low resolution</a:t>
            </a:r>
          </a:p>
          <a:p>
            <a:pPr>
              <a:buFont typeface="Wingdings" panose="05000000000000000000" pitchFamily="2" charset="2"/>
              <a:buChar char="v"/>
            </a:pPr>
            <a:r>
              <a:rPr lang="cs-CZ" altLang="cs-CZ" sz="2000"/>
              <a:t>  ESI		</a:t>
            </a:r>
            <a:endParaRPr lang="en-US" altLang="cs-CZ" sz="2000"/>
          </a:p>
        </p:txBody>
      </p:sp>
      <p:sp>
        <p:nvSpPr>
          <p:cNvPr id="45128" name="Text Box 72"/>
          <p:cNvSpPr txBox="1">
            <a:spLocks noChangeArrowheads="1"/>
          </p:cNvSpPr>
          <p:nvPr/>
        </p:nvSpPr>
        <p:spPr bwMode="auto">
          <a:xfrm>
            <a:off x="1139102" y="5498577"/>
            <a:ext cx="55862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600">
                <a:latin typeface="Albertus Medium" pitchFamily="34" charset="0"/>
              </a:rPr>
              <a:t>accumulation of ions during LIT scan (reduced loss of ions)</a:t>
            </a:r>
            <a:endParaRPr lang="en-US" altLang="cs-CZ" sz="1600">
              <a:latin typeface="Albertus Medium" pitchFamily="34" charset="0"/>
            </a:endParaRPr>
          </a:p>
        </p:txBody>
      </p:sp>
      <p:sp>
        <p:nvSpPr>
          <p:cNvPr id="45130" name="AutoShape 74"/>
          <p:cNvSpPr>
            <a:spLocks noChangeArrowheads="1"/>
          </p:cNvSpPr>
          <p:nvPr/>
        </p:nvSpPr>
        <p:spPr bwMode="auto">
          <a:xfrm rot="-7522906">
            <a:off x="1638300" y="4914900"/>
            <a:ext cx="990600" cy="152400"/>
          </a:xfrm>
          <a:prstGeom prst="rightArrow">
            <a:avLst>
              <a:gd name="adj1" fmla="val 50000"/>
              <a:gd name="adj2" fmla="val 162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131" name="Text Box 75"/>
          <p:cNvSpPr txBox="1">
            <a:spLocks noChangeArrowheads="1"/>
          </p:cNvSpPr>
          <p:nvPr/>
        </p:nvSpPr>
        <p:spPr bwMode="auto">
          <a:xfrm>
            <a:off x="4411590" y="4953000"/>
            <a:ext cx="1624164"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cs-CZ" altLang="cs-CZ" sz="1600" b="1" i="1">
                <a:solidFill>
                  <a:srgbClr val="0D479D"/>
                </a:solidFill>
                <a:latin typeface="Arial" panose="020B0604020202020204" pitchFamily="34" charset="0"/>
              </a:rPr>
              <a:t>Collisional cell</a:t>
            </a:r>
            <a:endParaRPr lang="en-US" altLang="cs-CZ" sz="1600" b="1" i="1">
              <a:latin typeface="Arial" panose="020B0604020202020204" pitchFamily="34" charset="0"/>
            </a:endParaRPr>
          </a:p>
        </p:txBody>
      </p:sp>
      <p:sp>
        <p:nvSpPr>
          <p:cNvPr id="45133" name="Text Box 77"/>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9962" y="975690"/>
            <a:ext cx="2339752" cy="155983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2" name="Group 4"/>
          <p:cNvGrpSpPr>
            <a:grpSpLocks/>
          </p:cNvGrpSpPr>
          <p:nvPr/>
        </p:nvGrpSpPr>
        <p:grpSpPr bwMode="auto">
          <a:xfrm>
            <a:off x="1219200" y="1371600"/>
            <a:ext cx="6705600" cy="4953000"/>
            <a:chOff x="585" y="327"/>
            <a:chExt cx="4590" cy="3666"/>
          </a:xfrm>
        </p:grpSpPr>
        <p:pic>
          <p:nvPicPr>
            <p:cNvPr id="3789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 y="327"/>
              <a:ext cx="4590" cy="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Rectangle 3" descr="Parchment"/>
            <p:cNvSpPr>
              <a:spLocks noChangeArrowheads="1"/>
            </p:cNvSpPr>
            <p:nvPr/>
          </p:nvSpPr>
          <p:spPr bwMode="auto">
            <a:xfrm>
              <a:off x="1536" y="2208"/>
              <a:ext cx="1440" cy="9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7893" name="Text Box 5"/>
          <p:cNvSpPr txBox="1">
            <a:spLocks noChangeArrowheads="1"/>
          </p:cNvSpPr>
          <p:nvPr/>
        </p:nvSpPr>
        <p:spPr bwMode="auto">
          <a:xfrm>
            <a:off x="3352800" y="457200"/>
            <a:ext cx="227998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        Q-TOF</a:t>
            </a:r>
          </a:p>
          <a:p>
            <a:r>
              <a:rPr lang="cs-CZ" altLang="cs-CZ" sz="2000">
                <a:solidFill>
                  <a:schemeClr val="accent2"/>
                </a:solidFill>
              </a:rPr>
              <a:t>(TOF instead of Q3)</a:t>
            </a:r>
            <a:endParaRPr lang="en-US" altLang="cs-CZ" sz="2000">
              <a:solidFill>
                <a:schemeClr val="accent2"/>
              </a:solidFill>
            </a:endParaRPr>
          </a:p>
        </p:txBody>
      </p:sp>
      <p:sp>
        <p:nvSpPr>
          <p:cNvPr id="37894" name="Text Box 6"/>
          <p:cNvSpPr txBox="1">
            <a:spLocks noChangeArrowheads="1"/>
          </p:cNvSpPr>
          <p:nvPr/>
        </p:nvSpPr>
        <p:spPr bwMode="auto">
          <a:xfrm>
            <a:off x="827088" y="4508500"/>
            <a:ext cx="335380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Ø"/>
            </a:pPr>
            <a:r>
              <a:rPr lang="cs-CZ" altLang="cs-CZ" sz="2000"/>
              <a:t>   high resolution (až 60 000)</a:t>
            </a:r>
          </a:p>
          <a:p>
            <a:pPr>
              <a:buFont typeface="Wingdings" panose="05000000000000000000" pitchFamily="2" charset="2"/>
              <a:buChar char="Ø"/>
            </a:pPr>
            <a:r>
              <a:rPr lang="cs-CZ" altLang="cs-CZ" sz="2000"/>
              <a:t>   enables MS/MS </a:t>
            </a:r>
            <a:r>
              <a:rPr lang="cs-CZ" altLang="cs-CZ" sz="2000">
                <a:solidFill>
                  <a:schemeClr val="accent2"/>
                </a:solidFill>
              </a:rPr>
              <a:t>(</a:t>
            </a:r>
            <a:r>
              <a:rPr lang="cs-CZ" altLang="cs-CZ" sz="2000" b="1">
                <a:solidFill>
                  <a:schemeClr val="accent2"/>
                </a:solidFill>
              </a:rPr>
              <a:t>MS</a:t>
            </a:r>
            <a:r>
              <a:rPr lang="cs-CZ" altLang="cs-CZ" sz="2000" b="1" baseline="30000">
                <a:solidFill>
                  <a:schemeClr val="accent2"/>
                </a:solidFill>
              </a:rPr>
              <a:t>2</a:t>
            </a:r>
            <a:r>
              <a:rPr lang="cs-CZ" altLang="cs-CZ" sz="2000">
                <a:solidFill>
                  <a:schemeClr val="accent2"/>
                </a:solidFill>
              </a:rPr>
              <a:t>)</a:t>
            </a:r>
          </a:p>
          <a:p>
            <a:pPr>
              <a:buFont typeface="Wingdings" panose="05000000000000000000" pitchFamily="2" charset="2"/>
              <a:buChar char="Ø"/>
            </a:pPr>
            <a:r>
              <a:rPr lang="cs-CZ" altLang="cs-CZ" sz="2000"/>
              <a:t>   ESI, MALDI</a:t>
            </a:r>
            <a:endParaRPr lang="en-US" altLang="cs-CZ" sz="2000"/>
          </a:p>
        </p:txBody>
      </p:sp>
      <p:sp>
        <p:nvSpPr>
          <p:cNvPr id="37896" name="Text Box 8"/>
          <p:cNvSpPr txBox="1">
            <a:spLocks noChangeArrowheads="1"/>
          </p:cNvSpPr>
          <p:nvPr/>
        </p:nvSpPr>
        <p:spPr bwMode="auto">
          <a:xfrm>
            <a:off x="3963988" y="2133600"/>
            <a:ext cx="4556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cs-CZ" sz="1600" b="1" i="1">
                <a:solidFill>
                  <a:srgbClr val="0D479D"/>
                </a:solidFill>
                <a:latin typeface="Arial" panose="020B0604020202020204" pitchFamily="34" charset="0"/>
              </a:rPr>
              <a:t>Q1</a:t>
            </a:r>
            <a:endParaRPr lang="en-US" altLang="cs-CZ" sz="1600" b="1" i="1">
              <a:latin typeface="Arial" panose="020B0604020202020204" pitchFamily="34" charset="0"/>
            </a:endParaRPr>
          </a:p>
        </p:txBody>
      </p:sp>
      <p:sp>
        <p:nvSpPr>
          <p:cNvPr id="37897" name="Text Box 9"/>
          <p:cNvSpPr txBox="1">
            <a:spLocks noChangeArrowheads="1"/>
          </p:cNvSpPr>
          <p:nvPr/>
        </p:nvSpPr>
        <p:spPr bwMode="auto">
          <a:xfrm>
            <a:off x="5030788" y="2133600"/>
            <a:ext cx="4556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cs-CZ" sz="1600" b="1" i="1">
                <a:solidFill>
                  <a:srgbClr val="0D479D"/>
                </a:solidFill>
                <a:latin typeface="Arial" panose="020B0604020202020204" pitchFamily="34" charset="0"/>
              </a:rPr>
              <a:t>Q2</a:t>
            </a:r>
            <a:endParaRPr lang="en-US" altLang="cs-CZ" sz="1600" b="1" i="1">
              <a:latin typeface="Arial" panose="020B0604020202020204" pitchFamily="34" charset="0"/>
            </a:endParaRPr>
          </a:p>
        </p:txBody>
      </p:sp>
      <p:sp>
        <p:nvSpPr>
          <p:cNvPr id="37898" name="Text Box 10"/>
          <p:cNvSpPr txBox="1">
            <a:spLocks noChangeArrowheads="1"/>
          </p:cNvSpPr>
          <p:nvPr/>
        </p:nvSpPr>
        <p:spPr bwMode="auto">
          <a:xfrm>
            <a:off x="4492791" y="3000810"/>
            <a:ext cx="1436611"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cs-CZ" altLang="cs-CZ" sz="1400" b="1" i="1">
                <a:solidFill>
                  <a:srgbClr val="0D479D"/>
                </a:solidFill>
                <a:latin typeface="Arial" panose="020B0604020202020204" pitchFamily="34" charset="0"/>
              </a:rPr>
              <a:t>Collisional cell</a:t>
            </a:r>
            <a:endParaRPr lang="en-US" altLang="cs-CZ" sz="1400" b="1" i="1">
              <a:latin typeface="Arial" panose="020B0604020202020204" pitchFamily="34" charset="0"/>
            </a:endParaRPr>
          </a:p>
        </p:txBody>
      </p:sp>
      <p:sp>
        <p:nvSpPr>
          <p:cNvPr id="37899" name="Text Box 11"/>
          <p:cNvSpPr txBox="1">
            <a:spLocks noChangeArrowheads="1"/>
          </p:cNvSpPr>
          <p:nvPr/>
        </p:nvSpPr>
        <p:spPr bwMode="auto">
          <a:xfrm>
            <a:off x="6334125" y="3778250"/>
            <a:ext cx="5905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cs-CZ" altLang="cs-CZ" sz="1600" b="1" i="1">
                <a:solidFill>
                  <a:srgbClr val="0D479D"/>
                </a:solidFill>
                <a:latin typeface="Arial" panose="020B0604020202020204" pitchFamily="34" charset="0"/>
              </a:rPr>
              <a:t>TOF</a:t>
            </a:r>
            <a:endParaRPr lang="en-US" altLang="cs-CZ" sz="1600" b="1" i="1">
              <a:latin typeface="Arial" panose="020B0604020202020204" pitchFamily="34" charset="0"/>
            </a:endParaRPr>
          </a:p>
        </p:txBody>
      </p:sp>
      <p:sp>
        <p:nvSpPr>
          <p:cNvPr id="37901" name="Rectangle 13"/>
          <p:cNvSpPr>
            <a:spLocks noChangeArrowheads="1"/>
          </p:cNvSpPr>
          <p:nvPr/>
        </p:nvSpPr>
        <p:spPr bwMode="auto">
          <a:xfrm>
            <a:off x="827088" y="1666875"/>
            <a:ext cx="1384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200">
                <a:latin typeface="Britannic Bold" panose="020B0903060703020204" pitchFamily="34" charset="0"/>
              </a:rPr>
              <a:t>IonCooler™ Guide</a:t>
            </a:r>
            <a:endParaRPr lang="cs-CZ" altLang="cs-CZ" sz="1200">
              <a:latin typeface="Britannic Bold" panose="020B0903060703020204" pitchFamily="34" charset="0"/>
            </a:endParaRPr>
          </a:p>
        </p:txBody>
      </p:sp>
      <p:sp>
        <p:nvSpPr>
          <p:cNvPr id="37902" name="Line 14"/>
          <p:cNvSpPr>
            <a:spLocks noChangeShapeType="1"/>
          </p:cNvSpPr>
          <p:nvPr/>
        </p:nvSpPr>
        <p:spPr bwMode="auto">
          <a:xfrm>
            <a:off x="1619250" y="1916113"/>
            <a:ext cx="1296988" cy="6492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7904" name="Rectangle 16"/>
          <p:cNvSpPr>
            <a:spLocks noChangeArrowheads="1"/>
          </p:cNvSpPr>
          <p:nvPr/>
        </p:nvSpPr>
        <p:spPr bwMode="auto">
          <a:xfrm>
            <a:off x="2603500" y="1311275"/>
            <a:ext cx="1004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a:latin typeface="Britannic Bold" panose="020B0903060703020204" pitchFamily="34" charset="0"/>
              </a:rPr>
              <a:t>Turbo pump</a:t>
            </a:r>
          </a:p>
        </p:txBody>
      </p:sp>
      <p:sp>
        <p:nvSpPr>
          <p:cNvPr id="37905" name="Rectangle 17"/>
          <p:cNvSpPr>
            <a:spLocks noChangeArrowheads="1"/>
          </p:cNvSpPr>
          <p:nvPr/>
        </p:nvSpPr>
        <p:spPr bwMode="auto">
          <a:xfrm>
            <a:off x="4071938" y="1450975"/>
            <a:ext cx="1004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200">
                <a:latin typeface="Britannic Bold" panose="020B0903060703020204" pitchFamily="34" charset="0"/>
              </a:rPr>
              <a:t>Turbo pump</a:t>
            </a:r>
          </a:p>
        </p:txBody>
      </p:sp>
      <p:sp>
        <p:nvSpPr>
          <p:cNvPr id="37906" name="Text Box 18"/>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57" y="942008"/>
            <a:ext cx="6296837" cy="533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 Box 4"/>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122886" name="Text Box 6"/>
          <p:cNvSpPr txBox="1">
            <a:spLocks noChangeArrowheads="1"/>
          </p:cNvSpPr>
          <p:nvPr/>
        </p:nvSpPr>
        <p:spPr bwMode="auto">
          <a:xfrm>
            <a:off x="1375569" y="1112398"/>
            <a:ext cx="683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a:t>Bruker</a:t>
            </a:r>
            <a:endParaRPr lang="en-US" altLang="cs-CZ" sz="1400"/>
          </a:p>
        </p:txBody>
      </p:sp>
      <p:sp>
        <p:nvSpPr>
          <p:cNvPr id="122887" name="Text Box 7"/>
          <p:cNvSpPr txBox="1">
            <a:spLocks noChangeArrowheads="1"/>
          </p:cNvSpPr>
          <p:nvPr/>
        </p:nvSpPr>
        <p:spPr bwMode="auto">
          <a:xfrm>
            <a:off x="611188" y="404813"/>
            <a:ext cx="152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     Q-TOF</a:t>
            </a:r>
            <a:endParaRPr lang="en-US" altLang="cs-CZ" sz="2000">
              <a:solidFill>
                <a:schemeClr val="accent2"/>
              </a:solidFill>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584894"/>
            <a:ext cx="1728192" cy="259228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439453" y="457200"/>
            <a:ext cx="201427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t>Q-TOF</a:t>
            </a:r>
          </a:p>
          <a:p>
            <a:pPr algn="ctr"/>
            <a:r>
              <a:rPr lang="cs-CZ" altLang="cs-CZ" sz="2000">
                <a:solidFill>
                  <a:schemeClr val="accent2"/>
                </a:solidFill>
              </a:rPr>
              <a:t>(TOF - W design)</a:t>
            </a:r>
            <a:endParaRPr lang="en-US" altLang="cs-CZ" sz="2000">
              <a:solidFill>
                <a:schemeClr val="accent2"/>
              </a:solidFill>
            </a:endParaRPr>
          </a:p>
        </p:txBody>
      </p:sp>
      <p:pic>
        <p:nvPicPr>
          <p:cNvPr id="56324" name="Picture 4" descr="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368425"/>
            <a:ext cx="7086600" cy="5019675"/>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Text Box 5"/>
          <p:cNvSpPr txBox="1">
            <a:spLocks noChangeArrowheads="1"/>
          </p:cNvSpPr>
          <p:nvPr/>
        </p:nvSpPr>
        <p:spPr bwMode="auto">
          <a:xfrm>
            <a:off x="2863463" y="457200"/>
            <a:ext cx="31662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b="1" dirty="0"/>
              <a:t>Q-</a:t>
            </a:r>
            <a:r>
              <a:rPr lang="en-US" altLang="cs-CZ" b="1" dirty="0" err="1"/>
              <a:t>Orbitrap</a:t>
            </a:r>
            <a:endParaRPr lang="cs-CZ" altLang="cs-CZ" b="1" dirty="0"/>
          </a:p>
          <a:p>
            <a:pPr algn="ctr"/>
            <a:r>
              <a:rPr lang="cs-CZ" altLang="cs-CZ" dirty="0">
                <a:solidFill>
                  <a:schemeClr val="accent2"/>
                </a:solidFill>
              </a:rPr>
              <a:t>(</a:t>
            </a:r>
            <a:r>
              <a:rPr lang="cs-CZ" altLang="cs-CZ" dirty="0" err="1">
                <a:solidFill>
                  <a:schemeClr val="accent2"/>
                </a:solidFill>
              </a:rPr>
              <a:t>Orbitrap</a:t>
            </a:r>
            <a:r>
              <a:rPr lang="cs-CZ" altLang="cs-CZ" dirty="0">
                <a:solidFill>
                  <a:schemeClr val="accent2"/>
                </a:solidFill>
              </a:rPr>
              <a:t> </a:t>
            </a:r>
            <a:r>
              <a:rPr lang="cs-CZ" altLang="cs-CZ" dirty="0" err="1">
                <a:solidFill>
                  <a:schemeClr val="accent2"/>
                </a:solidFill>
              </a:rPr>
              <a:t>instead</a:t>
            </a:r>
            <a:r>
              <a:rPr lang="cs-CZ" altLang="cs-CZ" dirty="0">
                <a:solidFill>
                  <a:schemeClr val="accent2"/>
                </a:solidFill>
              </a:rPr>
              <a:t> of Q3)</a:t>
            </a:r>
          </a:p>
        </p:txBody>
      </p:sp>
      <p:sp>
        <p:nvSpPr>
          <p:cNvPr id="121864" name="Text Box 8"/>
          <p:cNvSpPr txBox="1">
            <a:spLocks noChangeArrowheads="1"/>
          </p:cNvSpPr>
          <p:nvPr/>
        </p:nvSpPr>
        <p:spPr bwMode="auto">
          <a:xfrm>
            <a:off x="899592" y="1378118"/>
            <a:ext cx="347402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ü"/>
            </a:pPr>
            <a:r>
              <a:rPr lang="cs-CZ" altLang="cs-CZ" sz="2000" dirty="0"/>
              <a:t> </a:t>
            </a:r>
            <a:r>
              <a:rPr lang="cs-CZ" altLang="cs-CZ" sz="2000" dirty="0" err="1"/>
              <a:t>high</a:t>
            </a:r>
            <a:r>
              <a:rPr lang="cs-CZ" altLang="cs-CZ" sz="2000" dirty="0"/>
              <a:t> </a:t>
            </a:r>
            <a:r>
              <a:rPr lang="cs-CZ" altLang="cs-CZ" sz="2000" dirty="0" err="1"/>
              <a:t>resolution</a:t>
            </a:r>
            <a:r>
              <a:rPr lang="cs-CZ" altLang="cs-CZ" sz="2000" dirty="0"/>
              <a:t> up to 480 000</a:t>
            </a:r>
          </a:p>
          <a:p>
            <a:pPr>
              <a:buFont typeface="Wingdings" panose="05000000000000000000" pitchFamily="2" charset="2"/>
              <a:buChar char="ü"/>
            </a:pPr>
            <a:r>
              <a:rPr lang="cs-CZ" altLang="cs-CZ" sz="2000" i="1" dirty="0"/>
              <a:t> m/z </a:t>
            </a:r>
            <a:r>
              <a:rPr lang="cs-CZ" altLang="cs-CZ" sz="2000" dirty="0" err="1"/>
              <a:t>range</a:t>
            </a:r>
            <a:r>
              <a:rPr lang="cs-CZ" altLang="cs-CZ" sz="2000" dirty="0"/>
              <a:t> &lt; 6000</a:t>
            </a:r>
          </a:p>
          <a:p>
            <a:pPr>
              <a:buFont typeface="Wingdings" panose="05000000000000000000" pitchFamily="2" charset="2"/>
              <a:buChar char="ü"/>
            </a:pPr>
            <a:r>
              <a:rPr lang="cs-CZ" altLang="cs-CZ" sz="2000" dirty="0"/>
              <a:t> HCD</a:t>
            </a:r>
            <a:r>
              <a:rPr lang="en-US" altLang="cs-CZ" sz="2000" dirty="0"/>
              <a:t>, ETD</a:t>
            </a:r>
            <a:endParaRPr lang="cs-CZ" altLang="cs-CZ" sz="2000" dirty="0"/>
          </a:p>
        </p:txBody>
      </p:sp>
      <p:sp>
        <p:nvSpPr>
          <p:cNvPr id="121865" name="Text Box 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
        <p:nvSpPr>
          <p:cNvPr id="7" name="Text Box 100"/>
          <p:cNvSpPr txBox="1">
            <a:spLocks noChangeArrowheads="1"/>
          </p:cNvSpPr>
          <p:nvPr/>
        </p:nvSpPr>
        <p:spPr bwMode="auto">
          <a:xfrm>
            <a:off x="7535281" y="6313710"/>
            <a:ext cx="7441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dirty="0" err="1"/>
              <a:t>Thermo</a:t>
            </a:r>
            <a:endParaRPr lang="cs-CZ" altLang="cs-CZ" sz="1400" i="1" dirty="0"/>
          </a:p>
        </p:txBody>
      </p:sp>
      <p:pic>
        <p:nvPicPr>
          <p:cNvPr id="3" name="Picture 2" descr="Ion path and key components of an Orbitrap Exploris Mass Spectrometer">
            <a:extLst>
              <a:ext uri="{FF2B5EF4-FFF2-40B4-BE49-F238E27FC236}">
                <a16:creationId xmlns:a16="http://schemas.microsoft.com/office/drawing/2014/main" id="{12921821-3A1F-4974-AD1E-D153F7F77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708920"/>
            <a:ext cx="7344816" cy="3289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hlinkClick r:id="rId3"/>
            <a:extLst>
              <a:ext uri="{FF2B5EF4-FFF2-40B4-BE49-F238E27FC236}">
                <a16:creationId xmlns:a16="http://schemas.microsoft.com/office/drawing/2014/main" id="{125D2DD7-8BEA-4D9C-A725-C41301147C62}"/>
              </a:ext>
            </a:extLst>
          </p:cNvPr>
          <p:cNvSpPr txBox="1"/>
          <p:nvPr/>
        </p:nvSpPr>
        <p:spPr>
          <a:xfrm>
            <a:off x="6804248" y="5589240"/>
            <a:ext cx="1170513" cy="307777"/>
          </a:xfrm>
          <a:prstGeom prst="rect">
            <a:avLst/>
          </a:prstGeom>
          <a:noFill/>
        </p:spPr>
        <p:txBody>
          <a:bodyPr wrap="none" rtlCol="0">
            <a:spAutoFit/>
          </a:bodyPr>
          <a:lstStyle/>
          <a:p>
            <a:r>
              <a:rPr lang="cs-CZ" sz="1400" dirty="0" err="1">
                <a:solidFill>
                  <a:srgbClr val="0070C0"/>
                </a:solidFill>
                <a:latin typeface="Arial" panose="020B0604020202020204" pitchFamily="34" charset="0"/>
                <a:cs typeface="Arial" panose="020B0604020202020204" pitchFamily="34" charset="0"/>
              </a:rPr>
              <a:t>Exploris</a:t>
            </a:r>
            <a:r>
              <a:rPr lang="cs-CZ" sz="1400" dirty="0">
                <a:solidFill>
                  <a:srgbClr val="0070C0"/>
                </a:solidFill>
                <a:latin typeface="Arial" panose="020B0604020202020204" pitchFamily="34" charset="0"/>
                <a:cs typeface="Arial" panose="020B0604020202020204" pitchFamily="34" charset="0"/>
              </a:rPr>
              <a:t> 480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6774" y="3284984"/>
            <a:ext cx="8430451" cy="2818800"/>
          </a:xfrm>
          <a:prstGeom prst="rect">
            <a:avLst/>
          </a:prstGeom>
        </p:spPr>
      </p:pic>
      <p:sp>
        <p:nvSpPr>
          <p:cNvPr id="3" name="Text Box 100"/>
          <p:cNvSpPr txBox="1">
            <a:spLocks noChangeArrowheads="1"/>
          </p:cNvSpPr>
          <p:nvPr/>
        </p:nvSpPr>
        <p:spPr bwMode="auto">
          <a:xfrm>
            <a:off x="4888670" y="6381328"/>
            <a:ext cx="3931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t>Meier F. et al., Nature Methods, 15, 440-448 (2018)</a:t>
            </a:r>
          </a:p>
        </p:txBody>
      </p:sp>
      <p:sp>
        <p:nvSpPr>
          <p:cNvPr id="4" name="Text Box 5"/>
          <p:cNvSpPr txBox="1">
            <a:spLocks noChangeArrowheads="1"/>
          </p:cNvSpPr>
          <p:nvPr/>
        </p:nvSpPr>
        <p:spPr bwMode="auto">
          <a:xfrm>
            <a:off x="1669692" y="332656"/>
            <a:ext cx="584647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b="1" dirty="0"/>
              <a:t>Q-</a:t>
            </a:r>
            <a:r>
              <a:rPr lang="en-US" altLang="cs-CZ" b="1" dirty="0" err="1"/>
              <a:t>Orbitrap</a:t>
            </a:r>
            <a:endParaRPr lang="cs-CZ" altLang="cs-CZ" b="1" dirty="0"/>
          </a:p>
          <a:p>
            <a:pPr algn="ctr"/>
            <a:r>
              <a:rPr lang="cs-CZ" altLang="cs-CZ" sz="2000" dirty="0" err="1">
                <a:solidFill>
                  <a:schemeClr val="accent2"/>
                </a:solidFill>
              </a:rPr>
              <a:t>BoxCar</a:t>
            </a:r>
            <a:r>
              <a:rPr lang="cs-CZ" altLang="cs-CZ" sz="2000" dirty="0">
                <a:solidFill>
                  <a:schemeClr val="accent2"/>
                </a:solidFill>
              </a:rPr>
              <a:t> </a:t>
            </a:r>
            <a:r>
              <a:rPr lang="cs-CZ" altLang="cs-CZ" sz="2000" dirty="0" err="1">
                <a:solidFill>
                  <a:schemeClr val="accent2"/>
                </a:solidFill>
              </a:rPr>
              <a:t>acquisition</a:t>
            </a:r>
            <a:r>
              <a:rPr lang="cs-CZ" altLang="cs-CZ" sz="2000" dirty="0">
                <a:solidFill>
                  <a:schemeClr val="accent2"/>
                </a:solidFill>
              </a:rPr>
              <a:t> </a:t>
            </a:r>
            <a:r>
              <a:rPr lang="cs-CZ" altLang="cs-CZ" sz="2000" dirty="0" err="1">
                <a:solidFill>
                  <a:schemeClr val="accent2"/>
                </a:solidFill>
              </a:rPr>
              <a:t>method</a:t>
            </a:r>
            <a:r>
              <a:rPr lang="cs-CZ" altLang="cs-CZ" sz="2000" dirty="0">
                <a:solidFill>
                  <a:schemeClr val="accent2"/>
                </a:solidFill>
              </a:rPr>
              <a:t> (</a:t>
            </a:r>
            <a:r>
              <a:rPr lang="cs-CZ" altLang="cs-CZ" sz="2000" dirty="0" err="1">
                <a:solidFill>
                  <a:schemeClr val="accent2"/>
                </a:solidFill>
              </a:rPr>
              <a:t>extended</a:t>
            </a:r>
            <a:r>
              <a:rPr lang="cs-CZ" altLang="cs-CZ" sz="2000" dirty="0">
                <a:solidFill>
                  <a:schemeClr val="accent2"/>
                </a:solidFill>
              </a:rPr>
              <a:t> </a:t>
            </a:r>
            <a:r>
              <a:rPr lang="cs-CZ" altLang="cs-CZ" sz="2000" dirty="0" err="1">
                <a:solidFill>
                  <a:schemeClr val="accent2"/>
                </a:solidFill>
              </a:rPr>
              <a:t>dynamic</a:t>
            </a:r>
            <a:r>
              <a:rPr lang="cs-CZ" altLang="cs-CZ" sz="2000" dirty="0">
                <a:solidFill>
                  <a:schemeClr val="accent2"/>
                </a:solidFill>
              </a:rPr>
              <a:t> </a:t>
            </a:r>
            <a:r>
              <a:rPr lang="cs-CZ" altLang="cs-CZ" sz="2000" dirty="0" err="1">
                <a:solidFill>
                  <a:schemeClr val="accent2"/>
                </a:solidFill>
              </a:rPr>
              <a:t>range</a:t>
            </a:r>
            <a:r>
              <a:rPr lang="cs-CZ" altLang="cs-CZ" sz="2000" dirty="0">
                <a:solidFill>
                  <a:schemeClr val="accent2"/>
                </a:solidFill>
              </a:rPr>
              <a:t>) </a:t>
            </a:r>
          </a:p>
        </p:txBody>
      </p:sp>
      <p:sp>
        <p:nvSpPr>
          <p:cNvPr id="5" name="TextovéPole 4"/>
          <p:cNvSpPr txBox="1"/>
          <p:nvPr/>
        </p:nvSpPr>
        <p:spPr>
          <a:xfrm>
            <a:off x="755575" y="1114887"/>
            <a:ext cx="8028063" cy="2031325"/>
          </a:xfrm>
          <a:prstGeom prst="rect">
            <a:avLst/>
          </a:prstGeom>
          <a:noFill/>
        </p:spPr>
        <p:txBody>
          <a:bodyPr wrap="square" rtlCol="0">
            <a:spAutoFit/>
          </a:bodyPr>
          <a:lstStyle/>
          <a:p>
            <a:pPr marL="285750" indent="-285750">
              <a:buFont typeface="Arial" panose="020B0604020202020204" pitchFamily="34" charset="0"/>
              <a:buChar char="•"/>
            </a:pPr>
            <a:r>
              <a:rPr lang="cs-CZ" sz="1800" dirty="0" err="1"/>
              <a:t>limitation</a:t>
            </a:r>
            <a:r>
              <a:rPr lang="cs-CZ" sz="1800" dirty="0"/>
              <a:t> – C-trap </a:t>
            </a:r>
            <a:r>
              <a:rPr lang="cs-CZ" sz="1800" dirty="0" err="1"/>
              <a:t>capacity</a:t>
            </a:r>
            <a:r>
              <a:rPr lang="cs-CZ" sz="1800" dirty="0"/>
              <a:t> (1 000 000 </a:t>
            </a:r>
            <a:r>
              <a:rPr lang="cs-CZ" sz="1800" dirty="0" err="1"/>
              <a:t>charges</a:t>
            </a:r>
            <a:r>
              <a:rPr lang="cs-CZ" sz="1800" dirty="0"/>
              <a:t>)</a:t>
            </a:r>
          </a:p>
          <a:p>
            <a:pPr marL="285750" indent="-285750">
              <a:buFont typeface="Arial" panose="020B0604020202020204" pitchFamily="34" charset="0"/>
              <a:buChar char="•"/>
            </a:pPr>
            <a:r>
              <a:rPr lang="cs-CZ" sz="1800" dirty="0" err="1"/>
              <a:t>capacity</a:t>
            </a:r>
            <a:r>
              <a:rPr lang="cs-CZ" sz="1800" dirty="0"/>
              <a:t> </a:t>
            </a:r>
            <a:r>
              <a:rPr lang="cs-CZ" sz="1800" dirty="0" err="1"/>
              <a:t>is</a:t>
            </a:r>
            <a:r>
              <a:rPr lang="cs-CZ" sz="1800" dirty="0"/>
              <a:t> </a:t>
            </a:r>
            <a:r>
              <a:rPr lang="cs-CZ" sz="1800" dirty="0" err="1"/>
              <a:t>often</a:t>
            </a:r>
            <a:r>
              <a:rPr lang="cs-CZ" sz="1800" dirty="0"/>
              <a:t> </a:t>
            </a:r>
            <a:r>
              <a:rPr lang="cs-CZ" sz="1800" dirty="0" err="1"/>
              <a:t>saturated</a:t>
            </a:r>
            <a:r>
              <a:rPr lang="cs-CZ" sz="1800" dirty="0"/>
              <a:t> by </a:t>
            </a:r>
            <a:r>
              <a:rPr lang="cs-CZ" sz="1800" dirty="0" err="1"/>
              <a:t>high</a:t>
            </a:r>
            <a:r>
              <a:rPr lang="cs-CZ" sz="1800" dirty="0"/>
              <a:t> </a:t>
            </a:r>
            <a:r>
              <a:rPr lang="cs-CZ" sz="1800" dirty="0" err="1"/>
              <a:t>abundant</a:t>
            </a:r>
            <a:r>
              <a:rPr lang="cs-CZ" sz="1800" dirty="0"/>
              <a:t> </a:t>
            </a:r>
            <a:r>
              <a:rPr lang="cs-CZ" sz="1800" dirty="0" err="1"/>
              <a:t>ions</a:t>
            </a:r>
            <a:endParaRPr lang="cs-CZ" sz="1800" dirty="0"/>
          </a:p>
          <a:p>
            <a:pPr marL="285750" indent="-285750">
              <a:buFont typeface="Arial" panose="020B0604020202020204" pitchFamily="34" charset="0"/>
              <a:buChar char="•"/>
            </a:pPr>
            <a:r>
              <a:rPr lang="cs-CZ" sz="1800" dirty="0" err="1"/>
              <a:t>BoxCar</a:t>
            </a:r>
            <a:r>
              <a:rPr lang="cs-CZ" sz="1800" dirty="0"/>
              <a:t> </a:t>
            </a:r>
            <a:r>
              <a:rPr lang="cs-CZ" sz="1800" dirty="0" err="1"/>
              <a:t>collects</a:t>
            </a:r>
            <a:r>
              <a:rPr lang="cs-CZ" sz="1800" dirty="0"/>
              <a:t> </a:t>
            </a:r>
            <a:r>
              <a:rPr lang="cs-CZ" sz="1800" dirty="0" err="1"/>
              <a:t>ions</a:t>
            </a:r>
            <a:r>
              <a:rPr lang="cs-CZ" sz="1800" dirty="0"/>
              <a:t> in C-trap in </a:t>
            </a:r>
            <a:r>
              <a:rPr lang="cs-CZ" sz="1800" dirty="0" err="1"/>
              <a:t>narrow</a:t>
            </a:r>
            <a:r>
              <a:rPr lang="cs-CZ" sz="1800" dirty="0"/>
              <a:t> m/z </a:t>
            </a:r>
            <a:r>
              <a:rPr lang="cs-CZ" sz="1800" dirty="0" err="1"/>
              <a:t>segments</a:t>
            </a:r>
            <a:r>
              <a:rPr lang="cs-CZ" sz="1800" dirty="0"/>
              <a:t> </a:t>
            </a:r>
            <a:r>
              <a:rPr lang="cs-CZ" sz="1800" dirty="0" err="1"/>
              <a:t>allowing</a:t>
            </a:r>
            <a:r>
              <a:rPr lang="cs-CZ" sz="1800" dirty="0"/>
              <a:t> to </a:t>
            </a:r>
            <a:r>
              <a:rPr lang="cs-CZ" sz="1800" dirty="0" err="1"/>
              <a:t>accumulate</a:t>
            </a:r>
            <a:r>
              <a:rPr lang="cs-CZ" sz="1800" dirty="0"/>
              <a:t> </a:t>
            </a:r>
            <a:r>
              <a:rPr lang="cs-CZ" sz="1800" dirty="0" err="1"/>
              <a:t>low</a:t>
            </a:r>
            <a:r>
              <a:rPr lang="cs-CZ" sz="1800" dirty="0"/>
              <a:t> </a:t>
            </a:r>
            <a:r>
              <a:rPr lang="cs-CZ" sz="1800" dirty="0" err="1"/>
              <a:t>abundant</a:t>
            </a:r>
            <a:r>
              <a:rPr lang="cs-CZ" sz="1800" dirty="0"/>
              <a:t> </a:t>
            </a:r>
            <a:r>
              <a:rPr lang="cs-CZ" sz="1800" dirty="0" err="1"/>
              <a:t>ions</a:t>
            </a:r>
            <a:r>
              <a:rPr lang="cs-CZ" sz="1800" dirty="0"/>
              <a:t> </a:t>
            </a:r>
            <a:r>
              <a:rPr lang="cs-CZ" sz="1800" dirty="0" err="1"/>
              <a:t>increasing</a:t>
            </a:r>
            <a:r>
              <a:rPr lang="cs-CZ" sz="1800" dirty="0"/>
              <a:t> </a:t>
            </a:r>
            <a:r>
              <a:rPr lang="cs-CZ" sz="1800" dirty="0" err="1"/>
              <a:t>number</a:t>
            </a:r>
            <a:r>
              <a:rPr lang="cs-CZ" sz="1800" dirty="0"/>
              <a:t> of </a:t>
            </a:r>
            <a:r>
              <a:rPr lang="cs-CZ" sz="1800" dirty="0" err="1"/>
              <a:t>identified</a:t>
            </a:r>
            <a:r>
              <a:rPr lang="cs-CZ" sz="1800" dirty="0"/>
              <a:t> </a:t>
            </a:r>
            <a:r>
              <a:rPr lang="cs-CZ" sz="1800" dirty="0" err="1"/>
              <a:t>peptides</a:t>
            </a:r>
            <a:r>
              <a:rPr lang="cs-CZ" sz="1800" dirty="0"/>
              <a:t> and </a:t>
            </a:r>
            <a:r>
              <a:rPr lang="cs-CZ" sz="1800" dirty="0" err="1"/>
              <a:t>extending</a:t>
            </a:r>
            <a:r>
              <a:rPr lang="cs-CZ" sz="1800" dirty="0"/>
              <a:t> </a:t>
            </a:r>
            <a:r>
              <a:rPr lang="cs-CZ" sz="1800" dirty="0" err="1"/>
              <a:t>dynamic</a:t>
            </a:r>
            <a:r>
              <a:rPr lang="cs-CZ" sz="1800" dirty="0"/>
              <a:t> </a:t>
            </a:r>
            <a:r>
              <a:rPr lang="cs-CZ" sz="1800" dirty="0" err="1"/>
              <a:t>range</a:t>
            </a:r>
            <a:endParaRPr lang="cs-CZ" sz="1800" dirty="0"/>
          </a:p>
          <a:p>
            <a:pPr marL="285750" indent="-285750">
              <a:buFont typeface="Arial" panose="020B0604020202020204" pitchFamily="34" charset="0"/>
              <a:buChar char="•"/>
            </a:pPr>
            <a:r>
              <a:rPr lang="cs-CZ" sz="1800" dirty="0"/>
              <a:t>MS/MS </a:t>
            </a:r>
            <a:r>
              <a:rPr lang="cs-CZ" sz="1800" dirty="0" err="1"/>
              <a:t>scans</a:t>
            </a:r>
            <a:r>
              <a:rPr lang="cs-CZ" sz="1800" dirty="0"/>
              <a:t> are </a:t>
            </a:r>
            <a:r>
              <a:rPr lang="cs-CZ" sz="1800" dirty="0" err="1"/>
              <a:t>restricted</a:t>
            </a:r>
            <a:endParaRPr lang="cs-CZ" sz="1800" dirty="0"/>
          </a:p>
          <a:p>
            <a:pPr marL="285750" indent="-285750">
              <a:buFont typeface="Arial" panose="020B0604020202020204" pitchFamily="34" charset="0"/>
              <a:buChar char="•"/>
            </a:pPr>
            <a:r>
              <a:rPr lang="cs-CZ" sz="1800" dirty="0" err="1"/>
              <a:t>creation</a:t>
            </a:r>
            <a:r>
              <a:rPr lang="cs-CZ" sz="1800" dirty="0"/>
              <a:t> of peptide </a:t>
            </a:r>
            <a:r>
              <a:rPr lang="cs-CZ" sz="1800" dirty="0" err="1"/>
              <a:t>library</a:t>
            </a:r>
            <a:r>
              <a:rPr lang="cs-CZ" sz="1800" dirty="0"/>
              <a:t> </a:t>
            </a:r>
            <a:r>
              <a:rPr lang="cs-CZ" sz="1800" dirty="0" err="1"/>
              <a:t>is</a:t>
            </a:r>
            <a:r>
              <a:rPr lang="cs-CZ" sz="1800" dirty="0"/>
              <a:t> </a:t>
            </a:r>
            <a:r>
              <a:rPr lang="cs-CZ" sz="1800" dirty="0" err="1"/>
              <a:t>required</a:t>
            </a:r>
            <a:r>
              <a:rPr lang="cs-CZ" sz="1800" dirty="0"/>
              <a:t> </a:t>
            </a:r>
            <a:r>
              <a:rPr lang="cs-CZ" sz="1800" dirty="0" err="1"/>
              <a:t>for</a:t>
            </a:r>
            <a:r>
              <a:rPr lang="cs-CZ" sz="1800" dirty="0"/>
              <a:t> </a:t>
            </a:r>
            <a:r>
              <a:rPr lang="cs-CZ" sz="1800" dirty="0" err="1"/>
              <a:t>identification</a:t>
            </a:r>
            <a:r>
              <a:rPr lang="cs-CZ" sz="1800" dirty="0"/>
              <a:t> (</a:t>
            </a:r>
            <a:r>
              <a:rPr lang="cs-CZ" sz="1800" dirty="0" err="1"/>
              <a:t>mostly</a:t>
            </a:r>
            <a:r>
              <a:rPr lang="cs-CZ" sz="1800" dirty="0"/>
              <a:t> done </a:t>
            </a:r>
            <a:r>
              <a:rPr lang="cs-CZ" sz="1800" dirty="0" err="1"/>
              <a:t>at</a:t>
            </a:r>
            <a:r>
              <a:rPr lang="cs-CZ" sz="1800" dirty="0"/>
              <a:t> MS level)</a:t>
            </a:r>
          </a:p>
        </p:txBody>
      </p:sp>
      <p:sp>
        <p:nvSpPr>
          <p:cNvPr id="6"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Tree>
    <p:extLst>
      <p:ext uri="{BB962C8B-B14F-4D97-AF65-F5344CB8AC3E}">
        <p14:creationId xmlns:p14="http://schemas.microsoft.com/office/powerpoint/2010/main" val="235697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1" descr="hytop-drop-999464-sw.jpg">
            <a:extLst>
              <a:ext uri="{FF2B5EF4-FFF2-40B4-BE49-F238E27FC236}">
                <a16:creationId xmlns:a16="http://schemas.microsoft.com/office/drawing/2014/main" id="{572A1AC5-9817-4D7D-B82D-E2E51F893DFF}"/>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466725"/>
            <a:ext cx="9144000"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0193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59632" y="1196752"/>
            <a:ext cx="6777249" cy="4921274"/>
          </a:xfrm>
          <a:prstGeom prst="rect">
            <a:avLst/>
          </a:prstGeom>
        </p:spPr>
      </p:pic>
      <p:sp>
        <p:nvSpPr>
          <p:cNvPr id="3" name="Text Box 5"/>
          <p:cNvSpPr txBox="1">
            <a:spLocks noChangeArrowheads="1"/>
          </p:cNvSpPr>
          <p:nvPr/>
        </p:nvSpPr>
        <p:spPr bwMode="auto">
          <a:xfrm>
            <a:off x="3060291" y="332656"/>
            <a:ext cx="30652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b="1" dirty="0"/>
              <a:t>Q-</a:t>
            </a:r>
            <a:r>
              <a:rPr lang="en-US" altLang="cs-CZ" b="1" dirty="0" err="1"/>
              <a:t>Orbitrap</a:t>
            </a:r>
            <a:endParaRPr lang="cs-CZ" altLang="cs-CZ" b="1" dirty="0"/>
          </a:p>
          <a:p>
            <a:pPr algn="ctr"/>
            <a:r>
              <a:rPr lang="cs-CZ" altLang="cs-CZ" sz="2000">
                <a:solidFill>
                  <a:schemeClr val="accent2"/>
                </a:solidFill>
              </a:rPr>
              <a:t>BoxCar acquisition method </a:t>
            </a:r>
            <a:endParaRPr lang="cs-CZ" altLang="cs-CZ" sz="2000" dirty="0">
              <a:solidFill>
                <a:schemeClr val="accent2"/>
              </a:solidFill>
            </a:endParaRPr>
          </a:p>
        </p:txBody>
      </p:sp>
      <p:sp>
        <p:nvSpPr>
          <p:cNvPr id="4" name="Text Box 100"/>
          <p:cNvSpPr txBox="1">
            <a:spLocks noChangeArrowheads="1"/>
          </p:cNvSpPr>
          <p:nvPr/>
        </p:nvSpPr>
        <p:spPr bwMode="auto">
          <a:xfrm>
            <a:off x="4888670" y="6381328"/>
            <a:ext cx="3931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t>Meier F. et al., Nature Methods, 15, 440-448 (2018)</a:t>
            </a:r>
          </a:p>
        </p:txBody>
      </p:sp>
      <p:sp>
        <p:nvSpPr>
          <p:cNvPr id="5"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6" name="Obdélník 5">
            <a:extLst>
              <a:ext uri="{FF2B5EF4-FFF2-40B4-BE49-F238E27FC236}">
                <a16:creationId xmlns:a16="http://schemas.microsoft.com/office/drawing/2014/main" id="{99867D6C-25BE-42BA-B47D-15273276A5F2}"/>
              </a:ext>
            </a:extLst>
          </p:cNvPr>
          <p:cNvSpPr/>
          <p:nvPr/>
        </p:nvSpPr>
        <p:spPr>
          <a:xfrm>
            <a:off x="3275856" y="1219071"/>
            <a:ext cx="432048" cy="216024"/>
          </a:xfrm>
          <a:prstGeom prst="rect">
            <a:avLst/>
          </a:prstGeom>
          <a:solidFill>
            <a:srgbClr val="00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4C42CEE3-9020-47E3-9C56-FD445F0D5D9B}"/>
              </a:ext>
            </a:extLst>
          </p:cNvPr>
          <p:cNvSpPr/>
          <p:nvPr/>
        </p:nvSpPr>
        <p:spPr>
          <a:xfrm>
            <a:off x="3203848" y="3618897"/>
            <a:ext cx="576064" cy="216024"/>
          </a:xfrm>
          <a:prstGeom prst="rect">
            <a:avLst/>
          </a:prstGeom>
          <a:solidFill>
            <a:srgbClr val="00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575929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039369" y="117040"/>
            <a:ext cx="30652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b="1" dirty="0"/>
              <a:t>Q-</a:t>
            </a:r>
            <a:r>
              <a:rPr lang="en-US" altLang="cs-CZ" b="1" dirty="0" err="1"/>
              <a:t>Orbitrap</a:t>
            </a:r>
            <a:endParaRPr lang="cs-CZ" altLang="cs-CZ" b="1" dirty="0"/>
          </a:p>
          <a:p>
            <a:pPr algn="ctr"/>
            <a:r>
              <a:rPr lang="cs-CZ" altLang="cs-CZ" sz="2000">
                <a:solidFill>
                  <a:schemeClr val="accent2"/>
                </a:solidFill>
              </a:rPr>
              <a:t>BoxCar acquisition method </a:t>
            </a:r>
            <a:endParaRPr lang="cs-CZ" altLang="cs-CZ" sz="2000" dirty="0">
              <a:solidFill>
                <a:schemeClr val="accent2"/>
              </a:solidFill>
            </a:endParaRPr>
          </a:p>
        </p:txBody>
      </p:sp>
      <p:sp>
        <p:nvSpPr>
          <p:cNvPr id="3"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pic>
        <p:nvPicPr>
          <p:cNvPr id="4" name="Obrázek 3"/>
          <p:cNvPicPr>
            <a:picLocks noChangeAspect="1"/>
          </p:cNvPicPr>
          <p:nvPr/>
        </p:nvPicPr>
        <p:blipFill>
          <a:blip r:embed="rId2"/>
          <a:stretch>
            <a:fillRect/>
          </a:stretch>
        </p:blipFill>
        <p:spPr>
          <a:xfrm>
            <a:off x="416180" y="1032380"/>
            <a:ext cx="8311640" cy="3620583"/>
          </a:xfrm>
          <a:prstGeom prst="rect">
            <a:avLst/>
          </a:prstGeom>
        </p:spPr>
      </p:pic>
      <p:sp>
        <p:nvSpPr>
          <p:cNvPr id="5" name="Obdélník 4"/>
          <p:cNvSpPr/>
          <p:nvPr/>
        </p:nvSpPr>
        <p:spPr>
          <a:xfrm>
            <a:off x="251520" y="4808266"/>
            <a:ext cx="8784976" cy="1815882"/>
          </a:xfrm>
          <a:prstGeom prst="rect">
            <a:avLst/>
          </a:prstGeom>
        </p:spPr>
        <p:txBody>
          <a:bodyPr wrap="square">
            <a:spAutoFit/>
          </a:bodyPr>
          <a:lstStyle/>
          <a:p>
            <a:r>
              <a:rPr lang="en-US" sz="1400">
                <a:latin typeface="Arial" panose="020B0604020202020204" pitchFamily="34" charset="0"/>
                <a:cs typeface="Arial" panose="020B0604020202020204" pitchFamily="34" charset="0"/>
              </a:rPr>
              <a:t>MaxQuant assembles the full scan (black traces) and BoxCar scans (red traces) of an</a:t>
            </a:r>
            <a:r>
              <a:rPr lang="cs-CZ" sz="1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acquisition cycle to a single high-dynamic-range scan. First, all spectra are transformed to a</a:t>
            </a:r>
            <a:r>
              <a:rPr lang="cs-CZ" sz="1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common high-resolution </a:t>
            </a:r>
            <a:r>
              <a:rPr lang="en-US" sz="1400" i="1">
                <a:latin typeface="Arial" panose="020B0604020202020204" pitchFamily="34" charset="0"/>
                <a:cs typeface="Arial" panose="020B0604020202020204" pitchFamily="34" charset="0"/>
              </a:rPr>
              <a:t>m</a:t>
            </a:r>
            <a:r>
              <a:rPr lang="en-US" sz="1400">
                <a:latin typeface="Arial" panose="020B0604020202020204" pitchFamily="34" charset="0"/>
                <a:cs typeface="Arial" panose="020B0604020202020204" pitchFamily="34" charset="0"/>
              </a:rPr>
              <a:t>/</a:t>
            </a:r>
            <a:r>
              <a:rPr lang="en-US" sz="1400" i="1">
                <a:latin typeface="Arial" panose="020B0604020202020204" pitchFamily="34" charset="0"/>
                <a:cs typeface="Arial" panose="020B0604020202020204" pitchFamily="34" charset="0"/>
              </a:rPr>
              <a:t>z </a:t>
            </a:r>
            <a:r>
              <a:rPr lang="en-US" sz="1400">
                <a:latin typeface="Arial" panose="020B0604020202020204" pitchFamily="34" charset="0"/>
                <a:cs typeface="Arial" panose="020B0604020202020204" pitchFamily="34" charset="0"/>
              </a:rPr>
              <a:t>grid, and the signals from</a:t>
            </a:r>
            <a:r>
              <a:rPr lang="cs-CZ" sz="1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each scan (here </a:t>
            </a:r>
            <a:r>
              <a:rPr lang="en-US" sz="1400" b="1">
                <a:latin typeface="Arial" panose="020B0604020202020204" pitchFamily="34" charset="0"/>
                <a:cs typeface="Arial" panose="020B0604020202020204" pitchFamily="34" charset="0"/>
              </a:rPr>
              <a:t>one full scan and two BoxCar scans</a:t>
            </a:r>
            <a:r>
              <a:rPr lang="en-US" sz="1400">
                <a:latin typeface="Arial" panose="020B0604020202020204" pitchFamily="34" charset="0"/>
                <a:cs typeface="Arial" panose="020B0604020202020204" pitchFamily="34" charset="0"/>
              </a:rPr>
              <a:t>) are integrated over the entire LC elution time (step 1). From the integrated</a:t>
            </a:r>
            <a:r>
              <a:rPr lang="cs-CZ" sz="1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signals, the shape of the</a:t>
            </a:r>
            <a:r>
              <a:rPr lang="cs-CZ" sz="1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quadrupole transmission function for each BoxCar scan is globally determined by a pointwise comparison to the full scan (step 2). The resulting relative</a:t>
            </a:r>
            <a:r>
              <a:rPr lang="cs-CZ" sz="1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transmission factors for each </a:t>
            </a:r>
            <a:r>
              <a:rPr lang="en-US" sz="1400" i="1">
                <a:latin typeface="Arial" panose="020B0604020202020204" pitchFamily="34" charset="0"/>
                <a:cs typeface="Arial" panose="020B0604020202020204" pitchFamily="34" charset="0"/>
              </a:rPr>
              <a:t>m</a:t>
            </a:r>
            <a:r>
              <a:rPr lang="en-US" sz="1400">
                <a:latin typeface="Arial" panose="020B0604020202020204" pitchFamily="34" charset="0"/>
                <a:cs typeface="Arial" panose="020B0604020202020204" pitchFamily="34" charset="0"/>
              </a:rPr>
              <a:t>/</a:t>
            </a:r>
            <a:r>
              <a:rPr lang="en-US" sz="1400" i="1">
                <a:latin typeface="Arial" panose="020B0604020202020204" pitchFamily="34" charset="0"/>
                <a:cs typeface="Arial" panose="020B0604020202020204" pitchFamily="34" charset="0"/>
              </a:rPr>
              <a:t>z </a:t>
            </a:r>
            <a:r>
              <a:rPr lang="en-US" sz="1400">
                <a:latin typeface="Arial" panose="020B0604020202020204" pitchFamily="34" charset="0"/>
                <a:cs typeface="Arial" panose="020B0604020202020204" pitchFamily="34" charset="0"/>
              </a:rPr>
              <a:t>bin in each BoxCar scan are used as weights for calculating the average signal intensity from the full scan and the BoxCar</a:t>
            </a:r>
            <a:r>
              <a:rPr lang="cs-CZ" sz="14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scans. These hybrid spectra are taken as a replacement for standard full scans in all subsequent processing steps without further adjustments (step 3).</a:t>
            </a:r>
            <a:endParaRPr lang="cs-CZ" sz="1400">
              <a:latin typeface="Arial" panose="020B0604020202020204" pitchFamily="34" charset="0"/>
              <a:cs typeface="Arial" panose="020B0604020202020204" pitchFamily="34" charset="0"/>
            </a:endParaRPr>
          </a:p>
        </p:txBody>
      </p:sp>
      <p:sp>
        <p:nvSpPr>
          <p:cNvPr id="6" name="Text Box 100"/>
          <p:cNvSpPr txBox="1">
            <a:spLocks noChangeArrowheads="1"/>
          </p:cNvSpPr>
          <p:nvPr/>
        </p:nvSpPr>
        <p:spPr bwMode="auto">
          <a:xfrm>
            <a:off x="5093018" y="6550223"/>
            <a:ext cx="3931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t>Meier F. et al., Nature Methods, 15, 440-448 (2018)</a:t>
            </a:r>
          </a:p>
        </p:txBody>
      </p:sp>
    </p:spTree>
    <p:extLst>
      <p:ext uri="{BB962C8B-B14F-4D97-AF65-F5344CB8AC3E}">
        <p14:creationId xmlns:p14="http://schemas.microsoft.com/office/powerpoint/2010/main" val="41223639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039369" y="117040"/>
            <a:ext cx="30652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cs-CZ" b="1" dirty="0"/>
              <a:t>Q-</a:t>
            </a:r>
            <a:r>
              <a:rPr lang="en-US" altLang="cs-CZ" b="1" dirty="0" err="1"/>
              <a:t>Orbitrap</a:t>
            </a:r>
            <a:endParaRPr lang="cs-CZ" altLang="cs-CZ" b="1" dirty="0"/>
          </a:p>
          <a:p>
            <a:pPr algn="ctr"/>
            <a:r>
              <a:rPr lang="cs-CZ" altLang="cs-CZ" sz="2000">
                <a:solidFill>
                  <a:schemeClr val="accent2"/>
                </a:solidFill>
              </a:rPr>
              <a:t>BoxCar acquisition method </a:t>
            </a:r>
            <a:endParaRPr lang="cs-CZ" altLang="cs-CZ" sz="2000" dirty="0">
              <a:solidFill>
                <a:schemeClr val="accent2"/>
              </a:solidFill>
            </a:endParaRPr>
          </a:p>
        </p:txBody>
      </p:sp>
      <p:pic>
        <p:nvPicPr>
          <p:cNvPr id="3" name="Obrázek 2"/>
          <p:cNvPicPr>
            <a:picLocks noChangeAspect="1"/>
          </p:cNvPicPr>
          <p:nvPr/>
        </p:nvPicPr>
        <p:blipFill>
          <a:blip r:embed="rId2"/>
          <a:stretch>
            <a:fillRect/>
          </a:stretch>
        </p:blipFill>
        <p:spPr>
          <a:xfrm>
            <a:off x="683568" y="117040"/>
            <a:ext cx="2106014" cy="6597352"/>
          </a:xfrm>
          <a:prstGeom prst="rect">
            <a:avLst/>
          </a:prstGeom>
        </p:spPr>
      </p:pic>
      <p:sp>
        <p:nvSpPr>
          <p:cNvPr id="4" name="TextovéPole 3"/>
          <p:cNvSpPr txBox="1"/>
          <p:nvPr/>
        </p:nvSpPr>
        <p:spPr>
          <a:xfrm>
            <a:off x="3077918" y="1041617"/>
            <a:ext cx="3326552" cy="646331"/>
          </a:xfrm>
          <a:prstGeom prst="rect">
            <a:avLst/>
          </a:prstGeom>
          <a:noFill/>
        </p:spPr>
        <p:txBody>
          <a:bodyPr wrap="none" rtlCol="0">
            <a:spAutoFit/>
          </a:bodyPr>
          <a:lstStyle/>
          <a:p>
            <a:pPr marL="342900" indent="-342900">
              <a:buFont typeface="Arial" panose="020B0604020202020204" pitchFamily="34" charset="0"/>
              <a:buChar char="•"/>
            </a:pPr>
            <a:r>
              <a:rPr lang="cs-CZ" sz="1800"/>
              <a:t>generation of a peptide library</a:t>
            </a:r>
          </a:p>
          <a:p>
            <a:pPr marL="342900" indent="-342900">
              <a:buFont typeface="Arial" panose="020B0604020202020204" pitchFamily="34" charset="0"/>
              <a:buChar char="•"/>
            </a:pPr>
            <a:r>
              <a:rPr lang="cs-CZ" sz="1800"/>
              <a:t>analysis of individual samples</a:t>
            </a:r>
          </a:p>
        </p:txBody>
      </p:sp>
      <p:sp>
        <p:nvSpPr>
          <p:cNvPr id="5" name="Text Box 100"/>
          <p:cNvSpPr txBox="1">
            <a:spLocks noChangeArrowheads="1"/>
          </p:cNvSpPr>
          <p:nvPr/>
        </p:nvSpPr>
        <p:spPr bwMode="auto">
          <a:xfrm>
            <a:off x="4888670" y="6381328"/>
            <a:ext cx="3931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i="1"/>
              <a:t>Meier F. et al., Nature Methods, 15, 440-448 (2018)</a:t>
            </a:r>
          </a:p>
        </p:txBody>
      </p:sp>
      <p:pic>
        <p:nvPicPr>
          <p:cNvPr id="6" name="Obrázek 5"/>
          <p:cNvPicPr>
            <a:picLocks noChangeAspect="1"/>
          </p:cNvPicPr>
          <p:nvPr/>
        </p:nvPicPr>
        <p:blipFill>
          <a:blip r:embed="rId3"/>
          <a:stretch>
            <a:fillRect/>
          </a:stretch>
        </p:blipFill>
        <p:spPr>
          <a:xfrm>
            <a:off x="3923928" y="1904639"/>
            <a:ext cx="4658328" cy="4382768"/>
          </a:xfrm>
          <a:prstGeom prst="rect">
            <a:avLst/>
          </a:prstGeom>
        </p:spPr>
      </p:pic>
      <p:sp>
        <p:nvSpPr>
          <p:cNvPr id="7" name="Text Box 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8" name="TextovéPole 7"/>
          <p:cNvSpPr txBox="1"/>
          <p:nvPr/>
        </p:nvSpPr>
        <p:spPr>
          <a:xfrm>
            <a:off x="7092280" y="1914777"/>
            <a:ext cx="1417376" cy="523220"/>
          </a:xfrm>
          <a:prstGeom prst="rect">
            <a:avLst/>
          </a:prstGeom>
          <a:noFill/>
        </p:spPr>
        <p:txBody>
          <a:bodyPr wrap="none" rtlCol="0">
            <a:spAutoFit/>
          </a:bodyPr>
          <a:lstStyle/>
          <a:p>
            <a:r>
              <a:rPr lang="cs-CZ" sz="1400">
                <a:latin typeface="Arial" panose="020B0604020202020204" pitchFamily="34" charset="0"/>
                <a:cs typeface="Arial" panose="020B0604020202020204" pitchFamily="34" charset="0"/>
              </a:rPr>
              <a:t>- Hela cell line</a:t>
            </a:r>
          </a:p>
          <a:p>
            <a:r>
              <a:rPr lang="cs-CZ" sz="1400">
                <a:latin typeface="Arial" panose="020B0604020202020204" pitchFamily="34" charset="0"/>
                <a:cs typeface="Arial" panose="020B0604020202020204" pitchFamily="34" charset="0"/>
              </a:rPr>
              <a:t>- 45 min LC run</a:t>
            </a:r>
          </a:p>
        </p:txBody>
      </p:sp>
    </p:spTree>
    <p:extLst>
      <p:ext uri="{BB962C8B-B14F-4D97-AF65-F5344CB8AC3E}">
        <p14:creationId xmlns:p14="http://schemas.microsoft.com/office/powerpoint/2010/main" val="11721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planetorbitrap.com/data/fe/image/Lumos_Schematic%281%29.jpg"/>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2719"/>
            <a:ext cx="7452360" cy="3681447"/>
          </a:xfrm>
          <a:prstGeom prst="rect">
            <a:avLst/>
          </a:prstGeom>
          <a:noFill/>
          <a:ln>
            <a:noFill/>
          </a:ln>
        </p:spPr>
      </p:pic>
      <p:sp>
        <p:nvSpPr>
          <p:cNvPr id="5" name="Obdélník 4"/>
          <p:cNvSpPr/>
          <p:nvPr/>
        </p:nvSpPr>
        <p:spPr>
          <a:xfrm>
            <a:off x="2051720" y="651239"/>
            <a:ext cx="4678332" cy="461665"/>
          </a:xfrm>
          <a:prstGeom prst="rect">
            <a:avLst/>
          </a:prstGeom>
        </p:spPr>
        <p:txBody>
          <a:bodyPr wrap="none">
            <a:spAutoFit/>
          </a:bodyPr>
          <a:lstStyle/>
          <a:p>
            <a:r>
              <a:rPr lang="cs-CZ" b="1" dirty="0" err="1">
                <a:latin typeface="+mn-lt"/>
                <a:cs typeface="Arial" panose="020B0604020202020204" pitchFamily="34" charset="0"/>
              </a:rPr>
              <a:t>Orbitrap</a:t>
            </a:r>
            <a:r>
              <a:rPr lang="cs-CZ" b="1" dirty="0">
                <a:latin typeface="+mn-lt"/>
                <a:cs typeface="Arial" panose="020B0604020202020204" pitchFamily="34" charset="0"/>
              </a:rPr>
              <a:t> </a:t>
            </a:r>
            <a:r>
              <a:rPr lang="cs-CZ" b="1" dirty="0" err="1">
                <a:latin typeface="+mn-lt"/>
                <a:cs typeface="Arial" panose="020B0604020202020204" pitchFamily="34" charset="0"/>
              </a:rPr>
              <a:t>Fusion</a:t>
            </a:r>
            <a:r>
              <a:rPr lang="cs-CZ" b="1" dirty="0">
                <a:latin typeface="+mn-lt"/>
                <a:cs typeface="Arial" panose="020B0604020202020204" pitchFamily="34" charset="0"/>
              </a:rPr>
              <a:t>™ </a:t>
            </a:r>
            <a:r>
              <a:rPr lang="cs-CZ" b="1" dirty="0" err="1">
                <a:latin typeface="+mn-lt"/>
                <a:cs typeface="Arial" panose="020B0604020202020204" pitchFamily="34" charset="0"/>
              </a:rPr>
              <a:t>Lumos</a:t>
            </a:r>
            <a:r>
              <a:rPr lang="cs-CZ" b="1" dirty="0">
                <a:latin typeface="+mn-lt"/>
                <a:cs typeface="Arial" panose="020B0604020202020204" pitchFamily="34" charset="0"/>
              </a:rPr>
              <a:t> </a:t>
            </a:r>
            <a:r>
              <a:rPr lang="cs-CZ" b="1" dirty="0" err="1">
                <a:latin typeface="+mn-lt"/>
                <a:cs typeface="Arial" panose="020B0604020202020204" pitchFamily="34" charset="0"/>
              </a:rPr>
              <a:t>Tribrid</a:t>
            </a:r>
            <a:endParaRPr lang="cs-CZ" b="1" dirty="0">
              <a:latin typeface="+mn-lt"/>
              <a:cs typeface="Arial" panose="020B0604020202020204" pitchFamily="34" charset="0"/>
            </a:endParaRPr>
          </a:p>
        </p:txBody>
      </p:sp>
      <p:sp>
        <p:nvSpPr>
          <p:cNvPr id="6" name="Obdélník 5"/>
          <p:cNvSpPr/>
          <p:nvPr/>
        </p:nvSpPr>
        <p:spPr>
          <a:xfrm>
            <a:off x="833217" y="5309898"/>
            <a:ext cx="4572000" cy="523220"/>
          </a:xfrm>
          <a:prstGeom prst="rect">
            <a:avLst/>
          </a:prstGeom>
        </p:spPr>
        <p:txBody>
          <a:bodyPr>
            <a:spAutoFit/>
          </a:bodyPr>
          <a:lstStyle/>
          <a:p>
            <a:r>
              <a:rPr lang="cs-CZ" sz="1400" i="1" dirty="0" err="1">
                <a:latin typeface="HelveticaNeueLTStd-MdCnO"/>
              </a:rPr>
              <a:t>Resolution</a:t>
            </a:r>
            <a:r>
              <a:rPr lang="cs-CZ" sz="1400" i="1" dirty="0">
                <a:latin typeface="HelveticaNeueLTStd-MdCnO"/>
              </a:rPr>
              <a:t> </a:t>
            </a:r>
            <a:r>
              <a:rPr lang="en-US" sz="1400" i="1" dirty="0" err="1">
                <a:latin typeface="HelveticaNeueLTStd-MdCnO"/>
              </a:rPr>
              <a:t>Orbitrap</a:t>
            </a:r>
            <a:endParaRPr lang="cs-CZ" sz="1400" i="1" dirty="0">
              <a:latin typeface="HelveticaNeueLTStd-MdCnO"/>
            </a:endParaRPr>
          </a:p>
          <a:p>
            <a:r>
              <a:rPr lang="cs-CZ" sz="1400" dirty="0">
                <a:latin typeface="HelveticaNeueLTStd-LtCn"/>
              </a:rPr>
              <a:t>15 000–1 000 000 (FWHM) </a:t>
            </a:r>
            <a:r>
              <a:rPr lang="cs-CZ" sz="1400" dirty="0" err="1">
                <a:latin typeface="HelveticaNeueLTStd-LtCn"/>
              </a:rPr>
              <a:t>at</a:t>
            </a:r>
            <a:r>
              <a:rPr lang="cs-CZ" sz="1400" dirty="0">
                <a:latin typeface="HelveticaNeueLTStd-LtCn"/>
              </a:rPr>
              <a:t> </a:t>
            </a:r>
            <a:r>
              <a:rPr lang="cs-CZ" sz="1400" i="1" dirty="0">
                <a:latin typeface="HelveticaNeueLTStd-LtCnO"/>
              </a:rPr>
              <a:t>m/z </a:t>
            </a:r>
            <a:r>
              <a:rPr lang="cs-CZ" sz="1400" dirty="0">
                <a:latin typeface="HelveticaNeueLTStd-LtCn"/>
              </a:rPr>
              <a:t>200</a:t>
            </a:r>
            <a:endParaRPr lang="cs-CZ" sz="1400" dirty="0"/>
          </a:p>
        </p:txBody>
      </p:sp>
      <p:sp>
        <p:nvSpPr>
          <p:cNvPr id="3" name="Obdélník 2"/>
          <p:cNvSpPr/>
          <p:nvPr/>
        </p:nvSpPr>
        <p:spPr>
          <a:xfrm>
            <a:off x="6012160" y="3920537"/>
            <a:ext cx="3006080" cy="2492990"/>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Precursor fragmentation techniques:</a:t>
            </a:r>
          </a:p>
          <a:p>
            <a:r>
              <a:rPr lang="en-US" sz="1200" dirty="0">
                <a:latin typeface="Arial" panose="020B0604020202020204" pitchFamily="34" charset="0"/>
                <a:cs typeface="Arial" panose="020B0604020202020204" pitchFamily="34" charset="0"/>
              </a:rPr>
              <a:t>CID  – ion trap</a:t>
            </a:r>
          </a:p>
          <a:p>
            <a:r>
              <a:rPr lang="en-US" sz="1200" dirty="0">
                <a:latin typeface="Arial" panose="020B0604020202020204" pitchFamily="34" charset="0"/>
                <a:cs typeface="Arial" panose="020B0604020202020204" pitchFamily="34" charset="0"/>
              </a:rPr>
              <a:t>ETD – ion trap</a:t>
            </a:r>
          </a:p>
          <a:p>
            <a:r>
              <a:rPr lang="en-US" sz="1200" dirty="0">
                <a:latin typeface="Arial" panose="020B0604020202020204" pitchFamily="34" charset="0"/>
                <a:cs typeface="Arial" panose="020B0604020202020204" pitchFamily="34" charset="0"/>
              </a:rPr>
              <a:t>HCD – ion-routing multipole</a:t>
            </a:r>
          </a:p>
          <a:p>
            <a:r>
              <a:rPr lang="en-US" sz="1200" dirty="0" err="1">
                <a:latin typeface="Arial" panose="020B0604020202020204" pitchFamily="34" charset="0"/>
                <a:cs typeface="Arial" panose="020B0604020202020204" pitchFamily="34" charset="0"/>
              </a:rPr>
              <a:t>EThcD</a:t>
            </a:r>
            <a:r>
              <a:rPr lang="en-US" sz="1200" dirty="0">
                <a:latin typeface="Arial" panose="020B0604020202020204" pitchFamily="34" charset="0"/>
                <a:cs typeface="Arial" panose="020B0604020202020204" pitchFamily="34" charset="0"/>
              </a:rPr>
              <a:t> – ion trap/ion-routing multi pole</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Ion separation/detection:</a:t>
            </a:r>
          </a:p>
          <a:p>
            <a:r>
              <a:rPr lang="en-US" sz="1200" dirty="0">
                <a:latin typeface="Arial" panose="020B0604020202020204" pitchFamily="34" charset="0"/>
                <a:cs typeface="Arial" panose="020B0604020202020204" pitchFamily="34" charset="0"/>
              </a:rPr>
              <a:t>Ion trap – low resolution</a:t>
            </a:r>
          </a:p>
          <a:p>
            <a:r>
              <a:rPr lang="en-US" sz="1200" dirty="0" err="1">
                <a:latin typeface="Arial" panose="020B0604020202020204" pitchFamily="34" charset="0"/>
                <a:cs typeface="Arial" panose="020B0604020202020204" pitchFamily="34" charset="0"/>
              </a:rPr>
              <a:t>Orbitrap</a:t>
            </a:r>
            <a:r>
              <a:rPr lang="en-US" sz="1200" dirty="0">
                <a:latin typeface="Arial" panose="020B0604020202020204" pitchFamily="34" charset="0"/>
                <a:cs typeface="Arial" panose="020B0604020202020204" pitchFamily="34" charset="0"/>
              </a:rPr>
              <a:t> – high resolution</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ETD HD </a:t>
            </a:r>
            <a:r>
              <a:rPr lang="en-US" sz="1200" dirty="0">
                <a:latin typeface="Arial" panose="020B0604020202020204" pitchFamily="34" charset="0"/>
                <a:cs typeface="Arial" panose="020B0604020202020204" pitchFamily="34" charset="0"/>
              </a:rPr>
              <a:t>– high dynamic range ETD providing significantly increased</a:t>
            </a:r>
          </a:p>
          <a:p>
            <a:r>
              <a:rPr lang="en-US" sz="1200" dirty="0">
                <a:latin typeface="Arial" panose="020B0604020202020204" pitchFamily="34" charset="0"/>
                <a:cs typeface="Arial" panose="020B0604020202020204" pitchFamily="34" charset="0"/>
              </a:rPr>
              <a:t>fragment ion coverage</a:t>
            </a:r>
          </a:p>
        </p:txBody>
      </p:sp>
      <p:sp>
        <p:nvSpPr>
          <p:cNvPr id="7" name="Text Box 9"/>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dirty="0"/>
              <a:t>C7250</a:t>
            </a:r>
            <a:endParaRPr lang="cs-CZ" altLang="cs-CZ" sz="2000" b="1" dirty="0"/>
          </a:p>
        </p:txBody>
      </p:sp>
      <p:sp>
        <p:nvSpPr>
          <p:cNvPr id="8" name="AutoShape 14">
            <a:hlinkClick r:id="rId3"/>
            <a:extLst>
              <a:ext uri="{FF2B5EF4-FFF2-40B4-BE49-F238E27FC236}">
                <a16:creationId xmlns:a16="http://schemas.microsoft.com/office/drawing/2014/main" id="{9F5B4B5D-6F6B-4332-A8CC-FF7D91ECB129}"/>
              </a:ext>
            </a:extLst>
          </p:cNvPr>
          <p:cNvSpPr>
            <a:spLocks noChangeArrowheads="1"/>
          </p:cNvSpPr>
          <p:nvPr/>
        </p:nvSpPr>
        <p:spPr bwMode="auto">
          <a:xfrm>
            <a:off x="7937044" y="815603"/>
            <a:ext cx="685800" cy="685800"/>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Tree>
    <p:extLst>
      <p:ext uri="{BB962C8B-B14F-4D97-AF65-F5344CB8AC3E}">
        <p14:creationId xmlns:p14="http://schemas.microsoft.com/office/powerpoint/2010/main" val="260023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962400" y="533400"/>
            <a:ext cx="1536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t>TOF-TOF</a:t>
            </a:r>
            <a:endParaRPr lang="en-US" altLang="cs-CZ" sz="2000">
              <a:solidFill>
                <a:schemeClr val="accent2"/>
              </a:solidFill>
            </a:endParaRPr>
          </a:p>
        </p:txBody>
      </p:sp>
      <p:sp>
        <p:nvSpPr>
          <p:cNvPr id="46086" name="Text Box 6"/>
          <p:cNvSpPr txBox="1">
            <a:spLocks noChangeArrowheads="1"/>
          </p:cNvSpPr>
          <p:nvPr/>
        </p:nvSpPr>
        <p:spPr bwMode="auto">
          <a:xfrm>
            <a:off x="1066800" y="1355725"/>
            <a:ext cx="484459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anose="05000000000000000000" pitchFamily="2" charset="2"/>
              <a:buChar char="Ø"/>
            </a:pPr>
            <a:r>
              <a:rPr lang="cs-CZ" altLang="cs-CZ" sz="2000"/>
              <a:t>   relatively high resolution (</a:t>
            </a:r>
            <a:r>
              <a:rPr lang="en-US" altLang="cs-CZ" sz="2000"/>
              <a:t>&lt; 30 000)</a:t>
            </a:r>
            <a:endParaRPr lang="cs-CZ" altLang="cs-CZ" sz="2000"/>
          </a:p>
          <a:p>
            <a:pPr>
              <a:buFont typeface="Wingdings" panose="05000000000000000000" pitchFamily="2" charset="2"/>
              <a:buChar char="Ø"/>
            </a:pPr>
            <a:r>
              <a:rPr lang="cs-CZ" altLang="cs-CZ" sz="2000"/>
              <a:t>   enables MS/MS </a:t>
            </a:r>
            <a:r>
              <a:rPr lang="cs-CZ" altLang="cs-CZ" sz="2000">
                <a:solidFill>
                  <a:schemeClr val="accent2"/>
                </a:solidFill>
              </a:rPr>
              <a:t>(</a:t>
            </a:r>
            <a:r>
              <a:rPr lang="cs-CZ" altLang="cs-CZ" sz="2000" b="1">
                <a:solidFill>
                  <a:schemeClr val="accent2"/>
                </a:solidFill>
              </a:rPr>
              <a:t>MS</a:t>
            </a:r>
            <a:r>
              <a:rPr lang="cs-CZ" altLang="cs-CZ" sz="2000" b="1" baseline="30000">
                <a:solidFill>
                  <a:schemeClr val="accent2"/>
                </a:solidFill>
              </a:rPr>
              <a:t>2</a:t>
            </a:r>
            <a:r>
              <a:rPr lang="cs-CZ" altLang="cs-CZ" sz="2000">
                <a:solidFill>
                  <a:schemeClr val="accent2"/>
                </a:solidFill>
              </a:rPr>
              <a:t>)</a:t>
            </a:r>
            <a:r>
              <a:rPr lang="cs-CZ" altLang="cs-CZ" sz="2000"/>
              <a:t> </a:t>
            </a:r>
          </a:p>
          <a:p>
            <a:pPr>
              <a:buFont typeface="Wingdings" panose="05000000000000000000" pitchFamily="2" charset="2"/>
              <a:buChar char="Ø"/>
            </a:pPr>
            <a:r>
              <a:rPr lang="cs-CZ" altLang="cs-CZ" sz="2000"/>
              <a:t>   MALDI</a:t>
            </a:r>
          </a:p>
          <a:p>
            <a:pPr>
              <a:buFont typeface="Wingdings" panose="05000000000000000000" pitchFamily="2" charset="2"/>
              <a:buChar char="Ø"/>
            </a:pPr>
            <a:r>
              <a:rPr lang="cs-CZ" altLang="cs-CZ" sz="2000"/>
              <a:t>   enables off-line connection with LC </a:t>
            </a:r>
          </a:p>
          <a:p>
            <a:r>
              <a:rPr lang="cs-CZ" altLang="cs-CZ" sz="2000"/>
              <a:t>		     (LC-MALDI  approach)</a:t>
            </a:r>
            <a:endParaRPr lang="en-US" altLang="cs-CZ" sz="2000"/>
          </a:p>
        </p:txBody>
      </p:sp>
      <p:pic>
        <p:nvPicPr>
          <p:cNvPr id="4609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573016"/>
            <a:ext cx="769620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5" name="Text Box 1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283187"/>
            <a:ext cx="2866031" cy="1910688"/>
          </a:xfrm>
          <a:prstGeom prst="rect">
            <a:avLst/>
          </a:prstGeom>
        </p:spPr>
      </p:pic>
      <p:sp>
        <p:nvSpPr>
          <p:cNvPr id="4" name="TextovéPole 3"/>
          <p:cNvSpPr txBox="1"/>
          <p:nvPr/>
        </p:nvSpPr>
        <p:spPr>
          <a:xfrm>
            <a:off x="649288" y="3093748"/>
            <a:ext cx="1175322" cy="400110"/>
          </a:xfrm>
          <a:prstGeom prst="rect">
            <a:avLst/>
          </a:prstGeom>
          <a:noFill/>
        </p:spPr>
        <p:txBody>
          <a:bodyPr wrap="none" rtlCol="0">
            <a:spAutoFit/>
          </a:bodyPr>
          <a:lstStyle/>
          <a:p>
            <a:r>
              <a:rPr lang="en-US" sz="2000" dirty="0"/>
              <a:t>AB </a:t>
            </a:r>
            <a:r>
              <a:rPr lang="en-US" sz="2000" dirty="0" err="1"/>
              <a:t>Sciex</a:t>
            </a:r>
            <a:endParaRPr lang="cs-CZ" sz="2000" dirty="0"/>
          </a:p>
        </p:txBody>
      </p:sp>
      <p:sp>
        <p:nvSpPr>
          <p:cNvPr id="11" name="TextovéPole 10"/>
          <p:cNvSpPr txBox="1"/>
          <p:nvPr/>
        </p:nvSpPr>
        <p:spPr>
          <a:xfrm>
            <a:off x="6012160" y="856624"/>
            <a:ext cx="896399" cy="400110"/>
          </a:xfrm>
          <a:prstGeom prst="rect">
            <a:avLst/>
          </a:prstGeom>
          <a:noFill/>
        </p:spPr>
        <p:txBody>
          <a:bodyPr wrap="none" rtlCol="0">
            <a:spAutoFit/>
          </a:bodyPr>
          <a:lstStyle/>
          <a:p>
            <a:r>
              <a:rPr lang="en-US" sz="2000" dirty="0"/>
              <a:t>Bruker</a:t>
            </a:r>
            <a:endParaRPr lang="cs-CZ" sz="2000" dirty="0"/>
          </a:p>
        </p:txBody>
      </p:sp>
      <p:sp>
        <p:nvSpPr>
          <p:cNvPr id="9" name="AutoShape 14">
            <a:hlinkClick r:id="rId4"/>
            <a:extLst>
              <a:ext uri="{FF2B5EF4-FFF2-40B4-BE49-F238E27FC236}">
                <a16:creationId xmlns:a16="http://schemas.microsoft.com/office/drawing/2014/main" id="{789F5F4E-EB1A-4AC4-B7B7-37F5D8DD87F6}"/>
              </a:ext>
            </a:extLst>
          </p:cNvPr>
          <p:cNvSpPr>
            <a:spLocks noChangeArrowheads="1"/>
          </p:cNvSpPr>
          <p:nvPr/>
        </p:nvSpPr>
        <p:spPr bwMode="auto">
          <a:xfrm>
            <a:off x="8325597" y="985898"/>
            <a:ext cx="566883" cy="587282"/>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21751A4-538C-4FAC-9F33-BF583CC3FAAE}"/>
              </a:ext>
            </a:extLst>
          </p:cNvPr>
          <p:cNvSpPr txBox="1"/>
          <p:nvPr/>
        </p:nvSpPr>
        <p:spPr>
          <a:xfrm>
            <a:off x="1658991" y="3068960"/>
            <a:ext cx="5826018" cy="461665"/>
          </a:xfrm>
          <a:prstGeom prst="rect">
            <a:avLst/>
          </a:prstGeom>
          <a:noFill/>
        </p:spPr>
        <p:txBody>
          <a:bodyPr wrap="none" rtlCol="0">
            <a:spAutoFit/>
          </a:bodyPr>
          <a:lstStyle/>
          <a:p>
            <a:r>
              <a:rPr lang="cs-CZ" dirty="0">
                <a:latin typeface="Arial Black" panose="020B0A04020102020204" pitchFamily="34" charset="0"/>
              </a:rPr>
              <a:t>ion mobility + </a:t>
            </a:r>
            <a:r>
              <a:rPr lang="cs-CZ" dirty="0" err="1">
                <a:latin typeface="Arial Black" panose="020B0A04020102020204" pitchFamily="34" charset="0"/>
              </a:rPr>
              <a:t>mass</a:t>
            </a:r>
            <a:r>
              <a:rPr lang="cs-CZ" dirty="0">
                <a:latin typeface="Arial Black" panose="020B0A04020102020204" pitchFamily="34" charset="0"/>
              </a:rPr>
              <a:t> </a:t>
            </a:r>
            <a:r>
              <a:rPr lang="cs-CZ" dirty="0" err="1">
                <a:latin typeface="Arial Black" panose="020B0A04020102020204" pitchFamily="34" charset="0"/>
              </a:rPr>
              <a:t>spectrometry</a:t>
            </a:r>
            <a:endParaRPr lang="cs-CZ" dirty="0">
              <a:latin typeface="Arial Black" panose="020B0A04020102020204" pitchFamily="34" charset="0"/>
            </a:endParaRPr>
          </a:p>
        </p:txBody>
      </p:sp>
    </p:spTree>
    <p:extLst>
      <p:ext uri="{BB962C8B-B14F-4D97-AF65-F5344CB8AC3E}">
        <p14:creationId xmlns:p14="http://schemas.microsoft.com/office/powerpoint/2010/main" val="20527600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4" name="Obdélník 3"/>
          <p:cNvSpPr/>
          <p:nvPr/>
        </p:nvSpPr>
        <p:spPr>
          <a:xfrm>
            <a:off x="595415" y="4653136"/>
            <a:ext cx="8532118" cy="1077218"/>
          </a:xfrm>
          <a:prstGeom prst="rect">
            <a:avLst/>
          </a:prstGeom>
        </p:spPr>
        <p:txBody>
          <a:bodyPr wrap="square">
            <a:spAutoFit/>
          </a:bodyPr>
          <a:lstStyle/>
          <a:p>
            <a:r>
              <a:rPr lang="en-US" sz="1600">
                <a:solidFill>
                  <a:srgbClr val="131413"/>
                </a:solidFill>
                <a:latin typeface="BsbqhqAdvTTb54a34f7"/>
              </a:rPr>
              <a:t>The </a:t>
            </a:r>
            <a:r>
              <a:rPr lang="en-US" sz="1600" b="1">
                <a:solidFill>
                  <a:srgbClr val="131413"/>
                </a:solidFill>
                <a:latin typeface="BsbqhqAdvTTb54a34f7"/>
              </a:rPr>
              <a:t>TIMS analyzer </a:t>
            </a:r>
            <a:r>
              <a:rPr lang="en-US" sz="1600">
                <a:solidFill>
                  <a:srgbClr val="131413"/>
                </a:solidFill>
                <a:latin typeface="BsbqhqAdvTTb54a34f7"/>
              </a:rPr>
              <a:t>is a segmented rf ion guide</a:t>
            </a:r>
            <a:r>
              <a:rPr lang="cs-CZ" sz="1600">
                <a:solidFill>
                  <a:srgbClr val="131413"/>
                </a:solidFill>
                <a:latin typeface="BsbqhqAdvTTb54a34f7"/>
              </a:rPr>
              <a:t> </a:t>
            </a:r>
            <a:r>
              <a:rPr lang="en-US" sz="1600">
                <a:solidFill>
                  <a:srgbClr val="131413"/>
                </a:solidFill>
                <a:latin typeface="BsbqhqAdvTTb54a34f7"/>
              </a:rPr>
              <a:t>wherein ions are mobility-analyzed using an electric field that holds ions stationary</a:t>
            </a:r>
            <a:r>
              <a:rPr lang="cs-CZ" sz="1600">
                <a:solidFill>
                  <a:srgbClr val="131413"/>
                </a:solidFill>
                <a:latin typeface="BsbqhqAdvTTb54a34f7"/>
              </a:rPr>
              <a:t> </a:t>
            </a:r>
            <a:r>
              <a:rPr lang="en-US" sz="1600">
                <a:solidFill>
                  <a:srgbClr val="131413"/>
                </a:solidFill>
                <a:latin typeface="BsbqhqAdvTTb54a34f7"/>
              </a:rPr>
              <a:t>against a moving gas, unlike conventional drift tube ion mobility spectrometry where</a:t>
            </a:r>
            <a:r>
              <a:rPr lang="cs-CZ" sz="1600">
                <a:solidFill>
                  <a:srgbClr val="131413"/>
                </a:solidFill>
                <a:latin typeface="BsbqhqAdvTTb54a34f7"/>
              </a:rPr>
              <a:t> </a:t>
            </a:r>
            <a:r>
              <a:rPr lang="en-US" sz="1600">
                <a:solidFill>
                  <a:srgbClr val="131413"/>
                </a:solidFill>
                <a:latin typeface="BsbqhqAdvTTb54a34f7"/>
              </a:rPr>
              <a:t>the gas is stationary. Ions are initially trapped, and subsequently eluted from</a:t>
            </a:r>
            <a:r>
              <a:rPr lang="cs-CZ" sz="1600">
                <a:solidFill>
                  <a:srgbClr val="131413"/>
                </a:solidFill>
                <a:latin typeface="BsbqhqAdvTTb54a34f7"/>
              </a:rPr>
              <a:t> </a:t>
            </a:r>
            <a:r>
              <a:rPr lang="en-US" sz="1600">
                <a:solidFill>
                  <a:srgbClr val="131413"/>
                </a:solidFill>
                <a:latin typeface="BsbqhqAdvTTb54a34f7"/>
              </a:rPr>
              <a:t>the TIMS</a:t>
            </a:r>
            <a:r>
              <a:rPr lang="cs-CZ" sz="1600">
                <a:solidFill>
                  <a:srgbClr val="131413"/>
                </a:solidFill>
                <a:latin typeface="BsbqhqAdvTTb54a34f7"/>
              </a:rPr>
              <a:t> </a:t>
            </a:r>
            <a:r>
              <a:rPr lang="en-US" sz="1600">
                <a:solidFill>
                  <a:srgbClr val="131413"/>
                </a:solidFill>
                <a:latin typeface="BsbqhqAdvTTb54a34f7"/>
              </a:rPr>
              <a:t>analyzer over time according to their mobility (</a:t>
            </a:r>
            <a:r>
              <a:rPr lang="en-US" sz="1600">
                <a:solidFill>
                  <a:srgbClr val="131413"/>
                </a:solidFill>
                <a:latin typeface="FlxsmlAdvTT73b978ed.I"/>
              </a:rPr>
              <a:t>K</a:t>
            </a:r>
            <a:r>
              <a:rPr lang="en-US" sz="1600">
                <a:solidFill>
                  <a:srgbClr val="131413"/>
                </a:solidFill>
                <a:latin typeface="BsbqhqAdvTTb54a34f7"/>
              </a:rPr>
              <a:t>)</a:t>
            </a:r>
            <a:r>
              <a:rPr lang="cs-CZ" sz="1600">
                <a:solidFill>
                  <a:srgbClr val="131413"/>
                </a:solidFill>
                <a:latin typeface="BsbqhqAdvTTb54a34f7"/>
              </a:rPr>
              <a:t>.</a:t>
            </a:r>
            <a:endParaRPr lang="cs-CZ" sz="1600"/>
          </a:p>
        </p:txBody>
      </p:sp>
      <p:sp>
        <p:nvSpPr>
          <p:cNvPr id="5" name="TextovéPole 4"/>
          <p:cNvSpPr txBox="1"/>
          <p:nvPr/>
        </p:nvSpPr>
        <p:spPr>
          <a:xfrm>
            <a:off x="522521" y="2132856"/>
            <a:ext cx="8297951" cy="1754326"/>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cs-CZ" sz="1800" b="1"/>
              <a:t>coupling ion mobility separation with mass spectrometry</a:t>
            </a:r>
          </a:p>
          <a:p>
            <a:pPr marL="285750" indent="-285750">
              <a:buFont typeface="Arial" panose="020B0604020202020204" pitchFamily="34" charset="0"/>
              <a:buChar char="•"/>
            </a:pPr>
            <a:endParaRPr lang="cs-CZ" sz="1800" b="1"/>
          </a:p>
          <a:p>
            <a:pPr marL="285750" indent="-285750">
              <a:buFont typeface="Arial" panose="020B0604020202020204" pitchFamily="34" charset="0"/>
              <a:buChar char="•"/>
            </a:pPr>
            <a:r>
              <a:rPr lang="cs-CZ" sz="1800" b="1"/>
              <a:t>ion mobility brings additional separation dimension</a:t>
            </a:r>
          </a:p>
          <a:p>
            <a:pPr marL="285750" indent="-285750">
              <a:buFont typeface="Arial" panose="020B0604020202020204" pitchFamily="34" charset="0"/>
              <a:buChar char="•"/>
            </a:pPr>
            <a:endParaRPr lang="cs-CZ" sz="1800" b="1"/>
          </a:p>
          <a:p>
            <a:pPr marL="285750" indent="-285750">
              <a:buFont typeface="Arial" panose="020B0604020202020204" pitchFamily="34" charset="0"/>
              <a:buChar char="•"/>
            </a:pPr>
            <a:r>
              <a:rPr lang="en-US" sz="1800" b="1"/>
              <a:t>ion mobility </a:t>
            </a:r>
            <a:r>
              <a:rPr lang="cs-CZ" sz="1800" b="1"/>
              <a:t>allows </a:t>
            </a:r>
            <a:r>
              <a:rPr lang="en-US" sz="1800" b="1"/>
              <a:t>separat</a:t>
            </a:r>
            <a:r>
              <a:rPr lang="cs-CZ" sz="1800" b="1"/>
              <a:t>ion of</a:t>
            </a:r>
            <a:r>
              <a:rPr lang="en-US" sz="1800" b="1"/>
              <a:t> structural isomers</a:t>
            </a:r>
            <a:endParaRPr lang="cs-CZ" sz="1800" b="1"/>
          </a:p>
          <a:p>
            <a:r>
              <a:rPr lang="cs-CZ" sz="1800" b="1"/>
              <a:t>		</a:t>
            </a:r>
            <a:r>
              <a:rPr lang="cs-CZ" sz="1800"/>
              <a:t>(in general, compounds with the same or close m/z differing in ccs)</a:t>
            </a:r>
          </a:p>
        </p:txBody>
      </p:sp>
      <p:sp>
        <p:nvSpPr>
          <p:cNvPr id="6" name="Obdélník 5"/>
          <p:cNvSpPr/>
          <p:nvPr/>
        </p:nvSpPr>
        <p:spPr>
          <a:xfrm>
            <a:off x="1859495" y="402647"/>
            <a:ext cx="4899546" cy="769441"/>
          </a:xfrm>
          <a:prstGeom prst="rect">
            <a:avLst/>
          </a:prstGeom>
        </p:spPr>
        <p:txBody>
          <a:bodyPr wrap="none">
            <a:spAutoFit/>
          </a:bodyPr>
          <a:lstStyle/>
          <a:p>
            <a:pPr algn="ctr"/>
            <a:r>
              <a:rPr lang="cs-CZ" b="1"/>
              <a:t>Trapped Ion Mobility Spectrometry</a:t>
            </a:r>
          </a:p>
          <a:p>
            <a:pPr algn="ctr"/>
            <a:r>
              <a:rPr lang="cs-CZ" sz="2000" i="1">
                <a:latin typeface="UniversLTStd-Bold"/>
              </a:rPr>
              <a:t>timsTOF</a:t>
            </a:r>
            <a:r>
              <a:rPr lang="cs-CZ" sz="2000" i="1" baseline="30000">
                <a:latin typeface="UniversLTStd-Bold"/>
              </a:rPr>
              <a:t>TM</a:t>
            </a:r>
          </a:p>
        </p:txBody>
      </p:sp>
      <p:sp>
        <p:nvSpPr>
          <p:cNvPr id="3" name="TextovéPole 2"/>
          <p:cNvSpPr txBox="1"/>
          <p:nvPr/>
        </p:nvSpPr>
        <p:spPr>
          <a:xfrm>
            <a:off x="2644038" y="6165304"/>
            <a:ext cx="6267806" cy="307777"/>
          </a:xfrm>
          <a:prstGeom prst="rect">
            <a:avLst/>
          </a:prstGeom>
          <a:noFill/>
        </p:spPr>
        <p:txBody>
          <a:bodyPr wrap="none" rtlCol="0">
            <a:spAutoFit/>
          </a:bodyPr>
          <a:lstStyle/>
          <a:p>
            <a:r>
              <a:rPr lang="cs-CZ" sz="1400" b="1"/>
              <a:t>TIMS theory </a:t>
            </a:r>
            <a:r>
              <a:rPr lang="cs-CZ" sz="1400"/>
              <a:t>– Michelmann K. et al.: </a:t>
            </a:r>
            <a:r>
              <a:rPr lang="en-US" sz="1400"/>
              <a:t>J. Am. Soc. Mass Spectrom. 26</a:t>
            </a:r>
            <a:r>
              <a:rPr lang="cs-CZ" sz="1400"/>
              <a:t>,</a:t>
            </a:r>
            <a:r>
              <a:rPr lang="en-US" sz="1400"/>
              <a:t>14</a:t>
            </a:r>
            <a:r>
              <a:rPr lang="cs-CZ" sz="1400"/>
              <a:t>-</a:t>
            </a:r>
            <a:r>
              <a:rPr lang="en-US" sz="1400"/>
              <a:t>24</a:t>
            </a:r>
            <a:r>
              <a:rPr lang="cs-CZ" sz="1400"/>
              <a:t> </a:t>
            </a:r>
            <a:r>
              <a:rPr lang="en-US" sz="1400"/>
              <a:t>(2015) </a:t>
            </a:r>
            <a:endParaRPr lang="cs-CZ" sz="1400"/>
          </a:p>
        </p:txBody>
      </p:sp>
    </p:spTree>
    <p:extLst>
      <p:ext uri="{BB962C8B-B14F-4D97-AF65-F5344CB8AC3E}">
        <p14:creationId xmlns:p14="http://schemas.microsoft.com/office/powerpoint/2010/main" val="30500298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5" name="Obdélník 4"/>
          <p:cNvSpPr/>
          <p:nvPr/>
        </p:nvSpPr>
        <p:spPr>
          <a:xfrm>
            <a:off x="1859495" y="402647"/>
            <a:ext cx="4899546" cy="769441"/>
          </a:xfrm>
          <a:prstGeom prst="rect">
            <a:avLst/>
          </a:prstGeom>
        </p:spPr>
        <p:txBody>
          <a:bodyPr wrap="none">
            <a:spAutoFit/>
          </a:bodyPr>
          <a:lstStyle/>
          <a:p>
            <a:pPr algn="ctr"/>
            <a:r>
              <a:rPr lang="cs-CZ" b="1"/>
              <a:t>Trapped Ion Mobility Spectrometry</a:t>
            </a:r>
          </a:p>
          <a:p>
            <a:pPr algn="ctr"/>
            <a:r>
              <a:rPr lang="cs-CZ" sz="2000" i="1">
                <a:latin typeface="UniversLTStd-Bold"/>
              </a:rPr>
              <a:t>timsTOF</a:t>
            </a:r>
            <a:r>
              <a:rPr lang="cs-CZ" sz="2000" i="1" baseline="30000">
                <a:latin typeface="UniversLTStd-Bold"/>
              </a:rPr>
              <a:t>TM</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780" y="1834935"/>
            <a:ext cx="8982744" cy="483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ovéPole 29"/>
          <p:cNvSpPr txBox="1"/>
          <p:nvPr/>
        </p:nvSpPr>
        <p:spPr>
          <a:xfrm>
            <a:off x="6588224" y="6530860"/>
            <a:ext cx="2401619" cy="276999"/>
          </a:xfrm>
          <a:prstGeom prst="rect">
            <a:avLst/>
          </a:prstGeom>
          <a:noFill/>
        </p:spPr>
        <p:txBody>
          <a:bodyPr wrap="none" rtlCol="0">
            <a:spAutoFit/>
          </a:bodyPr>
          <a:lstStyle/>
          <a:p>
            <a:r>
              <a:rPr lang="cs-CZ" sz="1200"/>
              <a:t>with courtesy of M. Boháč (Bruker)</a:t>
            </a:r>
          </a:p>
        </p:txBody>
      </p:sp>
      <p:sp>
        <p:nvSpPr>
          <p:cNvPr id="31" name="TextBox 17"/>
          <p:cNvSpPr txBox="1"/>
          <p:nvPr/>
        </p:nvSpPr>
        <p:spPr>
          <a:xfrm>
            <a:off x="4738158" y="3140968"/>
            <a:ext cx="4251685" cy="338554"/>
          </a:xfrm>
          <a:prstGeom prst="rect">
            <a:avLst/>
          </a:prstGeom>
          <a:solidFill>
            <a:srgbClr val="FFFFFF"/>
          </a:solidFill>
        </p:spPr>
        <p:txBody>
          <a:bodyPr wrap="none" rtlCol="0">
            <a:spAutoFit/>
          </a:bodyPr>
          <a:lstStyle/>
          <a:p>
            <a:r>
              <a:rPr lang="en-US" sz="1600" dirty="0">
                <a:solidFill>
                  <a:schemeClr val="bg2">
                    <a:lumMod val="25000"/>
                  </a:schemeClr>
                </a:solidFill>
                <a:latin typeface="+mj-lt"/>
              </a:rPr>
              <a:t>Unique to TIMS: higher m/z (CCS) elute first.</a:t>
            </a:r>
          </a:p>
        </p:txBody>
      </p:sp>
      <p:sp>
        <p:nvSpPr>
          <p:cNvPr id="32" name="Obdélník 31"/>
          <p:cNvSpPr/>
          <p:nvPr/>
        </p:nvSpPr>
        <p:spPr>
          <a:xfrm>
            <a:off x="112779" y="1235168"/>
            <a:ext cx="8982744" cy="584775"/>
          </a:xfrm>
          <a:prstGeom prst="rect">
            <a:avLst/>
          </a:prstGeom>
        </p:spPr>
        <p:txBody>
          <a:bodyPr wrap="square">
            <a:spAutoFit/>
          </a:bodyPr>
          <a:lstStyle/>
          <a:p>
            <a:r>
              <a:rPr lang="en-US" sz="1600"/>
              <a:t>Ion mobility </a:t>
            </a:r>
            <a:r>
              <a:rPr lang="en-US" sz="1600" b="1"/>
              <a:t>separates</a:t>
            </a:r>
            <a:r>
              <a:rPr lang="en-US" sz="1600"/>
              <a:t> compounds based on their </a:t>
            </a:r>
            <a:r>
              <a:rPr lang="en-US" sz="1600" b="1"/>
              <a:t>collisional cross section</a:t>
            </a:r>
            <a:r>
              <a:rPr lang="cs-CZ" sz="1600" b="1"/>
              <a:t> (CCS)</a:t>
            </a:r>
            <a:r>
              <a:rPr lang="en-US" sz="1600"/>
              <a:t>, which is primarily </a:t>
            </a:r>
            <a:r>
              <a:rPr lang="en-US" sz="1600" b="1"/>
              <a:t>a function of three-dimensional shape</a:t>
            </a:r>
            <a:r>
              <a:rPr lang="en-US" sz="1600"/>
              <a:t>. </a:t>
            </a:r>
            <a:endParaRPr lang="cs-CZ" sz="1600"/>
          </a:p>
        </p:txBody>
      </p:sp>
    </p:spTree>
    <p:extLst>
      <p:ext uri="{BB962C8B-B14F-4D97-AF65-F5344CB8AC3E}">
        <p14:creationId xmlns:p14="http://schemas.microsoft.com/office/powerpoint/2010/main" val="22667632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chimedes\LEW\Projekte\_HW Projekte\impacTEM\In-Box\2015-10-13 TIMS Training 1\ImpactTEM 1 V04.ti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4482" t="18889" r="11366" b="28419"/>
          <a:stretch/>
        </p:blipFill>
        <p:spPr bwMode="auto">
          <a:xfrm>
            <a:off x="827584" y="1196752"/>
            <a:ext cx="738210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Michalski\Desktop\impacTEM\Foto\bruker_timstof_highres\bruker_05_2016_e4a8627_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595" b="94737" l="9804" r="93277"/>
                    </a14:imgEffect>
                  </a14:imgLayer>
                </a14:imgProps>
              </a:ext>
              <a:ext uri="{28A0092B-C50C-407E-A947-70E740481C1C}">
                <a14:useLocalDpi xmlns:a14="http://schemas.microsoft.com/office/drawing/2010/main"/>
              </a:ext>
            </a:extLst>
          </a:blip>
          <a:srcRect/>
          <a:stretch>
            <a:fillRect/>
          </a:stretch>
        </p:blipFill>
        <p:spPr bwMode="auto">
          <a:xfrm>
            <a:off x="5154786" y="3700461"/>
            <a:ext cx="1605588" cy="281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79712" y="3894276"/>
            <a:ext cx="2698133" cy="2703076"/>
          </a:xfrm>
          <a:prstGeom prst="rect">
            <a:avLst/>
          </a:prstGeom>
          <a:ln>
            <a:noFill/>
          </a:ln>
          <a:effectLst>
            <a:outerShdw blurRad="292100" dist="139700" dir="2700000" algn="tl" rotWithShape="0">
              <a:srgbClr val="333333">
                <a:alpha val="65000"/>
              </a:srgbClr>
            </a:outerShdw>
          </a:effectLst>
        </p:spPr>
      </p:pic>
      <p:sp>
        <p:nvSpPr>
          <p:cNvPr id="5" name="TextBox 15"/>
          <p:cNvSpPr txBox="1"/>
          <p:nvPr/>
        </p:nvSpPr>
        <p:spPr>
          <a:xfrm>
            <a:off x="2846557" y="5109484"/>
            <a:ext cx="1831288" cy="261610"/>
          </a:xfrm>
          <a:prstGeom prst="rect">
            <a:avLst/>
          </a:prstGeom>
          <a:solidFill>
            <a:srgbClr val="FFFFFF"/>
          </a:solidFill>
        </p:spPr>
        <p:txBody>
          <a:bodyPr wrap="none" rtlCol="0">
            <a:spAutoFit/>
          </a:bodyPr>
          <a:lstStyle/>
          <a:p>
            <a:r>
              <a:rPr lang="en-US" sz="1100" dirty="0">
                <a:solidFill>
                  <a:srgbClr val="0071BC"/>
                </a:solidFill>
                <a:latin typeface="+mj-lt"/>
              </a:rPr>
              <a:t>1. Accumulate &amp; Trap step</a:t>
            </a:r>
          </a:p>
        </p:txBody>
      </p:sp>
      <p:sp>
        <p:nvSpPr>
          <p:cNvPr id="6" name="TextBox 16"/>
          <p:cNvSpPr txBox="1"/>
          <p:nvPr/>
        </p:nvSpPr>
        <p:spPr>
          <a:xfrm>
            <a:off x="2890102" y="6035976"/>
            <a:ext cx="1705928" cy="261610"/>
          </a:xfrm>
          <a:prstGeom prst="rect">
            <a:avLst/>
          </a:prstGeom>
          <a:solidFill>
            <a:srgbClr val="FFFFFF"/>
          </a:solidFill>
        </p:spPr>
        <p:txBody>
          <a:bodyPr wrap="none" rtlCol="0">
            <a:spAutoFit/>
          </a:bodyPr>
          <a:lstStyle/>
          <a:p>
            <a:r>
              <a:rPr lang="en-US" sz="1100" dirty="0">
                <a:solidFill>
                  <a:srgbClr val="0071BC"/>
                </a:solidFill>
                <a:latin typeface="+mj-lt"/>
              </a:rPr>
              <a:t>2. Elute or scan out step</a:t>
            </a:r>
          </a:p>
        </p:txBody>
      </p:sp>
      <p:sp>
        <p:nvSpPr>
          <p:cNvPr id="7" name="Text Box 1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9" name="TextovéPole 8"/>
          <p:cNvSpPr txBox="1"/>
          <p:nvPr/>
        </p:nvSpPr>
        <p:spPr>
          <a:xfrm>
            <a:off x="6599585" y="6453336"/>
            <a:ext cx="2401619" cy="276999"/>
          </a:xfrm>
          <a:prstGeom prst="rect">
            <a:avLst/>
          </a:prstGeom>
          <a:noFill/>
        </p:spPr>
        <p:txBody>
          <a:bodyPr wrap="none" rtlCol="0">
            <a:spAutoFit/>
          </a:bodyPr>
          <a:lstStyle/>
          <a:p>
            <a:r>
              <a:rPr lang="cs-CZ" sz="1200"/>
              <a:t>with courtesy of M. Boháč (Bruker)</a:t>
            </a:r>
          </a:p>
        </p:txBody>
      </p:sp>
      <p:sp>
        <p:nvSpPr>
          <p:cNvPr id="10" name="Obdélník 9"/>
          <p:cNvSpPr/>
          <p:nvPr/>
        </p:nvSpPr>
        <p:spPr>
          <a:xfrm>
            <a:off x="1859495" y="402647"/>
            <a:ext cx="4899546" cy="769441"/>
          </a:xfrm>
          <a:prstGeom prst="rect">
            <a:avLst/>
          </a:prstGeom>
        </p:spPr>
        <p:txBody>
          <a:bodyPr wrap="none">
            <a:spAutoFit/>
          </a:bodyPr>
          <a:lstStyle/>
          <a:p>
            <a:pPr algn="ctr"/>
            <a:r>
              <a:rPr lang="cs-CZ" b="1"/>
              <a:t>Trapped Ion Mobility Spectrometry</a:t>
            </a:r>
          </a:p>
          <a:p>
            <a:pPr algn="ctr"/>
            <a:r>
              <a:rPr lang="cs-CZ" sz="2000" i="1">
                <a:latin typeface="UniversLTStd-Bold"/>
              </a:rPr>
              <a:t>timsTOF</a:t>
            </a:r>
            <a:r>
              <a:rPr lang="cs-CZ" sz="2000" i="1" baseline="30000">
                <a:latin typeface="UniversLTStd-Bold"/>
              </a:rPr>
              <a:t>TM</a:t>
            </a:r>
          </a:p>
        </p:txBody>
      </p:sp>
      <p:sp>
        <p:nvSpPr>
          <p:cNvPr id="12" name="AutoShape 14">
            <a:hlinkClick r:id="rId6"/>
            <a:extLst>
              <a:ext uri="{FF2B5EF4-FFF2-40B4-BE49-F238E27FC236}">
                <a16:creationId xmlns:a16="http://schemas.microsoft.com/office/drawing/2014/main" id="{4C445073-206E-4B12-81C4-6FF52C4B4721}"/>
              </a:ext>
            </a:extLst>
          </p:cNvPr>
          <p:cNvSpPr>
            <a:spLocks noChangeArrowheads="1"/>
          </p:cNvSpPr>
          <p:nvPr/>
        </p:nvSpPr>
        <p:spPr bwMode="auto">
          <a:xfrm>
            <a:off x="849829" y="4207091"/>
            <a:ext cx="685800" cy="685800"/>
          </a:xfrm>
          <a:prstGeom prst="smileyFace">
            <a:avLst>
              <a:gd name="adj" fmla="val 465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dirty="0"/>
          </a:p>
        </p:txBody>
      </p:sp>
      <p:pic>
        <p:nvPicPr>
          <p:cNvPr id="13" name="Picture 2" descr="New timsTOF trueSCP system ">
            <a:extLst>
              <a:ext uri="{FF2B5EF4-FFF2-40B4-BE49-F238E27FC236}">
                <a16:creationId xmlns:a16="http://schemas.microsoft.com/office/drawing/2014/main" id="{78CFC485-2ECB-4641-A00A-6BC7DB5400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8631" y="3115283"/>
            <a:ext cx="1728223" cy="25682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9B2AAA1-A9DB-4E8D-986D-CA91821E08A1}"/>
              </a:ext>
            </a:extLst>
          </p:cNvPr>
          <p:cNvSpPr txBox="1"/>
          <p:nvPr/>
        </p:nvSpPr>
        <p:spPr>
          <a:xfrm>
            <a:off x="7008631" y="5569495"/>
            <a:ext cx="1883849" cy="307777"/>
          </a:xfrm>
          <a:prstGeom prst="rect">
            <a:avLst/>
          </a:prstGeom>
          <a:noFill/>
        </p:spPr>
        <p:txBody>
          <a:bodyPr wrap="none" rtlCol="0">
            <a:spAutoFit/>
          </a:bodyPr>
          <a:lstStyle/>
          <a:p>
            <a:r>
              <a:rPr lang="cs-CZ" sz="1400" dirty="0">
                <a:latin typeface="+mn-lt"/>
                <a:ea typeface="Malgun Gothic Semilight" panose="020B0502040204020203" pitchFamily="34" charset="-128"/>
                <a:cs typeface="Malgun Gothic Semilight" panose="020B0502040204020203" pitchFamily="34" charset="-128"/>
              </a:rPr>
              <a:t>~</a:t>
            </a:r>
            <a:r>
              <a:rPr lang="cs-CZ" sz="1400" dirty="0">
                <a:latin typeface="+mn-lt"/>
              </a:rPr>
              <a:t>10 x </a:t>
            </a:r>
            <a:r>
              <a:rPr lang="cs-CZ" sz="1400" dirty="0" err="1">
                <a:latin typeface="+mn-lt"/>
              </a:rPr>
              <a:t>higher</a:t>
            </a:r>
            <a:r>
              <a:rPr lang="cs-CZ" sz="1400" dirty="0">
                <a:latin typeface="+mn-lt"/>
              </a:rPr>
              <a:t> sensitivity</a:t>
            </a:r>
          </a:p>
        </p:txBody>
      </p:sp>
    </p:spTree>
    <p:extLst>
      <p:ext uri="{BB962C8B-B14F-4D97-AF65-F5344CB8AC3E}">
        <p14:creationId xmlns:p14="http://schemas.microsoft.com/office/powerpoint/2010/main" val="14618835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ww.timstof.com/img/Pictur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204864"/>
            <a:ext cx="6083434"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5"/>
          <p:cNvSpPr txBox="1">
            <a:spLocks noChangeArrowheads="1"/>
          </p:cNvSpPr>
          <p:nvPr/>
        </p:nvSpPr>
        <p:spPr bwMode="auto">
          <a:xfrm>
            <a:off x="7907338" y="188913"/>
            <a:ext cx="87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2000" b="1"/>
              <a:t>C7250</a:t>
            </a:r>
            <a:endParaRPr lang="cs-CZ" altLang="cs-CZ" sz="2000" b="1"/>
          </a:p>
        </p:txBody>
      </p:sp>
      <p:sp>
        <p:nvSpPr>
          <p:cNvPr id="4" name="Obdélník 3"/>
          <p:cNvSpPr/>
          <p:nvPr/>
        </p:nvSpPr>
        <p:spPr>
          <a:xfrm>
            <a:off x="1859495" y="402647"/>
            <a:ext cx="4899546" cy="769441"/>
          </a:xfrm>
          <a:prstGeom prst="rect">
            <a:avLst/>
          </a:prstGeom>
        </p:spPr>
        <p:txBody>
          <a:bodyPr wrap="none">
            <a:spAutoFit/>
          </a:bodyPr>
          <a:lstStyle/>
          <a:p>
            <a:pPr algn="ctr"/>
            <a:r>
              <a:rPr lang="cs-CZ" b="1"/>
              <a:t>Trapped Ion Mobility Spectrometry</a:t>
            </a:r>
          </a:p>
          <a:p>
            <a:pPr algn="ctr"/>
            <a:r>
              <a:rPr lang="cs-CZ" sz="2000" i="1">
                <a:latin typeface="UniversLTStd-Bold"/>
              </a:rPr>
              <a:t>timsTOF</a:t>
            </a:r>
            <a:r>
              <a:rPr lang="cs-CZ" sz="2000" i="1" baseline="30000">
                <a:latin typeface="UniversLTStd-Bold"/>
              </a:rPr>
              <a:t>TM</a:t>
            </a:r>
          </a:p>
        </p:txBody>
      </p:sp>
      <p:sp>
        <p:nvSpPr>
          <p:cNvPr id="2" name="TextovéPole 1"/>
          <p:cNvSpPr txBox="1"/>
          <p:nvPr/>
        </p:nvSpPr>
        <p:spPr>
          <a:xfrm>
            <a:off x="1215828" y="1412776"/>
            <a:ext cx="6603090" cy="369332"/>
          </a:xfrm>
          <a:prstGeom prst="rect">
            <a:avLst/>
          </a:prstGeom>
          <a:noFill/>
        </p:spPr>
        <p:txBody>
          <a:bodyPr wrap="none" rtlCol="0">
            <a:spAutoFit/>
          </a:bodyPr>
          <a:lstStyle/>
          <a:p>
            <a:r>
              <a:rPr lang="cs-CZ" sz="1800"/>
              <a:t>resolution of coeluting compounds with overlapping isotopic patterns</a:t>
            </a:r>
          </a:p>
        </p:txBody>
      </p:sp>
    </p:spTree>
    <p:extLst>
      <p:ext uri="{BB962C8B-B14F-4D97-AF65-F5344CB8AC3E}">
        <p14:creationId xmlns:p14="http://schemas.microsoft.com/office/powerpoint/2010/main" val="313125780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5428</TotalTime>
  <Words>4669</Words>
  <Application>Microsoft Office PowerPoint</Application>
  <PresentationFormat>Předvádění na obrazovce (4:3)</PresentationFormat>
  <Paragraphs>891</Paragraphs>
  <Slides>102</Slides>
  <Notes>1</Notes>
  <HiddenSlides>0</HiddenSlides>
  <MMClips>3</MMClips>
  <ScaleCrop>false</ScaleCrop>
  <HeadingPairs>
    <vt:vector size="8" baseType="variant">
      <vt:variant>
        <vt:lpstr>Použitá písma</vt:lpstr>
      </vt:variant>
      <vt:variant>
        <vt:i4>28</vt:i4>
      </vt:variant>
      <vt:variant>
        <vt:lpstr>Motiv</vt:lpstr>
      </vt:variant>
      <vt:variant>
        <vt:i4>1</vt:i4>
      </vt:variant>
      <vt:variant>
        <vt:lpstr>Vložené servery OLE</vt:lpstr>
      </vt:variant>
      <vt:variant>
        <vt:i4>3</vt:i4>
      </vt:variant>
      <vt:variant>
        <vt:lpstr>Nadpisy snímků</vt:lpstr>
      </vt:variant>
      <vt:variant>
        <vt:i4>102</vt:i4>
      </vt:variant>
    </vt:vector>
  </HeadingPairs>
  <TitlesOfParts>
    <vt:vector size="134" baseType="lpstr">
      <vt:lpstr>Malgun Gothic Semilight</vt:lpstr>
      <vt:lpstr>Albertus Medium</vt:lpstr>
      <vt:lpstr>Algerian</vt:lpstr>
      <vt:lpstr>Allegro BT</vt:lpstr>
      <vt:lpstr>Antique Olive</vt:lpstr>
      <vt:lpstr>Arial</vt:lpstr>
      <vt:lpstr>Arial Black</vt:lpstr>
      <vt:lpstr>Arial Narrow</vt:lpstr>
      <vt:lpstr>Bauhaus 93</vt:lpstr>
      <vt:lpstr>Berlin Sans FB Demi</vt:lpstr>
      <vt:lpstr>Britannic Bold</vt:lpstr>
      <vt:lpstr>Broadway</vt:lpstr>
      <vt:lpstr>BsbqhqAdvTTb54a34f7</vt:lpstr>
      <vt:lpstr>Courier</vt:lpstr>
      <vt:lpstr>FlxsmlAdvTT73b978ed.I</vt:lpstr>
      <vt:lpstr>Franklin Gothic Medium</vt:lpstr>
      <vt:lpstr>HelveticaNeueLTStd-LtCn</vt:lpstr>
      <vt:lpstr>HelveticaNeueLTStd-LtCnO</vt:lpstr>
      <vt:lpstr>HelveticaNeueLTStd-MdCnO</vt:lpstr>
      <vt:lpstr>ITC Zapf Dingbats</vt:lpstr>
      <vt:lpstr>Modern No. 20</vt:lpstr>
      <vt:lpstr>Rockwell Extra Bold</vt:lpstr>
      <vt:lpstr>Symbol</vt:lpstr>
      <vt:lpstr>Tahoma</vt:lpstr>
      <vt:lpstr>Times</vt:lpstr>
      <vt:lpstr>Times New Roman</vt:lpstr>
      <vt:lpstr>UniversLTStd-Bold</vt:lpstr>
      <vt:lpstr>Wingdings</vt:lpstr>
      <vt:lpstr>Default Design</vt:lpstr>
      <vt:lpstr>CorelDRAW</vt:lpstr>
      <vt:lpstr>CS ChemDraw Drawing</vt:lpstr>
      <vt:lpstr>Canvas ƒhƒ[ƒCƒ“ƒO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LMSB</dc:creator>
  <cp:lastModifiedBy>Zbyněk Zdráhal</cp:lastModifiedBy>
  <cp:revision>259</cp:revision>
  <dcterms:created xsi:type="dcterms:W3CDTF">2004-03-15T09:01:50Z</dcterms:created>
  <dcterms:modified xsi:type="dcterms:W3CDTF">2021-11-11T09:52:27Z</dcterms:modified>
</cp:coreProperties>
</file>