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84" r:id="rId3"/>
    <p:sldId id="449" r:id="rId4"/>
    <p:sldId id="450" r:id="rId5"/>
    <p:sldId id="346" r:id="rId6"/>
    <p:sldId id="333" r:id="rId7"/>
    <p:sldId id="334" r:id="rId8"/>
    <p:sldId id="335" r:id="rId9"/>
    <p:sldId id="357" r:id="rId10"/>
    <p:sldId id="383" r:id="rId11"/>
    <p:sldId id="336" r:id="rId12"/>
    <p:sldId id="337" r:id="rId13"/>
    <p:sldId id="283" r:id="rId14"/>
    <p:sldId id="455" r:id="rId15"/>
    <p:sldId id="378" r:id="rId16"/>
    <p:sldId id="461" r:id="rId17"/>
    <p:sldId id="462" r:id="rId18"/>
    <p:sldId id="463" r:id="rId19"/>
    <p:sldId id="464" r:id="rId20"/>
    <p:sldId id="446" r:id="rId21"/>
    <p:sldId id="447" r:id="rId22"/>
    <p:sldId id="407" r:id="rId23"/>
    <p:sldId id="377" r:id="rId24"/>
    <p:sldId id="276" r:id="rId25"/>
    <p:sldId id="327" r:id="rId26"/>
    <p:sldId id="460" r:id="rId27"/>
    <p:sldId id="367" r:id="rId28"/>
    <p:sldId id="379" r:id="rId29"/>
    <p:sldId id="380" r:id="rId30"/>
    <p:sldId id="375" r:id="rId31"/>
    <p:sldId id="376" r:id="rId32"/>
    <p:sldId id="381" r:id="rId33"/>
    <p:sldId id="261" r:id="rId34"/>
    <p:sldId id="330" r:id="rId35"/>
    <p:sldId id="331" r:id="rId36"/>
    <p:sldId id="329" r:id="rId37"/>
    <p:sldId id="385" r:id="rId38"/>
    <p:sldId id="386" r:id="rId39"/>
    <p:sldId id="387" r:id="rId40"/>
    <p:sldId id="388" r:id="rId41"/>
    <p:sldId id="458" r:id="rId42"/>
    <p:sldId id="445" r:id="rId43"/>
    <p:sldId id="459" r:id="rId44"/>
    <p:sldId id="368" r:id="rId45"/>
    <p:sldId id="338" r:id="rId46"/>
    <p:sldId id="339" r:id="rId47"/>
    <p:sldId id="340" r:id="rId48"/>
    <p:sldId id="365" r:id="rId49"/>
    <p:sldId id="341" r:id="rId50"/>
    <p:sldId id="441" r:id="rId51"/>
    <p:sldId id="439" r:id="rId52"/>
    <p:sldId id="440" r:id="rId53"/>
    <p:sldId id="442" r:id="rId54"/>
    <p:sldId id="371" r:id="rId55"/>
    <p:sldId id="359" r:id="rId56"/>
    <p:sldId id="352" r:id="rId57"/>
    <p:sldId id="360" r:id="rId58"/>
    <p:sldId id="270" r:id="rId59"/>
    <p:sldId id="268" r:id="rId60"/>
    <p:sldId id="289" r:id="rId61"/>
    <p:sldId id="287" r:id="rId62"/>
    <p:sldId id="291" r:id="rId63"/>
    <p:sldId id="382" r:id="rId64"/>
    <p:sldId id="390" r:id="rId65"/>
    <p:sldId id="374" r:id="rId66"/>
    <p:sldId id="465" r:id="rId67"/>
    <p:sldId id="456" r:id="rId68"/>
    <p:sldId id="457" r:id="rId69"/>
    <p:sldId id="370" r:id="rId7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CC99"/>
    <a:srgbClr val="CCFF99"/>
    <a:srgbClr val="FFFFCC"/>
    <a:srgbClr val="FF0000"/>
    <a:srgbClr val="66FF99"/>
    <a:srgbClr val="00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/>
              <a:t>Click to edit Master text styles</a:t>
            </a:r>
          </a:p>
          <a:p>
            <a:pPr lvl="1"/>
            <a:r>
              <a:rPr lang="en-US" altLang="cs-CZ" noProof="0"/>
              <a:t>Second level</a:t>
            </a:r>
          </a:p>
          <a:p>
            <a:pPr lvl="2"/>
            <a:r>
              <a:rPr lang="en-US" altLang="cs-CZ" noProof="0"/>
              <a:t>Third level</a:t>
            </a:r>
          </a:p>
          <a:p>
            <a:pPr lvl="3"/>
            <a:r>
              <a:rPr lang="en-US" altLang="cs-CZ" noProof="0"/>
              <a:t>Fourth level</a:t>
            </a:r>
          </a:p>
          <a:p>
            <a:pPr lvl="4"/>
            <a:r>
              <a:rPr lang="en-US" altLang="cs-CZ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5B0EAD-2CBC-498C-9C7C-06D37B32DD5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21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FBCF04-BBF7-4FEC-8EB2-ACAE83079CA4}" type="slidenum">
              <a:rPr lang="en-US" altLang="cs-CZ" sz="1200" smtClean="0"/>
              <a:pPr/>
              <a:t>1</a:t>
            </a:fld>
            <a:endParaRPr lang="en-US" altLang="cs-CZ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nfsnf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70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64FA7-4DB4-41D6-8B2B-7199ECE9D0CF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928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B0EAD-2CBC-498C-9C7C-06D37B32DD50}" type="slidenum">
              <a:rPr lang="en-US" altLang="cs-CZ" smtClean="0"/>
              <a:pPr>
                <a:defRPr/>
              </a:pPr>
              <a:t>16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1962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0CD56-18FA-454B-83D4-6918DFF452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A33-13F9-480F-B5F3-4A5BCDAB21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706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654C-409D-4120-A404-A241D0015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67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0926-54B6-4CFD-8ADD-8D478E2DCD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4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505A-378A-47E2-BEAD-41462B39C1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6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DF79-86AF-4333-8A00-0EAAB18EB4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22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74A2A-5D3D-42AF-BBCE-3E01ABD017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83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93C7-C7B9-4C81-92B5-5900ED5EDC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7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6640-668F-4634-850C-5C50EA0F06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24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C7E1-EF22-43D9-B9FE-0EBC539340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472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CD16-F91C-4147-BC96-D565007A2F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5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B020FD-8087-4880-847D-0D1A17DCE8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94.png"/><Relationship Id="rId4" Type="http://schemas.openxmlformats.org/officeDocument/2006/relationships/image" Target="../media/image9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643570"/>
              </p:ext>
            </p:extLst>
          </p:nvPr>
        </p:nvGraphicFramePr>
        <p:xfrm>
          <a:off x="533400" y="1496591"/>
          <a:ext cx="8077200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CorelDRAW" r:id="rId4" imgW="6112080" imgH="3831120" progId="">
                  <p:embed/>
                </p:oleObj>
              </mc:Choice>
              <mc:Fallback>
                <p:oleObj name="CorelDRAW" r:id="rId4" imgW="6112080" imgH="3831120" progId="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96591"/>
                        <a:ext cx="8077200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1500" y="2401466"/>
            <a:ext cx="8001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sz="2800" b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Protein characterization by mass spectrometry</a:t>
            </a:r>
            <a:endParaRPr lang="cs-CZ" altLang="cs-CZ" sz="2800" b="1">
              <a:solidFill>
                <a:srgbClr val="CC0000"/>
              </a:solidFill>
              <a:latin typeface="+mj-lt"/>
            </a:endParaRPr>
          </a:p>
          <a:p>
            <a:pPr algn="ctr" eaLnBrk="0" hangingPunct="0">
              <a:spcAft>
                <a:spcPct val="35000"/>
              </a:spcAft>
            </a:pPr>
            <a:endParaRPr lang="en-US" altLang="cs-CZ" sz="800" b="1">
              <a:latin typeface="+mj-lt"/>
            </a:endParaRPr>
          </a:p>
          <a:p>
            <a:pPr algn="ctr" eaLnBrk="0" hangingPunct="0">
              <a:spcAft>
                <a:spcPct val="35000"/>
              </a:spcAft>
            </a:pPr>
            <a:r>
              <a:rPr lang="en-US" altLang="cs-CZ" sz="2000" b="1">
                <a:latin typeface="+mj-lt"/>
              </a:rPr>
              <a:t>C7250</a:t>
            </a:r>
            <a:endParaRPr lang="cs-CZ" altLang="cs-CZ" sz="2000" b="1">
              <a:latin typeface="+mj-lt"/>
            </a:endParaRPr>
          </a:p>
          <a:p>
            <a:pPr algn="ctr" eaLnBrk="0" hangingPunct="0"/>
            <a:r>
              <a:rPr lang="cs-CZ" altLang="cs-CZ" sz="2000" b="1">
                <a:latin typeface="+mj-lt"/>
              </a:rPr>
              <a:t>Part V</a:t>
            </a:r>
            <a:endParaRPr lang="en-US" altLang="cs-CZ" sz="2000" b="1">
              <a:latin typeface="+mj-lt"/>
            </a:endParaRPr>
          </a:p>
        </p:txBody>
      </p:sp>
      <p:sp>
        <p:nvSpPr>
          <p:cNvPr id="24" name="Text Box 1554"/>
          <p:cNvSpPr txBox="1">
            <a:spLocks noChangeArrowheads="1"/>
          </p:cNvSpPr>
          <p:nvPr/>
        </p:nvSpPr>
        <p:spPr bwMode="auto">
          <a:xfrm>
            <a:off x="4400212" y="4088978"/>
            <a:ext cx="303801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>
                <a:latin typeface="+mj-lt"/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altLang="cs-CZ" sz="8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cs-CZ" altLang="cs-CZ" sz="1800" b="0" i="1">
                <a:latin typeface="+mj-lt"/>
              </a:rPr>
              <a:t>RG Proteomics, </a:t>
            </a:r>
            <a:r>
              <a:rPr lang="cs-CZ" altLang="cs-CZ" sz="1800" b="0" i="1" dirty="0">
                <a:latin typeface="+mj-lt"/>
              </a:rPr>
              <a:t>CEITEC-MU</a:t>
            </a:r>
            <a:endParaRPr lang="en-US" altLang="cs-CZ" sz="1800" b="0" i="1" dirty="0">
              <a:latin typeface="+mj-lt"/>
            </a:endParaRPr>
          </a:p>
          <a:p>
            <a:pPr algn="ctr"/>
            <a:r>
              <a:rPr lang="cs-CZ" altLang="cs-CZ" sz="1800" b="0" i="1">
                <a:latin typeface="+mj-lt"/>
              </a:rPr>
              <a:t>Proteomics </a:t>
            </a:r>
            <a:r>
              <a:rPr lang="en-US" altLang="cs-CZ" sz="1800" b="0" i="1">
                <a:latin typeface="+mj-lt"/>
              </a:rPr>
              <a:t>C</a:t>
            </a:r>
            <a:r>
              <a:rPr lang="cs-CZ" altLang="cs-CZ" sz="1800" b="0" i="1">
                <a:latin typeface="+mj-lt"/>
              </a:rPr>
              <a:t>F, </a:t>
            </a:r>
            <a:r>
              <a:rPr lang="cs-CZ" altLang="cs-CZ" sz="1800" b="0" i="1" dirty="0">
                <a:latin typeface="+mj-lt"/>
              </a:rPr>
              <a:t>CEITEC-MU</a:t>
            </a:r>
            <a:endParaRPr lang="en-US" altLang="cs-CZ" sz="1800" b="0" i="1" dirty="0">
              <a:latin typeface="+mj-lt"/>
            </a:endParaRPr>
          </a:p>
          <a:p>
            <a:pPr algn="ctr"/>
            <a:r>
              <a:rPr lang="cs-CZ" altLang="cs-CZ" sz="1800" b="0" i="1">
                <a:latin typeface="+mj-lt"/>
              </a:rPr>
              <a:t>NCBR FS MU</a:t>
            </a:r>
            <a:r>
              <a:rPr lang="en-US" altLang="cs-CZ" sz="1800" b="0" i="1">
                <a:latin typeface="+mj-lt"/>
              </a:rPr>
              <a:t> </a:t>
            </a:r>
            <a:endParaRPr lang="cs-CZ" altLang="cs-CZ" sz="1800" b="0" i="1" dirty="0">
              <a:latin typeface="+mj-lt"/>
            </a:endParaRPr>
          </a:p>
          <a:p>
            <a:pPr algn="ctr"/>
            <a:r>
              <a:rPr lang="cs-CZ" altLang="cs-CZ" sz="1800" b="0" i="1" dirty="0">
                <a:latin typeface="+mj-lt"/>
              </a:rPr>
              <a:t>zdrahal@sci.muni.cz</a:t>
            </a:r>
            <a:endParaRPr lang="en-US" altLang="cs-CZ" sz="1800" b="0" i="1" dirty="0">
              <a:latin typeface="+mj-lt"/>
            </a:endParaRPr>
          </a:p>
        </p:txBody>
      </p:sp>
      <p:grpSp>
        <p:nvGrpSpPr>
          <p:cNvPr id="25" name="Group 1555"/>
          <p:cNvGrpSpPr>
            <a:grpSpLocks/>
          </p:cNvGrpSpPr>
          <p:nvPr/>
        </p:nvGrpSpPr>
        <p:grpSpPr bwMode="auto">
          <a:xfrm>
            <a:off x="107950" y="188913"/>
            <a:ext cx="3644903" cy="865187"/>
            <a:chOff x="188" y="300"/>
            <a:chExt cx="2296" cy="545"/>
          </a:xfrm>
        </p:grpSpPr>
        <p:pic>
          <p:nvPicPr>
            <p:cNvPr id="26" name="Picture 1556" descr="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557"/>
            <p:cNvSpPr>
              <a:spLocks noChangeArrowheads="1"/>
            </p:cNvSpPr>
            <p:nvPr/>
          </p:nvSpPr>
          <p:spPr bwMode="auto">
            <a:xfrm>
              <a:off x="566" y="305"/>
              <a:ext cx="191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Franklin Gothic Medium" panose="020B0603020102020204" pitchFamily="34" charset="0"/>
                </a:rPr>
                <a:t>Functional G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enomi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cs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 a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nd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 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Pro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teomi</a:t>
              </a:r>
              <a:r>
                <a:rPr lang="cs-CZ" altLang="cs-CZ" sz="1400" b="1">
                  <a:latin typeface="Franklin Gothic Medium" panose="020B0603020102020204" pitchFamily="34" charset="0"/>
                </a:rPr>
                <a:t>cs</a:t>
              </a:r>
              <a:endParaRPr lang="en-US" altLang="cs-CZ" sz="1400" b="1">
                <a:latin typeface="Franklin Gothic Medium" panose="020B0603020102020204" pitchFamily="34" charset="0"/>
              </a:endParaRPr>
            </a:p>
            <a:p>
              <a:r>
                <a:rPr lang="en-US" altLang="cs-CZ" sz="1200">
                  <a:latin typeface="Franklin Gothic Medium" panose="020B0603020102020204" pitchFamily="34" charset="0"/>
                </a:rPr>
                <a:t>N</a:t>
              </a:r>
              <a:r>
                <a:rPr lang="cs-CZ" altLang="cs-CZ" sz="1200">
                  <a:latin typeface="Franklin Gothic Medium" panose="020B0603020102020204" pitchFamily="34" charset="0"/>
                </a:rPr>
                <a:t>ational Centre for Biomolecular Research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r>
                <a:rPr lang="cs-CZ" altLang="cs-CZ" sz="1200">
                  <a:latin typeface="Franklin Gothic Medium" panose="020B0603020102020204" pitchFamily="34" charset="0"/>
                </a:rPr>
                <a:t>Faculty of Science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M</a:t>
              </a:r>
              <a:r>
                <a:rPr lang="cs-CZ" altLang="cs-CZ" sz="1200">
                  <a:latin typeface="Franklin Gothic Medium" panose="020B0603020102020204" pitchFamily="34" charset="0"/>
                </a:rPr>
                <a:t>asaryk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U</a:t>
              </a:r>
              <a:r>
                <a:rPr lang="cs-CZ" altLang="cs-CZ" sz="1200">
                  <a:latin typeface="Franklin Gothic Medium" panose="020B0603020102020204" pitchFamily="34" charset="0"/>
                </a:rPr>
                <a:t>niversity</a:t>
              </a:r>
            </a:p>
          </p:txBody>
        </p:sp>
      </p:grpSp>
      <p:pic>
        <p:nvPicPr>
          <p:cNvPr id="28" name="Picture 1560" descr="mu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6632"/>
            <a:ext cx="11493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6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9" y="166366"/>
            <a:ext cx="1289322" cy="11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84" y="848557"/>
            <a:ext cx="3516220" cy="703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241773" y="6307722"/>
            <a:ext cx="494316" cy="457200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10</a:t>
            </a:fld>
            <a:endParaRPr lang="en-US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28545"/>
            <a:ext cx="289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cooperation with prof. Pekar, FS MU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1167"/>
            <a:ext cx="65652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91885" cy="23488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23175" y="264899"/>
            <a:ext cx="4573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>
                <a:latin typeface="+mj-lt"/>
              </a:rPr>
              <a:t>MALDI-MS profiling of spider venoms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16562" y="72773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j-lt"/>
              </a:rPr>
              <a:t>evolution of food specialisation in </a:t>
            </a:r>
            <a:r>
              <a:rPr lang="cs-CZ" sz="1800">
                <a:solidFill>
                  <a:srgbClr val="000000"/>
                </a:solidFill>
                <a:latin typeface="+mj-lt"/>
              </a:rPr>
              <a:t>spiders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0000"/>
                </a:solidFill>
                <a:latin typeface="+mj-lt"/>
              </a:rPr>
              <a:t>species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0000"/>
                </a:solidFill>
                <a:latin typeface="+mj-lt"/>
              </a:rPr>
              <a:t>ant-eating spiders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 </a:t>
            </a:r>
            <a:endParaRPr lang="cs-CZ" sz="180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16016" y="609494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/>
              <a:t>Pekár S. et al., J. Anim. Ecol., 81 (4), 838-848 (2012)</a:t>
            </a:r>
            <a:endParaRPr lang="cs-CZ" sz="1200" i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cs-CZ" sz="1200" i="1"/>
              <a:t>Bočánek O. et al., Toxicon, 133, 18-25 (2017)</a:t>
            </a:r>
            <a:endParaRPr lang="cs-CZ" sz="1200" i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66700" indent="-266700"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Pekár S. et al.</a:t>
            </a:r>
            <a:r>
              <a:rPr lang="cs-CZ" sz="1200" i="1">
                <a:ea typeface="Times New Roman" panose="02020603050405020304" pitchFamily="18" charset="0"/>
              </a:rPr>
              <a:t>	Mol. Ecol., 27</a:t>
            </a:r>
            <a:r>
              <a:rPr lang="cs-CZ" sz="1200" b="1" i="1">
                <a:ea typeface="Times New Roman" panose="02020603050405020304" pitchFamily="18" charset="0"/>
              </a:rPr>
              <a:t> </a:t>
            </a:r>
            <a:r>
              <a:rPr lang="cs-CZ" sz="1200" i="1">
                <a:ea typeface="Times New Roman" panose="02020603050405020304" pitchFamily="18" charset="0"/>
              </a:rPr>
              <a:t>(4), 1053-1064 (2018)	</a:t>
            </a:r>
            <a:endParaRPr lang="cs-CZ" sz="1200" i="1"/>
          </a:p>
        </p:txBody>
      </p:sp>
      <p:sp>
        <p:nvSpPr>
          <p:cNvPr id="11" name="TextovéPole 10"/>
          <p:cNvSpPr txBox="1"/>
          <p:nvPr/>
        </p:nvSpPr>
        <p:spPr>
          <a:xfrm>
            <a:off x="-1" y="2093273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/>
              <a:t>Z. merlijni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895013"/>
            <a:ext cx="1963239" cy="132683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692" y="1239275"/>
            <a:ext cx="864331" cy="10422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92" y="2390801"/>
            <a:ext cx="875776" cy="1131062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00665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28190" y="139700"/>
            <a:ext cx="5502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profiling–early detection of diseases</a:t>
            </a:r>
            <a:endParaRPr lang="cs-CZ" altLang="cs-CZ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(peptide </a:t>
            </a:r>
            <a:r>
              <a:rPr lang="cs-CZ" altLang="cs-CZ" sz="2000" dirty="0" err="1"/>
              <a:t>profiling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pattern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profiling</a:t>
            </a:r>
            <a:r>
              <a:rPr lang="cs-CZ" altLang="cs-CZ" sz="2000" dirty="0"/>
              <a:t>)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867150" y="1365250"/>
            <a:ext cx="1465263" cy="923925"/>
            <a:chOff x="2683" y="1608"/>
            <a:chExt cx="1179" cy="680"/>
          </a:xfrm>
        </p:grpSpPr>
        <p:sp>
          <p:nvSpPr>
            <p:cNvPr id="17448" name="Freeform 4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2 w 8413"/>
                <a:gd name="T1" fmla="*/ 168 h 2134"/>
                <a:gd name="T2" fmla="*/ 3 w 8413"/>
                <a:gd name="T3" fmla="*/ 168 h 2134"/>
                <a:gd name="T4" fmla="*/ 5 w 8413"/>
                <a:gd name="T5" fmla="*/ 165 h 2134"/>
                <a:gd name="T6" fmla="*/ 6 w 8413"/>
                <a:gd name="T7" fmla="*/ 169 h 2134"/>
                <a:gd name="T8" fmla="*/ 8 w 8413"/>
                <a:gd name="T9" fmla="*/ 169 h 2134"/>
                <a:gd name="T10" fmla="*/ 10 w 8413"/>
                <a:gd name="T11" fmla="*/ 170 h 2134"/>
                <a:gd name="T12" fmla="*/ 12 w 8413"/>
                <a:gd name="T13" fmla="*/ 169 h 2134"/>
                <a:gd name="T14" fmla="*/ 13 w 8413"/>
                <a:gd name="T15" fmla="*/ 170 h 2134"/>
                <a:gd name="T16" fmla="*/ 15 w 8413"/>
                <a:gd name="T17" fmla="*/ 168 h 2134"/>
                <a:gd name="T18" fmla="*/ 17 w 8413"/>
                <a:gd name="T19" fmla="*/ 169 h 2134"/>
                <a:gd name="T20" fmla="*/ 18 w 8413"/>
                <a:gd name="T21" fmla="*/ 168 h 2134"/>
                <a:gd name="T22" fmla="*/ 20 w 8413"/>
                <a:gd name="T23" fmla="*/ 169 h 2134"/>
                <a:gd name="T24" fmla="*/ 22 w 8413"/>
                <a:gd name="T25" fmla="*/ 169 h 2134"/>
                <a:gd name="T26" fmla="*/ 23 w 8413"/>
                <a:gd name="T27" fmla="*/ 170 h 2134"/>
                <a:gd name="T28" fmla="*/ 25 w 8413"/>
                <a:gd name="T29" fmla="*/ 168 h 2134"/>
                <a:gd name="T30" fmla="*/ 27 w 8413"/>
                <a:gd name="T31" fmla="*/ 169 h 2134"/>
                <a:gd name="T32" fmla="*/ 28 w 8413"/>
                <a:gd name="T33" fmla="*/ 168 h 2134"/>
                <a:gd name="T34" fmla="*/ 30 w 8413"/>
                <a:gd name="T35" fmla="*/ 168 h 2134"/>
                <a:gd name="T36" fmla="*/ 31 w 8413"/>
                <a:gd name="T37" fmla="*/ 168 h 2134"/>
                <a:gd name="T38" fmla="*/ 33 w 8413"/>
                <a:gd name="T39" fmla="*/ 168 h 2134"/>
                <a:gd name="T40" fmla="*/ 35 w 8413"/>
                <a:gd name="T41" fmla="*/ 169 h 2134"/>
                <a:gd name="T42" fmla="*/ 37 w 8413"/>
                <a:gd name="T43" fmla="*/ 164 h 2134"/>
                <a:gd name="T44" fmla="*/ 39 w 8413"/>
                <a:gd name="T45" fmla="*/ 169 h 2134"/>
                <a:gd name="T46" fmla="*/ 41 w 8413"/>
                <a:gd name="T47" fmla="*/ 169 h 2134"/>
                <a:gd name="T48" fmla="*/ 43 w 8413"/>
                <a:gd name="T49" fmla="*/ 169 h 2134"/>
                <a:gd name="T50" fmla="*/ 44 w 8413"/>
                <a:gd name="T51" fmla="*/ 168 h 2134"/>
                <a:gd name="T52" fmla="*/ 46 w 8413"/>
                <a:gd name="T53" fmla="*/ 168 h 2134"/>
                <a:gd name="T54" fmla="*/ 47 w 8413"/>
                <a:gd name="T55" fmla="*/ 169 h 2134"/>
                <a:gd name="T56" fmla="*/ 49 w 8413"/>
                <a:gd name="T57" fmla="*/ 169 h 2134"/>
                <a:gd name="T58" fmla="*/ 51 w 8413"/>
                <a:gd name="T59" fmla="*/ 168 h 2134"/>
                <a:gd name="T60" fmla="*/ 53 w 8413"/>
                <a:gd name="T61" fmla="*/ 167 h 2134"/>
                <a:gd name="T62" fmla="*/ 55 w 8413"/>
                <a:gd name="T63" fmla="*/ 169 h 2134"/>
                <a:gd name="T64" fmla="*/ 57 w 8413"/>
                <a:gd name="T65" fmla="*/ 169 h 2134"/>
                <a:gd name="T66" fmla="*/ 59 w 8413"/>
                <a:gd name="T67" fmla="*/ 168 h 2134"/>
                <a:gd name="T68" fmla="*/ 60 w 8413"/>
                <a:gd name="T69" fmla="*/ 169 h 2134"/>
                <a:gd name="T70" fmla="*/ 62 w 8413"/>
                <a:gd name="T71" fmla="*/ 169 h 2134"/>
                <a:gd name="T72" fmla="*/ 64 w 8413"/>
                <a:gd name="T73" fmla="*/ 170 h 2134"/>
                <a:gd name="T74" fmla="*/ 66 w 8413"/>
                <a:gd name="T75" fmla="*/ 170 h 2134"/>
                <a:gd name="T76" fmla="*/ 68 w 8413"/>
                <a:gd name="T77" fmla="*/ 168 h 2134"/>
                <a:gd name="T78" fmla="*/ 70 w 8413"/>
                <a:gd name="T79" fmla="*/ 154 h 2134"/>
                <a:gd name="T80" fmla="*/ 73 w 8413"/>
                <a:gd name="T81" fmla="*/ 167 h 2134"/>
                <a:gd name="T82" fmla="*/ 75 w 8413"/>
                <a:gd name="T83" fmla="*/ 169 h 2134"/>
                <a:gd name="T84" fmla="*/ 77 w 8413"/>
                <a:gd name="T85" fmla="*/ 168 h 2134"/>
                <a:gd name="T86" fmla="*/ 79 w 8413"/>
                <a:gd name="T87" fmla="*/ 169 h 2134"/>
                <a:gd name="T88" fmla="*/ 82 w 8413"/>
                <a:gd name="T89" fmla="*/ 168 h 2134"/>
                <a:gd name="T90" fmla="*/ 84 w 8413"/>
                <a:gd name="T91" fmla="*/ 170 h 2134"/>
                <a:gd name="T92" fmla="*/ 86 w 8413"/>
                <a:gd name="T93" fmla="*/ 168 h 2134"/>
                <a:gd name="T94" fmla="*/ 88 w 8413"/>
                <a:gd name="T95" fmla="*/ 163 h 2134"/>
                <a:gd name="T96" fmla="*/ 90 w 8413"/>
                <a:gd name="T97" fmla="*/ 169 h 2134"/>
                <a:gd name="T98" fmla="*/ 93 w 8413"/>
                <a:gd name="T99" fmla="*/ 170 h 2134"/>
                <a:gd name="T100" fmla="*/ 96 w 8413"/>
                <a:gd name="T101" fmla="*/ 170 h 2134"/>
                <a:gd name="T102" fmla="*/ 98 w 8413"/>
                <a:gd name="T103" fmla="*/ 166 h 2134"/>
                <a:gd name="T104" fmla="*/ 100 w 8413"/>
                <a:gd name="T105" fmla="*/ 170 h 2134"/>
                <a:gd name="T106" fmla="*/ 102 w 8413"/>
                <a:gd name="T107" fmla="*/ 169 h 2134"/>
                <a:gd name="T108" fmla="*/ 105 w 8413"/>
                <a:gd name="T109" fmla="*/ 170 h 2134"/>
                <a:gd name="T110" fmla="*/ 108 w 8413"/>
                <a:gd name="T111" fmla="*/ 169 h 2134"/>
                <a:gd name="T112" fmla="*/ 111 w 8413"/>
                <a:gd name="T113" fmla="*/ 170 h 2134"/>
                <a:gd name="T114" fmla="*/ 115 w 8413"/>
                <a:gd name="T115" fmla="*/ 169 h 2134"/>
                <a:gd name="T116" fmla="*/ 118 w 8413"/>
                <a:gd name="T117" fmla="*/ 170 h 2134"/>
                <a:gd name="T118" fmla="*/ 122 w 8413"/>
                <a:gd name="T119" fmla="*/ 169 h 2134"/>
                <a:gd name="T120" fmla="*/ 124 w 8413"/>
                <a:gd name="T121" fmla="*/ 168 h 2134"/>
                <a:gd name="T122" fmla="*/ 129 w 8413"/>
                <a:gd name="T123" fmla="*/ 169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9" name="Rectangle 5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pic>
        <p:nvPicPr>
          <p:cNvPr id="17412" name="Picture 6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92225"/>
            <a:ext cx="1543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371850" y="2444750"/>
            <a:ext cx="2522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MALDI MS, SELDI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(3 – 20 kDa)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446001" y="2444750"/>
            <a:ext cx="1900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profile analysis</a:t>
            </a:r>
          </a:p>
        </p:txBody>
      </p:sp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1392238" y="1436688"/>
            <a:ext cx="1223962" cy="719137"/>
            <a:chOff x="567" y="2432"/>
            <a:chExt cx="771" cy="453"/>
          </a:xfrm>
        </p:grpSpPr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567" y="2432"/>
              <a:ext cx="771" cy="4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3" name="Oval 11"/>
            <p:cNvSpPr>
              <a:spLocks noChangeArrowheads="1"/>
            </p:cNvSpPr>
            <p:nvPr/>
          </p:nvSpPr>
          <p:spPr bwMode="auto">
            <a:xfrm>
              <a:off x="757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4" name="Oval 12"/>
            <p:cNvSpPr>
              <a:spLocks noChangeArrowheads="1"/>
            </p:cNvSpPr>
            <p:nvPr/>
          </p:nvSpPr>
          <p:spPr bwMode="auto">
            <a:xfrm>
              <a:off x="896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5" name="Oval 13"/>
            <p:cNvSpPr>
              <a:spLocks noChangeArrowheads="1"/>
            </p:cNvSpPr>
            <p:nvPr/>
          </p:nvSpPr>
          <p:spPr bwMode="auto">
            <a:xfrm>
              <a:off x="1035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6" name="Oval 14"/>
            <p:cNvSpPr>
              <a:spLocks noChangeArrowheads="1"/>
            </p:cNvSpPr>
            <p:nvPr/>
          </p:nvSpPr>
          <p:spPr bwMode="auto">
            <a:xfrm>
              <a:off x="618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7" name="Oval 15"/>
            <p:cNvSpPr>
              <a:spLocks noChangeArrowheads="1"/>
            </p:cNvSpPr>
            <p:nvPr/>
          </p:nvSpPr>
          <p:spPr bwMode="auto">
            <a:xfrm>
              <a:off x="1174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8" name="Oval 16"/>
            <p:cNvSpPr>
              <a:spLocks noChangeArrowheads="1"/>
            </p:cNvSpPr>
            <p:nvPr/>
          </p:nvSpPr>
          <p:spPr bwMode="auto">
            <a:xfrm>
              <a:off x="757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9" name="Oval 17"/>
            <p:cNvSpPr>
              <a:spLocks noChangeArrowheads="1"/>
            </p:cNvSpPr>
            <p:nvPr/>
          </p:nvSpPr>
          <p:spPr bwMode="auto">
            <a:xfrm>
              <a:off x="896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0" name="Oval 18"/>
            <p:cNvSpPr>
              <a:spLocks noChangeArrowheads="1"/>
            </p:cNvSpPr>
            <p:nvPr/>
          </p:nvSpPr>
          <p:spPr bwMode="auto">
            <a:xfrm>
              <a:off x="1035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1" name="Oval 19"/>
            <p:cNvSpPr>
              <a:spLocks noChangeArrowheads="1"/>
            </p:cNvSpPr>
            <p:nvPr/>
          </p:nvSpPr>
          <p:spPr bwMode="auto">
            <a:xfrm>
              <a:off x="618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2" name="Oval 20"/>
            <p:cNvSpPr>
              <a:spLocks noChangeArrowheads="1"/>
            </p:cNvSpPr>
            <p:nvPr/>
          </p:nvSpPr>
          <p:spPr bwMode="auto">
            <a:xfrm>
              <a:off x="1174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3" name="Oval 21"/>
            <p:cNvSpPr>
              <a:spLocks noChangeArrowheads="1"/>
            </p:cNvSpPr>
            <p:nvPr/>
          </p:nvSpPr>
          <p:spPr bwMode="auto">
            <a:xfrm>
              <a:off x="757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4" name="Oval 22"/>
            <p:cNvSpPr>
              <a:spLocks noChangeArrowheads="1"/>
            </p:cNvSpPr>
            <p:nvPr/>
          </p:nvSpPr>
          <p:spPr bwMode="auto">
            <a:xfrm>
              <a:off x="896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5" name="Oval 23"/>
            <p:cNvSpPr>
              <a:spLocks noChangeArrowheads="1"/>
            </p:cNvSpPr>
            <p:nvPr/>
          </p:nvSpPr>
          <p:spPr bwMode="auto">
            <a:xfrm>
              <a:off x="1035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6" name="Oval 24"/>
            <p:cNvSpPr>
              <a:spLocks noChangeArrowheads="1"/>
            </p:cNvSpPr>
            <p:nvPr/>
          </p:nvSpPr>
          <p:spPr bwMode="auto">
            <a:xfrm>
              <a:off x="618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7" name="Oval 25"/>
            <p:cNvSpPr>
              <a:spLocks noChangeArrowheads="1"/>
            </p:cNvSpPr>
            <p:nvPr/>
          </p:nvSpPr>
          <p:spPr bwMode="auto">
            <a:xfrm>
              <a:off x="1174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7416" name="Group 26"/>
          <p:cNvGrpSpPr>
            <a:grpSpLocks/>
          </p:cNvGrpSpPr>
          <p:nvPr/>
        </p:nvGrpSpPr>
        <p:grpSpPr bwMode="auto">
          <a:xfrm>
            <a:off x="468313" y="139700"/>
            <a:ext cx="719137" cy="1296988"/>
            <a:chOff x="68" y="1661"/>
            <a:chExt cx="453" cy="817"/>
          </a:xfrm>
        </p:grpSpPr>
        <p:sp>
          <p:nvSpPr>
            <p:cNvPr id="17430" name="Oval 27"/>
            <p:cNvSpPr>
              <a:spLocks noChangeArrowheads="1"/>
            </p:cNvSpPr>
            <p:nvPr/>
          </p:nvSpPr>
          <p:spPr bwMode="auto">
            <a:xfrm>
              <a:off x="68" y="1661"/>
              <a:ext cx="453" cy="8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431" name="Text Box 28"/>
            <p:cNvSpPr txBox="1">
              <a:spLocks noChangeArrowheads="1"/>
            </p:cNvSpPr>
            <p:nvPr/>
          </p:nvSpPr>
          <p:spPr bwMode="auto">
            <a:xfrm>
              <a:off x="156" y="1797"/>
              <a:ext cx="291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</a:rPr>
                <a:t>Patient</a:t>
              </a:r>
            </a:p>
          </p:txBody>
        </p:sp>
      </p:grpSp>
      <p:sp>
        <p:nvSpPr>
          <p:cNvPr id="17417" name="Line 29"/>
          <p:cNvSpPr>
            <a:spLocks noChangeShapeType="1"/>
          </p:cNvSpPr>
          <p:nvPr/>
        </p:nvSpPr>
        <p:spPr bwMode="auto">
          <a:xfrm>
            <a:off x="2832100" y="1797050"/>
            <a:ext cx="7921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5567363" y="1797050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419" name="Group 31"/>
          <p:cNvGrpSpPr>
            <a:grpSpLocks/>
          </p:cNvGrpSpPr>
          <p:nvPr/>
        </p:nvGrpSpPr>
        <p:grpSpPr bwMode="auto">
          <a:xfrm>
            <a:off x="1322388" y="635000"/>
            <a:ext cx="685800" cy="657225"/>
            <a:chOff x="612" y="2070"/>
            <a:chExt cx="432" cy="414"/>
          </a:xfrm>
        </p:grpSpPr>
        <p:sp>
          <p:nvSpPr>
            <p:cNvPr id="17427" name="Freeform 32"/>
            <p:cNvSpPr>
              <a:spLocks/>
            </p:cNvSpPr>
            <p:nvPr/>
          </p:nvSpPr>
          <p:spPr bwMode="auto">
            <a:xfrm rot="285818">
              <a:off x="612" y="2070"/>
              <a:ext cx="408" cy="408"/>
            </a:xfrm>
            <a:custGeom>
              <a:avLst/>
              <a:gdLst>
                <a:gd name="T0" fmla="*/ 0 w 635"/>
                <a:gd name="T1" fmla="*/ 45 h 530"/>
                <a:gd name="T2" fmla="*/ 206 w 635"/>
                <a:gd name="T3" fmla="*/ 45 h 530"/>
                <a:gd name="T4" fmla="*/ 262 w 635"/>
                <a:gd name="T5" fmla="*/ 314 h 5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5" h="530">
                  <a:moveTo>
                    <a:pt x="0" y="76"/>
                  </a:moveTo>
                  <a:cubicBezTo>
                    <a:pt x="196" y="38"/>
                    <a:pt x="393" y="0"/>
                    <a:pt x="499" y="76"/>
                  </a:cubicBezTo>
                  <a:cubicBezTo>
                    <a:pt x="605" y="152"/>
                    <a:pt x="612" y="454"/>
                    <a:pt x="635" y="5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8" name="Line 33"/>
            <p:cNvSpPr>
              <a:spLocks noChangeShapeType="1"/>
            </p:cNvSpPr>
            <p:nvPr/>
          </p:nvSpPr>
          <p:spPr bwMode="auto">
            <a:xfrm flipV="1">
              <a:off x="999" y="2393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Line 34"/>
            <p:cNvSpPr>
              <a:spLocks noChangeShapeType="1"/>
            </p:cNvSpPr>
            <p:nvPr/>
          </p:nvSpPr>
          <p:spPr bwMode="auto">
            <a:xfrm flipH="1" flipV="1">
              <a:off x="948" y="2387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755650" y="2444750"/>
            <a:ext cx="24320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no or minimal sample prep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latin typeface="Arial Black" panose="020B0A04020102020204" pitchFamily="34" charset="0"/>
              </a:rPr>
              <a:t>(ionex, IMAC, affinity sorbents)</a:t>
            </a:r>
          </a:p>
        </p:txBody>
      </p:sp>
      <p:pic>
        <p:nvPicPr>
          <p:cNvPr id="1742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17850"/>
            <a:ext cx="47307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125" name="Group 37"/>
          <p:cNvGrpSpPr>
            <a:grpSpLocks/>
          </p:cNvGrpSpPr>
          <p:nvPr/>
        </p:nvGrpSpPr>
        <p:grpSpPr bwMode="auto">
          <a:xfrm>
            <a:off x="341360" y="4354651"/>
            <a:ext cx="6122151" cy="1435238"/>
            <a:chOff x="385" y="2659"/>
            <a:chExt cx="3674" cy="1315"/>
          </a:xfrm>
        </p:grpSpPr>
        <p:sp>
          <p:nvSpPr>
            <p:cNvPr id="17425" name="AutoShape 38"/>
            <p:cNvSpPr>
              <a:spLocks noChangeArrowheads="1"/>
            </p:cNvSpPr>
            <p:nvPr/>
          </p:nvSpPr>
          <p:spPr bwMode="auto">
            <a:xfrm>
              <a:off x="385" y="2659"/>
              <a:ext cx="3266" cy="13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26" name="Text Box 39"/>
            <p:cNvSpPr txBox="1">
              <a:spLocks noChangeArrowheads="1"/>
            </p:cNvSpPr>
            <p:nvPr/>
          </p:nvSpPr>
          <p:spPr bwMode="auto">
            <a:xfrm>
              <a:off x="420" y="2768"/>
              <a:ext cx="3639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4"/>
                </a:buBlip>
              </a:pPr>
              <a:r>
                <a:rPr lang="cs-CZ" altLang="cs-CZ" sz="1800"/>
                <a:t>   </a:t>
              </a:r>
              <a:r>
                <a:rPr lang="cs-CZ" altLang="cs-CZ" sz="1600"/>
                <a:t>high number of  factors influencing protein composition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       not related with diagnosed disease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       high profile variability</a:t>
              </a:r>
              <a:endParaRPr lang="cs-CZ" altLang="cs-CZ" sz="8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4"/>
                </a:buBlip>
              </a:pPr>
              <a:r>
                <a:rPr lang="cs-CZ" altLang="cs-CZ" sz="1800"/>
                <a:t>   </a:t>
              </a:r>
              <a:r>
                <a:rPr lang="cs-CZ" altLang="cs-CZ" sz="1600"/>
                <a:t>no strict limits for clear positive/negative disease detection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800"/>
            </a:p>
          </p:txBody>
        </p:sp>
      </p:grpSp>
      <p:sp>
        <p:nvSpPr>
          <p:cNvPr id="89128" name="WordArt 40"/>
          <p:cNvSpPr>
            <a:spLocks noChangeArrowheads="1" noChangeShapeType="1" noTextEdit="1"/>
          </p:cNvSpPr>
          <p:nvPr/>
        </p:nvSpPr>
        <p:spPr bwMode="auto">
          <a:xfrm rot="5400000">
            <a:off x="5577681" y="4512469"/>
            <a:ext cx="1804988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cs-CZ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7424" name="Rectangle 4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611188" y="404813"/>
            <a:ext cx="6048375" cy="3240087"/>
            <a:chOff x="884" y="1253"/>
            <a:chExt cx="3448" cy="1814"/>
          </a:xfrm>
        </p:grpSpPr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884" y="1253"/>
              <a:ext cx="3448" cy="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2676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1536" y="2766"/>
              <a:ext cx="216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/>
                <a:t>J</a:t>
              </a:r>
              <a:r>
                <a:rPr lang="cs-CZ" altLang="cs-CZ" sz="1200" i="1"/>
                <a:t>. </a:t>
              </a:r>
              <a:r>
                <a:rPr lang="en-US" altLang="cs-CZ" sz="1200" i="1"/>
                <a:t>LaBa</a:t>
              </a:r>
              <a:r>
                <a:rPr lang="cs-CZ" altLang="cs-CZ" sz="1200" i="1"/>
                <a:t>er et al., </a:t>
              </a:r>
              <a:r>
                <a:rPr lang="en-US" altLang="cs-CZ" sz="1200" i="1"/>
                <a:t>J. </a:t>
              </a:r>
              <a:r>
                <a:rPr lang="cs-CZ" altLang="cs-CZ" sz="1200" i="1"/>
                <a:t>Proteom</a:t>
              </a:r>
              <a:r>
                <a:rPr lang="en-US" altLang="cs-CZ" sz="1200" i="1"/>
                <a:t>e Res., </a:t>
              </a:r>
              <a:r>
                <a:rPr lang="en-US" altLang="cs-CZ" sz="1200" b="1" i="1"/>
                <a:t>4 </a:t>
              </a:r>
              <a:r>
                <a:rPr lang="en-US" altLang="cs-CZ" sz="1200" i="1"/>
                <a:t>(4)</a:t>
              </a:r>
              <a:r>
                <a:rPr lang="cs-CZ" altLang="cs-CZ" sz="1200" i="1"/>
                <a:t> </a:t>
              </a:r>
              <a:r>
                <a:rPr lang="en-US" altLang="cs-CZ" sz="1200" i="1"/>
                <a:t>1053-1059 (</a:t>
              </a:r>
              <a:r>
                <a:rPr lang="cs-CZ" altLang="cs-CZ" sz="1200"/>
                <a:t>200</a:t>
              </a:r>
              <a:r>
                <a:rPr lang="en-US" altLang="cs-CZ" sz="1200"/>
                <a:t>5).</a:t>
              </a:r>
              <a:endParaRPr lang="cs-CZ" altLang="cs-CZ" sz="1200"/>
            </a:p>
          </p:txBody>
        </p:sp>
      </p:grpSp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2051050" y="3429000"/>
            <a:ext cx="6913563" cy="3313113"/>
            <a:chOff x="1292" y="2160"/>
            <a:chExt cx="4355" cy="2087"/>
          </a:xfrm>
        </p:grpSpPr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1292" y="2160"/>
              <a:ext cx="4355" cy="20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432"/>
              <a:ext cx="3895" cy="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300" y="4020"/>
              <a:ext cx="21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 dirty="0"/>
                <a:t>M</a:t>
              </a:r>
              <a:r>
                <a:rPr lang="cs-CZ" altLang="cs-CZ" sz="1200" i="1" dirty="0"/>
                <a:t>. </a:t>
              </a:r>
              <a:r>
                <a:rPr lang="en-US" altLang="cs-CZ" sz="1200" i="1" dirty="0"/>
                <a:t>Ehmann</a:t>
              </a:r>
              <a:r>
                <a:rPr lang="cs-CZ" altLang="cs-CZ" sz="1200" i="1" dirty="0"/>
                <a:t> et al., </a:t>
              </a:r>
              <a:r>
                <a:rPr lang="en-US" altLang="cs-CZ" sz="1200" i="1" dirty="0"/>
                <a:t>Pancreas, </a:t>
              </a:r>
              <a:r>
                <a:rPr lang="en-US" altLang="cs-CZ" sz="1200" b="1" i="1" dirty="0"/>
                <a:t>34 </a:t>
              </a:r>
              <a:r>
                <a:rPr lang="en-US" altLang="cs-CZ" sz="1200" i="1" dirty="0"/>
                <a:t>(2)</a:t>
              </a:r>
              <a:r>
                <a:rPr lang="cs-CZ" altLang="cs-CZ" sz="1200" i="1" dirty="0"/>
                <a:t> </a:t>
              </a:r>
              <a:r>
                <a:rPr lang="en-US" altLang="cs-CZ" sz="1200" i="1" dirty="0"/>
                <a:t>205-214 (</a:t>
              </a:r>
              <a:r>
                <a:rPr lang="cs-CZ" altLang="cs-CZ" sz="1200" dirty="0"/>
                <a:t>200</a:t>
              </a:r>
              <a:r>
                <a:rPr lang="en-US" altLang="cs-CZ" sz="1200" dirty="0"/>
                <a:t>7).</a:t>
              </a:r>
              <a:endParaRPr lang="cs-CZ" altLang="cs-CZ" sz="1200" dirty="0"/>
            </a:p>
          </p:txBody>
        </p:sp>
      </p:grp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4024313" y="4868863"/>
            <a:ext cx="3427412" cy="901700"/>
            <a:chOff x="2535" y="3067"/>
            <a:chExt cx="2159" cy="568"/>
          </a:xfrm>
        </p:grpSpPr>
        <p:sp>
          <p:nvSpPr>
            <p:cNvPr id="19462" name="Oval 14"/>
            <p:cNvSpPr>
              <a:spLocks noChangeArrowheads="1"/>
            </p:cNvSpPr>
            <p:nvPr/>
          </p:nvSpPr>
          <p:spPr bwMode="auto">
            <a:xfrm>
              <a:off x="2535" y="3067"/>
              <a:ext cx="499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9463" name="Oval 15"/>
            <p:cNvSpPr>
              <a:spLocks noChangeArrowheads="1"/>
            </p:cNvSpPr>
            <p:nvPr/>
          </p:nvSpPr>
          <p:spPr bwMode="auto">
            <a:xfrm>
              <a:off x="4195" y="3363"/>
              <a:ext cx="499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80"/>
          <p:cNvSpPr txBox="1">
            <a:spLocks noChangeArrowheads="1"/>
          </p:cNvSpPr>
          <p:nvPr/>
        </p:nvSpPr>
        <p:spPr bwMode="auto">
          <a:xfrm>
            <a:off x="1366852" y="641922"/>
            <a:ext cx="59784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MS-based approaches for biomarker searching</a:t>
            </a:r>
          </a:p>
        </p:txBody>
      </p:sp>
      <p:grpSp>
        <p:nvGrpSpPr>
          <p:cNvPr id="18435" name="Group 1102"/>
          <p:cNvGrpSpPr>
            <a:grpSpLocks/>
          </p:cNvGrpSpPr>
          <p:nvPr/>
        </p:nvGrpSpPr>
        <p:grpSpPr bwMode="auto">
          <a:xfrm>
            <a:off x="1295400" y="2019300"/>
            <a:ext cx="1752600" cy="841375"/>
            <a:chOff x="752" y="1120"/>
            <a:chExt cx="1104" cy="530"/>
          </a:xfrm>
        </p:grpSpPr>
        <p:sp>
          <p:nvSpPr>
            <p:cNvPr id="18457" name="AutoShape 1084"/>
            <p:cNvSpPr>
              <a:spLocks noChangeArrowheads="1"/>
            </p:cNvSpPr>
            <p:nvPr/>
          </p:nvSpPr>
          <p:spPr bwMode="auto">
            <a:xfrm>
              <a:off x="752" y="112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8" name="Text Box 1085"/>
            <p:cNvSpPr txBox="1">
              <a:spLocks noChangeArrowheads="1"/>
            </p:cNvSpPr>
            <p:nvPr/>
          </p:nvSpPr>
          <p:spPr bwMode="auto">
            <a:xfrm>
              <a:off x="778" y="1276"/>
              <a:ext cx="10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Pattern profiling</a:t>
              </a:r>
            </a:p>
          </p:txBody>
        </p:sp>
      </p:grpSp>
      <p:sp>
        <p:nvSpPr>
          <p:cNvPr id="18436" name="Text Box 1103"/>
          <p:cNvSpPr txBox="1">
            <a:spLocks noChangeArrowheads="1"/>
          </p:cNvSpPr>
          <p:nvPr/>
        </p:nvSpPr>
        <p:spPr bwMode="auto">
          <a:xfrm>
            <a:off x="1036634" y="1309688"/>
            <a:ext cx="2430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direct MS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(MALDI MS, SELDI MS)</a:t>
            </a:r>
          </a:p>
        </p:txBody>
      </p:sp>
      <p:sp>
        <p:nvSpPr>
          <p:cNvPr id="18437" name="Text Box 1104"/>
          <p:cNvSpPr txBox="1">
            <a:spLocks noChangeArrowheads="1"/>
          </p:cNvSpPr>
          <p:nvPr/>
        </p:nvSpPr>
        <p:spPr bwMode="auto">
          <a:xfrm>
            <a:off x="304800" y="2908300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comparison of peptide (protein) profile of sample „healthy“ vs. patient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(bez identifikace, statistická analýza)</a:t>
            </a:r>
          </a:p>
        </p:txBody>
      </p:sp>
      <p:grpSp>
        <p:nvGrpSpPr>
          <p:cNvPr id="31827" name="Group 1107"/>
          <p:cNvGrpSpPr>
            <a:grpSpLocks/>
          </p:cNvGrpSpPr>
          <p:nvPr/>
        </p:nvGrpSpPr>
        <p:grpSpPr bwMode="auto">
          <a:xfrm>
            <a:off x="972328" y="4067175"/>
            <a:ext cx="2500313" cy="1466850"/>
            <a:chOff x="480" y="2784"/>
            <a:chExt cx="1575" cy="924"/>
          </a:xfrm>
        </p:grpSpPr>
        <p:sp>
          <p:nvSpPr>
            <p:cNvPr id="18455" name="AutoShape 1105"/>
            <p:cNvSpPr>
              <a:spLocks noChangeArrowheads="1"/>
            </p:cNvSpPr>
            <p:nvPr/>
          </p:nvSpPr>
          <p:spPr bwMode="auto">
            <a:xfrm>
              <a:off x="1152" y="2784"/>
              <a:ext cx="336" cy="624"/>
            </a:xfrm>
            <a:prstGeom prst="downArrow">
              <a:avLst>
                <a:gd name="adj1" fmla="val 50000"/>
                <a:gd name="adj2" fmla="val 4642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6" name="Text Box 1106"/>
            <p:cNvSpPr txBox="1">
              <a:spLocks noChangeArrowheads="1"/>
            </p:cNvSpPr>
            <p:nvPr/>
          </p:nvSpPr>
          <p:spPr bwMode="auto">
            <a:xfrm>
              <a:off x="480" y="3456"/>
              <a:ext cx="15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chemeClr val="folHlink"/>
                  </a:solidFill>
                </a:rPr>
                <a:t>early disease detection</a:t>
              </a:r>
            </a:p>
          </p:txBody>
        </p:sp>
      </p:grpSp>
      <p:sp>
        <p:nvSpPr>
          <p:cNvPr id="18439" name="Text Box 1108"/>
          <p:cNvSpPr txBox="1">
            <a:spLocks noChangeArrowheads="1"/>
          </p:cNvSpPr>
          <p:nvPr/>
        </p:nvSpPr>
        <p:spPr bwMode="auto">
          <a:xfrm>
            <a:off x="5340810" y="1295400"/>
            <a:ext cx="2662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biomarker identification</a:t>
            </a:r>
          </a:p>
        </p:txBody>
      </p:sp>
      <p:sp>
        <p:nvSpPr>
          <p:cNvPr id="18440" name="AutoShape 1110"/>
          <p:cNvSpPr>
            <a:spLocks noChangeArrowheads="1"/>
          </p:cNvSpPr>
          <p:nvPr/>
        </p:nvSpPr>
        <p:spPr bwMode="auto">
          <a:xfrm>
            <a:off x="5791200" y="1844824"/>
            <a:ext cx="1752600" cy="8413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8441" name="Text Box 1111"/>
          <p:cNvSpPr txBox="1">
            <a:spLocks noChangeArrowheads="1"/>
          </p:cNvSpPr>
          <p:nvPr/>
        </p:nvSpPr>
        <p:spPr bwMode="auto">
          <a:xfrm>
            <a:off x="6089520" y="2000399"/>
            <a:ext cx="1143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</a:rPr>
              <a:t>Separation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</a:rPr>
              <a:t>GE. LC</a:t>
            </a:r>
          </a:p>
        </p:txBody>
      </p:sp>
      <p:sp>
        <p:nvSpPr>
          <p:cNvPr id="18442" name="Text Box 1112"/>
          <p:cNvSpPr txBox="1">
            <a:spLocks noChangeArrowheads="1"/>
          </p:cNvSpPr>
          <p:nvPr/>
        </p:nvSpPr>
        <p:spPr bwMode="auto">
          <a:xfrm>
            <a:off x="4667217" y="2896523"/>
            <a:ext cx="388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comparison of protein (peptide) content of  sample „healthy“ vs patient</a:t>
            </a:r>
          </a:p>
        </p:txBody>
      </p:sp>
      <p:grpSp>
        <p:nvGrpSpPr>
          <p:cNvPr id="18443" name="Group 1123"/>
          <p:cNvGrpSpPr>
            <a:grpSpLocks/>
          </p:cNvGrpSpPr>
          <p:nvPr/>
        </p:nvGrpSpPr>
        <p:grpSpPr bwMode="auto">
          <a:xfrm>
            <a:off x="5795964" y="3615720"/>
            <a:ext cx="1752600" cy="841375"/>
            <a:chOff x="3648" y="2400"/>
            <a:chExt cx="1104" cy="530"/>
          </a:xfrm>
        </p:grpSpPr>
        <p:sp>
          <p:nvSpPr>
            <p:cNvPr id="18453" name="AutoShape 1113"/>
            <p:cNvSpPr>
              <a:spLocks noChangeArrowheads="1"/>
            </p:cNvSpPr>
            <p:nvPr/>
          </p:nvSpPr>
          <p:spPr bwMode="auto">
            <a:xfrm>
              <a:off x="3648" y="240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4" name="Text Box 1114"/>
            <p:cNvSpPr txBox="1">
              <a:spLocks noChangeArrowheads="1"/>
            </p:cNvSpPr>
            <p:nvPr/>
          </p:nvSpPr>
          <p:spPr bwMode="auto">
            <a:xfrm>
              <a:off x="3928" y="2490"/>
              <a:ext cx="5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  <a:r>
                <a:rPr lang="en-US" altLang="cs-CZ" sz="1600" b="1">
                  <a:solidFill>
                    <a:srgbClr val="000000"/>
                  </a:solidFill>
                </a:rPr>
                <a:t>/</a:t>
              </a: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</p:txBody>
        </p:sp>
      </p:grpSp>
      <p:sp>
        <p:nvSpPr>
          <p:cNvPr id="18444" name="Text Box 1115"/>
          <p:cNvSpPr txBox="1">
            <a:spLocks noChangeArrowheads="1"/>
          </p:cNvSpPr>
          <p:nvPr/>
        </p:nvSpPr>
        <p:spPr bwMode="auto">
          <a:xfrm>
            <a:off x="4667217" y="4492842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identification of differentialy regulated proteins</a:t>
            </a:r>
          </a:p>
        </p:txBody>
      </p: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4829175" y="5140474"/>
            <a:ext cx="3775075" cy="1390650"/>
            <a:chOff x="4829379" y="5273675"/>
            <a:chExt cx="3775069" cy="1390666"/>
          </a:xfrm>
        </p:grpSpPr>
        <p:sp>
          <p:nvSpPr>
            <p:cNvPr id="18450" name="AutoShape 1116"/>
            <p:cNvSpPr>
              <a:spLocks noChangeArrowheads="1"/>
            </p:cNvSpPr>
            <p:nvPr/>
          </p:nvSpPr>
          <p:spPr bwMode="auto">
            <a:xfrm>
              <a:off x="5237367" y="5805264"/>
              <a:ext cx="2959094" cy="8413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1" name="Text Box 1117"/>
            <p:cNvSpPr txBox="1">
              <a:spLocks noChangeArrowheads="1"/>
            </p:cNvSpPr>
            <p:nvPr/>
          </p:nvSpPr>
          <p:spPr bwMode="auto">
            <a:xfrm>
              <a:off x="4829379" y="5834078"/>
              <a:ext cx="3775069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specific antibody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Immunodetection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SRM, SWATH</a:t>
              </a:r>
              <a:r>
                <a:rPr lang="en-US" altLang="cs-CZ" sz="1600">
                  <a:solidFill>
                    <a:srgbClr val="000000"/>
                  </a:solidFill>
                </a:rPr>
                <a:t>/</a:t>
              </a:r>
              <a:r>
                <a:rPr lang="cs-CZ" altLang="cs-CZ" sz="1600">
                  <a:solidFill>
                    <a:srgbClr val="000000"/>
                  </a:solidFill>
                </a:rPr>
                <a:t>Protein arrays</a:t>
              </a:r>
            </a:p>
          </p:txBody>
        </p:sp>
        <p:sp>
          <p:nvSpPr>
            <p:cNvPr id="18452" name="AutoShape 1118"/>
            <p:cNvSpPr>
              <a:spLocks noChangeArrowheads="1"/>
            </p:cNvSpPr>
            <p:nvPr/>
          </p:nvSpPr>
          <p:spPr bwMode="auto">
            <a:xfrm>
              <a:off x="6477007" y="5273675"/>
              <a:ext cx="381000" cy="431800"/>
            </a:xfrm>
            <a:prstGeom prst="downArrow">
              <a:avLst>
                <a:gd name="adj1" fmla="val 50000"/>
                <a:gd name="adj2" fmla="val 28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31841" name="Text Box 1121"/>
          <p:cNvSpPr txBox="1">
            <a:spLocks noChangeArrowheads="1"/>
          </p:cNvSpPr>
          <p:nvPr/>
        </p:nvSpPr>
        <p:spPr bwMode="auto">
          <a:xfrm>
            <a:off x="1366852" y="5768625"/>
            <a:ext cx="3058081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biomarker specifity!!!</a:t>
            </a:r>
          </a:p>
        </p:txBody>
      </p:sp>
      <p:sp>
        <p:nvSpPr>
          <p:cNvPr id="31845" name="Line 1125"/>
          <p:cNvSpPr>
            <a:spLocks noChangeShapeType="1"/>
          </p:cNvSpPr>
          <p:nvPr/>
        </p:nvSpPr>
        <p:spPr bwMode="auto">
          <a:xfrm flipV="1">
            <a:off x="323850" y="1628775"/>
            <a:ext cx="4032250" cy="3671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46" name="Line 1126"/>
          <p:cNvSpPr>
            <a:spLocks noChangeShapeType="1"/>
          </p:cNvSpPr>
          <p:nvPr/>
        </p:nvSpPr>
        <p:spPr bwMode="auto">
          <a:xfrm rot="16200000" flipV="1">
            <a:off x="359569" y="1664494"/>
            <a:ext cx="4032250" cy="3671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Rectangle 112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1" grpId="0" animBg="1" autoUpdateAnimBg="0"/>
      <p:bldP spid="31845" grpId="0" animBg="1"/>
      <p:bldP spid="318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331640" y="24502"/>
            <a:ext cx="6151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N-Glycan profiling of lung adenocarcinoma in patients</a:t>
            </a:r>
            <a:endParaRPr lang="cs-CZ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 at different</a:t>
            </a:r>
            <a:r>
              <a:rPr lang="cs-CZ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stages of disease</a:t>
            </a:r>
            <a:endParaRPr lang="cs-CZ" sz="2000" b="1" dirty="0">
              <a:latin typeface="+mj-lt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583040" y="5113304"/>
            <a:ext cx="2970374" cy="918569"/>
            <a:chOff x="5743901" y="5444988"/>
            <a:chExt cx="2970374" cy="918569"/>
          </a:xfrm>
        </p:grpSpPr>
        <p:sp>
          <p:nvSpPr>
            <p:cNvPr id="6" name="Obdélník 5"/>
            <p:cNvSpPr/>
            <p:nvPr/>
          </p:nvSpPr>
          <p:spPr bwMode="auto">
            <a:xfrm>
              <a:off x="5743901" y="5444988"/>
              <a:ext cx="2962081" cy="918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64" name="Group 1471"/>
            <p:cNvGrpSpPr/>
            <p:nvPr/>
          </p:nvGrpSpPr>
          <p:grpSpPr>
            <a:xfrm>
              <a:off x="5877919" y="5984062"/>
              <a:ext cx="2376264" cy="290393"/>
              <a:chOff x="6444208" y="5589240"/>
              <a:chExt cx="2376264" cy="290393"/>
            </a:xfrm>
          </p:grpSpPr>
          <p:sp>
            <p:nvSpPr>
              <p:cNvPr id="1465" name="Text Box 6"/>
              <p:cNvSpPr txBox="1">
                <a:spLocks noChangeArrowheads="1"/>
              </p:cNvSpPr>
              <p:nvPr/>
            </p:nvSpPr>
            <p:spPr bwMode="auto">
              <a:xfrm>
                <a:off x="7624266" y="5589240"/>
                <a:ext cx="74090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>
                    <a:latin typeface="Times New Roman" pitchFamily="18" charset="0"/>
                  </a:rPr>
                  <a:t>GlcNAc</a:t>
                </a:r>
                <a:r>
                  <a:rPr lang="en-US" altLang="en-US" sz="1200" dirty="0">
                    <a:latin typeface="Times New Roman" pitchFamily="18" charset="0"/>
                  </a:rPr>
                  <a:t>;</a:t>
                </a:r>
              </a:p>
            </p:txBody>
          </p:sp>
          <p:sp>
            <p:nvSpPr>
              <p:cNvPr id="1466" name="Rectangle 7"/>
              <p:cNvSpPr>
                <a:spLocks noChangeAspect="1" noChangeArrowheads="1"/>
              </p:cNvSpPr>
              <p:nvPr/>
            </p:nvSpPr>
            <p:spPr bwMode="auto">
              <a:xfrm>
                <a:off x="7532612" y="5661248"/>
                <a:ext cx="135732" cy="115728"/>
              </a:xfrm>
              <a:prstGeom prst="rect">
                <a:avLst/>
              </a:prstGeom>
              <a:solidFill>
                <a:srgbClr val="0070C0"/>
              </a:solidFill>
              <a:ln w="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" name="Oval 8"/>
              <p:cNvSpPr>
                <a:spLocks noChangeAspect="1" noChangeArrowheads="1"/>
              </p:cNvSpPr>
              <p:nvPr/>
            </p:nvSpPr>
            <p:spPr bwMode="auto">
              <a:xfrm>
                <a:off x="6444208" y="5657628"/>
                <a:ext cx="140018" cy="132875"/>
              </a:xfrm>
              <a:prstGeom prst="ellipse">
                <a:avLst/>
              </a:prstGeom>
              <a:solidFill>
                <a:srgbClr val="33CC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8" name="AutoShape 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16416" y="5648102"/>
                <a:ext cx="151448" cy="14144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9" name="Text Box 10"/>
              <p:cNvSpPr txBox="1">
                <a:spLocks noChangeArrowheads="1"/>
              </p:cNvSpPr>
              <p:nvPr/>
            </p:nvSpPr>
            <p:spPr bwMode="auto">
              <a:xfrm>
                <a:off x="8407722" y="5602635"/>
                <a:ext cx="41275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>
                    <a:latin typeface="Times New Roman" pitchFamily="18" charset="0"/>
                  </a:rPr>
                  <a:t>Fuc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70" name="Oval 14"/>
              <p:cNvSpPr>
                <a:spLocks noChangeAspect="1" noChangeArrowheads="1"/>
              </p:cNvSpPr>
              <p:nvPr/>
            </p:nvSpPr>
            <p:spPr bwMode="auto">
              <a:xfrm>
                <a:off x="7024270" y="5657628"/>
                <a:ext cx="140018" cy="13287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71" name="Text Box 15"/>
              <p:cNvSpPr txBox="1">
                <a:spLocks noChangeArrowheads="1"/>
              </p:cNvSpPr>
              <p:nvPr/>
            </p:nvSpPr>
            <p:spPr bwMode="auto">
              <a:xfrm>
                <a:off x="7092280" y="5602634"/>
                <a:ext cx="48923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>
                    <a:latin typeface="Times New Roman" pitchFamily="18" charset="0"/>
                  </a:rPr>
                  <a:t> Gal;</a:t>
                </a:r>
              </a:p>
            </p:txBody>
          </p:sp>
          <p:sp>
            <p:nvSpPr>
              <p:cNvPr id="1472" name="Text Box 19"/>
              <p:cNvSpPr txBox="1">
                <a:spLocks noChangeArrowheads="1"/>
              </p:cNvSpPr>
              <p:nvPr/>
            </p:nvSpPr>
            <p:spPr bwMode="auto">
              <a:xfrm>
                <a:off x="6516216" y="5602634"/>
                <a:ext cx="51007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>
                    <a:latin typeface="Times New Roman" pitchFamily="18" charset="0"/>
                  </a:rPr>
                  <a:t>Man;</a:t>
                </a:r>
              </a:p>
            </p:txBody>
          </p:sp>
        </p:grpSp>
        <p:sp>
          <p:nvSpPr>
            <p:cNvPr id="1473" name="Obdélník 1472"/>
            <p:cNvSpPr/>
            <p:nvPr/>
          </p:nvSpPr>
          <p:spPr>
            <a:xfrm>
              <a:off x="5763667" y="5501522"/>
              <a:ext cx="2950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200" dirty="0">
                  <a:solidFill>
                    <a:schemeClr val="tx2"/>
                  </a:solidFill>
                </a:rPr>
                <a:t>MALDI-TOF-MS  spectra of N-</a:t>
              </a:r>
              <a:r>
                <a:rPr lang="en-US" altLang="en-US" sz="1200" dirty="0" err="1">
                  <a:solidFill>
                    <a:schemeClr val="tx2"/>
                  </a:solidFill>
                </a:rPr>
                <a:t>glycans</a:t>
              </a:r>
              <a:r>
                <a:rPr lang="en-US" altLang="en-US" sz="1200" dirty="0">
                  <a:solidFill>
                    <a:schemeClr val="tx2"/>
                  </a:solidFill>
                </a:rPr>
                <a:t> after </a:t>
              </a:r>
              <a:r>
                <a:rPr lang="en-US" altLang="en-US" sz="1200" dirty="0" err="1">
                  <a:solidFill>
                    <a:schemeClr val="tx2"/>
                  </a:solidFill>
                </a:rPr>
                <a:t>desialylation</a:t>
              </a:r>
              <a:endParaRPr lang="cs-CZ" sz="1200" dirty="0"/>
            </a:p>
          </p:txBody>
        </p:sp>
      </p:grpSp>
      <p:pic>
        <p:nvPicPr>
          <p:cNvPr id="1475" name="Obrázek 1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87" y="710110"/>
            <a:ext cx="893131" cy="103277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160229" y="6267496"/>
            <a:ext cx="383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Lattová</a:t>
            </a:r>
            <a:r>
              <a:rPr lang="cs-CZ" sz="1200" i="1" dirty="0">
                <a:solidFill>
                  <a:srgbClr val="000000"/>
                </a:solidFill>
                <a:ea typeface="Times New Roman" panose="02020603050405020304" pitchFamily="18" charset="0"/>
              </a:rPr>
              <a:t> E. et al., </a:t>
            </a:r>
            <a:r>
              <a:rPr lang="en-US" sz="1200" i="1" dirty="0">
                <a:ea typeface="Times New Roman" panose="02020603050405020304" pitchFamily="18" charset="0"/>
              </a:rPr>
              <a:t>Modern Pathology (2020) 33:1146–1156</a:t>
            </a:r>
          </a:p>
        </p:txBody>
      </p:sp>
      <p:sp>
        <p:nvSpPr>
          <p:cNvPr id="1474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D28413-14BD-4BD1-867B-85BBBA924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65" y="732388"/>
            <a:ext cx="4790638" cy="5950870"/>
          </a:xfrm>
          <a:prstGeom prst="rect">
            <a:avLst/>
          </a:prstGeom>
        </p:spPr>
      </p:pic>
      <p:sp>
        <p:nvSpPr>
          <p:cNvPr id="1478" name="TextovéPole 1477">
            <a:extLst>
              <a:ext uri="{FF2B5EF4-FFF2-40B4-BE49-F238E27FC236}">
                <a16:creationId xmlns:a16="http://schemas.microsoft.com/office/drawing/2014/main" id="{5B0EA07A-266D-43FB-88F5-11CBF7C112D9}"/>
              </a:ext>
            </a:extLst>
          </p:cNvPr>
          <p:cNvSpPr txBox="1"/>
          <p:nvPr/>
        </p:nvSpPr>
        <p:spPr>
          <a:xfrm>
            <a:off x="5436333" y="2529500"/>
            <a:ext cx="287422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Detail of MALDI-MS spectra (m/z range of 2650-4150):</a:t>
            </a:r>
          </a:p>
          <a:p>
            <a:r>
              <a:rPr lang="cs-CZ" sz="600">
                <a:solidFill>
                  <a:srgbClr val="000000"/>
                </a:solidFill>
              </a:rPr>
              <a:t> </a:t>
            </a:r>
            <a:endParaRPr lang="cs-CZ" sz="600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) P1 (stage IB/grade1)</a:t>
            </a:r>
          </a:p>
          <a:p>
            <a:r>
              <a:rPr lang="cs-CZ"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cs-CZ"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) P7 (stage IIA/grade4)</a:t>
            </a:r>
          </a:p>
          <a:p>
            <a:r>
              <a:rPr lang="cs-CZ"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cs-CZ"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) P13 (stage IIIA/grade2)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314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s-media-cache-ak0.pinimg.com/736x/79/f8/39/79f8397406fc725e32e659addc624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1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4825" y="782638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/>
              <a:t>R</a:t>
            </a:r>
            <a:r>
              <a:rPr lang="cs-CZ" altLang="cs-CZ" sz="2000" b="1"/>
              <a:t>elative quantification</a:t>
            </a:r>
            <a:r>
              <a:rPr lang="en-US" altLang="cs-CZ" sz="2000" b="1"/>
              <a:t> </a:t>
            </a:r>
            <a:r>
              <a:rPr lang="cs-CZ" altLang="cs-CZ" sz="2000" b="1"/>
              <a:t>by MS</a:t>
            </a:r>
            <a:endParaRPr lang="en-US" altLang="cs-CZ" sz="2000" i="1"/>
          </a:p>
        </p:txBody>
      </p:sp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1320800" y="2276475"/>
            <a:ext cx="1944688" cy="1368425"/>
            <a:chOff x="2653" y="2931"/>
            <a:chExt cx="1497" cy="953"/>
          </a:xfrm>
        </p:grpSpPr>
        <p:sp>
          <p:nvSpPr>
            <p:cNvPr id="21542" name="Rectangle 15"/>
            <p:cNvSpPr>
              <a:spLocks noChangeArrowheads="1"/>
            </p:cNvSpPr>
            <p:nvPr/>
          </p:nvSpPr>
          <p:spPr bwMode="auto">
            <a:xfrm>
              <a:off x="2653" y="2931"/>
              <a:ext cx="1497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43" name="Freeform 16"/>
            <p:cNvSpPr>
              <a:spLocks/>
            </p:cNvSpPr>
            <p:nvPr/>
          </p:nvSpPr>
          <p:spPr bwMode="auto">
            <a:xfrm>
              <a:off x="2700" y="3480"/>
              <a:ext cx="1359" cy="347"/>
            </a:xfrm>
            <a:custGeom>
              <a:avLst/>
              <a:gdLst>
                <a:gd name="T0" fmla="*/ 20 w 6796"/>
                <a:gd name="T1" fmla="*/ 61 h 1735"/>
                <a:gd name="T2" fmla="*/ 24 w 6796"/>
                <a:gd name="T3" fmla="*/ 59 h 1735"/>
                <a:gd name="T4" fmla="*/ 28 w 6796"/>
                <a:gd name="T5" fmla="*/ 61 h 1735"/>
                <a:gd name="T6" fmla="*/ 32 w 6796"/>
                <a:gd name="T7" fmla="*/ 58 h 1735"/>
                <a:gd name="T8" fmla="*/ 36 w 6796"/>
                <a:gd name="T9" fmla="*/ 61 h 1735"/>
                <a:gd name="T10" fmla="*/ 40 w 6796"/>
                <a:gd name="T11" fmla="*/ 58 h 1735"/>
                <a:gd name="T12" fmla="*/ 44 w 6796"/>
                <a:gd name="T13" fmla="*/ 58 h 1735"/>
                <a:gd name="T14" fmla="*/ 48 w 6796"/>
                <a:gd name="T15" fmla="*/ 60 h 1735"/>
                <a:gd name="T16" fmla="*/ 52 w 6796"/>
                <a:gd name="T17" fmla="*/ 55 h 1735"/>
                <a:gd name="T18" fmla="*/ 56 w 6796"/>
                <a:gd name="T19" fmla="*/ 59 h 1735"/>
                <a:gd name="T20" fmla="*/ 60 w 6796"/>
                <a:gd name="T21" fmla="*/ 58 h 1735"/>
                <a:gd name="T22" fmla="*/ 64 w 6796"/>
                <a:gd name="T23" fmla="*/ 61 h 1735"/>
                <a:gd name="T24" fmla="*/ 68 w 6796"/>
                <a:gd name="T25" fmla="*/ 55 h 1735"/>
                <a:gd name="T26" fmla="*/ 72 w 6796"/>
                <a:gd name="T27" fmla="*/ 58 h 1735"/>
                <a:gd name="T28" fmla="*/ 76 w 6796"/>
                <a:gd name="T29" fmla="*/ 59 h 1735"/>
                <a:gd name="T30" fmla="*/ 80 w 6796"/>
                <a:gd name="T31" fmla="*/ 58 h 1735"/>
                <a:gd name="T32" fmla="*/ 84 w 6796"/>
                <a:gd name="T33" fmla="*/ 59 h 1735"/>
                <a:gd name="T34" fmla="*/ 88 w 6796"/>
                <a:gd name="T35" fmla="*/ 56 h 1735"/>
                <a:gd name="T36" fmla="*/ 92 w 6796"/>
                <a:gd name="T37" fmla="*/ 61 h 1735"/>
                <a:gd name="T38" fmla="*/ 96 w 6796"/>
                <a:gd name="T39" fmla="*/ 55 h 1735"/>
                <a:gd name="T40" fmla="*/ 100 w 6796"/>
                <a:gd name="T41" fmla="*/ 59 h 1735"/>
                <a:gd name="T42" fmla="*/ 104 w 6796"/>
                <a:gd name="T43" fmla="*/ 57 h 1735"/>
                <a:gd name="T44" fmla="*/ 108 w 6796"/>
                <a:gd name="T45" fmla="*/ 58 h 1735"/>
                <a:gd name="T46" fmla="*/ 112 w 6796"/>
                <a:gd name="T47" fmla="*/ 57 h 1735"/>
                <a:gd name="T48" fmla="*/ 116 w 6796"/>
                <a:gd name="T49" fmla="*/ 57 h 1735"/>
                <a:gd name="T50" fmla="*/ 120 w 6796"/>
                <a:gd name="T51" fmla="*/ 57 h 1735"/>
                <a:gd name="T52" fmla="*/ 124 w 6796"/>
                <a:gd name="T53" fmla="*/ 58 h 1735"/>
                <a:gd name="T54" fmla="*/ 128 w 6796"/>
                <a:gd name="T55" fmla="*/ 59 h 1735"/>
                <a:gd name="T56" fmla="*/ 132 w 6796"/>
                <a:gd name="T57" fmla="*/ 58 h 1735"/>
                <a:gd name="T58" fmla="*/ 136 w 6796"/>
                <a:gd name="T59" fmla="*/ 57 h 1735"/>
                <a:gd name="T60" fmla="*/ 140 w 6796"/>
                <a:gd name="T61" fmla="*/ 59 h 1735"/>
                <a:gd name="T62" fmla="*/ 144 w 6796"/>
                <a:gd name="T63" fmla="*/ 60 h 1735"/>
                <a:gd name="T64" fmla="*/ 148 w 6796"/>
                <a:gd name="T65" fmla="*/ 58 h 1735"/>
                <a:gd name="T66" fmla="*/ 152 w 6796"/>
                <a:gd name="T67" fmla="*/ 57 h 1735"/>
                <a:gd name="T68" fmla="*/ 156 w 6796"/>
                <a:gd name="T69" fmla="*/ 58 h 1735"/>
                <a:gd name="T70" fmla="*/ 160 w 6796"/>
                <a:gd name="T71" fmla="*/ 58 h 1735"/>
                <a:gd name="T72" fmla="*/ 164 w 6796"/>
                <a:gd name="T73" fmla="*/ 58 h 1735"/>
                <a:gd name="T74" fmla="*/ 168 w 6796"/>
                <a:gd name="T75" fmla="*/ 38 h 1735"/>
                <a:gd name="T76" fmla="*/ 173 w 6796"/>
                <a:gd name="T77" fmla="*/ 52 h 1735"/>
                <a:gd name="T78" fmla="*/ 177 w 6796"/>
                <a:gd name="T79" fmla="*/ 58 h 1735"/>
                <a:gd name="T80" fmla="*/ 181 w 6796"/>
                <a:gd name="T81" fmla="*/ 57 h 1735"/>
                <a:gd name="T82" fmla="*/ 185 w 6796"/>
                <a:gd name="T83" fmla="*/ 56 h 1735"/>
                <a:gd name="T84" fmla="*/ 189 w 6796"/>
                <a:gd name="T85" fmla="*/ 52 h 1735"/>
                <a:gd name="T86" fmla="*/ 193 w 6796"/>
                <a:gd name="T87" fmla="*/ 56 h 1735"/>
                <a:gd name="T88" fmla="*/ 197 w 6796"/>
                <a:gd name="T89" fmla="*/ 59 h 1735"/>
                <a:gd name="T90" fmla="*/ 201 w 6796"/>
                <a:gd name="T91" fmla="*/ 60 h 1735"/>
                <a:gd name="T92" fmla="*/ 205 w 6796"/>
                <a:gd name="T93" fmla="*/ 58 h 1735"/>
                <a:gd name="T94" fmla="*/ 209 w 6796"/>
                <a:gd name="T95" fmla="*/ 60 h 1735"/>
                <a:gd name="T96" fmla="*/ 213 w 6796"/>
                <a:gd name="T97" fmla="*/ 58 h 1735"/>
                <a:gd name="T98" fmla="*/ 217 w 6796"/>
                <a:gd name="T99" fmla="*/ 58 h 1735"/>
                <a:gd name="T100" fmla="*/ 221 w 6796"/>
                <a:gd name="T101" fmla="*/ 60 h 1735"/>
                <a:gd name="T102" fmla="*/ 225 w 6796"/>
                <a:gd name="T103" fmla="*/ 58 h 1735"/>
                <a:gd name="T104" fmla="*/ 229 w 6796"/>
                <a:gd name="T105" fmla="*/ 58 h 1735"/>
                <a:gd name="T106" fmla="*/ 233 w 6796"/>
                <a:gd name="T107" fmla="*/ 58 h 1735"/>
                <a:gd name="T108" fmla="*/ 237 w 6796"/>
                <a:gd name="T109" fmla="*/ 60 h 1735"/>
                <a:gd name="T110" fmla="*/ 241 w 6796"/>
                <a:gd name="T111" fmla="*/ 57 h 1735"/>
                <a:gd name="T112" fmla="*/ 246 w 6796"/>
                <a:gd name="T113" fmla="*/ 59 h 1735"/>
                <a:gd name="T114" fmla="*/ 250 w 6796"/>
                <a:gd name="T115" fmla="*/ 59 h 1735"/>
                <a:gd name="T116" fmla="*/ 254 w 6796"/>
                <a:gd name="T117" fmla="*/ 60 h 1735"/>
                <a:gd name="T118" fmla="*/ 258 w 6796"/>
                <a:gd name="T119" fmla="*/ 56 h 1735"/>
                <a:gd name="T120" fmla="*/ 262 w 6796"/>
                <a:gd name="T121" fmla="*/ 58 h 1735"/>
                <a:gd name="T122" fmla="*/ 266 w 6796"/>
                <a:gd name="T123" fmla="*/ 56 h 1735"/>
                <a:gd name="T124" fmla="*/ 270 w 6796"/>
                <a:gd name="T125" fmla="*/ 55 h 1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96" h="1735">
                  <a:moveTo>
                    <a:pt x="0" y="1735"/>
                  </a:moveTo>
                  <a:lnTo>
                    <a:pt x="0" y="1735"/>
                  </a:lnTo>
                  <a:lnTo>
                    <a:pt x="408" y="1496"/>
                  </a:lnTo>
                  <a:lnTo>
                    <a:pt x="412" y="1477"/>
                  </a:lnTo>
                  <a:lnTo>
                    <a:pt x="415" y="1496"/>
                  </a:lnTo>
                  <a:lnTo>
                    <a:pt x="417" y="1514"/>
                  </a:lnTo>
                  <a:lnTo>
                    <a:pt x="421" y="1532"/>
                  </a:lnTo>
                  <a:lnTo>
                    <a:pt x="424" y="1477"/>
                  </a:lnTo>
                  <a:lnTo>
                    <a:pt x="428" y="1477"/>
                  </a:lnTo>
                  <a:lnTo>
                    <a:pt x="431" y="1477"/>
                  </a:lnTo>
                  <a:lnTo>
                    <a:pt x="434" y="1477"/>
                  </a:lnTo>
                  <a:lnTo>
                    <a:pt x="438" y="1440"/>
                  </a:lnTo>
                  <a:lnTo>
                    <a:pt x="440" y="1496"/>
                  </a:lnTo>
                  <a:lnTo>
                    <a:pt x="443" y="1403"/>
                  </a:lnTo>
                  <a:lnTo>
                    <a:pt x="447" y="1440"/>
                  </a:lnTo>
                  <a:lnTo>
                    <a:pt x="450" y="1477"/>
                  </a:lnTo>
                  <a:lnTo>
                    <a:pt x="454" y="1477"/>
                  </a:lnTo>
                  <a:lnTo>
                    <a:pt x="457" y="1403"/>
                  </a:lnTo>
                  <a:lnTo>
                    <a:pt x="459" y="1440"/>
                  </a:lnTo>
                  <a:lnTo>
                    <a:pt x="463" y="1403"/>
                  </a:lnTo>
                  <a:lnTo>
                    <a:pt x="466" y="1477"/>
                  </a:lnTo>
                  <a:lnTo>
                    <a:pt x="470" y="1458"/>
                  </a:lnTo>
                  <a:lnTo>
                    <a:pt x="473" y="1440"/>
                  </a:lnTo>
                  <a:lnTo>
                    <a:pt x="476" y="1421"/>
                  </a:lnTo>
                  <a:lnTo>
                    <a:pt x="479" y="1458"/>
                  </a:lnTo>
                  <a:lnTo>
                    <a:pt x="482" y="1403"/>
                  </a:lnTo>
                  <a:lnTo>
                    <a:pt x="485" y="1421"/>
                  </a:lnTo>
                  <a:lnTo>
                    <a:pt x="489" y="1367"/>
                  </a:lnTo>
                  <a:lnTo>
                    <a:pt x="492" y="1477"/>
                  </a:lnTo>
                  <a:lnTo>
                    <a:pt x="496" y="1477"/>
                  </a:lnTo>
                  <a:lnTo>
                    <a:pt x="498" y="1514"/>
                  </a:lnTo>
                  <a:lnTo>
                    <a:pt x="501" y="1421"/>
                  </a:lnTo>
                  <a:lnTo>
                    <a:pt x="505" y="1421"/>
                  </a:lnTo>
                  <a:lnTo>
                    <a:pt x="508" y="1477"/>
                  </a:lnTo>
                  <a:lnTo>
                    <a:pt x="512" y="1514"/>
                  </a:lnTo>
                  <a:lnTo>
                    <a:pt x="515" y="1477"/>
                  </a:lnTo>
                  <a:lnTo>
                    <a:pt x="517" y="1496"/>
                  </a:lnTo>
                  <a:lnTo>
                    <a:pt x="521" y="1421"/>
                  </a:lnTo>
                  <a:lnTo>
                    <a:pt x="524" y="1477"/>
                  </a:lnTo>
                  <a:lnTo>
                    <a:pt x="527" y="1477"/>
                  </a:lnTo>
                  <a:lnTo>
                    <a:pt x="531" y="1477"/>
                  </a:lnTo>
                  <a:lnTo>
                    <a:pt x="534" y="1440"/>
                  </a:lnTo>
                  <a:lnTo>
                    <a:pt x="536" y="1421"/>
                  </a:lnTo>
                  <a:lnTo>
                    <a:pt x="540" y="1458"/>
                  </a:lnTo>
                  <a:lnTo>
                    <a:pt x="543" y="1514"/>
                  </a:lnTo>
                  <a:lnTo>
                    <a:pt x="547" y="1477"/>
                  </a:lnTo>
                  <a:lnTo>
                    <a:pt x="550" y="1496"/>
                  </a:lnTo>
                  <a:lnTo>
                    <a:pt x="553" y="1421"/>
                  </a:lnTo>
                  <a:lnTo>
                    <a:pt x="557" y="1477"/>
                  </a:lnTo>
                  <a:lnTo>
                    <a:pt x="559" y="1496"/>
                  </a:lnTo>
                  <a:lnTo>
                    <a:pt x="563" y="1421"/>
                  </a:lnTo>
                  <a:lnTo>
                    <a:pt x="566" y="1440"/>
                  </a:lnTo>
                  <a:lnTo>
                    <a:pt x="569" y="1421"/>
                  </a:lnTo>
                  <a:lnTo>
                    <a:pt x="573" y="1403"/>
                  </a:lnTo>
                  <a:lnTo>
                    <a:pt x="576" y="1477"/>
                  </a:lnTo>
                  <a:lnTo>
                    <a:pt x="578" y="1514"/>
                  </a:lnTo>
                  <a:lnTo>
                    <a:pt x="582" y="1440"/>
                  </a:lnTo>
                  <a:lnTo>
                    <a:pt x="585" y="1367"/>
                  </a:lnTo>
                  <a:lnTo>
                    <a:pt x="589" y="1458"/>
                  </a:lnTo>
                  <a:lnTo>
                    <a:pt x="592" y="1477"/>
                  </a:lnTo>
                  <a:lnTo>
                    <a:pt x="595" y="1496"/>
                  </a:lnTo>
                  <a:lnTo>
                    <a:pt x="598" y="1477"/>
                  </a:lnTo>
                  <a:lnTo>
                    <a:pt x="601" y="1458"/>
                  </a:lnTo>
                  <a:lnTo>
                    <a:pt x="605" y="1458"/>
                  </a:lnTo>
                  <a:lnTo>
                    <a:pt x="608" y="1496"/>
                  </a:lnTo>
                  <a:lnTo>
                    <a:pt x="611" y="1440"/>
                  </a:lnTo>
                  <a:lnTo>
                    <a:pt x="615" y="1440"/>
                  </a:lnTo>
                  <a:lnTo>
                    <a:pt x="617" y="1403"/>
                  </a:lnTo>
                  <a:lnTo>
                    <a:pt x="620" y="1440"/>
                  </a:lnTo>
                  <a:lnTo>
                    <a:pt x="624" y="1385"/>
                  </a:lnTo>
                  <a:lnTo>
                    <a:pt x="627" y="1421"/>
                  </a:lnTo>
                  <a:lnTo>
                    <a:pt x="631" y="1440"/>
                  </a:lnTo>
                  <a:lnTo>
                    <a:pt x="634" y="1440"/>
                  </a:lnTo>
                  <a:lnTo>
                    <a:pt x="636" y="1440"/>
                  </a:lnTo>
                  <a:lnTo>
                    <a:pt x="640" y="1477"/>
                  </a:lnTo>
                  <a:lnTo>
                    <a:pt x="643" y="1458"/>
                  </a:lnTo>
                  <a:lnTo>
                    <a:pt x="646" y="1458"/>
                  </a:lnTo>
                  <a:lnTo>
                    <a:pt x="650" y="1477"/>
                  </a:lnTo>
                  <a:lnTo>
                    <a:pt x="653" y="1496"/>
                  </a:lnTo>
                  <a:lnTo>
                    <a:pt x="657" y="1477"/>
                  </a:lnTo>
                  <a:lnTo>
                    <a:pt x="659" y="1440"/>
                  </a:lnTo>
                  <a:lnTo>
                    <a:pt x="662" y="1458"/>
                  </a:lnTo>
                  <a:lnTo>
                    <a:pt x="666" y="1477"/>
                  </a:lnTo>
                  <a:lnTo>
                    <a:pt x="669" y="1477"/>
                  </a:lnTo>
                  <a:lnTo>
                    <a:pt x="673" y="1477"/>
                  </a:lnTo>
                  <a:lnTo>
                    <a:pt x="676" y="1440"/>
                  </a:lnTo>
                  <a:lnTo>
                    <a:pt x="678" y="1421"/>
                  </a:lnTo>
                  <a:lnTo>
                    <a:pt x="682" y="1440"/>
                  </a:lnTo>
                  <a:lnTo>
                    <a:pt x="685" y="1514"/>
                  </a:lnTo>
                  <a:lnTo>
                    <a:pt x="688" y="1477"/>
                  </a:lnTo>
                  <a:lnTo>
                    <a:pt x="692" y="1496"/>
                  </a:lnTo>
                  <a:lnTo>
                    <a:pt x="695" y="1458"/>
                  </a:lnTo>
                  <a:lnTo>
                    <a:pt x="698" y="1514"/>
                  </a:lnTo>
                  <a:lnTo>
                    <a:pt x="701" y="1440"/>
                  </a:lnTo>
                  <a:lnTo>
                    <a:pt x="704" y="1458"/>
                  </a:lnTo>
                  <a:lnTo>
                    <a:pt x="708" y="1440"/>
                  </a:lnTo>
                  <a:lnTo>
                    <a:pt x="711" y="1477"/>
                  </a:lnTo>
                  <a:lnTo>
                    <a:pt x="715" y="1403"/>
                  </a:lnTo>
                  <a:lnTo>
                    <a:pt x="717" y="1403"/>
                  </a:lnTo>
                  <a:lnTo>
                    <a:pt x="720" y="1458"/>
                  </a:lnTo>
                  <a:lnTo>
                    <a:pt x="724" y="1421"/>
                  </a:lnTo>
                  <a:lnTo>
                    <a:pt x="727" y="1403"/>
                  </a:lnTo>
                  <a:lnTo>
                    <a:pt x="730" y="1421"/>
                  </a:lnTo>
                  <a:lnTo>
                    <a:pt x="734" y="1421"/>
                  </a:lnTo>
                  <a:lnTo>
                    <a:pt x="737" y="1440"/>
                  </a:lnTo>
                  <a:lnTo>
                    <a:pt x="739" y="1385"/>
                  </a:lnTo>
                  <a:lnTo>
                    <a:pt x="743" y="1477"/>
                  </a:lnTo>
                  <a:lnTo>
                    <a:pt x="746" y="1440"/>
                  </a:lnTo>
                  <a:lnTo>
                    <a:pt x="750" y="1477"/>
                  </a:lnTo>
                  <a:lnTo>
                    <a:pt x="753" y="1403"/>
                  </a:lnTo>
                  <a:lnTo>
                    <a:pt x="756" y="1477"/>
                  </a:lnTo>
                  <a:lnTo>
                    <a:pt x="759" y="1477"/>
                  </a:lnTo>
                  <a:lnTo>
                    <a:pt x="762" y="1514"/>
                  </a:lnTo>
                  <a:lnTo>
                    <a:pt x="766" y="1514"/>
                  </a:lnTo>
                  <a:lnTo>
                    <a:pt x="769" y="1421"/>
                  </a:lnTo>
                  <a:lnTo>
                    <a:pt x="772" y="1458"/>
                  </a:lnTo>
                  <a:lnTo>
                    <a:pt x="776" y="1477"/>
                  </a:lnTo>
                  <a:lnTo>
                    <a:pt x="778" y="1477"/>
                  </a:lnTo>
                  <a:lnTo>
                    <a:pt x="781" y="1477"/>
                  </a:lnTo>
                  <a:lnTo>
                    <a:pt x="785" y="1477"/>
                  </a:lnTo>
                  <a:lnTo>
                    <a:pt x="788" y="1477"/>
                  </a:lnTo>
                  <a:lnTo>
                    <a:pt x="792" y="1458"/>
                  </a:lnTo>
                  <a:lnTo>
                    <a:pt x="795" y="1477"/>
                  </a:lnTo>
                  <a:lnTo>
                    <a:pt x="797" y="1458"/>
                  </a:lnTo>
                  <a:lnTo>
                    <a:pt x="801" y="1477"/>
                  </a:lnTo>
                  <a:lnTo>
                    <a:pt x="804" y="1421"/>
                  </a:lnTo>
                  <a:lnTo>
                    <a:pt x="808" y="1496"/>
                  </a:lnTo>
                  <a:lnTo>
                    <a:pt x="811" y="1421"/>
                  </a:lnTo>
                  <a:lnTo>
                    <a:pt x="814" y="1440"/>
                  </a:lnTo>
                  <a:lnTo>
                    <a:pt x="818" y="1496"/>
                  </a:lnTo>
                  <a:lnTo>
                    <a:pt x="820" y="1477"/>
                  </a:lnTo>
                  <a:lnTo>
                    <a:pt x="823" y="1477"/>
                  </a:lnTo>
                  <a:lnTo>
                    <a:pt x="827" y="1440"/>
                  </a:lnTo>
                  <a:lnTo>
                    <a:pt x="830" y="1477"/>
                  </a:lnTo>
                  <a:lnTo>
                    <a:pt x="834" y="1496"/>
                  </a:lnTo>
                  <a:lnTo>
                    <a:pt x="837" y="1458"/>
                  </a:lnTo>
                  <a:lnTo>
                    <a:pt x="839" y="1496"/>
                  </a:lnTo>
                  <a:lnTo>
                    <a:pt x="843" y="1477"/>
                  </a:lnTo>
                  <a:lnTo>
                    <a:pt x="846" y="1458"/>
                  </a:lnTo>
                  <a:lnTo>
                    <a:pt x="849" y="1403"/>
                  </a:lnTo>
                  <a:lnTo>
                    <a:pt x="853" y="1440"/>
                  </a:lnTo>
                  <a:lnTo>
                    <a:pt x="856" y="1477"/>
                  </a:lnTo>
                  <a:lnTo>
                    <a:pt x="859" y="1458"/>
                  </a:lnTo>
                  <a:lnTo>
                    <a:pt x="862" y="1477"/>
                  </a:lnTo>
                  <a:lnTo>
                    <a:pt x="865" y="1440"/>
                  </a:lnTo>
                  <a:lnTo>
                    <a:pt x="869" y="1458"/>
                  </a:lnTo>
                  <a:lnTo>
                    <a:pt x="872" y="1477"/>
                  </a:lnTo>
                  <a:lnTo>
                    <a:pt x="876" y="1440"/>
                  </a:lnTo>
                  <a:lnTo>
                    <a:pt x="879" y="1403"/>
                  </a:lnTo>
                  <a:lnTo>
                    <a:pt x="881" y="1440"/>
                  </a:lnTo>
                  <a:lnTo>
                    <a:pt x="885" y="1440"/>
                  </a:lnTo>
                  <a:lnTo>
                    <a:pt x="888" y="1440"/>
                  </a:lnTo>
                  <a:lnTo>
                    <a:pt x="891" y="1440"/>
                  </a:lnTo>
                  <a:lnTo>
                    <a:pt x="895" y="1440"/>
                  </a:lnTo>
                  <a:lnTo>
                    <a:pt x="898" y="1514"/>
                  </a:lnTo>
                  <a:lnTo>
                    <a:pt x="901" y="1496"/>
                  </a:lnTo>
                  <a:lnTo>
                    <a:pt x="904" y="1496"/>
                  </a:lnTo>
                  <a:lnTo>
                    <a:pt x="907" y="1458"/>
                  </a:lnTo>
                  <a:lnTo>
                    <a:pt x="911" y="1496"/>
                  </a:lnTo>
                  <a:lnTo>
                    <a:pt x="914" y="1477"/>
                  </a:lnTo>
                  <a:lnTo>
                    <a:pt x="918" y="1532"/>
                  </a:lnTo>
                  <a:lnTo>
                    <a:pt x="920" y="1477"/>
                  </a:lnTo>
                  <a:lnTo>
                    <a:pt x="923" y="1458"/>
                  </a:lnTo>
                  <a:lnTo>
                    <a:pt x="927" y="1458"/>
                  </a:lnTo>
                  <a:lnTo>
                    <a:pt x="930" y="1458"/>
                  </a:lnTo>
                  <a:lnTo>
                    <a:pt x="933" y="1477"/>
                  </a:lnTo>
                  <a:lnTo>
                    <a:pt x="937" y="1496"/>
                  </a:lnTo>
                  <a:lnTo>
                    <a:pt x="939" y="1440"/>
                  </a:lnTo>
                  <a:lnTo>
                    <a:pt x="942" y="1458"/>
                  </a:lnTo>
                  <a:lnTo>
                    <a:pt x="946" y="1421"/>
                  </a:lnTo>
                  <a:lnTo>
                    <a:pt x="949" y="1496"/>
                  </a:lnTo>
                  <a:lnTo>
                    <a:pt x="953" y="1403"/>
                  </a:lnTo>
                  <a:lnTo>
                    <a:pt x="956" y="1458"/>
                  </a:lnTo>
                  <a:lnTo>
                    <a:pt x="960" y="1440"/>
                  </a:lnTo>
                  <a:lnTo>
                    <a:pt x="962" y="1477"/>
                  </a:lnTo>
                  <a:lnTo>
                    <a:pt x="965" y="1496"/>
                  </a:lnTo>
                  <a:lnTo>
                    <a:pt x="969" y="1458"/>
                  </a:lnTo>
                  <a:lnTo>
                    <a:pt x="972" y="1458"/>
                  </a:lnTo>
                  <a:lnTo>
                    <a:pt x="975" y="1477"/>
                  </a:lnTo>
                  <a:lnTo>
                    <a:pt x="979" y="1458"/>
                  </a:lnTo>
                  <a:lnTo>
                    <a:pt x="981" y="1496"/>
                  </a:lnTo>
                  <a:lnTo>
                    <a:pt x="984" y="1440"/>
                  </a:lnTo>
                  <a:lnTo>
                    <a:pt x="988" y="1458"/>
                  </a:lnTo>
                  <a:lnTo>
                    <a:pt x="991" y="1403"/>
                  </a:lnTo>
                  <a:lnTo>
                    <a:pt x="995" y="1496"/>
                  </a:lnTo>
                  <a:lnTo>
                    <a:pt x="998" y="1458"/>
                  </a:lnTo>
                  <a:lnTo>
                    <a:pt x="1001" y="1367"/>
                  </a:lnTo>
                  <a:lnTo>
                    <a:pt x="1004" y="1440"/>
                  </a:lnTo>
                  <a:lnTo>
                    <a:pt x="1007" y="1496"/>
                  </a:lnTo>
                  <a:lnTo>
                    <a:pt x="1011" y="1496"/>
                  </a:lnTo>
                  <a:lnTo>
                    <a:pt x="1014" y="1440"/>
                  </a:lnTo>
                  <a:lnTo>
                    <a:pt x="1017" y="1440"/>
                  </a:lnTo>
                  <a:lnTo>
                    <a:pt x="1021" y="1477"/>
                  </a:lnTo>
                  <a:lnTo>
                    <a:pt x="1023" y="1477"/>
                  </a:lnTo>
                  <a:lnTo>
                    <a:pt x="1026" y="1496"/>
                  </a:lnTo>
                  <a:lnTo>
                    <a:pt x="1030" y="1532"/>
                  </a:lnTo>
                  <a:lnTo>
                    <a:pt x="1033" y="1458"/>
                  </a:lnTo>
                  <a:lnTo>
                    <a:pt x="1037" y="1421"/>
                  </a:lnTo>
                  <a:lnTo>
                    <a:pt x="1040" y="1532"/>
                  </a:lnTo>
                  <a:lnTo>
                    <a:pt x="1042" y="1440"/>
                  </a:lnTo>
                  <a:lnTo>
                    <a:pt x="1046" y="1477"/>
                  </a:lnTo>
                  <a:lnTo>
                    <a:pt x="1049" y="1440"/>
                  </a:lnTo>
                  <a:lnTo>
                    <a:pt x="1053" y="1458"/>
                  </a:lnTo>
                  <a:lnTo>
                    <a:pt x="1056" y="1458"/>
                  </a:lnTo>
                  <a:lnTo>
                    <a:pt x="1059" y="1458"/>
                  </a:lnTo>
                  <a:lnTo>
                    <a:pt x="1063" y="1440"/>
                  </a:lnTo>
                  <a:lnTo>
                    <a:pt x="1065" y="1496"/>
                  </a:lnTo>
                  <a:lnTo>
                    <a:pt x="1068" y="1477"/>
                  </a:lnTo>
                  <a:lnTo>
                    <a:pt x="1072" y="1532"/>
                  </a:lnTo>
                  <a:lnTo>
                    <a:pt x="1075" y="1458"/>
                  </a:lnTo>
                  <a:lnTo>
                    <a:pt x="1079" y="1477"/>
                  </a:lnTo>
                  <a:lnTo>
                    <a:pt x="1082" y="1514"/>
                  </a:lnTo>
                  <a:lnTo>
                    <a:pt x="1084" y="1514"/>
                  </a:lnTo>
                  <a:lnTo>
                    <a:pt x="1088" y="1477"/>
                  </a:lnTo>
                  <a:lnTo>
                    <a:pt x="1091" y="1477"/>
                  </a:lnTo>
                  <a:lnTo>
                    <a:pt x="1094" y="1440"/>
                  </a:lnTo>
                  <a:lnTo>
                    <a:pt x="1098" y="1458"/>
                  </a:lnTo>
                  <a:lnTo>
                    <a:pt x="1101" y="1514"/>
                  </a:lnTo>
                  <a:lnTo>
                    <a:pt x="1104" y="1477"/>
                  </a:lnTo>
                  <a:lnTo>
                    <a:pt x="1107" y="1403"/>
                  </a:lnTo>
                  <a:lnTo>
                    <a:pt x="1110" y="1385"/>
                  </a:lnTo>
                  <a:lnTo>
                    <a:pt x="1114" y="1385"/>
                  </a:lnTo>
                  <a:lnTo>
                    <a:pt x="1117" y="1367"/>
                  </a:lnTo>
                  <a:lnTo>
                    <a:pt x="1121" y="1329"/>
                  </a:lnTo>
                  <a:lnTo>
                    <a:pt x="1124" y="1236"/>
                  </a:lnTo>
                  <a:lnTo>
                    <a:pt x="1126" y="1292"/>
                  </a:lnTo>
                  <a:lnTo>
                    <a:pt x="1130" y="1329"/>
                  </a:lnTo>
                  <a:lnTo>
                    <a:pt x="1133" y="1403"/>
                  </a:lnTo>
                  <a:lnTo>
                    <a:pt x="1136" y="1421"/>
                  </a:lnTo>
                  <a:lnTo>
                    <a:pt x="1140" y="1385"/>
                  </a:lnTo>
                  <a:lnTo>
                    <a:pt x="1143" y="1421"/>
                  </a:lnTo>
                  <a:lnTo>
                    <a:pt x="1146" y="1514"/>
                  </a:lnTo>
                  <a:lnTo>
                    <a:pt x="1149" y="1496"/>
                  </a:lnTo>
                  <a:lnTo>
                    <a:pt x="1152" y="1440"/>
                  </a:lnTo>
                  <a:lnTo>
                    <a:pt x="1156" y="1477"/>
                  </a:lnTo>
                  <a:lnTo>
                    <a:pt x="1159" y="1458"/>
                  </a:lnTo>
                  <a:lnTo>
                    <a:pt x="1163" y="1514"/>
                  </a:lnTo>
                  <a:lnTo>
                    <a:pt x="1166" y="1496"/>
                  </a:lnTo>
                  <a:lnTo>
                    <a:pt x="1168" y="1496"/>
                  </a:lnTo>
                  <a:lnTo>
                    <a:pt x="1172" y="1514"/>
                  </a:lnTo>
                  <a:lnTo>
                    <a:pt x="1175" y="1496"/>
                  </a:lnTo>
                  <a:lnTo>
                    <a:pt x="1178" y="1514"/>
                  </a:lnTo>
                  <a:lnTo>
                    <a:pt x="1182" y="1477"/>
                  </a:lnTo>
                  <a:lnTo>
                    <a:pt x="1185" y="1496"/>
                  </a:lnTo>
                  <a:lnTo>
                    <a:pt x="1187" y="1458"/>
                  </a:lnTo>
                  <a:lnTo>
                    <a:pt x="1191" y="1532"/>
                  </a:lnTo>
                  <a:lnTo>
                    <a:pt x="1194" y="1496"/>
                  </a:lnTo>
                  <a:lnTo>
                    <a:pt x="1198" y="1496"/>
                  </a:lnTo>
                  <a:lnTo>
                    <a:pt x="1201" y="1458"/>
                  </a:lnTo>
                  <a:lnTo>
                    <a:pt x="1204" y="1477"/>
                  </a:lnTo>
                  <a:lnTo>
                    <a:pt x="1207" y="1421"/>
                  </a:lnTo>
                  <a:lnTo>
                    <a:pt x="1210" y="1477"/>
                  </a:lnTo>
                  <a:lnTo>
                    <a:pt x="1214" y="1458"/>
                  </a:lnTo>
                  <a:lnTo>
                    <a:pt x="1217" y="1385"/>
                  </a:lnTo>
                  <a:lnTo>
                    <a:pt x="1220" y="1496"/>
                  </a:lnTo>
                  <a:lnTo>
                    <a:pt x="1224" y="1477"/>
                  </a:lnTo>
                  <a:lnTo>
                    <a:pt x="1227" y="1532"/>
                  </a:lnTo>
                  <a:lnTo>
                    <a:pt x="1229" y="1477"/>
                  </a:lnTo>
                  <a:lnTo>
                    <a:pt x="1233" y="1477"/>
                  </a:lnTo>
                  <a:lnTo>
                    <a:pt x="1236" y="1496"/>
                  </a:lnTo>
                  <a:lnTo>
                    <a:pt x="1240" y="1458"/>
                  </a:lnTo>
                  <a:lnTo>
                    <a:pt x="1243" y="1421"/>
                  </a:lnTo>
                  <a:lnTo>
                    <a:pt x="1246" y="1385"/>
                  </a:lnTo>
                  <a:lnTo>
                    <a:pt x="1249" y="1311"/>
                  </a:lnTo>
                  <a:lnTo>
                    <a:pt x="1252" y="1292"/>
                  </a:lnTo>
                  <a:lnTo>
                    <a:pt x="1256" y="1385"/>
                  </a:lnTo>
                  <a:lnTo>
                    <a:pt x="1259" y="1385"/>
                  </a:lnTo>
                  <a:lnTo>
                    <a:pt x="1262" y="1311"/>
                  </a:lnTo>
                  <a:lnTo>
                    <a:pt x="1266" y="1311"/>
                  </a:lnTo>
                  <a:lnTo>
                    <a:pt x="1269" y="1385"/>
                  </a:lnTo>
                  <a:lnTo>
                    <a:pt x="1271" y="1385"/>
                  </a:lnTo>
                  <a:lnTo>
                    <a:pt x="1275" y="1421"/>
                  </a:lnTo>
                  <a:lnTo>
                    <a:pt x="1278" y="1458"/>
                  </a:lnTo>
                  <a:lnTo>
                    <a:pt x="1282" y="1458"/>
                  </a:lnTo>
                  <a:lnTo>
                    <a:pt x="1285" y="1496"/>
                  </a:lnTo>
                  <a:lnTo>
                    <a:pt x="1288" y="1403"/>
                  </a:lnTo>
                  <a:lnTo>
                    <a:pt x="1291" y="1477"/>
                  </a:lnTo>
                  <a:lnTo>
                    <a:pt x="1294" y="1421"/>
                  </a:lnTo>
                  <a:lnTo>
                    <a:pt x="1297" y="1385"/>
                  </a:lnTo>
                  <a:lnTo>
                    <a:pt x="1301" y="1421"/>
                  </a:lnTo>
                  <a:lnTo>
                    <a:pt x="1304" y="1458"/>
                  </a:lnTo>
                  <a:lnTo>
                    <a:pt x="1308" y="1403"/>
                  </a:lnTo>
                  <a:lnTo>
                    <a:pt x="1311" y="1440"/>
                  </a:lnTo>
                  <a:lnTo>
                    <a:pt x="1313" y="1440"/>
                  </a:lnTo>
                  <a:lnTo>
                    <a:pt x="1317" y="1496"/>
                  </a:lnTo>
                  <a:lnTo>
                    <a:pt x="1320" y="1477"/>
                  </a:lnTo>
                  <a:lnTo>
                    <a:pt x="1324" y="1458"/>
                  </a:lnTo>
                  <a:lnTo>
                    <a:pt x="1327" y="1458"/>
                  </a:lnTo>
                  <a:lnTo>
                    <a:pt x="1330" y="1496"/>
                  </a:lnTo>
                  <a:lnTo>
                    <a:pt x="1333" y="1458"/>
                  </a:lnTo>
                  <a:lnTo>
                    <a:pt x="1336" y="1496"/>
                  </a:lnTo>
                  <a:lnTo>
                    <a:pt x="1339" y="1514"/>
                  </a:lnTo>
                  <a:lnTo>
                    <a:pt x="1343" y="1440"/>
                  </a:lnTo>
                  <a:lnTo>
                    <a:pt x="1346" y="1403"/>
                  </a:lnTo>
                  <a:lnTo>
                    <a:pt x="1350" y="1477"/>
                  </a:lnTo>
                  <a:lnTo>
                    <a:pt x="1353" y="1496"/>
                  </a:lnTo>
                  <a:lnTo>
                    <a:pt x="1355" y="1496"/>
                  </a:lnTo>
                  <a:lnTo>
                    <a:pt x="1359" y="1440"/>
                  </a:lnTo>
                  <a:lnTo>
                    <a:pt x="1362" y="1458"/>
                  </a:lnTo>
                  <a:lnTo>
                    <a:pt x="1366" y="1477"/>
                  </a:lnTo>
                  <a:lnTo>
                    <a:pt x="1369" y="1477"/>
                  </a:lnTo>
                  <a:lnTo>
                    <a:pt x="1372" y="1403"/>
                  </a:lnTo>
                  <a:lnTo>
                    <a:pt x="1375" y="1458"/>
                  </a:lnTo>
                  <a:lnTo>
                    <a:pt x="1378" y="1440"/>
                  </a:lnTo>
                  <a:lnTo>
                    <a:pt x="1381" y="1440"/>
                  </a:lnTo>
                  <a:lnTo>
                    <a:pt x="1385" y="1458"/>
                  </a:lnTo>
                  <a:lnTo>
                    <a:pt x="1388" y="1440"/>
                  </a:lnTo>
                  <a:lnTo>
                    <a:pt x="1392" y="1477"/>
                  </a:lnTo>
                  <a:lnTo>
                    <a:pt x="1395" y="1496"/>
                  </a:lnTo>
                  <a:lnTo>
                    <a:pt x="1397" y="1477"/>
                  </a:lnTo>
                  <a:lnTo>
                    <a:pt x="1401" y="1403"/>
                  </a:lnTo>
                  <a:lnTo>
                    <a:pt x="1404" y="1440"/>
                  </a:lnTo>
                  <a:lnTo>
                    <a:pt x="1408" y="1421"/>
                  </a:lnTo>
                  <a:lnTo>
                    <a:pt x="1411" y="1477"/>
                  </a:lnTo>
                  <a:lnTo>
                    <a:pt x="1414" y="1496"/>
                  </a:lnTo>
                  <a:lnTo>
                    <a:pt x="1417" y="1458"/>
                  </a:lnTo>
                  <a:lnTo>
                    <a:pt x="1420" y="1347"/>
                  </a:lnTo>
                  <a:lnTo>
                    <a:pt x="1423" y="1421"/>
                  </a:lnTo>
                  <a:lnTo>
                    <a:pt x="1427" y="1496"/>
                  </a:lnTo>
                  <a:lnTo>
                    <a:pt x="1430" y="1477"/>
                  </a:lnTo>
                  <a:lnTo>
                    <a:pt x="1434" y="1496"/>
                  </a:lnTo>
                  <a:lnTo>
                    <a:pt x="1437" y="1496"/>
                  </a:lnTo>
                  <a:lnTo>
                    <a:pt x="1439" y="1458"/>
                  </a:lnTo>
                  <a:lnTo>
                    <a:pt x="1443" y="1514"/>
                  </a:lnTo>
                  <a:lnTo>
                    <a:pt x="1446" y="1496"/>
                  </a:lnTo>
                  <a:lnTo>
                    <a:pt x="1449" y="1496"/>
                  </a:lnTo>
                  <a:lnTo>
                    <a:pt x="1453" y="1477"/>
                  </a:lnTo>
                  <a:lnTo>
                    <a:pt x="1456" y="1496"/>
                  </a:lnTo>
                  <a:lnTo>
                    <a:pt x="1459" y="1496"/>
                  </a:lnTo>
                  <a:lnTo>
                    <a:pt x="1462" y="1458"/>
                  </a:lnTo>
                  <a:lnTo>
                    <a:pt x="1465" y="1477"/>
                  </a:lnTo>
                  <a:lnTo>
                    <a:pt x="1469" y="1421"/>
                  </a:lnTo>
                  <a:lnTo>
                    <a:pt x="1472" y="1514"/>
                  </a:lnTo>
                  <a:lnTo>
                    <a:pt x="1476" y="1496"/>
                  </a:lnTo>
                  <a:lnTo>
                    <a:pt x="1479" y="1532"/>
                  </a:lnTo>
                  <a:lnTo>
                    <a:pt x="1481" y="1440"/>
                  </a:lnTo>
                  <a:lnTo>
                    <a:pt x="1485" y="1514"/>
                  </a:lnTo>
                  <a:lnTo>
                    <a:pt x="1488" y="1514"/>
                  </a:lnTo>
                  <a:lnTo>
                    <a:pt x="1491" y="1477"/>
                  </a:lnTo>
                  <a:lnTo>
                    <a:pt x="1495" y="1458"/>
                  </a:lnTo>
                  <a:lnTo>
                    <a:pt x="1498" y="1458"/>
                  </a:lnTo>
                  <a:lnTo>
                    <a:pt x="1501" y="1458"/>
                  </a:lnTo>
                  <a:lnTo>
                    <a:pt x="1504" y="1403"/>
                  </a:lnTo>
                  <a:lnTo>
                    <a:pt x="1507" y="1421"/>
                  </a:lnTo>
                  <a:lnTo>
                    <a:pt x="1511" y="1458"/>
                  </a:lnTo>
                  <a:lnTo>
                    <a:pt x="1514" y="1421"/>
                  </a:lnTo>
                  <a:lnTo>
                    <a:pt x="1518" y="1458"/>
                  </a:lnTo>
                  <a:lnTo>
                    <a:pt x="1521" y="1458"/>
                  </a:lnTo>
                  <a:lnTo>
                    <a:pt x="1523" y="1477"/>
                  </a:lnTo>
                  <a:lnTo>
                    <a:pt x="1527" y="1458"/>
                  </a:lnTo>
                  <a:lnTo>
                    <a:pt x="1530" y="1458"/>
                  </a:lnTo>
                  <a:lnTo>
                    <a:pt x="1533" y="1458"/>
                  </a:lnTo>
                  <a:lnTo>
                    <a:pt x="1537" y="1440"/>
                  </a:lnTo>
                  <a:lnTo>
                    <a:pt x="1540" y="1458"/>
                  </a:lnTo>
                  <a:lnTo>
                    <a:pt x="1544" y="1458"/>
                  </a:lnTo>
                  <a:lnTo>
                    <a:pt x="1546" y="1440"/>
                  </a:lnTo>
                  <a:lnTo>
                    <a:pt x="1549" y="1496"/>
                  </a:lnTo>
                  <a:lnTo>
                    <a:pt x="1553" y="1496"/>
                  </a:lnTo>
                  <a:lnTo>
                    <a:pt x="1556" y="1440"/>
                  </a:lnTo>
                  <a:lnTo>
                    <a:pt x="1559" y="1496"/>
                  </a:lnTo>
                  <a:lnTo>
                    <a:pt x="1563" y="1477"/>
                  </a:lnTo>
                  <a:lnTo>
                    <a:pt x="1565" y="1477"/>
                  </a:lnTo>
                  <a:lnTo>
                    <a:pt x="1569" y="1496"/>
                  </a:lnTo>
                  <a:lnTo>
                    <a:pt x="1572" y="1477"/>
                  </a:lnTo>
                  <a:lnTo>
                    <a:pt x="1575" y="1514"/>
                  </a:lnTo>
                  <a:lnTo>
                    <a:pt x="1579" y="1477"/>
                  </a:lnTo>
                  <a:lnTo>
                    <a:pt x="1582" y="1514"/>
                  </a:lnTo>
                  <a:lnTo>
                    <a:pt x="1586" y="1403"/>
                  </a:lnTo>
                  <a:lnTo>
                    <a:pt x="1588" y="1532"/>
                  </a:lnTo>
                  <a:lnTo>
                    <a:pt x="1591" y="1421"/>
                  </a:lnTo>
                  <a:lnTo>
                    <a:pt x="1595" y="1514"/>
                  </a:lnTo>
                  <a:lnTo>
                    <a:pt x="1598" y="1532"/>
                  </a:lnTo>
                  <a:lnTo>
                    <a:pt x="1601" y="1496"/>
                  </a:lnTo>
                  <a:lnTo>
                    <a:pt x="1605" y="1421"/>
                  </a:lnTo>
                  <a:lnTo>
                    <a:pt x="1607" y="1421"/>
                  </a:lnTo>
                  <a:lnTo>
                    <a:pt x="1611" y="1496"/>
                  </a:lnTo>
                  <a:lnTo>
                    <a:pt x="1614" y="1458"/>
                  </a:lnTo>
                  <a:lnTo>
                    <a:pt x="1617" y="1385"/>
                  </a:lnTo>
                  <a:lnTo>
                    <a:pt x="1621" y="1403"/>
                  </a:lnTo>
                  <a:lnTo>
                    <a:pt x="1624" y="1440"/>
                  </a:lnTo>
                  <a:lnTo>
                    <a:pt x="1628" y="1532"/>
                  </a:lnTo>
                  <a:lnTo>
                    <a:pt x="1630" y="1477"/>
                  </a:lnTo>
                  <a:lnTo>
                    <a:pt x="1633" y="1496"/>
                  </a:lnTo>
                  <a:lnTo>
                    <a:pt x="1637" y="1421"/>
                  </a:lnTo>
                  <a:lnTo>
                    <a:pt x="1640" y="1440"/>
                  </a:lnTo>
                  <a:lnTo>
                    <a:pt x="1643" y="1440"/>
                  </a:lnTo>
                  <a:lnTo>
                    <a:pt x="1647" y="1421"/>
                  </a:lnTo>
                  <a:lnTo>
                    <a:pt x="1650" y="1458"/>
                  </a:lnTo>
                  <a:lnTo>
                    <a:pt x="1652" y="1477"/>
                  </a:lnTo>
                  <a:lnTo>
                    <a:pt x="1656" y="1403"/>
                  </a:lnTo>
                  <a:lnTo>
                    <a:pt x="1659" y="1403"/>
                  </a:lnTo>
                  <a:lnTo>
                    <a:pt x="1663" y="1440"/>
                  </a:lnTo>
                  <a:lnTo>
                    <a:pt x="1666" y="1496"/>
                  </a:lnTo>
                  <a:lnTo>
                    <a:pt x="1669" y="1514"/>
                  </a:lnTo>
                  <a:lnTo>
                    <a:pt x="1672" y="1421"/>
                  </a:lnTo>
                  <a:lnTo>
                    <a:pt x="1675" y="1496"/>
                  </a:lnTo>
                  <a:lnTo>
                    <a:pt x="1679" y="1403"/>
                  </a:lnTo>
                  <a:lnTo>
                    <a:pt x="1682" y="1458"/>
                  </a:lnTo>
                  <a:lnTo>
                    <a:pt x="1685" y="1440"/>
                  </a:lnTo>
                  <a:lnTo>
                    <a:pt x="1689" y="1496"/>
                  </a:lnTo>
                  <a:lnTo>
                    <a:pt x="1692" y="1514"/>
                  </a:lnTo>
                  <a:lnTo>
                    <a:pt x="1694" y="1458"/>
                  </a:lnTo>
                  <a:lnTo>
                    <a:pt x="1698" y="1385"/>
                  </a:lnTo>
                  <a:lnTo>
                    <a:pt x="1701" y="1440"/>
                  </a:lnTo>
                  <a:lnTo>
                    <a:pt x="1705" y="1477"/>
                  </a:lnTo>
                  <a:lnTo>
                    <a:pt x="1708" y="1440"/>
                  </a:lnTo>
                  <a:lnTo>
                    <a:pt x="1711" y="1458"/>
                  </a:lnTo>
                  <a:lnTo>
                    <a:pt x="1715" y="1421"/>
                  </a:lnTo>
                  <a:lnTo>
                    <a:pt x="1717" y="1440"/>
                  </a:lnTo>
                  <a:lnTo>
                    <a:pt x="1721" y="1458"/>
                  </a:lnTo>
                  <a:lnTo>
                    <a:pt x="1724" y="1458"/>
                  </a:lnTo>
                  <a:lnTo>
                    <a:pt x="1727" y="1477"/>
                  </a:lnTo>
                  <a:lnTo>
                    <a:pt x="1731" y="1440"/>
                  </a:lnTo>
                  <a:lnTo>
                    <a:pt x="1734" y="1385"/>
                  </a:lnTo>
                  <a:lnTo>
                    <a:pt x="1736" y="1440"/>
                  </a:lnTo>
                  <a:lnTo>
                    <a:pt x="1740" y="1421"/>
                  </a:lnTo>
                  <a:lnTo>
                    <a:pt x="1743" y="1421"/>
                  </a:lnTo>
                  <a:lnTo>
                    <a:pt x="1747" y="1421"/>
                  </a:lnTo>
                  <a:lnTo>
                    <a:pt x="1750" y="1440"/>
                  </a:lnTo>
                  <a:lnTo>
                    <a:pt x="1753" y="1440"/>
                  </a:lnTo>
                  <a:lnTo>
                    <a:pt x="1757" y="1458"/>
                  </a:lnTo>
                  <a:lnTo>
                    <a:pt x="1759" y="1477"/>
                  </a:lnTo>
                  <a:lnTo>
                    <a:pt x="1762" y="1403"/>
                  </a:lnTo>
                  <a:lnTo>
                    <a:pt x="1766" y="1440"/>
                  </a:lnTo>
                  <a:lnTo>
                    <a:pt x="1769" y="1477"/>
                  </a:lnTo>
                  <a:lnTo>
                    <a:pt x="1773" y="1458"/>
                  </a:lnTo>
                  <a:lnTo>
                    <a:pt x="1776" y="1458"/>
                  </a:lnTo>
                  <a:lnTo>
                    <a:pt x="1780" y="1440"/>
                  </a:lnTo>
                  <a:lnTo>
                    <a:pt x="1782" y="1477"/>
                  </a:lnTo>
                  <a:lnTo>
                    <a:pt x="1785" y="1421"/>
                  </a:lnTo>
                  <a:lnTo>
                    <a:pt x="1789" y="1421"/>
                  </a:lnTo>
                  <a:lnTo>
                    <a:pt x="1792" y="1421"/>
                  </a:lnTo>
                  <a:lnTo>
                    <a:pt x="1795" y="1477"/>
                  </a:lnTo>
                  <a:lnTo>
                    <a:pt x="1799" y="1440"/>
                  </a:lnTo>
                  <a:lnTo>
                    <a:pt x="1801" y="1458"/>
                  </a:lnTo>
                  <a:lnTo>
                    <a:pt x="1804" y="1496"/>
                  </a:lnTo>
                  <a:lnTo>
                    <a:pt x="1808" y="1514"/>
                  </a:lnTo>
                  <a:lnTo>
                    <a:pt x="1811" y="1496"/>
                  </a:lnTo>
                  <a:lnTo>
                    <a:pt x="1815" y="1458"/>
                  </a:lnTo>
                  <a:lnTo>
                    <a:pt x="1818" y="1514"/>
                  </a:lnTo>
                  <a:lnTo>
                    <a:pt x="1821" y="1496"/>
                  </a:lnTo>
                  <a:lnTo>
                    <a:pt x="1824" y="1440"/>
                  </a:lnTo>
                  <a:lnTo>
                    <a:pt x="1827" y="1458"/>
                  </a:lnTo>
                  <a:lnTo>
                    <a:pt x="1831" y="1458"/>
                  </a:lnTo>
                  <a:lnTo>
                    <a:pt x="1834" y="1440"/>
                  </a:lnTo>
                  <a:lnTo>
                    <a:pt x="1837" y="1421"/>
                  </a:lnTo>
                  <a:lnTo>
                    <a:pt x="1841" y="1440"/>
                  </a:lnTo>
                  <a:lnTo>
                    <a:pt x="1844" y="1440"/>
                  </a:lnTo>
                  <a:lnTo>
                    <a:pt x="1846" y="1514"/>
                  </a:lnTo>
                  <a:lnTo>
                    <a:pt x="1850" y="1477"/>
                  </a:lnTo>
                  <a:lnTo>
                    <a:pt x="1853" y="1514"/>
                  </a:lnTo>
                  <a:lnTo>
                    <a:pt x="1857" y="1458"/>
                  </a:lnTo>
                  <a:lnTo>
                    <a:pt x="1860" y="1496"/>
                  </a:lnTo>
                  <a:lnTo>
                    <a:pt x="1863" y="1477"/>
                  </a:lnTo>
                  <a:lnTo>
                    <a:pt x="1866" y="1496"/>
                  </a:lnTo>
                  <a:lnTo>
                    <a:pt x="1869" y="1458"/>
                  </a:lnTo>
                  <a:lnTo>
                    <a:pt x="1873" y="1458"/>
                  </a:lnTo>
                  <a:lnTo>
                    <a:pt x="1876" y="1458"/>
                  </a:lnTo>
                  <a:lnTo>
                    <a:pt x="1879" y="1496"/>
                  </a:lnTo>
                  <a:lnTo>
                    <a:pt x="1883" y="1477"/>
                  </a:lnTo>
                  <a:lnTo>
                    <a:pt x="1886" y="1477"/>
                  </a:lnTo>
                  <a:lnTo>
                    <a:pt x="1888" y="1421"/>
                  </a:lnTo>
                  <a:lnTo>
                    <a:pt x="1892" y="1496"/>
                  </a:lnTo>
                  <a:lnTo>
                    <a:pt x="1895" y="1514"/>
                  </a:lnTo>
                  <a:lnTo>
                    <a:pt x="1899" y="1477"/>
                  </a:lnTo>
                  <a:lnTo>
                    <a:pt x="1902" y="1440"/>
                  </a:lnTo>
                  <a:lnTo>
                    <a:pt x="1905" y="1440"/>
                  </a:lnTo>
                  <a:lnTo>
                    <a:pt x="1909" y="1496"/>
                  </a:lnTo>
                  <a:lnTo>
                    <a:pt x="1911" y="1477"/>
                  </a:lnTo>
                  <a:lnTo>
                    <a:pt x="1914" y="1421"/>
                  </a:lnTo>
                  <a:lnTo>
                    <a:pt x="1918" y="1458"/>
                  </a:lnTo>
                  <a:lnTo>
                    <a:pt x="1921" y="1496"/>
                  </a:lnTo>
                  <a:lnTo>
                    <a:pt x="1925" y="1440"/>
                  </a:lnTo>
                  <a:lnTo>
                    <a:pt x="1928" y="1477"/>
                  </a:lnTo>
                  <a:lnTo>
                    <a:pt x="1931" y="1440"/>
                  </a:lnTo>
                  <a:lnTo>
                    <a:pt x="1934" y="1385"/>
                  </a:lnTo>
                  <a:lnTo>
                    <a:pt x="1937" y="1477"/>
                  </a:lnTo>
                  <a:lnTo>
                    <a:pt x="1941" y="1514"/>
                  </a:lnTo>
                  <a:lnTo>
                    <a:pt x="1944" y="1458"/>
                  </a:lnTo>
                  <a:lnTo>
                    <a:pt x="1947" y="1458"/>
                  </a:lnTo>
                  <a:lnTo>
                    <a:pt x="1951" y="1477"/>
                  </a:lnTo>
                  <a:lnTo>
                    <a:pt x="1953" y="1458"/>
                  </a:lnTo>
                  <a:lnTo>
                    <a:pt x="1956" y="1514"/>
                  </a:lnTo>
                  <a:lnTo>
                    <a:pt x="1960" y="1514"/>
                  </a:lnTo>
                  <a:lnTo>
                    <a:pt x="1963" y="1440"/>
                  </a:lnTo>
                  <a:lnTo>
                    <a:pt x="1967" y="1458"/>
                  </a:lnTo>
                  <a:lnTo>
                    <a:pt x="1970" y="1440"/>
                  </a:lnTo>
                  <a:lnTo>
                    <a:pt x="1973" y="1477"/>
                  </a:lnTo>
                  <a:lnTo>
                    <a:pt x="1976" y="1458"/>
                  </a:lnTo>
                  <a:lnTo>
                    <a:pt x="1979" y="1421"/>
                  </a:lnTo>
                  <a:lnTo>
                    <a:pt x="1983" y="1458"/>
                  </a:lnTo>
                  <a:lnTo>
                    <a:pt x="1986" y="1458"/>
                  </a:lnTo>
                  <a:lnTo>
                    <a:pt x="1989" y="1477"/>
                  </a:lnTo>
                  <a:lnTo>
                    <a:pt x="1993" y="1421"/>
                  </a:lnTo>
                  <a:lnTo>
                    <a:pt x="1996" y="1403"/>
                  </a:lnTo>
                  <a:lnTo>
                    <a:pt x="1998" y="1458"/>
                  </a:lnTo>
                  <a:lnTo>
                    <a:pt x="2002" y="1421"/>
                  </a:lnTo>
                  <a:lnTo>
                    <a:pt x="2005" y="1421"/>
                  </a:lnTo>
                  <a:lnTo>
                    <a:pt x="2009" y="1440"/>
                  </a:lnTo>
                  <a:lnTo>
                    <a:pt x="2012" y="1440"/>
                  </a:lnTo>
                  <a:lnTo>
                    <a:pt x="2015" y="1477"/>
                  </a:lnTo>
                  <a:lnTo>
                    <a:pt x="2019" y="1514"/>
                  </a:lnTo>
                  <a:lnTo>
                    <a:pt x="2021" y="1458"/>
                  </a:lnTo>
                  <a:lnTo>
                    <a:pt x="2024" y="1421"/>
                  </a:lnTo>
                  <a:lnTo>
                    <a:pt x="2028" y="1385"/>
                  </a:lnTo>
                  <a:lnTo>
                    <a:pt x="2031" y="1403"/>
                  </a:lnTo>
                  <a:lnTo>
                    <a:pt x="2035" y="1403"/>
                  </a:lnTo>
                  <a:lnTo>
                    <a:pt x="2038" y="1421"/>
                  </a:lnTo>
                  <a:lnTo>
                    <a:pt x="2040" y="1440"/>
                  </a:lnTo>
                  <a:lnTo>
                    <a:pt x="2044" y="1421"/>
                  </a:lnTo>
                  <a:lnTo>
                    <a:pt x="2047" y="1477"/>
                  </a:lnTo>
                  <a:lnTo>
                    <a:pt x="2051" y="1496"/>
                  </a:lnTo>
                  <a:lnTo>
                    <a:pt x="2054" y="1458"/>
                  </a:lnTo>
                  <a:lnTo>
                    <a:pt x="2057" y="1477"/>
                  </a:lnTo>
                  <a:lnTo>
                    <a:pt x="2061" y="1514"/>
                  </a:lnTo>
                  <a:lnTo>
                    <a:pt x="2063" y="1532"/>
                  </a:lnTo>
                  <a:lnTo>
                    <a:pt x="2066" y="1514"/>
                  </a:lnTo>
                  <a:lnTo>
                    <a:pt x="2070" y="1477"/>
                  </a:lnTo>
                  <a:lnTo>
                    <a:pt x="2073" y="1477"/>
                  </a:lnTo>
                  <a:lnTo>
                    <a:pt x="2077" y="1458"/>
                  </a:lnTo>
                  <a:lnTo>
                    <a:pt x="2080" y="1514"/>
                  </a:lnTo>
                  <a:lnTo>
                    <a:pt x="2083" y="1440"/>
                  </a:lnTo>
                  <a:lnTo>
                    <a:pt x="2086" y="1477"/>
                  </a:lnTo>
                  <a:lnTo>
                    <a:pt x="2089" y="1403"/>
                  </a:lnTo>
                  <a:lnTo>
                    <a:pt x="2093" y="1496"/>
                  </a:lnTo>
                  <a:lnTo>
                    <a:pt x="2096" y="1403"/>
                  </a:lnTo>
                  <a:lnTo>
                    <a:pt x="2099" y="1477"/>
                  </a:lnTo>
                  <a:lnTo>
                    <a:pt x="2103" y="1458"/>
                  </a:lnTo>
                  <a:lnTo>
                    <a:pt x="2106" y="1477"/>
                  </a:lnTo>
                  <a:lnTo>
                    <a:pt x="2108" y="1440"/>
                  </a:lnTo>
                  <a:lnTo>
                    <a:pt x="2112" y="1496"/>
                  </a:lnTo>
                  <a:lnTo>
                    <a:pt x="2115" y="1458"/>
                  </a:lnTo>
                  <a:lnTo>
                    <a:pt x="2119" y="1440"/>
                  </a:lnTo>
                  <a:lnTo>
                    <a:pt x="2122" y="1532"/>
                  </a:lnTo>
                  <a:lnTo>
                    <a:pt x="2125" y="1477"/>
                  </a:lnTo>
                  <a:lnTo>
                    <a:pt x="2129" y="1477"/>
                  </a:lnTo>
                  <a:lnTo>
                    <a:pt x="2131" y="1458"/>
                  </a:lnTo>
                  <a:lnTo>
                    <a:pt x="2135" y="1385"/>
                  </a:lnTo>
                  <a:lnTo>
                    <a:pt x="2138" y="1421"/>
                  </a:lnTo>
                  <a:lnTo>
                    <a:pt x="2141" y="1421"/>
                  </a:lnTo>
                  <a:lnTo>
                    <a:pt x="2145" y="1496"/>
                  </a:lnTo>
                  <a:lnTo>
                    <a:pt x="2148" y="1496"/>
                  </a:lnTo>
                  <a:lnTo>
                    <a:pt x="2150" y="1403"/>
                  </a:lnTo>
                  <a:lnTo>
                    <a:pt x="2154" y="1421"/>
                  </a:lnTo>
                  <a:lnTo>
                    <a:pt x="2157" y="1458"/>
                  </a:lnTo>
                  <a:lnTo>
                    <a:pt x="2161" y="1440"/>
                  </a:lnTo>
                  <a:lnTo>
                    <a:pt x="2164" y="1421"/>
                  </a:lnTo>
                  <a:lnTo>
                    <a:pt x="2167" y="1440"/>
                  </a:lnTo>
                  <a:lnTo>
                    <a:pt x="2171" y="1421"/>
                  </a:lnTo>
                  <a:lnTo>
                    <a:pt x="2173" y="1477"/>
                  </a:lnTo>
                  <a:lnTo>
                    <a:pt x="2176" y="1421"/>
                  </a:lnTo>
                  <a:lnTo>
                    <a:pt x="2180" y="1496"/>
                  </a:lnTo>
                  <a:lnTo>
                    <a:pt x="2183" y="1458"/>
                  </a:lnTo>
                  <a:lnTo>
                    <a:pt x="2187" y="1477"/>
                  </a:lnTo>
                  <a:lnTo>
                    <a:pt x="2190" y="1514"/>
                  </a:lnTo>
                  <a:lnTo>
                    <a:pt x="2193" y="1421"/>
                  </a:lnTo>
                  <a:lnTo>
                    <a:pt x="2196" y="1421"/>
                  </a:lnTo>
                  <a:lnTo>
                    <a:pt x="2199" y="1403"/>
                  </a:lnTo>
                  <a:lnTo>
                    <a:pt x="2203" y="1496"/>
                  </a:lnTo>
                  <a:lnTo>
                    <a:pt x="2206" y="1496"/>
                  </a:lnTo>
                  <a:lnTo>
                    <a:pt x="2209" y="1496"/>
                  </a:lnTo>
                  <a:lnTo>
                    <a:pt x="2213" y="1477"/>
                  </a:lnTo>
                  <a:lnTo>
                    <a:pt x="2216" y="1496"/>
                  </a:lnTo>
                  <a:lnTo>
                    <a:pt x="2218" y="1532"/>
                  </a:lnTo>
                  <a:lnTo>
                    <a:pt x="2222" y="1514"/>
                  </a:lnTo>
                  <a:lnTo>
                    <a:pt x="2225" y="1514"/>
                  </a:lnTo>
                  <a:lnTo>
                    <a:pt x="2229" y="1514"/>
                  </a:lnTo>
                  <a:lnTo>
                    <a:pt x="2232" y="1477"/>
                  </a:lnTo>
                  <a:lnTo>
                    <a:pt x="2235" y="1477"/>
                  </a:lnTo>
                  <a:lnTo>
                    <a:pt x="2239" y="1496"/>
                  </a:lnTo>
                  <a:lnTo>
                    <a:pt x="2241" y="1477"/>
                  </a:lnTo>
                  <a:lnTo>
                    <a:pt x="2245" y="1458"/>
                  </a:lnTo>
                  <a:lnTo>
                    <a:pt x="2248" y="1477"/>
                  </a:lnTo>
                  <a:lnTo>
                    <a:pt x="2251" y="1440"/>
                  </a:lnTo>
                  <a:lnTo>
                    <a:pt x="2255" y="1458"/>
                  </a:lnTo>
                  <a:lnTo>
                    <a:pt x="2258" y="1440"/>
                  </a:lnTo>
                  <a:lnTo>
                    <a:pt x="2262" y="1496"/>
                  </a:lnTo>
                  <a:lnTo>
                    <a:pt x="2264" y="1403"/>
                  </a:lnTo>
                  <a:lnTo>
                    <a:pt x="2267" y="1458"/>
                  </a:lnTo>
                  <a:lnTo>
                    <a:pt x="2271" y="1367"/>
                  </a:lnTo>
                  <a:lnTo>
                    <a:pt x="2274" y="1385"/>
                  </a:lnTo>
                  <a:lnTo>
                    <a:pt x="2277" y="1385"/>
                  </a:lnTo>
                  <a:lnTo>
                    <a:pt x="2281" y="1367"/>
                  </a:lnTo>
                  <a:lnTo>
                    <a:pt x="2284" y="1403"/>
                  </a:lnTo>
                  <a:lnTo>
                    <a:pt x="2286" y="1421"/>
                  </a:lnTo>
                  <a:lnTo>
                    <a:pt x="2290" y="1440"/>
                  </a:lnTo>
                  <a:lnTo>
                    <a:pt x="2293" y="1385"/>
                  </a:lnTo>
                  <a:lnTo>
                    <a:pt x="2297" y="1458"/>
                  </a:lnTo>
                  <a:lnTo>
                    <a:pt x="2300" y="1514"/>
                  </a:lnTo>
                  <a:lnTo>
                    <a:pt x="2303" y="1477"/>
                  </a:lnTo>
                  <a:lnTo>
                    <a:pt x="2307" y="1403"/>
                  </a:lnTo>
                  <a:lnTo>
                    <a:pt x="2309" y="1458"/>
                  </a:lnTo>
                  <a:lnTo>
                    <a:pt x="2313" y="1421"/>
                  </a:lnTo>
                  <a:lnTo>
                    <a:pt x="2316" y="1440"/>
                  </a:lnTo>
                  <a:lnTo>
                    <a:pt x="2319" y="1367"/>
                  </a:lnTo>
                  <a:lnTo>
                    <a:pt x="2323" y="1403"/>
                  </a:lnTo>
                  <a:lnTo>
                    <a:pt x="2326" y="1496"/>
                  </a:lnTo>
                  <a:lnTo>
                    <a:pt x="2330" y="1440"/>
                  </a:lnTo>
                  <a:lnTo>
                    <a:pt x="2332" y="1496"/>
                  </a:lnTo>
                  <a:lnTo>
                    <a:pt x="2335" y="1440"/>
                  </a:lnTo>
                  <a:lnTo>
                    <a:pt x="2339" y="1458"/>
                  </a:lnTo>
                  <a:lnTo>
                    <a:pt x="2342" y="1440"/>
                  </a:lnTo>
                  <a:lnTo>
                    <a:pt x="2345" y="1458"/>
                  </a:lnTo>
                  <a:lnTo>
                    <a:pt x="2349" y="1496"/>
                  </a:lnTo>
                  <a:lnTo>
                    <a:pt x="2351" y="1477"/>
                  </a:lnTo>
                  <a:lnTo>
                    <a:pt x="2355" y="1440"/>
                  </a:lnTo>
                  <a:lnTo>
                    <a:pt x="2358" y="1532"/>
                  </a:lnTo>
                  <a:lnTo>
                    <a:pt x="2361" y="1514"/>
                  </a:lnTo>
                  <a:lnTo>
                    <a:pt x="2365" y="1514"/>
                  </a:lnTo>
                  <a:lnTo>
                    <a:pt x="2368" y="1347"/>
                  </a:lnTo>
                  <a:lnTo>
                    <a:pt x="2372" y="1421"/>
                  </a:lnTo>
                  <a:lnTo>
                    <a:pt x="2374" y="1440"/>
                  </a:lnTo>
                  <a:lnTo>
                    <a:pt x="2377" y="1458"/>
                  </a:lnTo>
                  <a:lnTo>
                    <a:pt x="2381" y="1440"/>
                  </a:lnTo>
                  <a:lnTo>
                    <a:pt x="2384" y="1477"/>
                  </a:lnTo>
                  <a:lnTo>
                    <a:pt x="2387" y="1477"/>
                  </a:lnTo>
                  <a:lnTo>
                    <a:pt x="2391" y="1458"/>
                  </a:lnTo>
                  <a:lnTo>
                    <a:pt x="2394" y="1458"/>
                  </a:lnTo>
                  <a:lnTo>
                    <a:pt x="2396" y="1440"/>
                  </a:lnTo>
                  <a:lnTo>
                    <a:pt x="2400" y="1367"/>
                  </a:lnTo>
                  <a:lnTo>
                    <a:pt x="2403" y="1458"/>
                  </a:lnTo>
                  <a:lnTo>
                    <a:pt x="2407" y="1421"/>
                  </a:lnTo>
                  <a:lnTo>
                    <a:pt x="2410" y="1477"/>
                  </a:lnTo>
                  <a:lnTo>
                    <a:pt x="2414" y="1385"/>
                  </a:lnTo>
                  <a:lnTo>
                    <a:pt x="2417" y="1403"/>
                  </a:lnTo>
                  <a:lnTo>
                    <a:pt x="2419" y="1440"/>
                  </a:lnTo>
                  <a:lnTo>
                    <a:pt x="2423" y="1440"/>
                  </a:lnTo>
                  <a:lnTo>
                    <a:pt x="2426" y="1421"/>
                  </a:lnTo>
                  <a:lnTo>
                    <a:pt x="2429" y="1458"/>
                  </a:lnTo>
                  <a:lnTo>
                    <a:pt x="2433" y="1421"/>
                  </a:lnTo>
                  <a:lnTo>
                    <a:pt x="2436" y="1458"/>
                  </a:lnTo>
                  <a:lnTo>
                    <a:pt x="2440" y="1477"/>
                  </a:lnTo>
                  <a:lnTo>
                    <a:pt x="2442" y="1458"/>
                  </a:lnTo>
                  <a:lnTo>
                    <a:pt x="2445" y="1458"/>
                  </a:lnTo>
                  <a:lnTo>
                    <a:pt x="2449" y="1421"/>
                  </a:lnTo>
                  <a:lnTo>
                    <a:pt x="2452" y="1496"/>
                  </a:lnTo>
                  <a:lnTo>
                    <a:pt x="2455" y="1514"/>
                  </a:lnTo>
                  <a:lnTo>
                    <a:pt x="2459" y="1496"/>
                  </a:lnTo>
                  <a:lnTo>
                    <a:pt x="2462" y="1403"/>
                  </a:lnTo>
                  <a:lnTo>
                    <a:pt x="2465" y="1440"/>
                  </a:lnTo>
                  <a:lnTo>
                    <a:pt x="2468" y="1477"/>
                  </a:lnTo>
                  <a:lnTo>
                    <a:pt x="2471" y="1514"/>
                  </a:lnTo>
                  <a:lnTo>
                    <a:pt x="2475" y="1496"/>
                  </a:lnTo>
                  <a:lnTo>
                    <a:pt x="2478" y="1421"/>
                  </a:lnTo>
                  <a:lnTo>
                    <a:pt x="2482" y="1458"/>
                  </a:lnTo>
                  <a:lnTo>
                    <a:pt x="2485" y="1514"/>
                  </a:lnTo>
                  <a:lnTo>
                    <a:pt x="2487" y="1496"/>
                  </a:lnTo>
                  <a:lnTo>
                    <a:pt x="2491" y="1403"/>
                  </a:lnTo>
                  <a:lnTo>
                    <a:pt x="2494" y="1421"/>
                  </a:lnTo>
                  <a:lnTo>
                    <a:pt x="2497" y="1458"/>
                  </a:lnTo>
                  <a:lnTo>
                    <a:pt x="2501" y="1477"/>
                  </a:lnTo>
                  <a:lnTo>
                    <a:pt x="2504" y="1458"/>
                  </a:lnTo>
                  <a:lnTo>
                    <a:pt x="2508" y="1421"/>
                  </a:lnTo>
                  <a:lnTo>
                    <a:pt x="2510" y="1458"/>
                  </a:lnTo>
                  <a:lnTo>
                    <a:pt x="2513" y="1440"/>
                  </a:lnTo>
                  <a:lnTo>
                    <a:pt x="2517" y="1403"/>
                  </a:lnTo>
                  <a:lnTo>
                    <a:pt x="2520" y="1440"/>
                  </a:lnTo>
                  <a:lnTo>
                    <a:pt x="2524" y="1367"/>
                  </a:lnTo>
                  <a:lnTo>
                    <a:pt x="2527" y="1385"/>
                  </a:lnTo>
                  <a:lnTo>
                    <a:pt x="2530" y="1421"/>
                  </a:lnTo>
                  <a:lnTo>
                    <a:pt x="2533" y="1403"/>
                  </a:lnTo>
                  <a:lnTo>
                    <a:pt x="2536" y="1421"/>
                  </a:lnTo>
                  <a:lnTo>
                    <a:pt x="2539" y="1421"/>
                  </a:lnTo>
                  <a:lnTo>
                    <a:pt x="2543" y="1385"/>
                  </a:lnTo>
                  <a:lnTo>
                    <a:pt x="2546" y="1477"/>
                  </a:lnTo>
                  <a:lnTo>
                    <a:pt x="2550" y="1385"/>
                  </a:lnTo>
                  <a:lnTo>
                    <a:pt x="2553" y="1403"/>
                  </a:lnTo>
                  <a:lnTo>
                    <a:pt x="2555" y="1421"/>
                  </a:lnTo>
                  <a:lnTo>
                    <a:pt x="2559" y="1477"/>
                  </a:lnTo>
                  <a:lnTo>
                    <a:pt x="2562" y="1440"/>
                  </a:lnTo>
                  <a:lnTo>
                    <a:pt x="2565" y="1496"/>
                  </a:lnTo>
                  <a:lnTo>
                    <a:pt x="2569" y="1477"/>
                  </a:lnTo>
                  <a:lnTo>
                    <a:pt x="2572" y="1496"/>
                  </a:lnTo>
                  <a:lnTo>
                    <a:pt x="2576" y="1403"/>
                  </a:lnTo>
                  <a:lnTo>
                    <a:pt x="2578" y="1440"/>
                  </a:lnTo>
                  <a:lnTo>
                    <a:pt x="2581" y="1440"/>
                  </a:lnTo>
                  <a:lnTo>
                    <a:pt x="2585" y="1477"/>
                  </a:lnTo>
                  <a:lnTo>
                    <a:pt x="2588" y="1403"/>
                  </a:lnTo>
                  <a:lnTo>
                    <a:pt x="2592" y="1458"/>
                  </a:lnTo>
                  <a:lnTo>
                    <a:pt x="2595" y="1458"/>
                  </a:lnTo>
                  <a:lnTo>
                    <a:pt x="2598" y="1496"/>
                  </a:lnTo>
                  <a:lnTo>
                    <a:pt x="2601" y="1421"/>
                  </a:lnTo>
                  <a:lnTo>
                    <a:pt x="2604" y="1477"/>
                  </a:lnTo>
                  <a:lnTo>
                    <a:pt x="2607" y="1477"/>
                  </a:lnTo>
                  <a:lnTo>
                    <a:pt x="2611" y="1477"/>
                  </a:lnTo>
                  <a:lnTo>
                    <a:pt x="2614" y="1532"/>
                  </a:lnTo>
                  <a:lnTo>
                    <a:pt x="2618" y="1458"/>
                  </a:lnTo>
                  <a:lnTo>
                    <a:pt x="2621" y="1514"/>
                  </a:lnTo>
                  <a:lnTo>
                    <a:pt x="2623" y="1496"/>
                  </a:lnTo>
                  <a:lnTo>
                    <a:pt x="2627" y="1477"/>
                  </a:lnTo>
                  <a:lnTo>
                    <a:pt x="2630" y="1477"/>
                  </a:lnTo>
                  <a:lnTo>
                    <a:pt x="2634" y="1458"/>
                  </a:lnTo>
                  <a:lnTo>
                    <a:pt x="2637" y="1458"/>
                  </a:lnTo>
                  <a:lnTo>
                    <a:pt x="2640" y="1458"/>
                  </a:lnTo>
                  <a:lnTo>
                    <a:pt x="2644" y="1514"/>
                  </a:lnTo>
                  <a:lnTo>
                    <a:pt x="2647" y="1477"/>
                  </a:lnTo>
                  <a:lnTo>
                    <a:pt x="2649" y="1385"/>
                  </a:lnTo>
                  <a:lnTo>
                    <a:pt x="2653" y="1385"/>
                  </a:lnTo>
                  <a:lnTo>
                    <a:pt x="2656" y="1496"/>
                  </a:lnTo>
                  <a:lnTo>
                    <a:pt x="2660" y="1458"/>
                  </a:lnTo>
                  <a:lnTo>
                    <a:pt x="2663" y="1496"/>
                  </a:lnTo>
                  <a:lnTo>
                    <a:pt x="2666" y="1477"/>
                  </a:lnTo>
                  <a:lnTo>
                    <a:pt x="2670" y="1477"/>
                  </a:lnTo>
                  <a:lnTo>
                    <a:pt x="2672" y="1440"/>
                  </a:lnTo>
                  <a:lnTo>
                    <a:pt x="2675" y="1514"/>
                  </a:lnTo>
                  <a:lnTo>
                    <a:pt x="2679" y="1440"/>
                  </a:lnTo>
                  <a:lnTo>
                    <a:pt x="2682" y="1458"/>
                  </a:lnTo>
                  <a:lnTo>
                    <a:pt x="2686" y="1477"/>
                  </a:lnTo>
                  <a:lnTo>
                    <a:pt x="2689" y="1458"/>
                  </a:lnTo>
                  <a:lnTo>
                    <a:pt x="2693" y="1477"/>
                  </a:lnTo>
                  <a:lnTo>
                    <a:pt x="2695" y="1440"/>
                  </a:lnTo>
                  <a:lnTo>
                    <a:pt x="2698" y="1458"/>
                  </a:lnTo>
                  <a:lnTo>
                    <a:pt x="2702" y="1458"/>
                  </a:lnTo>
                  <a:lnTo>
                    <a:pt x="2705" y="1458"/>
                  </a:lnTo>
                  <a:lnTo>
                    <a:pt x="2708" y="1496"/>
                  </a:lnTo>
                  <a:lnTo>
                    <a:pt x="2712" y="1403"/>
                  </a:lnTo>
                  <a:lnTo>
                    <a:pt x="2715" y="1458"/>
                  </a:lnTo>
                  <a:lnTo>
                    <a:pt x="2717" y="1458"/>
                  </a:lnTo>
                  <a:lnTo>
                    <a:pt x="2721" y="1496"/>
                  </a:lnTo>
                  <a:lnTo>
                    <a:pt x="2724" y="1496"/>
                  </a:lnTo>
                  <a:lnTo>
                    <a:pt x="2728" y="1458"/>
                  </a:lnTo>
                  <a:lnTo>
                    <a:pt x="2731" y="1440"/>
                  </a:lnTo>
                  <a:lnTo>
                    <a:pt x="2734" y="1458"/>
                  </a:lnTo>
                  <a:lnTo>
                    <a:pt x="2738" y="1440"/>
                  </a:lnTo>
                  <a:lnTo>
                    <a:pt x="2740" y="1421"/>
                  </a:lnTo>
                  <a:lnTo>
                    <a:pt x="2744" y="1421"/>
                  </a:lnTo>
                  <a:lnTo>
                    <a:pt x="2747" y="1421"/>
                  </a:lnTo>
                  <a:lnTo>
                    <a:pt x="2750" y="1458"/>
                  </a:lnTo>
                  <a:lnTo>
                    <a:pt x="2754" y="1496"/>
                  </a:lnTo>
                  <a:lnTo>
                    <a:pt x="2757" y="1477"/>
                  </a:lnTo>
                  <a:lnTo>
                    <a:pt x="2761" y="1440"/>
                  </a:lnTo>
                  <a:lnTo>
                    <a:pt x="2763" y="1440"/>
                  </a:lnTo>
                  <a:lnTo>
                    <a:pt x="2766" y="1421"/>
                  </a:lnTo>
                  <a:lnTo>
                    <a:pt x="2770" y="1458"/>
                  </a:lnTo>
                  <a:lnTo>
                    <a:pt x="2773" y="1421"/>
                  </a:lnTo>
                  <a:lnTo>
                    <a:pt x="2776" y="1385"/>
                  </a:lnTo>
                  <a:lnTo>
                    <a:pt x="2780" y="1421"/>
                  </a:lnTo>
                  <a:lnTo>
                    <a:pt x="2783" y="1458"/>
                  </a:lnTo>
                  <a:lnTo>
                    <a:pt x="2786" y="1440"/>
                  </a:lnTo>
                  <a:lnTo>
                    <a:pt x="2789" y="1385"/>
                  </a:lnTo>
                  <a:lnTo>
                    <a:pt x="2792" y="1421"/>
                  </a:lnTo>
                  <a:lnTo>
                    <a:pt x="2796" y="1458"/>
                  </a:lnTo>
                  <a:lnTo>
                    <a:pt x="2799" y="1477"/>
                  </a:lnTo>
                  <a:lnTo>
                    <a:pt x="2803" y="1421"/>
                  </a:lnTo>
                  <a:lnTo>
                    <a:pt x="2806" y="1458"/>
                  </a:lnTo>
                  <a:lnTo>
                    <a:pt x="2808" y="1440"/>
                  </a:lnTo>
                  <a:lnTo>
                    <a:pt x="2812" y="1458"/>
                  </a:lnTo>
                  <a:lnTo>
                    <a:pt x="2815" y="1458"/>
                  </a:lnTo>
                  <a:lnTo>
                    <a:pt x="2818" y="1458"/>
                  </a:lnTo>
                  <a:lnTo>
                    <a:pt x="2822" y="1403"/>
                  </a:lnTo>
                  <a:lnTo>
                    <a:pt x="2825" y="1440"/>
                  </a:lnTo>
                  <a:lnTo>
                    <a:pt x="2829" y="1440"/>
                  </a:lnTo>
                  <a:lnTo>
                    <a:pt x="2832" y="1458"/>
                  </a:lnTo>
                  <a:lnTo>
                    <a:pt x="2834" y="1458"/>
                  </a:lnTo>
                  <a:lnTo>
                    <a:pt x="2838" y="1496"/>
                  </a:lnTo>
                  <a:lnTo>
                    <a:pt x="2841" y="1477"/>
                  </a:lnTo>
                  <a:lnTo>
                    <a:pt x="2844" y="1458"/>
                  </a:lnTo>
                  <a:lnTo>
                    <a:pt x="2848" y="1514"/>
                  </a:lnTo>
                  <a:lnTo>
                    <a:pt x="2851" y="1440"/>
                  </a:lnTo>
                  <a:lnTo>
                    <a:pt x="2855" y="1421"/>
                  </a:lnTo>
                  <a:lnTo>
                    <a:pt x="2857" y="1477"/>
                  </a:lnTo>
                  <a:lnTo>
                    <a:pt x="2860" y="1421"/>
                  </a:lnTo>
                  <a:lnTo>
                    <a:pt x="2864" y="1458"/>
                  </a:lnTo>
                  <a:lnTo>
                    <a:pt x="2867" y="1440"/>
                  </a:lnTo>
                  <a:lnTo>
                    <a:pt x="2871" y="1440"/>
                  </a:lnTo>
                  <a:lnTo>
                    <a:pt x="2874" y="1440"/>
                  </a:lnTo>
                  <a:lnTo>
                    <a:pt x="2877" y="1458"/>
                  </a:lnTo>
                  <a:lnTo>
                    <a:pt x="2880" y="1421"/>
                  </a:lnTo>
                  <a:lnTo>
                    <a:pt x="2883" y="1440"/>
                  </a:lnTo>
                  <a:lnTo>
                    <a:pt x="2886" y="1421"/>
                  </a:lnTo>
                  <a:lnTo>
                    <a:pt x="2890" y="1496"/>
                  </a:lnTo>
                  <a:lnTo>
                    <a:pt x="2893" y="1532"/>
                  </a:lnTo>
                  <a:lnTo>
                    <a:pt x="2897" y="1496"/>
                  </a:lnTo>
                  <a:lnTo>
                    <a:pt x="2900" y="1440"/>
                  </a:lnTo>
                  <a:lnTo>
                    <a:pt x="2902" y="1421"/>
                  </a:lnTo>
                  <a:lnTo>
                    <a:pt x="2906" y="1440"/>
                  </a:lnTo>
                  <a:lnTo>
                    <a:pt x="2909" y="1477"/>
                  </a:lnTo>
                  <a:lnTo>
                    <a:pt x="2913" y="1385"/>
                  </a:lnTo>
                  <a:lnTo>
                    <a:pt x="2916" y="1421"/>
                  </a:lnTo>
                  <a:lnTo>
                    <a:pt x="2919" y="1440"/>
                  </a:lnTo>
                  <a:lnTo>
                    <a:pt x="2923" y="1440"/>
                  </a:lnTo>
                  <a:lnTo>
                    <a:pt x="2925" y="1385"/>
                  </a:lnTo>
                  <a:lnTo>
                    <a:pt x="2928" y="1440"/>
                  </a:lnTo>
                  <a:lnTo>
                    <a:pt x="2932" y="1421"/>
                  </a:lnTo>
                  <a:lnTo>
                    <a:pt x="2935" y="1458"/>
                  </a:lnTo>
                  <a:lnTo>
                    <a:pt x="2939" y="1440"/>
                  </a:lnTo>
                  <a:lnTo>
                    <a:pt x="2942" y="1440"/>
                  </a:lnTo>
                  <a:lnTo>
                    <a:pt x="2945" y="1458"/>
                  </a:lnTo>
                  <a:lnTo>
                    <a:pt x="2949" y="1440"/>
                  </a:lnTo>
                  <a:lnTo>
                    <a:pt x="2951" y="1458"/>
                  </a:lnTo>
                  <a:lnTo>
                    <a:pt x="2955" y="1477"/>
                  </a:lnTo>
                  <a:lnTo>
                    <a:pt x="2958" y="1496"/>
                  </a:lnTo>
                  <a:lnTo>
                    <a:pt x="2961" y="1440"/>
                  </a:lnTo>
                  <a:lnTo>
                    <a:pt x="2965" y="1421"/>
                  </a:lnTo>
                  <a:lnTo>
                    <a:pt x="2968" y="1477"/>
                  </a:lnTo>
                  <a:lnTo>
                    <a:pt x="2972" y="1458"/>
                  </a:lnTo>
                  <a:lnTo>
                    <a:pt x="2974" y="1440"/>
                  </a:lnTo>
                  <a:lnTo>
                    <a:pt x="2977" y="1496"/>
                  </a:lnTo>
                  <a:lnTo>
                    <a:pt x="2981" y="1514"/>
                  </a:lnTo>
                  <a:lnTo>
                    <a:pt x="2984" y="1440"/>
                  </a:lnTo>
                  <a:lnTo>
                    <a:pt x="2987" y="1458"/>
                  </a:lnTo>
                  <a:lnTo>
                    <a:pt x="2991" y="1496"/>
                  </a:lnTo>
                  <a:lnTo>
                    <a:pt x="2994" y="1458"/>
                  </a:lnTo>
                  <a:lnTo>
                    <a:pt x="2996" y="1477"/>
                  </a:lnTo>
                  <a:lnTo>
                    <a:pt x="3000" y="1458"/>
                  </a:lnTo>
                  <a:lnTo>
                    <a:pt x="3003" y="1421"/>
                  </a:lnTo>
                  <a:lnTo>
                    <a:pt x="3007" y="1421"/>
                  </a:lnTo>
                  <a:lnTo>
                    <a:pt x="3010" y="1403"/>
                  </a:lnTo>
                  <a:lnTo>
                    <a:pt x="3013" y="1440"/>
                  </a:lnTo>
                  <a:lnTo>
                    <a:pt x="3017" y="1440"/>
                  </a:lnTo>
                  <a:lnTo>
                    <a:pt x="3019" y="1440"/>
                  </a:lnTo>
                  <a:lnTo>
                    <a:pt x="3023" y="1421"/>
                  </a:lnTo>
                  <a:lnTo>
                    <a:pt x="3026" y="1385"/>
                  </a:lnTo>
                  <a:lnTo>
                    <a:pt x="3029" y="1403"/>
                  </a:lnTo>
                  <a:lnTo>
                    <a:pt x="3033" y="1477"/>
                  </a:lnTo>
                  <a:lnTo>
                    <a:pt x="3036" y="1440"/>
                  </a:lnTo>
                  <a:lnTo>
                    <a:pt x="3040" y="1458"/>
                  </a:lnTo>
                  <a:lnTo>
                    <a:pt x="3043" y="1385"/>
                  </a:lnTo>
                  <a:lnTo>
                    <a:pt x="3045" y="1440"/>
                  </a:lnTo>
                  <a:lnTo>
                    <a:pt x="3049" y="1477"/>
                  </a:lnTo>
                  <a:lnTo>
                    <a:pt x="3052" y="1458"/>
                  </a:lnTo>
                  <a:lnTo>
                    <a:pt x="3055" y="1403"/>
                  </a:lnTo>
                  <a:lnTo>
                    <a:pt x="3059" y="1367"/>
                  </a:lnTo>
                  <a:lnTo>
                    <a:pt x="3062" y="1403"/>
                  </a:lnTo>
                  <a:lnTo>
                    <a:pt x="3066" y="1477"/>
                  </a:lnTo>
                  <a:lnTo>
                    <a:pt x="3068" y="1403"/>
                  </a:lnTo>
                  <a:lnTo>
                    <a:pt x="3071" y="1367"/>
                  </a:lnTo>
                  <a:lnTo>
                    <a:pt x="3075" y="1477"/>
                  </a:lnTo>
                  <a:lnTo>
                    <a:pt x="3078" y="1514"/>
                  </a:lnTo>
                  <a:lnTo>
                    <a:pt x="3082" y="1440"/>
                  </a:lnTo>
                  <a:lnTo>
                    <a:pt x="3085" y="1421"/>
                  </a:lnTo>
                  <a:lnTo>
                    <a:pt x="3088" y="1440"/>
                  </a:lnTo>
                  <a:lnTo>
                    <a:pt x="3091" y="1458"/>
                  </a:lnTo>
                  <a:lnTo>
                    <a:pt x="3094" y="1421"/>
                  </a:lnTo>
                  <a:lnTo>
                    <a:pt x="3097" y="1458"/>
                  </a:lnTo>
                  <a:lnTo>
                    <a:pt x="3101" y="1421"/>
                  </a:lnTo>
                  <a:lnTo>
                    <a:pt x="3104" y="1458"/>
                  </a:lnTo>
                  <a:lnTo>
                    <a:pt x="3108" y="1477"/>
                  </a:lnTo>
                  <a:lnTo>
                    <a:pt x="3111" y="1458"/>
                  </a:lnTo>
                  <a:lnTo>
                    <a:pt x="3113" y="1440"/>
                  </a:lnTo>
                  <a:lnTo>
                    <a:pt x="3117" y="1477"/>
                  </a:lnTo>
                  <a:lnTo>
                    <a:pt x="3120" y="1403"/>
                  </a:lnTo>
                  <a:lnTo>
                    <a:pt x="3123" y="1440"/>
                  </a:lnTo>
                  <a:lnTo>
                    <a:pt x="3127" y="1421"/>
                  </a:lnTo>
                  <a:lnTo>
                    <a:pt x="3130" y="1458"/>
                  </a:lnTo>
                  <a:lnTo>
                    <a:pt x="3134" y="1421"/>
                  </a:lnTo>
                  <a:lnTo>
                    <a:pt x="3137" y="1477"/>
                  </a:lnTo>
                  <a:lnTo>
                    <a:pt x="3139" y="1477"/>
                  </a:lnTo>
                  <a:lnTo>
                    <a:pt x="3143" y="1496"/>
                  </a:lnTo>
                  <a:lnTo>
                    <a:pt x="3146" y="1477"/>
                  </a:lnTo>
                  <a:lnTo>
                    <a:pt x="3150" y="1440"/>
                  </a:lnTo>
                  <a:lnTo>
                    <a:pt x="3153" y="1458"/>
                  </a:lnTo>
                  <a:lnTo>
                    <a:pt x="3156" y="1440"/>
                  </a:lnTo>
                  <a:lnTo>
                    <a:pt x="3160" y="1458"/>
                  </a:lnTo>
                  <a:lnTo>
                    <a:pt x="3162" y="1440"/>
                  </a:lnTo>
                  <a:lnTo>
                    <a:pt x="3165" y="1514"/>
                  </a:lnTo>
                  <a:lnTo>
                    <a:pt x="3169" y="1514"/>
                  </a:lnTo>
                  <a:lnTo>
                    <a:pt x="3172" y="1496"/>
                  </a:lnTo>
                  <a:lnTo>
                    <a:pt x="3176" y="1440"/>
                  </a:lnTo>
                  <a:lnTo>
                    <a:pt x="3179" y="1403"/>
                  </a:lnTo>
                  <a:lnTo>
                    <a:pt x="3182" y="1403"/>
                  </a:lnTo>
                  <a:lnTo>
                    <a:pt x="3186" y="1421"/>
                  </a:lnTo>
                  <a:lnTo>
                    <a:pt x="3188" y="1514"/>
                  </a:lnTo>
                  <a:lnTo>
                    <a:pt x="3192" y="1477"/>
                  </a:lnTo>
                  <a:lnTo>
                    <a:pt x="3195" y="1496"/>
                  </a:lnTo>
                  <a:lnTo>
                    <a:pt x="3198" y="1440"/>
                  </a:lnTo>
                  <a:lnTo>
                    <a:pt x="3202" y="1496"/>
                  </a:lnTo>
                  <a:lnTo>
                    <a:pt x="3205" y="1477"/>
                  </a:lnTo>
                  <a:lnTo>
                    <a:pt x="3209" y="1421"/>
                  </a:lnTo>
                  <a:lnTo>
                    <a:pt x="3211" y="1421"/>
                  </a:lnTo>
                  <a:lnTo>
                    <a:pt x="3214" y="1403"/>
                  </a:lnTo>
                  <a:lnTo>
                    <a:pt x="3218" y="1458"/>
                  </a:lnTo>
                  <a:lnTo>
                    <a:pt x="3221" y="1514"/>
                  </a:lnTo>
                  <a:lnTo>
                    <a:pt x="3224" y="1421"/>
                  </a:lnTo>
                  <a:lnTo>
                    <a:pt x="3228" y="1458"/>
                  </a:lnTo>
                  <a:lnTo>
                    <a:pt x="3231" y="1477"/>
                  </a:lnTo>
                  <a:lnTo>
                    <a:pt x="3234" y="1514"/>
                  </a:lnTo>
                  <a:lnTo>
                    <a:pt x="3237" y="1440"/>
                  </a:lnTo>
                  <a:lnTo>
                    <a:pt x="3240" y="1477"/>
                  </a:lnTo>
                  <a:lnTo>
                    <a:pt x="3244" y="1514"/>
                  </a:lnTo>
                  <a:lnTo>
                    <a:pt x="3247" y="1551"/>
                  </a:lnTo>
                  <a:lnTo>
                    <a:pt x="3251" y="1421"/>
                  </a:lnTo>
                  <a:lnTo>
                    <a:pt x="3254" y="1440"/>
                  </a:lnTo>
                  <a:lnTo>
                    <a:pt x="3257" y="1458"/>
                  </a:lnTo>
                  <a:lnTo>
                    <a:pt x="3260" y="1440"/>
                  </a:lnTo>
                  <a:lnTo>
                    <a:pt x="3263" y="1458"/>
                  </a:lnTo>
                  <a:lnTo>
                    <a:pt x="3266" y="1477"/>
                  </a:lnTo>
                  <a:lnTo>
                    <a:pt x="3270" y="1477"/>
                  </a:lnTo>
                  <a:lnTo>
                    <a:pt x="3273" y="1458"/>
                  </a:lnTo>
                  <a:lnTo>
                    <a:pt x="3277" y="1440"/>
                  </a:lnTo>
                  <a:lnTo>
                    <a:pt x="3280" y="1440"/>
                  </a:lnTo>
                  <a:lnTo>
                    <a:pt x="3282" y="1385"/>
                  </a:lnTo>
                  <a:lnTo>
                    <a:pt x="3286" y="1458"/>
                  </a:lnTo>
                  <a:lnTo>
                    <a:pt x="3289" y="1385"/>
                  </a:lnTo>
                  <a:lnTo>
                    <a:pt x="3292" y="1421"/>
                  </a:lnTo>
                  <a:lnTo>
                    <a:pt x="3296" y="1421"/>
                  </a:lnTo>
                  <a:lnTo>
                    <a:pt x="3299" y="1496"/>
                  </a:lnTo>
                  <a:lnTo>
                    <a:pt x="3303" y="1440"/>
                  </a:lnTo>
                  <a:lnTo>
                    <a:pt x="3305" y="1458"/>
                  </a:lnTo>
                  <a:lnTo>
                    <a:pt x="3308" y="1440"/>
                  </a:lnTo>
                  <a:lnTo>
                    <a:pt x="3312" y="1477"/>
                  </a:lnTo>
                  <a:lnTo>
                    <a:pt x="3315" y="1458"/>
                  </a:lnTo>
                  <a:lnTo>
                    <a:pt x="3319" y="1458"/>
                  </a:lnTo>
                  <a:lnTo>
                    <a:pt x="3322" y="1385"/>
                  </a:lnTo>
                  <a:lnTo>
                    <a:pt x="3325" y="1421"/>
                  </a:lnTo>
                  <a:lnTo>
                    <a:pt x="3329" y="1458"/>
                  </a:lnTo>
                  <a:lnTo>
                    <a:pt x="3331" y="1458"/>
                  </a:lnTo>
                  <a:lnTo>
                    <a:pt x="3334" y="1421"/>
                  </a:lnTo>
                  <a:lnTo>
                    <a:pt x="3338" y="1385"/>
                  </a:lnTo>
                  <a:lnTo>
                    <a:pt x="3341" y="1458"/>
                  </a:lnTo>
                  <a:lnTo>
                    <a:pt x="3345" y="1458"/>
                  </a:lnTo>
                  <a:lnTo>
                    <a:pt x="3348" y="1440"/>
                  </a:lnTo>
                  <a:lnTo>
                    <a:pt x="3351" y="1458"/>
                  </a:lnTo>
                  <a:lnTo>
                    <a:pt x="3354" y="1477"/>
                  </a:lnTo>
                  <a:lnTo>
                    <a:pt x="3357" y="1496"/>
                  </a:lnTo>
                  <a:lnTo>
                    <a:pt x="3361" y="1477"/>
                  </a:lnTo>
                  <a:lnTo>
                    <a:pt x="3364" y="1421"/>
                  </a:lnTo>
                  <a:lnTo>
                    <a:pt x="3367" y="1421"/>
                  </a:lnTo>
                  <a:lnTo>
                    <a:pt x="3371" y="1514"/>
                  </a:lnTo>
                  <a:lnTo>
                    <a:pt x="3374" y="1440"/>
                  </a:lnTo>
                  <a:lnTo>
                    <a:pt x="3378" y="1514"/>
                  </a:lnTo>
                  <a:lnTo>
                    <a:pt x="3380" y="1403"/>
                  </a:lnTo>
                  <a:lnTo>
                    <a:pt x="3383" y="1477"/>
                  </a:lnTo>
                  <a:lnTo>
                    <a:pt x="3387" y="1477"/>
                  </a:lnTo>
                  <a:lnTo>
                    <a:pt x="3390" y="1477"/>
                  </a:lnTo>
                  <a:lnTo>
                    <a:pt x="3393" y="1496"/>
                  </a:lnTo>
                  <a:lnTo>
                    <a:pt x="3397" y="1440"/>
                  </a:lnTo>
                  <a:lnTo>
                    <a:pt x="3400" y="1496"/>
                  </a:lnTo>
                  <a:lnTo>
                    <a:pt x="3403" y="1458"/>
                  </a:lnTo>
                  <a:lnTo>
                    <a:pt x="3406" y="1421"/>
                  </a:lnTo>
                  <a:lnTo>
                    <a:pt x="3409" y="1440"/>
                  </a:lnTo>
                  <a:lnTo>
                    <a:pt x="3413" y="1440"/>
                  </a:lnTo>
                  <a:lnTo>
                    <a:pt x="3416" y="1385"/>
                  </a:lnTo>
                  <a:lnTo>
                    <a:pt x="3420" y="1421"/>
                  </a:lnTo>
                  <a:lnTo>
                    <a:pt x="3423" y="1440"/>
                  </a:lnTo>
                  <a:lnTo>
                    <a:pt x="3426" y="1440"/>
                  </a:lnTo>
                  <a:lnTo>
                    <a:pt x="3429" y="1367"/>
                  </a:lnTo>
                  <a:lnTo>
                    <a:pt x="3432" y="1403"/>
                  </a:lnTo>
                  <a:lnTo>
                    <a:pt x="3435" y="1477"/>
                  </a:lnTo>
                  <a:lnTo>
                    <a:pt x="3439" y="1496"/>
                  </a:lnTo>
                  <a:lnTo>
                    <a:pt x="3442" y="1458"/>
                  </a:lnTo>
                  <a:lnTo>
                    <a:pt x="3446" y="1458"/>
                  </a:lnTo>
                  <a:lnTo>
                    <a:pt x="3449" y="1440"/>
                  </a:lnTo>
                  <a:lnTo>
                    <a:pt x="3451" y="1496"/>
                  </a:lnTo>
                  <a:lnTo>
                    <a:pt x="3455" y="1496"/>
                  </a:lnTo>
                  <a:lnTo>
                    <a:pt x="3458" y="1440"/>
                  </a:lnTo>
                  <a:lnTo>
                    <a:pt x="3461" y="1458"/>
                  </a:lnTo>
                  <a:lnTo>
                    <a:pt x="3465" y="1532"/>
                  </a:lnTo>
                  <a:lnTo>
                    <a:pt x="3468" y="1496"/>
                  </a:lnTo>
                  <a:lnTo>
                    <a:pt x="3472" y="1477"/>
                  </a:lnTo>
                  <a:lnTo>
                    <a:pt x="3475" y="1421"/>
                  </a:lnTo>
                  <a:lnTo>
                    <a:pt x="3477" y="1458"/>
                  </a:lnTo>
                  <a:lnTo>
                    <a:pt x="3481" y="1477"/>
                  </a:lnTo>
                  <a:lnTo>
                    <a:pt x="3484" y="1496"/>
                  </a:lnTo>
                  <a:lnTo>
                    <a:pt x="3488" y="1496"/>
                  </a:lnTo>
                  <a:lnTo>
                    <a:pt x="3491" y="1440"/>
                  </a:lnTo>
                  <a:lnTo>
                    <a:pt x="3494" y="1496"/>
                  </a:lnTo>
                  <a:lnTo>
                    <a:pt x="3498" y="1440"/>
                  </a:lnTo>
                  <a:lnTo>
                    <a:pt x="3500" y="1477"/>
                  </a:lnTo>
                  <a:lnTo>
                    <a:pt x="3503" y="1440"/>
                  </a:lnTo>
                  <a:lnTo>
                    <a:pt x="3507" y="1477"/>
                  </a:lnTo>
                  <a:lnTo>
                    <a:pt x="3510" y="1458"/>
                  </a:lnTo>
                  <a:lnTo>
                    <a:pt x="3514" y="1496"/>
                  </a:lnTo>
                  <a:lnTo>
                    <a:pt x="3517" y="1440"/>
                  </a:lnTo>
                  <a:lnTo>
                    <a:pt x="3520" y="1477"/>
                  </a:lnTo>
                  <a:lnTo>
                    <a:pt x="3524" y="1496"/>
                  </a:lnTo>
                  <a:lnTo>
                    <a:pt x="3526" y="1458"/>
                  </a:lnTo>
                  <a:lnTo>
                    <a:pt x="3530" y="1477"/>
                  </a:lnTo>
                  <a:lnTo>
                    <a:pt x="3533" y="1458"/>
                  </a:lnTo>
                  <a:lnTo>
                    <a:pt x="3536" y="1421"/>
                  </a:lnTo>
                  <a:lnTo>
                    <a:pt x="3540" y="1440"/>
                  </a:lnTo>
                  <a:lnTo>
                    <a:pt x="3543" y="1440"/>
                  </a:lnTo>
                  <a:lnTo>
                    <a:pt x="3547" y="1403"/>
                  </a:lnTo>
                  <a:lnTo>
                    <a:pt x="3549" y="1403"/>
                  </a:lnTo>
                  <a:lnTo>
                    <a:pt x="3552" y="1385"/>
                  </a:lnTo>
                  <a:lnTo>
                    <a:pt x="3556" y="1421"/>
                  </a:lnTo>
                  <a:lnTo>
                    <a:pt x="3559" y="1329"/>
                  </a:lnTo>
                  <a:lnTo>
                    <a:pt x="3562" y="1385"/>
                  </a:lnTo>
                  <a:lnTo>
                    <a:pt x="3566" y="1403"/>
                  </a:lnTo>
                  <a:lnTo>
                    <a:pt x="3569" y="1385"/>
                  </a:lnTo>
                  <a:lnTo>
                    <a:pt x="3573" y="1403"/>
                  </a:lnTo>
                  <a:lnTo>
                    <a:pt x="3575" y="1477"/>
                  </a:lnTo>
                  <a:lnTo>
                    <a:pt x="3578" y="1440"/>
                  </a:lnTo>
                  <a:lnTo>
                    <a:pt x="3582" y="1440"/>
                  </a:lnTo>
                  <a:lnTo>
                    <a:pt x="3585" y="1440"/>
                  </a:lnTo>
                  <a:lnTo>
                    <a:pt x="3589" y="1440"/>
                  </a:lnTo>
                  <a:lnTo>
                    <a:pt x="3592" y="1514"/>
                  </a:lnTo>
                  <a:lnTo>
                    <a:pt x="3595" y="1403"/>
                  </a:lnTo>
                  <a:lnTo>
                    <a:pt x="3598" y="1458"/>
                  </a:lnTo>
                  <a:lnTo>
                    <a:pt x="3601" y="1421"/>
                  </a:lnTo>
                  <a:lnTo>
                    <a:pt x="3604" y="1496"/>
                  </a:lnTo>
                  <a:lnTo>
                    <a:pt x="3608" y="1496"/>
                  </a:lnTo>
                  <a:lnTo>
                    <a:pt x="3611" y="1496"/>
                  </a:lnTo>
                  <a:lnTo>
                    <a:pt x="3615" y="1477"/>
                  </a:lnTo>
                  <a:lnTo>
                    <a:pt x="3618" y="1421"/>
                  </a:lnTo>
                  <a:lnTo>
                    <a:pt x="3621" y="1477"/>
                  </a:lnTo>
                  <a:lnTo>
                    <a:pt x="3624" y="1477"/>
                  </a:lnTo>
                  <a:lnTo>
                    <a:pt x="3627" y="1514"/>
                  </a:lnTo>
                  <a:lnTo>
                    <a:pt x="3630" y="1477"/>
                  </a:lnTo>
                  <a:lnTo>
                    <a:pt x="3634" y="1477"/>
                  </a:lnTo>
                  <a:lnTo>
                    <a:pt x="3637" y="1440"/>
                  </a:lnTo>
                  <a:lnTo>
                    <a:pt x="3641" y="1496"/>
                  </a:lnTo>
                  <a:lnTo>
                    <a:pt x="3644" y="1477"/>
                  </a:lnTo>
                  <a:lnTo>
                    <a:pt x="3646" y="1496"/>
                  </a:lnTo>
                  <a:lnTo>
                    <a:pt x="3650" y="1458"/>
                  </a:lnTo>
                  <a:lnTo>
                    <a:pt x="3653" y="1440"/>
                  </a:lnTo>
                  <a:lnTo>
                    <a:pt x="3657" y="1496"/>
                  </a:lnTo>
                  <a:lnTo>
                    <a:pt x="3660" y="1440"/>
                  </a:lnTo>
                  <a:lnTo>
                    <a:pt x="3663" y="1514"/>
                  </a:lnTo>
                  <a:lnTo>
                    <a:pt x="3667" y="1403"/>
                  </a:lnTo>
                  <a:lnTo>
                    <a:pt x="3670" y="1403"/>
                  </a:lnTo>
                  <a:lnTo>
                    <a:pt x="3672" y="1477"/>
                  </a:lnTo>
                  <a:lnTo>
                    <a:pt x="3676" y="1421"/>
                  </a:lnTo>
                  <a:lnTo>
                    <a:pt x="3679" y="1440"/>
                  </a:lnTo>
                  <a:lnTo>
                    <a:pt x="3683" y="1403"/>
                  </a:lnTo>
                  <a:lnTo>
                    <a:pt x="3686" y="1421"/>
                  </a:lnTo>
                  <a:lnTo>
                    <a:pt x="3689" y="1421"/>
                  </a:lnTo>
                  <a:lnTo>
                    <a:pt x="3693" y="1403"/>
                  </a:lnTo>
                  <a:lnTo>
                    <a:pt x="3696" y="1440"/>
                  </a:lnTo>
                  <a:lnTo>
                    <a:pt x="3699" y="1367"/>
                  </a:lnTo>
                  <a:lnTo>
                    <a:pt x="3702" y="1458"/>
                  </a:lnTo>
                  <a:lnTo>
                    <a:pt x="3705" y="1477"/>
                  </a:lnTo>
                  <a:lnTo>
                    <a:pt x="3709" y="1458"/>
                  </a:lnTo>
                  <a:lnTo>
                    <a:pt x="3712" y="1440"/>
                  </a:lnTo>
                  <a:lnTo>
                    <a:pt x="3716" y="1458"/>
                  </a:lnTo>
                  <a:lnTo>
                    <a:pt x="3719" y="1458"/>
                  </a:lnTo>
                  <a:lnTo>
                    <a:pt x="3721" y="1440"/>
                  </a:lnTo>
                  <a:lnTo>
                    <a:pt x="3725" y="1421"/>
                  </a:lnTo>
                  <a:lnTo>
                    <a:pt x="3728" y="1440"/>
                  </a:lnTo>
                  <a:lnTo>
                    <a:pt x="3731" y="1477"/>
                  </a:lnTo>
                  <a:lnTo>
                    <a:pt x="3735" y="1496"/>
                  </a:lnTo>
                  <a:lnTo>
                    <a:pt x="3738" y="1496"/>
                  </a:lnTo>
                  <a:lnTo>
                    <a:pt x="3742" y="1477"/>
                  </a:lnTo>
                  <a:lnTo>
                    <a:pt x="3745" y="1477"/>
                  </a:lnTo>
                  <a:lnTo>
                    <a:pt x="3747" y="1421"/>
                  </a:lnTo>
                  <a:lnTo>
                    <a:pt x="3751" y="1458"/>
                  </a:lnTo>
                  <a:lnTo>
                    <a:pt x="3754" y="1477"/>
                  </a:lnTo>
                  <a:lnTo>
                    <a:pt x="3757" y="1477"/>
                  </a:lnTo>
                  <a:lnTo>
                    <a:pt x="3761" y="1458"/>
                  </a:lnTo>
                  <a:lnTo>
                    <a:pt x="3764" y="1458"/>
                  </a:lnTo>
                  <a:lnTo>
                    <a:pt x="3768" y="1514"/>
                  </a:lnTo>
                  <a:lnTo>
                    <a:pt x="3771" y="1458"/>
                  </a:lnTo>
                  <a:lnTo>
                    <a:pt x="3773" y="1440"/>
                  </a:lnTo>
                  <a:lnTo>
                    <a:pt x="3777" y="1477"/>
                  </a:lnTo>
                  <a:lnTo>
                    <a:pt x="3780" y="1477"/>
                  </a:lnTo>
                  <a:lnTo>
                    <a:pt x="3784" y="1440"/>
                  </a:lnTo>
                  <a:lnTo>
                    <a:pt x="3787" y="1421"/>
                  </a:lnTo>
                  <a:lnTo>
                    <a:pt x="3790" y="1403"/>
                  </a:lnTo>
                  <a:lnTo>
                    <a:pt x="3794" y="1421"/>
                  </a:lnTo>
                  <a:lnTo>
                    <a:pt x="3796" y="1440"/>
                  </a:lnTo>
                  <a:lnTo>
                    <a:pt x="3799" y="1403"/>
                  </a:lnTo>
                  <a:lnTo>
                    <a:pt x="3803" y="1367"/>
                  </a:lnTo>
                  <a:lnTo>
                    <a:pt x="3806" y="1403"/>
                  </a:lnTo>
                  <a:lnTo>
                    <a:pt x="3810" y="1421"/>
                  </a:lnTo>
                  <a:lnTo>
                    <a:pt x="3813" y="1477"/>
                  </a:lnTo>
                  <a:lnTo>
                    <a:pt x="3816" y="1421"/>
                  </a:lnTo>
                  <a:lnTo>
                    <a:pt x="3820" y="1440"/>
                  </a:lnTo>
                  <a:lnTo>
                    <a:pt x="3822" y="1403"/>
                  </a:lnTo>
                  <a:lnTo>
                    <a:pt x="3826" y="1458"/>
                  </a:lnTo>
                  <a:lnTo>
                    <a:pt x="3829" y="1403"/>
                  </a:lnTo>
                  <a:lnTo>
                    <a:pt x="3832" y="1440"/>
                  </a:lnTo>
                  <a:lnTo>
                    <a:pt x="3836" y="1496"/>
                  </a:lnTo>
                  <a:lnTo>
                    <a:pt x="3839" y="1440"/>
                  </a:lnTo>
                  <a:lnTo>
                    <a:pt x="3843" y="1496"/>
                  </a:lnTo>
                  <a:lnTo>
                    <a:pt x="3846" y="1514"/>
                  </a:lnTo>
                  <a:lnTo>
                    <a:pt x="3848" y="1403"/>
                  </a:lnTo>
                  <a:lnTo>
                    <a:pt x="3852" y="1385"/>
                  </a:lnTo>
                  <a:lnTo>
                    <a:pt x="3855" y="1403"/>
                  </a:lnTo>
                  <a:lnTo>
                    <a:pt x="3858" y="1477"/>
                  </a:lnTo>
                  <a:lnTo>
                    <a:pt x="3862" y="1440"/>
                  </a:lnTo>
                  <a:lnTo>
                    <a:pt x="3865" y="1403"/>
                  </a:lnTo>
                  <a:lnTo>
                    <a:pt x="3869" y="1440"/>
                  </a:lnTo>
                  <a:lnTo>
                    <a:pt x="3872" y="1477"/>
                  </a:lnTo>
                  <a:lnTo>
                    <a:pt x="3874" y="1440"/>
                  </a:lnTo>
                  <a:lnTo>
                    <a:pt x="3878" y="1440"/>
                  </a:lnTo>
                  <a:lnTo>
                    <a:pt x="3881" y="1385"/>
                  </a:lnTo>
                  <a:lnTo>
                    <a:pt x="3885" y="1440"/>
                  </a:lnTo>
                  <a:lnTo>
                    <a:pt x="3888" y="1421"/>
                  </a:lnTo>
                  <a:lnTo>
                    <a:pt x="3891" y="1440"/>
                  </a:lnTo>
                  <a:lnTo>
                    <a:pt x="3895" y="1458"/>
                  </a:lnTo>
                  <a:lnTo>
                    <a:pt x="3897" y="1440"/>
                  </a:lnTo>
                  <a:lnTo>
                    <a:pt x="3900" y="1403"/>
                  </a:lnTo>
                  <a:lnTo>
                    <a:pt x="3904" y="1440"/>
                  </a:lnTo>
                  <a:lnTo>
                    <a:pt x="3907" y="1440"/>
                  </a:lnTo>
                  <a:lnTo>
                    <a:pt x="3911" y="1458"/>
                  </a:lnTo>
                  <a:lnTo>
                    <a:pt x="3914" y="1421"/>
                  </a:lnTo>
                  <a:lnTo>
                    <a:pt x="3917" y="1403"/>
                  </a:lnTo>
                  <a:lnTo>
                    <a:pt x="3921" y="1440"/>
                  </a:lnTo>
                  <a:lnTo>
                    <a:pt x="3923" y="1421"/>
                  </a:lnTo>
                  <a:lnTo>
                    <a:pt x="3926" y="1477"/>
                  </a:lnTo>
                  <a:lnTo>
                    <a:pt x="3930" y="1477"/>
                  </a:lnTo>
                  <a:lnTo>
                    <a:pt x="3933" y="1367"/>
                  </a:lnTo>
                  <a:lnTo>
                    <a:pt x="3937" y="1458"/>
                  </a:lnTo>
                  <a:lnTo>
                    <a:pt x="3940" y="1477"/>
                  </a:lnTo>
                  <a:lnTo>
                    <a:pt x="3943" y="1403"/>
                  </a:lnTo>
                  <a:lnTo>
                    <a:pt x="3947" y="1440"/>
                  </a:lnTo>
                  <a:lnTo>
                    <a:pt x="3949" y="1458"/>
                  </a:lnTo>
                  <a:lnTo>
                    <a:pt x="3953" y="1385"/>
                  </a:lnTo>
                  <a:lnTo>
                    <a:pt x="3956" y="1329"/>
                  </a:lnTo>
                  <a:lnTo>
                    <a:pt x="3959" y="1385"/>
                  </a:lnTo>
                  <a:lnTo>
                    <a:pt x="3963" y="1385"/>
                  </a:lnTo>
                  <a:lnTo>
                    <a:pt x="3966" y="1440"/>
                  </a:lnTo>
                  <a:lnTo>
                    <a:pt x="3970" y="1458"/>
                  </a:lnTo>
                  <a:lnTo>
                    <a:pt x="3973" y="1477"/>
                  </a:lnTo>
                  <a:lnTo>
                    <a:pt x="3975" y="1458"/>
                  </a:lnTo>
                  <a:lnTo>
                    <a:pt x="3979" y="1440"/>
                  </a:lnTo>
                  <a:lnTo>
                    <a:pt x="3982" y="1477"/>
                  </a:lnTo>
                  <a:lnTo>
                    <a:pt x="3985" y="1477"/>
                  </a:lnTo>
                  <a:lnTo>
                    <a:pt x="3989" y="1421"/>
                  </a:lnTo>
                  <a:lnTo>
                    <a:pt x="3992" y="1440"/>
                  </a:lnTo>
                  <a:lnTo>
                    <a:pt x="3996" y="1385"/>
                  </a:lnTo>
                  <a:lnTo>
                    <a:pt x="3998" y="1458"/>
                  </a:lnTo>
                  <a:lnTo>
                    <a:pt x="4001" y="1440"/>
                  </a:lnTo>
                  <a:lnTo>
                    <a:pt x="4005" y="1496"/>
                  </a:lnTo>
                  <a:lnTo>
                    <a:pt x="4008" y="1477"/>
                  </a:lnTo>
                  <a:lnTo>
                    <a:pt x="4012" y="1458"/>
                  </a:lnTo>
                  <a:lnTo>
                    <a:pt x="4015" y="1477"/>
                  </a:lnTo>
                  <a:lnTo>
                    <a:pt x="4018" y="1403"/>
                  </a:lnTo>
                  <a:lnTo>
                    <a:pt x="4022" y="1458"/>
                  </a:lnTo>
                  <a:lnTo>
                    <a:pt x="4024" y="1458"/>
                  </a:lnTo>
                  <a:lnTo>
                    <a:pt x="4027" y="1514"/>
                  </a:lnTo>
                  <a:lnTo>
                    <a:pt x="4031" y="1477"/>
                  </a:lnTo>
                  <a:lnTo>
                    <a:pt x="4034" y="1421"/>
                  </a:lnTo>
                  <a:lnTo>
                    <a:pt x="4038" y="1421"/>
                  </a:lnTo>
                  <a:lnTo>
                    <a:pt x="4041" y="1421"/>
                  </a:lnTo>
                  <a:lnTo>
                    <a:pt x="4044" y="1403"/>
                  </a:lnTo>
                  <a:lnTo>
                    <a:pt x="4048" y="1458"/>
                  </a:lnTo>
                  <a:lnTo>
                    <a:pt x="4050" y="1440"/>
                  </a:lnTo>
                  <a:lnTo>
                    <a:pt x="4054" y="1421"/>
                  </a:lnTo>
                  <a:lnTo>
                    <a:pt x="4057" y="1458"/>
                  </a:lnTo>
                  <a:lnTo>
                    <a:pt x="4060" y="1477"/>
                  </a:lnTo>
                  <a:lnTo>
                    <a:pt x="4064" y="1496"/>
                  </a:lnTo>
                  <a:lnTo>
                    <a:pt x="4067" y="1477"/>
                  </a:lnTo>
                  <a:lnTo>
                    <a:pt x="4071" y="1440"/>
                  </a:lnTo>
                  <a:lnTo>
                    <a:pt x="4074" y="1421"/>
                  </a:lnTo>
                  <a:lnTo>
                    <a:pt x="4076" y="1440"/>
                  </a:lnTo>
                  <a:lnTo>
                    <a:pt x="4080" y="1458"/>
                  </a:lnTo>
                  <a:lnTo>
                    <a:pt x="4083" y="1385"/>
                  </a:lnTo>
                  <a:lnTo>
                    <a:pt x="4086" y="1403"/>
                  </a:lnTo>
                  <a:lnTo>
                    <a:pt x="4090" y="1458"/>
                  </a:lnTo>
                  <a:lnTo>
                    <a:pt x="4093" y="1458"/>
                  </a:lnTo>
                  <a:lnTo>
                    <a:pt x="4097" y="1496"/>
                  </a:lnTo>
                  <a:lnTo>
                    <a:pt x="4100" y="1440"/>
                  </a:lnTo>
                  <a:lnTo>
                    <a:pt x="4102" y="1421"/>
                  </a:lnTo>
                  <a:lnTo>
                    <a:pt x="4106" y="1403"/>
                  </a:lnTo>
                  <a:lnTo>
                    <a:pt x="4109" y="1421"/>
                  </a:lnTo>
                  <a:lnTo>
                    <a:pt x="4112" y="1458"/>
                  </a:lnTo>
                  <a:lnTo>
                    <a:pt x="4116" y="1421"/>
                  </a:lnTo>
                  <a:lnTo>
                    <a:pt x="4119" y="1421"/>
                  </a:lnTo>
                  <a:lnTo>
                    <a:pt x="4123" y="1458"/>
                  </a:lnTo>
                  <a:lnTo>
                    <a:pt x="4125" y="1458"/>
                  </a:lnTo>
                  <a:lnTo>
                    <a:pt x="4128" y="1403"/>
                  </a:lnTo>
                  <a:lnTo>
                    <a:pt x="4132" y="1421"/>
                  </a:lnTo>
                  <a:lnTo>
                    <a:pt x="4135" y="1403"/>
                  </a:lnTo>
                  <a:lnTo>
                    <a:pt x="4139" y="1496"/>
                  </a:lnTo>
                  <a:lnTo>
                    <a:pt x="4142" y="1421"/>
                  </a:lnTo>
                  <a:lnTo>
                    <a:pt x="4145" y="1421"/>
                  </a:lnTo>
                  <a:lnTo>
                    <a:pt x="4149" y="1440"/>
                  </a:lnTo>
                  <a:lnTo>
                    <a:pt x="4151" y="1477"/>
                  </a:lnTo>
                  <a:lnTo>
                    <a:pt x="4154" y="1440"/>
                  </a:lnTo>
                  <a:lnTo>
                    <a:pt x="4158" y="1421"/>
                  </a:lnTo>
                  <a:lnTo>
                    <a:pt x="4161" y="1440"/>
                  </a:lnTo>
                  <a:lnTo>
                    <a:pt x="4165" y="1477"/>
                  </a:lnTo>
                  <a:lnTo>
                    <a:pt x="4168" y="1403"/>
                  </a:lnTo>
                  <a:lnTo>
                    <a:pt x="4171" y="1421"/>
                  </a:lnTo>
                  <a:lnTo>
                    <a:pt x="4175" y="1440"/>
                  </a:lnTo>
                  <a:lnTo>
                    <a:pt x="4177" y="1385"/>
                  </a:lnTo>
                  <a:lnTo>
                    <a:pt x="4181" y="1347"/>
                  </a:lnTo>
                  <a:lnTo>
                    <a:pt x="4184" y="1218"/>
                  </a:lnTo>
                  <a:lnTo>
                    <a:pt x="4187" y="1089"/>
                  </a:lnTo>
                  <a:lnTo>
                    <a:pt x="4191" y="831"/>
                  </a:lnTo>
                  <a:lnTo>
                    <a:pt x="4194" y="443"/>
                  </a:lnTo>
                  <a:lnTo>
                    <a:pt x="4198" y="203"/>
                  </a:lnTo>
                  <a:lnTo>
                    <a:pt x="4201" y="0"/>
                  </a:lnTo>
                  <a:lnTo>
                    <a:pt x="4203" y="258"/>
                  </a:lnTo>
                  <a:lnTo>
                    <a:pt x="4207" y="720"/>
                  </a:lnTo>
                  <a:lnTo>
                    <a:pt x="4210" y="886"/>
                  </a:lnTo>
                  <a:lnTo>
                    <a:pt x="4213" y="942"/>
                  </a:lnTo>
                  <a:lnTo>
                    <a:pt x="4217" y="1089"/>
                  </a:lnTo>
                  <a:lnTo>
                    <a:pt x="4220" y="1218"/>
                  </a:lnTo>
                  <a:lnTo>
                    <a:pt x="4224" y="1292"/>
                  </a:lnTo>
                  <a:lnTo>
                    <a:pt x="4227" y="1274"/>
                  </a:lnTo>
                  <a:lnTo>
                    <a:pt x="4229" y="1347"/>
                  </a:lnTo>
                  <a:lnTo>
                    <a:pt x="4233" y="1292"/>
                  </a:lnTo>
                  <a:lnTo>
                    <a:pt x="4236" y="1385"/>
                  </a:lnTo>
                  <a:lnTo>
                    <a:pt x="4240" y="1311"/>
                  </a:lnTo>
                  <a:lnTo>
                    <a:pt x="4243" y="1292"/>
                  </a:lnTo>
                  <a:lnTo>
                    <a:pt x="4246" y="1440"/>
                  </a:lnTo>
                  <a:lnTo>
                    <a:pt x="4250" y="1403"/>
                  </a:lnTo>
                  <a:lnTo>
                    <a:pt x="4253" y="1403"/>
                  </a:lnTo>
                  <a:lnTo>
                    <a:pt x="4255" y="1385"/>
                  </a:lnTo>
                  <a:lnTo>
                    <a:pt x="4259" y="1440"/>
                  </a:lnTo>
                  <a:lnTo>
                    <a:pt x="4262" y="1385"/>
                  </a:lnTo>
                  <a:lnTo>
                    <a:pt x="4266" y="1385"/>
                  </a:lnTo>
                  <a:lnTo>
                    <a:pt x="4269" y="1477"/>
                  </a:lnTo>
                  <a:lnTo>
                    <a:pt x="4272" y="1440"/>
                  </a:lnTo>
                  <a:lnTo>
                    <a:pt x="4276" y="1458"/>
                  </a:lnTo>
                  <a:lnTo>
                    <a:pt x="4279" y="1403"/>
                  </a:lnTo>
                  <a:lnTo>
                    <a:pt x="4281" y="1477"/>
                  </a:lnTo>
                  <a:lnTo>
                    <a:pt x="4285" y="1458"/>
                  </a:lnTo>
                  <a:lnTo>
                    <a:pt x="4288" y="1477"/>
                  </a:lnTo>
                  <a:lnTo>
                    <a:pt x="4292" y="1403"/>
                  </a:lnTo>
                  <a:lnTo>
                    <a:pt x="4295" y="1458"/>
                  </a:lnTo>
                  <a:lnTo>
                    <a:pt x="4298" y="1403"/>
                  </a:lnTo>
                  <a:lnTo>
                    <a:pt x="4302" y="1458"/>
                  </a:lnTo>
                  <a:lnTo>
                    <a:pt x="4305" y="1385"/>
                  </a:lnTo>
                  <a:lnTo>
                    <a:pt x="4308" y="1347"/>
                  </a:lnTo>
                  <a:lnTo>
                    <a:pt x="4311" y="1403"/>
                  </a:lnTo>
                  <a:lnTo>
                    <a:pt x="4314" y="1311"/>
                  </a:lnTo>
                  <a:lnTo>
                    <a:pt x="4318" y="997"/>
                  </a:lnTo>
                  <a:lnTo>
                    <a:pt x="4321" y="868"/>
                  </a:lnTo>
                  <a:lnTo>
                    <a:pt x="4325" y="793"/>
                  </a:lnTo>
                  <a:lnTo>
                    <a:pt x="4328" y="628"/>
                  </a:lnTo>
                  <a:lnTo>
                    <a:pt x="4331" y="683"/>
                  </a:lnTo>
                  <a:lnTo>
                    <a:pt x="4334" y="793"/>
                  </a:lnTo>
                  <a:lnTo>
                    <a:pt x="4337" y="868"/>
                  </a:lnTo>
                  <a:lnTo>
                    <a:pt x="4340" y="1033"/>
                  </a:lnTo>
                  <a:lnTo>
                    <a:pt x="4344" y="1163"/>
                  </a:lnTo>
                  <a:lnTo>
                    <a:pt x="4347" y="1236"/>
                  </a:lnTo>
                  <a:lnTo>
                    <a:pt x="4351" y="1236"/>
                  </a:lnTo>
                  <a:lnTo>
                    <a:pt x="4354" y="1367"/>
                  </a:lnTo>
                  <a:lnTo>
                    <a:pt x="4357" y="1347"/>
                  </a:lnTo>
                  <a:lnTo>
                    <a:pt x="4360" y="1347"/>
                  </a:lnTo>
                  <a:lnTo>
                    <a:pt x="4363" y="1329"/>
                  </a:lnTo>
                  <a:lnTo>
                    <a:pt x="4367" y="1347"/>
                  </a:lnTo>
                  <a:lnTo>
                    <a:pt x="4370" y="1292"/>
                  </a:lnTo>
                  <a:lnTo>
                    <a:pt x="4373" y="1385"/>
                  </a:lnTo>
                  <a:lnTo>
                    <a:pt x="4377" y="1440"/>
                  </a:lnTo>
                  <a:lnTo>
                    <a:pt x="4380" y="1440"/>
                  </a:lnTo>
                  <a:lnTo>
                    <a:pt x="4384" y="1403"/>
                  </a:lnTo>
                  <a:lnTo>
                    <a:pt x="4386" y="1403"/>
                  </a:lnTo>
                  <a:lnTo>
                    <a:pt x="4389" y="1458"/>
                  </a:lnTo>
                  <a:lnTo>
                    <a:pt x="4393" y="1477"/>
                  </a:lnTo>
                  <a:lnTo>
                    <a:pt x="4396" y="1458"/>
                  </a:lnTo>
                  <a:lnTo>
                    <a:pt x="4399" y="1421"/>
                  </a:lnTo>
                  <a:lnTo>
                    <a:pt x="4403" y="1440"/>
                  </a:lnTo>
                  <a:lnTo>
                    <a:pt x="4406" y="1458"/>
                  </a:lnTo>
                  <a:lnTo>
                    <a:pt x="4410" y="1440"/>
                  </a:lnTo>
                  <a:lnTo>
                    <a:pt x="4412" y="1403"/>
                  </a:lnTo>
                  <a:lnTo>
                    <a:pt x="4415" y="1440"/>
                  </a:lnTo>
                  <a:lnTo>
                    <a:pt x="4419" y="1421"/>
                  </a:lnTo>
                  <a:lnTo>
                    <a:pt x="4422" y="1421"/>
                  </a:lnTo>
                  <a:lnTo>
                    <a:pt x="4426" y="1440"/>
                  </a:lnTo>
                  <a:lnTo>
                    <a:pt x="4429" y="1347"/>
                  </a:lnTo>
                  <a:lnTo>
                    <a:pt x="4432" y="1421"/>
                  </a:lnTo>
                  <a:lnTo>
                    <a:pt x="4436" y="1458"/>
                  </a:lnTo>
                  <a:lnTo>
                    <a:pt x="4438" y="1477"/>
                  </a:lnTo>
                  <a:lnTo>
                    <a:pt x="4441" y="1458"/>
                  </a:lnTo>
                  <a:lnTo>
                    <a:pt x="4445" y="1347"/>
                  </a:lnTo>
                  <a:lnTo>
                    <a:pt x="4448" y="1311"/>
                  </a:lnTo>
                  <a:lnTo>
                    <a:pt x="4452" y="1182"/>
                  </a:lnTo>
                  <a:lnTo>
                    <a:pt x="4455" y="1015"/>
                  </a:lnTo>
                  <a:lnTo>
                    <a:pt x="4458" y="997"/>
                  </a:lnTo>
                  <a:lnTo>
                    <a:pt x="4462" y="1163"/>
                  </a:lnTo>
                  <a:lnTo>
                    <a:pt x="4464" y="1236"/>
                  </a:lnTo>
                  <a:lnTo>
                    <a:pt x="4467" y="1347"/>
                  </a:lnTo>
                  <a:lnTo>
                    <a:pt x="4471" y="1385"/>
                  </a:lnTo>
                  <a:lnTo>
                    <a:pt x="4474" y="1367"/>
                  </a:lnTo>
                  <a:lnTo>
                    <a:pt x="4478" y="1403"/>
                  </a:lnTo>
                  <a:lnTo>
                    <a:pt x="4481" y="1458"/>
                  </a:lnTo>
                  <a:lnTo>
                    <a:pt x="4484" y="1440"/>
                  </a:lnTo>
                  <a:lnTo>
                    <a:pt x="4488" y="1458"/>
                  </a:lnTo>
                  <a:lnTo>
                    <a:pt x="4490" y="1440"/>
                  </a:lnTo>
                  <a:lnTo>
                    <a:pt x="4494" y="1421"/>
                  </a:lnTo>
                  <a:lnTo>
                    <a:pt x="4497" y="1440"/>
                  </a:lnTo>
                  <a:lnTo>
                    <a:pt x="4500" y="1329"/>
                  </a:lnTo>
                  <a:lnTo>
                    <a:pt x="4504" y="1440"/>
                  </a:lnTo>
                  <a:lnTo>
                    <a:pt x="4507" y="1440"/>
                  </a:lnTo>
                  <a:lnTo>
                    <a:pt x="4511" y="1458"/>
                  </a:lnTo>
                  <a:lnTo>
                    <a:pt x="4514" y="1421"/>
                  </a:lnTo>
                  <a:lnTo>
                    <a:pt x="4517" y="1421"/>
                  </a:lnTo>
                  <a:lnTo>
                    <a:pt x="4520" y="1458"/>
                  </a:lnTo>
                  <a:lnTo>
                    <a:pt x="4523" y="1440"/>
                  </a:lnTo>
                  <a:lnTo>
                    <a:pt x="4526" y="1403"/>
                  </a:lnTo>
                  <a:lnTo>
                    <a:pt x="4530" y="1496"/>
                  </a:lnTo>
                  <a:lnTo>
                    <a:pt x="4533" y="1477"/>
                  </a:lnTo>
                  <a:lnTo>
                    <a:pt x="4537" y="1440"/>
                  </a:lnTo>
                  <a:lnTo>
                    <a:pt x="4540" y="1440"/>
                  </a:lnTo>
                  <a:lnTo>
                    <a:pt x="4543" y="1403"/>
                  </a:lnTo>
                  <a:lnTo>
                    <a:pt x="4546" y="1440"/>
                  </a:lnTo>
                  <a:lnTo>
                    <a:pt x="4549" y="1403"/>
                  </a:lnTo>
                  <a:lnTo>
                    <a:pt x="4553" y="1440"/>
                  </a:lnTo>
                  <a:lnTo>
                    <a:pt x="4556" y="1440"/>
                  </a:lnTo>
                  <a:lnTo>
                    <a:pt x="4559" y="1367"/>
                  </a:lnTo>
                  <a:lnTo>
                    <a:pt x="4563" y="1385"/>
                  </a:lnTo>
                  <a:lnTo>
                    <a:pt x="4566" y="1403"/>
                  </a:lnTo>
                  <a:lnTo>
                    <a:pt x="4570" y="1458"/>
                  </a:lnTo>
                  <a:lnTo>
                    <a:pt x="4572" y="1385"/>
                  </a:lnTo>
                  <a:lnTo>
                    <a:pt x="4575" y="1367"/>
                  </a:lnTo>
                  <a:lnTo>
                    <a:pt x="4579" y="1311"/>
                  </a:lnTo>
                  <a:lnTo>
                    <a:pt x="4582" y="1292"/>
                  </a:lnTo>
                  <a:lnTo>
                    <a:pt x="4585" y="1329"/>
                  </a:lnTo>
                  <a:lnTo>
                    <a:pt x="4589" y="1292"/>
                  </a:lnTo>
                  <a:lnTo>
                    <a:pt x="4592" y="1347"/>
                  </a:lnTo>
                  <a:lnTo>
                    <a:pt x="4596" y="1403"/>
                  </a:lnTo>
                  <a:lnTo>
                    <a:pt x="4598" y="1440"/>
                  </a:lnTo>
                  <a:lnTo>
                    <a:pt x="4601" y="1385"/>
                  </a:lnTo>
                  <a:lnTo>
                    <a:pt x="4605" y="1403"/>
                  </a:lnTo>
                  <a:lnTo>
                    <a:pt x="4608" y="1477"/>
                  </a:lnTo>
                  <a:lnTo>
                    <a:pt x="4612" y="1403"/>
                  </a:lnTo>
                  <a:lnTo>
                    <a:pt x="4615" y="1385"/>
                  </a:lnTo>
                  <a:lnTo>
                    <a:pt x="4618" y="1403"/>
                  </a:lnTo>
                  <a:lnTo>
                    <a:pt x="4622" y="1421"/>
                  </a:lnTo>
                  <a:lnTo>
                    <a:pt x="4624" y="1421"/>
                  </a:lnTo>
                  <a:lnTo>
                    <a:pt x="4627" y="1477"/>
                  </a:lnTo>
                  <a:lnTo>
                    <a:pt x="4631" y="1440"/>
                  </a:lnTo>
                  <a:lnTo>
                    <a:pt x="4634" y="1403"/>
                  </a:lnTo>
                  <a:lnTo>
                    <a:pt x="4638" y="1440"/>
                  </a:lnTo>
                  <a:lnTo>
                    <a:pt x="4641" y="1477"/>
                  </a:lnTo>
                  <a:lnTo>
                    <a:pt x="4644" y="1440"/>
                  </a:lnTo>
                  <a:lnTo>
                    <a:pt x="4648" y="1421"/>
                  </a:lnTo>
                  <a:lnTo>
                    <a:pt x="4650" y="1329"/>
                  </a:lnTo>
                  <a:lnTo>
                    <a:pt x="4653" y="1440"/>
                  </a:lnTo>
                  <a:lnTo>
                    <a:pt x="4657" y="1421"/>
                  </a:lnTo>
                  <a:lnTo>
                    <a:pt x="4660" y="1421"/>
                  </a:lnTo>
                  <a:lnTo>
                    <a:pt x="4664" y="1458"/>
                  </a:lnTo>
                  <a:lnTo>
                    <a:pt x="4667" y="1514"/>
                  </a:lnTo>
                  <a:lnTo>
                    <a:pt x="4670" y="1421"/>
                  </a:lnTo>
                  <a:lnTo>
                    <a:pt x="4674" y="1458"/>
                  </a:lnTo>
                  <a:lnTo>
                    <a:pt x="4677" y="1496"/>
                  </a:lnTo>
                  <a:lnTo>
                    <a:pt x="4680" y="1514"/>
                  </a:lnTo>
                  <a:lnTo>
                    <a:pt x="4683" y="1458"/>
                  </a:lnTo>
                  <a:lnTo>
                    <a:pt x="4686" y="1403"/>
                  </a:lnTo>
                  <a:lnTo>
                    <a:pt x="4690" y="1403"/>
                  </a:lnTo>
                  <a:lnTo>
                    <a:pt x="4693" y="1496"/>
                  </a:lnTo>
                  <a:lnTo>
                    <a:pt x="4697" y="1440"/>
                  </a:lnTo>
                  <a:lnTo>
                    <a:pt x="4700" y="1347"/>
                  </a:lnTo>
                  <a:lnTo>
                    <a:pt x="4703" y="1385"/>
                  </a:lnTo>
                  <a:lnTo>
                    <a:pt x="4706" y="1385"/>
                  </a:lnTo>
                  <a:lnTo>
                    <a:pt x="4709" y="1329"/>
                  </a:lnTo>
                  <a:lnTo>
                    <a:pt x="4712" y="1274"/>
                  </a:lnTo>
                  <a:lnTo>
                    <a:pt x="4716" y="1256"/>
                  </a:lnTo>
                  <a:lnTo>
                    <a:pt x="4719" y="1292"/>
                  </a:lnTo>
                  <a:lnTo>
                    <a:pt x="4723" y="1311"/>
                  </a:lnTo>
                  <a:lnTo>
                    <a:pt x="4726" y="1367"/>
                  </a:lnTo>
                  <a:lnTo>
                    <a:pt x="4729" y="1403"/>
                  </a:lnTo>
                  <a:lnTo>
                    <a:pt x="4732" y="1421"/>
                  </a:lnTo>
                  <a:lnTo>
                    <a:pt x="4735" y="1385"/>
                  </a:lnTo>
                  <a:lnTo>
                    <a:pt x="4739" y="1496"/>
                  </a:lnTo>
                  <a:lnTo>
                    <a:pt x="4742" y="1458"/>
                  </a:lnTo>
                  <a:lnTo>
                    <a:pt x="4745" y="1496"/>
                  </a:lnTo>
                  <a:lnTo>
                    <a:pt x="4749" y="1440"/>
                  </a:lnTo>
                  <a:lnTo>
                    <a:pt x="4752" y="1477"/>
                  </a:lnTo>
                  <a:lnTo>
                    <a:pt x="4756" y="1458"/>
                  </a:lnTo>
                  <a:lnTo>
                    <a:pt x="4758" y="1477"/>
                  </a:lnTo>
                  <a:lnTo>
                    <a:pt x="4761" y="1477"/>
                  </a:lnTo>
                  <a:lnTo>
                    <a:pt x="4765" y="1440"/>
                  </a:lnTo>
                  <a:lnTo>
                    <a:pt x="4768" y="1514"/>
                  </a:lnTo>
                  <a:lnTo>
                    <a:pt x="4771" y="1458"/>
                  </a:lnTo>
                  <a:lnTo>
                    <a:pt x="4775" y="1421"/>
                  </a:lnTo>
                  <a:lnTo>
                    <a:pt x="4778" y="1440"/>
                  </a:lnTo>
                  <a:lnTo>
                    <a:pt x="4782" y="1458"/>
                  </a:lnTo>
                  <a:lnTo>
                    <a:pt x="4785" y="1532"/>
                  </a:lnTo>
                  <a:lnTo>
                    <a:pt x="4787" y="1458"/>
                  </a:lnTo>
                  <a:lnTo>
                    <a:pt x="4791" y="1421"/>
                  </a:lnTo>
                  <a:lnTo>
                    <a:pt x="4794" y="1385"/>
                  </a:lnTo>
                  <a:lnTo>
                    <a:pt x="4798" y="1477"/>
                  </a:lnTo>
                  <a:lnTo>
                    <a:pt x="4801" y="1496"/>
                  </a:lnTo>
                  <a:lnTo>
                    <a:pt x="4804" y="1458"/>
                  </a:lnTo>
                  <a:lnTo>
                    <a:pt x="4808" y="1440"/>
                  </a:lnTo>
                  <a:lnTo>
                    <a:pt x="4811" y="1421"/>
                  </a:lnTo>
                  <a:lnTo>
                    <a:pt x="4813" y="1440"/>
                  </a:lnTo>
                  <a:lnTo>
                    <a:pt x="4817" y="1458"/>
                  </a:lnTo>
                  <a:lnTo>
                    <a:pt x="4820" y="1403"/>
                  </a:lnTo>
                  <a:lnTo>
                    <a:pt x="4824" y="1367"/>
                  </a:lnTo>
                  <a:lnTo>
                    <a:pt x="4827" y="1329"/>
                  </a:lnTo>
                  <a:lnTo>
                    <a:pt x="4830" y="1347"/>
                  </a:lnTo>
                  <a:lnTo>
                    <a:pt x="4834" y="1329"/>
                  </a:lnTo>
                  <a:lnTo>
                    <a:pt x="4837" y="1403"/>
                  </a:lnTo>
                  <a:lnTo>
                    <a:pt x="4839" y="1311"/>
                  </a:lnTo>
                  <a:lnTo>
                    <a:pt x="4843" y="1367"/>
                  </a:lnTo>
                  <a:lnTo>
                    <a:pt x="4846" y="1385"/>
                  </a:lnTo>
                  <a:lnTo>
                    <a:pt x="4850" y="1421"/>
                  </a:lnTo>
                  <a:lnTo>
                    <a:pt x="4853" y="1367"/>
                  </a:lnTo>
                  <a:lnTo>
                    <a:pt x="4857" y="1403"/>
                  </a:lnTo>
                  <a:lnTo>
                    <a:pt x="4860" y="1421"/>
                  </a:lnTo>
                  <a:lnTo>
                    <a:pt x="4863" y="1458"/>
                  </a:lnTo>
                  <a:lnTo>
                    <a:pt x="4867" y="1347"/>
                  </a:lnTo>
                  <a:lnTo>
                    <a:pt x="4869" y="1421"/>
                  </a:lnTo>
                  <a:lnTo>
                    <a:pt x="4872" y="1421"/>
                  </a:lnTo>
                  <a:lnTo>
                    <a:pt x="4876" y="1514"/>
                  </a:lnTo>
                  <a:lnTo>
                    <a:pt x="4879" y="1477"/>
                  </a:lnTo>
                  <a:lnTo>
                    <a:pt x="4883" y="1421"/>
                  </a:lnTo>
                  <a:lnTo>
                    <a:pt x="4886" y="1477"/>
                  </a:lnTo>
                  <a:lnTo>
                    <a:pt x="4889" y="1421"/>
                  </a:lnTo>
                  <a:lnTo>
                    <a:pt x="4893" y="1458"/>
                  </a:lnTo>
                  <a:lnTo>
                    <a:pt x="4895" y="1458"/>
                  </a:lnTo>
                  <a:lnTo>
                    <a:pt x="4898" y="1440"/>
                  </a:lnTo>
                  <a:lnTo>
                    <a:pt x="4902" y="1421"/>
                  </a:lnTo>
                  <a:lnTo>
                    <a:pt x="4905" y="1403"/>
                  </a:lnTo>
                  <a:lnTo>
                    <a:pt x="4909" y="1458"/>
                  </a:lnTo>
                  <a:lnTo>
                    <a:pt x="4912" y="1403"/>
                  </a:lnTo>
                  <a:lnTo>
                    <a:pt x="4915" y="1458"/>
                  </a:lnTo>
                  <a:lnTo>
                    <a:pt x="4919" y="1403"/>
                  </a:lnTo>
                  <a:lnTo>
                    <a:pt x="4921" y="1477"/>
                  </a:lnTo>
                  <a:lnTo>
                    <a:pt x="4925" y="1421"/>
                  </a:lnTo>
                  <a:lnTo>
                    <a:pt x="4928" y="1496"/>
                  </a:lnTo>
                  <a:lnTo>
                    <a:pt x="4931" y="1458"/>
                  </a:lnTo>
                  <a:lnTo>
                    <a:pt x="4935" y="1403"/>
                  </a:lnTo>
                  <a:lnTo>
                    <a:pt x="4938" y="1532"/>
                  </a:lnTo>
                  <a:lnTo>
                    <a:pt x="4942" y="1458"/>
                  </a:lnTo>
                  <a:lnTo>
                    <a:pt x="4945" y="1385"/>
                  </a:lnTo>
                  <a:lnTo>
                    <a:pt x="4948" y="1421"/>
                  </a:lnTo>
                  <a:lnTo>
                    <a:pt x="4951" y="1367"/>
                  </a:lnTo>
                  <a:lnTo>
                    <a:pt x="4954" y="1421"/>
                  </a:lnTo>
                  <a:lnTo>
                    <a:pt x="4957" y="1367"/>
                  </a:lnTo>
                  <a:lnTo>
                    <a:pt x="4961" y="1367"/>
                  </a:lnTo>
                  <a:lnTo>
                    <a:pt x="4964" y="1329"/>
                  </a:lnTo>
                  <a:lnTo>
                    <a:pt x="4968" y="1385"/>
                  </a:lnTo>
                  <a:lnTo>
                    <a:pt x="4971" y="1403"/>
                  </a:lnTo>
                  <a:lnTo>
                    <a:pt x="4974" y="1421"/>
                  </a:lnTo>
                  <a:lnTo>
                    <a:pt x="4977" y="1440"/>
                  </a:lnTo>
                  <a:lnTo>
                    <a:pt x="4980" y="1458"/>
                  </a:lnTo>
                  <a:lnTo>
                    <a:pt x="4984" y="1458"/>
                  </a:lnTo>
                  <a:lnTo>
                    <a:pt x="4987" y="1458"/>
                  </a:lnTo>
                  <a:lnTo>
                    <a:pt x="4990" y="1421"/>
                  </a:lnTo>
                  <a:lnTo>
                    <a:pt x="4994" y="1440"/>
                  </a:lnTo>
                  <a:lnTo>
                    <a:pt x="4997" y="1367"/>
                  </a:lnTo>
                  <a:lnTo>
                    <a:pt x="5001" y="1421"/>
                  </a:lnTo>
                  <a:lnTo>
                    <a:pt x="5004" y="1440"/>
                  </a:lnTo>
                  <a:lnTo>
                    <a:pt x="5006" y="1477"/>
                  </a:lnTo>
                  <a:lnTo>
                    <a:pt x="5010" y="1458"/>
                  </a:lnTo>
                  <a:lnTo>
                    <a:pt x="5013" y="1477"/>
                  </a:lnTo>
                  <a:lnTo>
                    <a:pt x="5016" y="1477"/>
                  </a:lnTo>
                  <a:lnTo>
                    <a:pt x="5020" y="1458"/>
                  </a:lnTo>
                  <a:lnTo>
                    <a:pt x="5023" y="1496"/>
                  </a:lnTo>
                  <a:lnTo>
                    <a:pt x="5027" y="1440"/>
                  </a:lnTo>
                  <a:lnTo>
                    <a:pt x="5030" y="1458"/>
                  </a:lnTo>
                  <a:lnTo>
                    <a:pt x="5032" y="1458"/>
                  </a:lnTo>
                  <a:lnTo>
                    <a:pt x="5036" y="1440"/>
                  </a:lnTo>
                  <a:lnTo>
                    <a:pt x="5039" y="1514"/>
                  </a:lnTo>
                  <a:lnTo>
                    <a:pt x="5043" y="1458"/>
                  </a:lnTo>
                  <a:lnTo>
                    <a:pt x="5046" y="1496"/>
                  </a:lnTo>
                  <a:lnTo>
                    <a:pt x="5049" y="1421"/>
                  </a:lnTo>
                  <a:lnTo>
                    <a:pt x="5053" y="1440"/>
                  </a:lnTo>
                  <a:lnTo>
                    <a:pt x="5056" y="1440"/>
                  </a:lnTo>
                  <a:lnTo>
                    <a:pt x="5060" y="1477"/>
                  </a:lnTo>
                  <a:lnTo>
                    <a:pt x="5062" y="1477"/>
                  </a:lnTo>
                  <a:lnTo>
                    <a:pt x="5065" y="1496"/>
                  </a:lnTo>
                  <a:lnTo>
                    <a:pt x="5069" y="1496"/>
                  </a:lnTo>
                  <a:lnTo>
                    <a:pt x="5072" y="1421"/>
                  </a:lnTo>
                  <a:lnTo>
                    <a:pt x="5075" y="1458"/>
                  </a:lnTo>
                  <a:lnTo>
                    <a:pt x="5079" y="1403"/>
                  </a:lnTo>
                  <a:lnTo>
                    <a:pt x="5082" y="1496"/>
                  </a:lnTo>
                  <a:lnTo>
                    <a:pt x="5086" y="1440"/>
                  </a:lnTo>
                  <a:lnTo>
                    <a:pt x="5088" y="1440"/>
                  </a:lnTo>
                  <a:lnTo>
                    <a:pt x="5091" y="1385"/>
                  </a:lnTo>
                  <a:lnTo>
                    <a:pt x="5095" y="1458"/>
                  </a:lnTo>
                  <a:lnTo>
                    <a:pt x="5098" y="1440"/>
                  </a:lnTo>
                  <a:lnTo>
                    <a:pt x="5101" y="1496"/>
                  </a:lnTo>
                  <a:lnTo>
                    <a:pt x="5105" y="1403"/>
                  </a:lnTo>
                  <a:lnTo>
                    <a:pt x="5108" y="1403"/>
                  </a:lnTo>
                  <a:lnTo>
                    <a:pt x="5112" y="1440"/>
                  </a:lnTo>
                  <a:lnTo>
                    <a:pt x="5115" y="1403"/>
                  </a:lnTo>
                  <a:lnTo>
                    <a:pt x="5117" y="1477"/>
                  </a:lnTo>
                  <a:lnTo>
                    <a:pt x="5121" y="1403"/>
                  </a:lnTo>
                  <a:lnTo>
                    <a:pt x="5124" y="1458"/>
                  </a:lnTo>
                  <a:lnTo>
                    <a:pt x="5128" y="1421"/>
                  </a:lnTo>
                  <a:lnTo>
                    <a:pt x="5131" y="1458"/>
                  </a:lnTo>
                  <a:lnTo>
                    <a:pt x="5134" y="1477"/>
                  </a:lnTo>
                  <a:lnTo>
                    <a:pt x="5138" y="1496"/>
                  </a:lnTo>
                  <a:lnTo>
                    <a:pt x="5141" y="1477"/>
                  </a:lnTo>
                  <a:lnTo>
                    <a:pt x="5143" y="1421"/>
                  </a:lnTo>
                  <a:lnTo>
                    <a:pt x="5147" y="1477"/>
                  </a:lnTo>
                  <a:lnTo>
                    <a:pt x="5150" y="1421"/>
                  </a:lnTo>
                  <a:lnTo>
                    <a:pt x="5154" y="1440"/>
                  </a:lnTo>
                  <a:lnTo>
                    <a:pt x="5157" y="1496"/>
                  </a:lnTo>
                  <a:lnTo>
                    <a:pt x="5160" y="1477"/>
                  </a:lnTo>
                  <a:lnTo>
                    <a:pt x="5164" y="1477"/>
                  </a:lnTo>
                  <a:lnTo>
                    <a:pt x="5167" y="1403"/>
                  </a:lnTo>
                  <a:lnTo>
                    <a:pt x="5171" y="1440"/>
                  </a:lnTo>
                  <a:lnTo>
                    <a:pt x="5173" y="1496"/>
                  </a:lnTo>
                  <a:lnTo>
                    <a:pt x="5176" y="1421"/>
                  </a:lnTo>
                  <a:lnTo>
                    <a:pt x="5180" y="1421"/>
                  </a:lnTo>
                  <a:lnTo>
                    <a:pt x="5183" y="1496"/>
                  </a:lnTo>
                  <a:lnTo>
                    <a:pt x="5187" y="1403"/>
                  </a:lnTo>
                  <a:lnTo>
                    <a:pt x="5190" y="1403"/>
                  </a:lnTo>
                  <a:lnTo>
                    <a:pt x="5193" y="1421"/>
                  </a:lnTo>
                  <a:lnTo>
                    <a:pt x="5197" y="1421"/>
                  </a:lnTo>
                  <a:lnTo>
                    <a:pt x="5199" y="1403"/>
                  </a:lnTo>
                  <a:lnTo>
                    <a:pt x="5202" y="1385"/>
                  </a:lnTo>
                  <a:lnTo>
                    <a:pt x="5206" y="1403"/>
                  </a:lnTo>
                  <a:lnTo>
                    <a:pt x="5209" y="1421"/>
                  </a:lnTo>
                  <a:lnTo>
                    <a:pt x="5213" y="1421"/>
                  </a:lnTo>
                  <a:lnTo>
                    <a:pt x="5216" y="1421"/>
                  </a:lnTo>
                  <a:lnTo>
                    <a:pt x="5219" y="1403"/>
                  </a:lnTo>
                  <a:lnTo>
                    <a:pt x="5223" y="1421"/>
                  </a:lnTo>
                  <a:lnTo>
                    <a:pt x="5226" y="1496"/>
                  </a:lnTo>
                  <a:lnTo>
                    <a:pt x="5229" y="1421"/>
                  </a:lnTo>
                  <a:lnTo>
                    <a:pt x="5232" y="1385"/>
                  </a:lnTo>
                  <a:lnTo>
                    <a:pt x="5235" y="1458"/>
                  </a:lnTo>
                  <a:lnTo>
                    <a:pt x="5239" y="1477"/>
                  </a:lnTo>
                  <a:lnTo>
                    <a:pt x="5242" y="1458"/>
                  </a:lnTo>
                  <a:lnTo>
                    <a:pt x="5246" y="1421"/>
                  </a:lnTo>
                  <a:lnTo>
                    <a:pt x="5249" y="1421"/>
                  </a:lnTo>
                  <a:lnTo>
                    <a:pt x="5252" y="1514"/>
                  </a:lnTo>
                  <a:lnTo>
                    <a:pt x="5255" y="1496"/>
                  </a:lnTo>
                  <a:lnTo>
                    <a:pt x="5258" y="1440"/>
                  </a:lnTo>
                  <a:lnTo>
                    <a:pt x="5261" y="1440"/>
                  </a:lnTo>
                  <a:lnTo>
                    <a:pt x="5265" y="1440"/>
                  </a:lnTo>
                  <a:lnTo>
                    <a:pt x="5268" y="1514"/>
                  </a:lnTo>
                  <a:lnTo>
                    <a:pt x="5272" y="1440"/>
                  </a:lnTo>
                  <a:lnTo>
                    <a:pt x="5275" y="1477"/>
                  </a:lnTo>
                  <a:lnTo>
                    <a:pt x="5278" y="1403"/>
                  </a:lnTo>
                  <a:lnTo>
                    <a:pt x="5282" y="1496"/>
                  </a:lnTo>
                  <a:lnTo>
                    <a:pt x="5284" y="1514"/>
                  </a:lnTo>
                  <a:lnTo>
                    <a:pt x="5287" y="1421"/>
                  </a:lnTo>
                  <a:lnTo>
                    <a:pt x="5291" y="1440"/>
                  </a:lnTo>
                  <a:lnTo>
                    <a:pt x="5294" y="1477"/>
                  </a:lnTo>
                  <a:lnTo>
                    <a:pt x="5298" y="1421"/>
                  </a:lnTo>
                  <a:lnTo>
                    <a:pt x="5301" y="1440"/>
                  </a:lnTo>
                  <a:lnTo>
                    <a:pt x="5304" y="1496"/>
                  </a:lnTo>
                  <a:lnTo>
                    <a:pt x="5308" y="1440"/>
                  </a:lnTo>
                  <a:lnTo>
                    <a:pt x="5311" y="1458"/>
                  </a:lnTo>
                  <a:lnTo>
                    <a:pt x="5314" y="1458"/>
                  </a:lnTo>
                  <a:lnTo>
                    <a:pt x="5317" y="1458"/>
                  </a:lnTo>
                  <a:lnTo>
                    <a:pt x="5320" y="1385"/>
                  </a:lnTo>
                  <a:lnTo>
                    <a:pt x="5324" y="1421"/>
                  </a:lnTo>
                  <a:lnTo>
                    <a:pt x="5327" y="1440"/>
                  </a:lnTo>
                  <a:lnTo>
                    <a:pt x="5331" y="1440"/>
                  </a:lnTo>
                  <a:lnTo>
                    <a:pt x="5334" y="1440"/>
                  </a:lnTo>
                  <a:lnTo>
                    <a:pt x="5337" y="1458"/>
                  </a:lnTo>
                  <a:lnTo>
                    <a:pt x="5340" y="1385"/>
                  </a:lnTo>
                  <a:lnTo>
                    <a:pt x="5343" y="1385"/>
                  </a:lnTo>
                  <a:lnTo>
                    <a:pt x="5346" y="1421"/>
                  </a:lnTo>
                  <a:lnTo>
                    <a:pt x="5350" y="1403"/>
                  </a:lnTo>
                  <a:lnTo>
                    <a:pt x="5353" y="1421"/>
                  </a:lnTo>
                  <a:lnTo>
                    <a:pt x="5357" y="1458"/>
                  </a:lnTo>
                  <a:lnTo>
                    <a:pt x="5360" y="1440"/>
                  </a:lnTo>
                  <a:lnTo>
                    <a:pt x="5363" y="1440"/>
                  </a:lnTo>
                  <a:lnTo>
                    <a:pt x="5367" y="1514"/>
                  </a:lnTo>
                  <a:lnTo>
                    <a:pt x="5369" y="1421"/>
                  </a:lnTo>
                  <a:lnTo>
                    <a:pt x="5373" y="1440"/>
                  </a:lnTo>
                  <a:lnTo>
                    <a:pt x="5376" y="1440"/>
                  </a:lnTo>
                  <a:lnTo>
                    <a:pt x="5379" y="1440"/>
                  </a:lnTo>
                  <a:lnTo>
                    <a:pt x="5383" y="1458"/>
                  </a:lnTo>
                  <a:lnTo>
                    <a:pt x="5386" y="1496"/>
                  </a:lnTo>
                  <a:lnTo>
                    <a:pt x="5390" y="1440"/>
                  </a:lnTo>
                  <a:lnTo>
                    <a:pt x="5393" y="1458"/>
                  </a:lnTo>
                  <a:lnTo>
                    <a:pt x="5396" y="1477"/>
                  </a:lnTo>
                  <a:lnTo>
                    <a:pt x="5399" y="1514"/>
                  </a:lnTo>
                  <a:lnTo>
                    <a:pt x="5402" y="1458"/>
                  </a:lnTo>
                  <a:lnTo>
                    <a:pt x="5405" y="1421"/>
                  </a:lnTo>
                  <a:lnTo>
                    <a:pt x="5409" y="1403"/>
                  </a:lnTo>
                  <a:lnTo>
                    <a:pt x="5412" y="1496"/>
                  </a:lnTo>
                  <a:lnTo>
                    <a:pt x="5416" y="1477"/>
                  </a:lnTo>
                  <a:lnTo>
                    <a:pt x="5419" y="1458"/>
                  </a:lnTo>
                  <a:lnTo>
                    <a:pt x="5422" y="1458"/>
                  </a:lnTo>
                  <a:lnTo>
                    <a:pt x="5425" y="1458"/>
                  </a:lnTo>
                  <a:lnTo>
                    <a:pt x="5428" y="1458"/>
                  </a:lnTo>
                  <a:lnTo>
                    <a:pt x="5432" y="1458"/>
                  </a:lnTo>
                  <a:lnTo>
                    <a:pt x="5435" y="1421"/>
                  </a:lnTo>
                  <a:lnTo>
                    <a:pt x="5438" y="1385"/>
                  </a:lnTo>
                  <a:lnTo>
                    <a:pt x="5442" y="1477"/>
                  </a:lnTo>
                  <a:lnTo>
                    <a:pt x="5445" y="1496"/>
                  </a:lnTo>
                  <a:lnTo>
                    <a:pt x="5449" y="1496"/>
                  </a:lnTo>
                  <a:lnTo>
                    <a:pt x="5452" y="1403"/>
                  </a:lnTo>
                  <a:lnTo>
                    <a:pt x="5454" y="1421"/>
                  </a:lnTo>
                  <a:lnTo>
                    <a:pt x="5458" y="1421"/>
                  </a:lnTo>
                  <a:lnTo>
                    <a:pt x="5461" y="1496"/>
                  </a:lnTo>
                  <a:lnTo>
                    <a:pt x="5464" y="1440"/>
                  </a:lnTo>
                  <a:lnTo>
                    <a:pt x="5468" y="1347"/>
                  </a:lnTo>
                  <a:lnTo>
                    <a:pt x="5471" y="1458"/>
                  </a:lnTo>
                  <a:lnTo>
                    <a:pt x="5475" y="1458"/>
                  </a:lnTo>
                  <a:lnTo>
                    <a:pt x="5478" y="1458"/>
                  </a:lnTo>
                  <a:lnTo>
                    <a:pt x="5481" y="1385"/>
                  </a:lnTo>
                  <a:lnTo>
                    <a:pt x="5484" y="1347"/>
                  </a:lnTo>
                  <a:lnTo>
                    <a:pt x="5487" y="1421"/>
                  </a:lnTo>
                  <a:lnTo>
                    <a:pt x="5491" y="1440"/>
                  </a:lnTo>
                  <a:lnTo>
                    <a:pt x="5494" y="1458"/>
                  </a:lnTo>
                  <a:lnTo>
                    <a:pt x="5497" y="1385"/>
                  </a:lnTo>
                  <a:lnTo>
                    <a:pt x="5501" y="1458"/>
                  </a:lnTo>
                  <a:lnTo>
                    <a:pt x="5504" y="1440"/>
                  </a:lnTo>
                  <a:lnTo>
                    <a:pt x="5508" y="1477"/>
                  </a:lnTo>
                  <a:lnTo>
                    <a:pt x="5511" y="1421"/>
                  </a:lnTo>
                  <a:lnTo>
                    <a:pt x="5513" y="1458"/>
                  </a:lnTo>
                  <a:lnTo>
                    <a:pt x="5517" y="1458"/>
                  </a:lnTo>
                  <a:lnTo>
                    <a:pt x="5520" y="1477"/>
                  </a:lnTo>
                  <a:lnTo>
                    <a:pt x="5523" y="1440"/>
                  </a:lnTo>
                  <a:lnTo>
                    <a:pt x="5527" y="1496"/>
                  </a:lnTo>
                  <a:lnTo>
                    <a:pt x="5530" y="1496"/>
                  </a:lnTo>
                  <a:lnTo>
                    <a:pt x="5534" y="1496"/>
                  </a:lnTo>
                  <a:lnTo>
                    <a:pt x="5537" y="1421"/>
                  </a:lnTo>
                  <a:lnTo>
                    <a:pt x="5540" y="1496"/>
                  </a:lnTo>
                  <a:lnTo>
                    <a:pt x="5543" y="1458"/>
                  </a:lnTo>
                  <a:lnTo>
                    <a:pt x="5546" y="1458"/>
                  </a:lnTo>
                  <a:lnTo>
                    <a:pt x="5549" y="1440"/>
                  </a:lnTo>
                  <a:lnTo>
                    <a:pt x="5553" y="1440"/>
                  </a:lnTo>
                  <a:lnTo>
                    <a:pt x="5556" y="1496"/>
                  </a:lnTo>
                  <a:lnTo>
                    <a:pt x="5560" y="1477"/>
                  </a:lnTo>
                  <a:lnTo>
                    <a:pt x="5563" y="1458"/>
                  </a:lnTo>
                  <a:lnTo>
                    <a:pt x="5566" y="1458"/>
                  </a:lnTo>
                  <a:lnTo>
                    <a:pt x="5569" y="1403"/>
                  </a:lnTo>
                  <a:lnTo>
                    <a:pt x="5572" y="1421"/>
                  </a:lnTo>
                  <a:lnTo>
                    <a:pt x="5576" y="1440"/>
                  </a:lnTo>
                  <a:lnTo>
                    <a:pt x="5579" y="1421"/>
                  </a:lnTo>
                  <a:lnTo>
                    <a:pt x="5582" y="1421"/>
                  </a:lnTo>
                  <a:lnTo>
                    <a:pt x="5586" y="1403"/>
                  </a:lnTo>
                  <a:lnTo>
                    <a:pt x="5589" y="1440"/>
                  </a:lnTo>
                  <a:lnTo>
                    <a:pt x="5593" y="1440"/>
                  </a:lnTo>
                  <a:lnTo>
                    <a:pt x="5596" y="1367"/>
                  </a:lnTo>
                  <a:lnTo>
                    <a:pt x="5598" y="1403"/>
                  </a:lnTo>
                  <a:lnTo>
                    <a:pt x="5602" y="1421"/>
                  </a:lnTo>
                  <a:lnTo>
                    <a:pt x="5605" y="1440"/>
                  </a:lnTo>
                  <a:lnTo>
                    <a:pt x="5608" y="1440"/>
                  </a:lnTo>
                  <a:lnTo>
                    <a:pt x="5612" y="1440"/>
                  </a:lnTo>
                  <a:lnTo>
                    <a:pt x="5615" y="1477"/>
                  </a:lnTo>
                  <a:lnTo>
                    <a:pt x="5619" y="1477"/>
                  </a:lnTo>
                  <a:lnTo>
                    <a:pt x="5622" y="1440"/>
                  </a:lnTo>
                  <a:lnTo>
                    <a:pt x="5625" y="1421"/>
                  </a:lnTo>
                  <a:lnTo>
                    <a:pt x="5628" y="1403"/>
                  </a:lnTo>
                  <a:lnTo>
                    <a:pt x="5631" y="1458"/>
                  </a:lnTo>
                  <a:lnTo>
                    <a:pt x="5635" y="1496"/>
                  </a:lnTo>
                  <a:lnTo>
                    <a:pt x="5638" y="1458"/>
                  </a:lnTo>
                  <a:lnTo>
                    <a:pt x="5641" y="1440"/>
                  </a:lnTo>
                  <a:lnTo>
                    <a:pt x="5645" y="1458"/>
                  </a:lnTo>
                  <a:lnTo>
                    <a:pt x="5648" y="1514"/>
                  </a:lnTo>
                  <a:lnTo>
                    <a:pt x="5652" y="1496"/>
                  </a:lnTo>
                  <a:lnTo>
                    <a:pt x="5655" y="1458"/>
                  </a:lnTo>
                  <a:lnTo>
                    <a:pt x="5657" y="1440"/>
                  </a:lnTo>
                  <a:lnTo>
                    <a:pt x="5661" y="1477"/>
                  </a:lnTo>
                  <a:lnTo>
                    <a:pt x="5664" y="1496"/>
                  </a:lnTo>
                  <a:lnTo>
                    <a:pt x="5667" y="1440"/>
                  </a:lnTo>
                  <a:lnTo>
                    <a:pt x="5671" y="1496"/>
                  </a:lnTo>
                  <a:lnTo>
                    <a:pt x="5674" y="1477"/>
                  </a:lnTo>
                  <a:lnTo>
                    <a:pt x="5678" y="1458"/>
                  </a:lnTo>
                  <a:lnTo>
                    <a:pt x="5681" y="1477"/>
                  </a:lnTo>
                  <a:lnTo>
                    <a:pt x="5684" y="1458"/>
                  </a:lnTo>
                  <a:lnTo>
                    <a:pt x="5687" y="1458"/>
                  </a:lnTo>
                  <a:lnTo>
                    <a:pt x="5690" y="1421"/>
                  </a:lnTo>
                  <a:lnTo>
                    <a:pt x="5694" y="1532"/>
                  </a:lnTo>
                  <a:lnTo>
                    <a:pt x="5697" y="1514"/>
                  </a:lnTo>
                  <a:lnTo>
                    <a:pt x="5700" y="1496"/>
                  </a:lnTo>
                  <a:lnTo>
                    <a:pt x="5704" y="1458"/>
                  </a:lnTo>
                  <a:lnTo>
                    <a:pt x="5707" y="1458"/>
                  </a:lnTo>
                  <a:lnTo>
                    <a:pt x="5711" y="1421"/>
                  </a:lnTo>
                  <a:lnTo>
                    <a:pt x="5714" y="1496"/>
                  </a:lnTo>
                  <a:lnTo>
                    <a:pt x="5716" y="1458"/>
                  </a:lnTo>
                  <a:lnTo>
                    <a:pt x="5720" y="1440"/>
                  </a:lnTo>
                  <a:lnTo>
                    <a:pt x="5723" y="1477"/>
                  </a:lnTo>
                  <a:lnTo>
                    <a:pt x="5726" y="1440"/>
                  </a:lnTo>
                  <a:lnTo>
                    <a:pt x="5730" y="1477"/>
                  </a:lnTo>
                  <a:lnTo>
                    <a:pt x="5733" y="1458"/>
                  </a:lnTo>
                  <a:lnTo>
                    <a:pt x="5737" y="1367"/>
                  </a:lnTo>
                  <a:lnTo>
                    <a:pt x="5740" y="1458"/>
                  </a:lnTo>
                  <a:lnTo>
                    <a:pt x="5743" y="1477"/>
                  </a:lnTo>
                  <a:lnTo>
                    <a:pt x="5746" y="1477"/>
                  </a:lnTo>
                  <a:lnTo>
                    <a:pt x="5749" y="1440"/>
                  </a:lnTo>
                  <a:lnTo>
                    <a:pt x="5752" y="1440"/>
                  </a:lnTo>
                  <a:lnTo>
                    <a:pt x="5756" y="1477"/>
                  </a:lnTo>
                  <a:lnTo>
                    <a:pt x="5759" y="1458"/>
                  </a:lnTo>
                  <a:lnTo>
                    <a:pt x="5763" y="1440"/>
                  </a:lnTo>
                  <a:lnTo>
                    <a:pt x="5766" y="1421"/>
                  </a:lnTo>
                  <a:lnTo>
                    <a:pt x="5770" y="1421"/>
                  </a:lnTo>
                  <a:lnTo>
                    <a:pt x="5773" y="1458"/>
                  </a:lnTo>
                  <a:lnTo>
                    <a:pt x="5775" y="1421"/>
                  </a:lnTo>
                  <a:lnTo>
                    <a:pt x="5779" y="1458"/>
                  </a:lnTo>
                  <a:lnTo>
                    <a:pt x="5782" y="1440"/>
                  </a:lnTo>
                  <a:lnTo>
                    <a:pt x="5785" y="1458"/>
                  </a:lnTo>
                  <a:lnTo>
                    <a:pt x="5789" y="1477"/>
                  </a:lnTo>
                  <a:lnTo>
                    <a:pt x="5792" y="1514"/>
                  </a:lnTo>
                  <a:lnTo>
                    <a:pt x="5796" y="1440"/>
                  </a:lnTo>
                  <a:lnTo>
                    <a:pt x="5799" y="1458"/>
                  </a:lnTo>
                  <a:lnTo>
                    <a:pt x="5802" y="1458"/>
                  </a:lnTo>
                  <a:lnTo>
                    <a:pt x="5805" y="1514"/>
                  </a:lnTo>
                  <a:lnTo>
                    <a:pt x="5808" y="1458"/>
                  </a:lnTo>
                  <a:lnTo>
                    <a:pt x="5811" y="1477"/>
                  </a:lnTo>
                  <a:lnTo>
                    <a:pt x="5815" y="1403"/>
                  </a:lnTo>
                  <a:lnTo>
                    <a:pt x="5818" y="1440"/>
                  </a:lnTo>
                  <a:lnTo>
                    <a:pt x="5822" y="1477"/>
                  </a:lnTo>
                  <a:lnTo>
                    <a:pt x="5825" y="1477"/>
                  </a:lnTo>
                  <a:lnTo>
                    <a:pt x="5828" y="1477"/>
                  </a:lnTo>
                  <a:lnTo>
                    <a:pt x="5832" y="1458"/>
                  </a:lnTo>
                  <a:lnTo>
                    <a:pt x="5834" y="1458"/>
                  </a:lnTo>
                  <a:lnTo>
                    <a:pt x="5838" y="1496"/>
                  </a:lnTo>
                  <a:lnTo>
                    <a:pt x="5841" y="1421"/>
                  </a:lnTo>
                  <a:lnTo>
                    <a:pt x="5844" y="1458"/>
                  </a:lnTo>
                  <a:lnTo>
                    <a:pt x="5848" y="1421"/>
                  </a:lnTo>
                  <a:lnTo>
                    <a:pt x="5851" y="1477"/>
                  </a:lnTo>
                  <a:lnTo>
                    <a:pt x="5855" y="1514"/>
                  </a:lnTo>
                  <a:lnTo>
                    <a:pt x="5858" y="1477"/>
                  </a:lnTo>
                  <a:lnTo>
                    <a:pt x="5861" y="1403"/>
                  </a:lnTo>
                  <a:lnTo>
                    <a:pt x="5864" y="1440"/>
                  </a:lnTo>
                  <a:lnTo>
                    <a:pt x="5867" y="1440"/>
                  </a:lnTo>
                  <a:lnTo>
                    <a:pt x="5870" y="1477"/>
                  </a:lnTo>
                  <a:lnTo>
                    <a:pt x="5874" y="1477"/>
                  </a:lnTo>
                  <a:lnTo>
                    <a:pt x="5877" y="1458"/>
                  </a:lnTo>
                  <a:lnTo>
                    <a:pt x="5881" y="1496"/>
                  </a:lnTo>
                  <a:lnTo>
                    <a:pt x="5884" y="1496"/>
                  </a:lnTo>
                  <a:lnTo>
                    <a:pt x="5887" y="1440"/>
                  </a:lnTo>
                  <a:lnTo>
                    <a:pt x="5891" y="1458"/>
                  </a:lnTo>
                  <a:lnTo>
                    <a:pt x="5893" y="1458"/>
                  </a:lnTo>
                  <a:lnTo>
                    <a:pt x="5897" y="1421"/>
                  </a:lnTo>
                  <a:lnTo>
                    <a:pt x="5900" y="1440"/>
                  </a:lnTo>
                  <a:lnTo>
                    <a:pt x="5903" y="1514"/>
                  </a:lnTo>
                  <a:lnTo>
                    <a:pt x="5907" y="1496"/>
                  </a:lnTo>
                  <a:lnTo>
                    <a:pt x="5910" y="1440"/>
                  </a:lnTo>
                  <a:lnTo>
                    <a:pt x="5914" y="1421"/>
                  </a:lnTo>
                  <a:lnTo>
                    <a:pt x="5917" y="1403"/>
                  </a:lnTo>
                  <a:lnTo>
                    <a:pt x="5920" y="1477"/>
                  </a:lnTo>
                  <a:lnTo>
                    <a:pt x="5923" y="1477"/>
                  </a:lnTo>
                  <a:lnTo>
                    <a:pt x="5926" y="1477"/>
                  </a:lnTo>
                  <a:lnTo>
                    <a:pt x="5929" y="1477"/>
                  </a:lnTo>
                  <a:lnTo>
                    <a:pt x="5933" y="1458"/>
                  </a:lnTo>
                  <a:lnTo>
                    <a:pt x="5936" y="1496"/>
                  </a:lnTo>
                  <a:lnTo>
                    <a:pt x="5940" y="1440"/>
                  </a:lnTo>
                  <a:lnTo>
                    <a:pt x="5943" y="1440"/>
                  </a:lnTo>
                  <a:lnTo>
                    <a:pt x="5946" y="1477"/>
                  </a:lnTo>
                  <a:lnTo>
                    <a:pt x="5950" y="1514"/>
                  </a:lnTo>
                  <a:lnTo>
                    <a:pt x="5953" y="1458"/>
                  </a:lnTo>
                  <a:lnTo>
                    <a:pt x="5956" y="1496"/>
                  </a:lnTo>
                  <a:lnTo>
                    <a:pt x="5959" y="1421"/>
                  </a:lnTo>
                  <a:lnTo>
                    <a:pt x="5962" y="1477"/>
                  </a:lnTo>
                  <a:lnTo>
                    <a:pt x="5966" y="1403"/>
                  </a:lnTo>
                  <a:lnTo>
                    <a:pt x="5969" y="1458"/>
                  </a:lnTo>
                  <a:lnTo>
                    <a:pt x="5973" y="1440"/>
                  </a:lnTo>
                  <a:lnTo>
                    <a:pt x="5976" y="1458"/>
                  </a:lnTo>
                  <a:lnTo>
                    <a:pt x="5979" y="1440"/>
                  </a:lnTo>
                  <a:lnTo>
                    <a:pt x="5983" y="1367"/>
                  </a:lnTo>
                  <a:lnTo>
                    <a:pt x="5985" y="1496"/>
                  </a:lnTo>
                  <a:lnTo>
                    <a:pt x="5988" y="1367"/>
                  </a:lnTo>
                  <a:lnTo>
                    <a:pt x="5992" y="1367"/>
                  </a:lnTo>
                  <a:lnTo>
                    <a:pt x="5995" y="1367"/>
                  </a:lnTo>
                  <a:lnTo>
                    <a:pt x="5999" y="1385"/>
                  </a:lnTo>
                  <a:lnTo>
                    <a:pt x="6002" y="1496"/>
                  </a:lnTo>
                  <a:lnTo>
                    <a:pt x="6005" y="1421"/>
                  </a:lnTo>
                  <a:lnTo>
                    <a:pt x="6009" y="1458"/>
                  </a:lnTo>
                  <a:lnTo>
                    <a:pt x="6012" y="1440"/>
                  </a:lnTo>
                  <a:lnTo>
                    <a:pt x="6014" y="1403"/>
                  </a:lnTo>
                  <a:lnTo>
                    <a:pt x="6018" y="1421"/>
                  </a:lnTo>
                  <a:lnTo>
                    <a:pt x="6021" y="1458"/>
                  </a:lnTo>
                  <a:lnTo>
                    <a:pt x="6025" y="1496"/>
                  </a:lnTo>
                  <a:lnTo>
                    <a:pt x="6028" y="1496"/>
                  </a:lnTo>
                  <a:lnTo>
                    <a:pt x="6031" y="1421"/>
                  </a:lnTo>
                  <a:lnTo>
                    <a:pt x="6035" y="1421"/>
                  </a:lnTo>
                  <a:lnTo>
                    <a:pt x="6038" y="1421"/>
                  </a:lnTo>
                  <a:lnTo>
                    <a:pt x="6042" y="1477"/>
                  </a:lnTo>
                  <a:lnTo>
                    <a:pt x="6044" y="1458"/>
                  </a:lnTo>
                  <a:lnTo>
                    <a:pt x="6047" y="1496"/>
                  </a:lnTo>
                  <a:lnTo>
                    <a:pt x="6051" y="1477"/>
                  </a:lnTo>
                  <a:lnTo>
                    <a:pt x="6054" y="1477"/>
                  </a:lnTo>
                  <a:lnTo>
                    <a:pt x="6058" y="1477"/>
                  </a:lnTo>
                  <a:lnTo>
                    <a:pt x="6061" y="1496"/>
                  </a:lnTo>
                  <a:lnTo>
                    <a:pt x="6064" y="1514"/>
                  </a:lnTo>
                  <a:lnTo>
                    <a:pt x="6068" y="1477"/>
                  </a:lnTo>
                  <a:lnTo>
                    <a:pt x="6071" y="1477"/>
                  </a:lnTo>
                  <a:lnTo>
                    <a:pt x="6073" y="1477"/>
                  </a:lnTo>
                  <a:lnTo>
                    <a:pt x="6077" y="1440"/>
                  </a:lnTo>
                  <a:lnTo>
                    <a:pt x="6080" y="1440"/>
                  </a:lnTo>
                  <a:lnTo>
                    <a:pt x="6084" y="1440"/>
                  </a:lnTo>
                  <a:lnTo>
                    <a:pt x="6087" y="1496"/>
                  </a:lnTo>
                  <a:lnTo>
                    <a:pt x="6090" y="1477"/>
                  </a:lnTo>
                  <a:lnTo>
                    <a:pt x="6094" y="1421"/>
                  </a:lnTo>
                  <a:lnTo>
                    <a:pt x="6097" y="1440"/>
                  </a:lnTo>
                  <a:lnTo>
                    <a:pt x="6101" y="1458"/>
                  </a:lnTo>
                  <a:lnTo>
                    <a:pt x="6104" y="1440"/>
                  </a:lnTo>
                  <a:lnTo>
                    <a:pt x="6106" y="1440"/>
                  </a:lnTo>
                  <a:lnTo>
                    <a:pt x="6110" y="1477"/>
                  </a:lnTo>
                  <a:lnTo>
                    <a:pt x="6113" y="1458"/>
                  </a:lnTo>
                  <a:lnTo>
                    <a:pt x="6117" y="1458"/>
                  </a:lnTo>
                  <a:lnTo>
                    <a:pt x="6120" y="1440"/>
                  </a:lnTo>
                  <a:lnTo>
                    <a:pt x="6123" y="1458"/>
                  </a:lnTo>
                  <a:lnTo>
                    <a:pt x="6127" y="1440"/>
                  </a:lnTo>
                  <a:lnTo>
                    <a:pt x="6130" y="1477"/>
                  </a:lnTo>
                  <a:lnTo>
                    <a:pt x="6134" y="1496"/>
                  </a:lnTo>
                  <a:lnTo>
                    <a:pt x="6136" y="1532"/>
                  </a:lnTo>
                  <a:lnTo>
                    <a:pt x="6139" y="1477"/>
                  </a:lnTo>
                  <a:lnTo>
                    <a:pt x="6143" y="1477"/>
                  </a:lnTo>
                  <a:lnTo>
                    <a:pt x="6146" y="1440"/>
                  </a:lnTo>
                  <a:lnTo>
                    <a:pt x="6149" y="1458"/>
                  </a:lnTo>
                  <a:lnTo>
                    <a:pt x="6153" y="1477"/>
                  </a:lnTo>
                  <a:lnTo>
                    <a:pt x="6156" y="1477"/>
                  </a:lnTo>
                  <a:lnTo>
                    <a:pt x="6160" y="1477"/>
                  </a:lnTo>
                  <a:lnTo>
                    <a:pt x="6163" y="1440"/>
                  </a:lnTo>
                  <a:lnTo>
                    <a:pt x="6165" y="1477"/>
                  </a:lnTo>
                  <a:lnTo>
                    <a:pt x="6169" y="1421"/>
                  </a:lnTo>
                  <a:lnTo>
                    <a:pt x="6172" y="1477"/>
                  </a:lnTo>
                  <a:lnTo>
                    <a:pt x="6176" y="1403"/>
                  </a:lnTo>
                  <a:lnTo>
                    <a:pt x="6179" y="1440"/>
                  </a:lnTo>
                  <a:lnTo>
                    <a:pt x="6182" y="1458"/>
                  </a:lnTo>
                  <a:lnTo>
                    <a:pt x="6186" y="1458"/>
                  </a:lnTo>
                  <a:lnTo>
                    <a:pt x="6189" y="1496"/>
                  </a:lnTo>
                  <a:lnTo>
                    <a:pt x="6193" y="1477"/>
                  </a:lnTo>
                  <a:lnTo>
                    <a:pt x="6196" y="1458"/>
                  </a:lnTo>
                  <a:lnTo>
                    <a:pt x="6198" y="1421"/>
                  </a:lnTo>
                  <a:lnTo>
                    <a:pt x="6202" y="1458"/>
                  </a:lnTo>
                  <a:lnTo>
                    <a:pt x="6205" y="1496"/>
                  </a:lnTo>
                  <a:lnTo>
                    <a:pt x="6208" y="1458"/>
                  </a:lnTo>
                  <a:lnTo>
                    <a:pt x="6212" y="1440"/>
                  </a:lnTo>
                  <a:lnTo>
                    <a:pt x="6215" y="1477"/>
                  </a:lnTo>
                  <a:lnTo>
                    <a:pt x="6219" y="1477"/>
                  </a:lnTo>
                  <a:lnTo>
                    <a:pt x="6222" y="1421"/>
                  </a:lnTo>
                  <a:lnTo>
                    <a:pt x="6225" y="1421"/>
                  </a:lnTo>
                  <a:lnTo>
                    <a:pt x="6228" y="1421"/>
                  </a:lnTo>
                  <a:lnTo>
                    <a:pt x="6231" y="1440"/>
                  </a:lnTo>
                  <a:lnTo>
                    <a:pt x="6235" y="1477"/>
                  </a:lnTo>
                  <a:lnTo>
                    <a:pt x="6238" y="1421"/>
                  </a:lnTo>
                  <a:lnTo>
                    <a:pt x="6241" y="1477"/>
                  </a:lnTo>
                  <a:lnTo>
                    <a:pt x="6245" y="1440"/>
                  </a:lnTo>
                  <a:lnTo>
                    <a:pt x="6248" y="1477"/>
                  </a:lnTo>
                  <a:lnTo>
                    <a:pt x="6252" y="1421"/>
                  </a:lnTo>
                  <a:lnTo>
                    <a:pt x="6255" y="1367"/>
                  </a:lnTo>
                  <a:lnTo>
                    <a:pt x="6257" y="1403"/>
                  </a:lnTo>
                  <a:lnTo>
                    <a:pt x="6261" y="1477"/>
                  </a:lnTo>
                  <a:lnTo>
                    <a:pt x="6264" y="1458"/>
                  </a:lnTo>
                  <a:lnTo>
                    <a:pt x="6267" y="1421"/>
                  </a:lnTo>
                  <a:lnTo>
                    <a:pt x="6271" y="1403"/>
                  </a:lnTo>
                  <a:lnTo>
                    <a:pt x="6274" y="1477"/>
                  </a:lnTo>
                  <a:lnTo>
                    <a:pt x="6278" y="1440"/>
                  </a:lnTo>
                  <a:lnTo>
                    <a:pt x="6281" y="1421"/>
                  </a:lnTo>
                  <a:lnTo>
                    <a:pt x="6284" y="1421"/>
                  </a:lnTo>
                  <a:lnTo>
                    <a:pt x="6288" y="1403"/>
                  </a:lnTo>
                  <a:lnTo>
                    <a:pt x="6290" y="1421"/>
                  </a:lnTo>
                  <a:lnTo>
                    <a:pt x="6293" y="1496"/>
                  </a:lnTo>
                  <a:lnTo>
                    <a:pt x="6297" y="1421"/>
                  </a:lnTo>
                  <a:lnTo>
                    <a:pt x="6300" y="1440"/>
                  </a:lnTo>
                  <a:lnTo>
                    <a:pt x="6304" y="1514"/>
                  </a:lnTo>
                  <a:lnTo>
                    <a:pt x="6307" y="1440"/>
                  </a:lnTo>
                  <a:lnTo>
                    <a:pt x="6311" y="1458"/>
                  </a:lnTo>
                  <a:lnTo>
                    <a:pt x="6314" y="1403"/>
                  </a:lnTo>
                  <a:lnTo>
                    <a:pt x="6317" y="1403"/>
                  </a:lnTo>
                  <a:lnTo>
                    <a:pt x="6320" y="1385"/>
                  </a:lnTo>
                  <a:lnTo>
                    <a:pt x="6323" y="1421"/>
                  </a:lnTo>
                  <a:lnTo>
                    <a:pt x="6326" y="1477"/>
                  </a:lnTo>
                  <a:lnTo>
                    <a:pt x="6330" y="1477"/>
                  </a:lnTo>
                  <a:lnTo>
                    <a:pt x="6333" y="1477"/>
                  </a:lnTo>
                  <a:lnTo>
                    <a:pt x="6337" y="1440"/>
                  </a:lnTo>
                  <a:lnTo>
                    <a:pt x="6340" y="1458"/>
                  </a:lnTo>
                  <a:lnTo>
                    <a:pt x="6343" y="1496"/>
                  </a:lnTo>
                  <a:lnTo>
                    <a:pt x="6347" y="1440"/>
                  </a:lnTo>
                  <a:lnTo>
                    <a:pt x="6350" y="1403"/>
                  </a:lnTo>
                  <a:lnTo>
                    <a:pt x="6352" y="1458"/>
                  </a:lnTo>
                  <a:lnTo>
                    <a:pt x="6356" y="1477"/>
                  </a:lnTo>
                  <a:lnTo>
                    <a:pt x="6359" y="1440"/>
                  </a:lnTo>
                  <a:lnTo>
                    <a:pt x="6363" y="1440"/>
                  </a:lnTo>
                  <a:lnTo>
                    <a:pt x="6366" y="1458"/>
                  </a:lnTo>
                  <a:lnTo>
                    <a:pt x="6369" y="1421"/>
                  </a:lnTo>
                  <a:lnTo>
                    <a:pt x="6373" y="1385"/>
                  </a:lnTo>
                  <a:lnTo>
                    <a:pt x="6376" y="1440"/>
                  </a:lnTo>
                  <a:lnTo>
                    <a:pt x="6380" y="1403"/>
                  </a:lnTo>
                  <a:lnTo>
                    <a:pt x="6382" y="1421"/>
                  </a:lnTo>
                  <a:lnTo>
                    <a:pt x="6385" y="1458"/>
                  </a:lnTo>
                  <a:lnTo>
                    <a:pt x="6389" y="1458"/>
                  </a:lnTo>
                  <a:lnTo>
                    <a:pt x="6392" y="1440"/>
                  </a:lnTo>
                  <a:lnTo>
                    <a:pt x="6396" y="1458"/>
                  </a:lnTo>
                  <a:lnTo>
                    <a:pt x="6399" y="1440"/>
                  </a:lnTo>
                  <a:lnTo>
                    <a:pt x="6402" y="1477"/>
                  </a:lnTo>
                  <a:lnTo>
                    <a:pt x="6406" y="1421"/>
                  </a:lnTo>
                  <a:lnTo>
                    <a:pt x="6409" y="1496"/>
                  </a:lnTo>
                  <a:lnTo>
                    <a:pt x="6413" y="1421"/>
                  </a:lnTo>
                  <a:lnTo>
                    <a:pt x="6415" y="1477"/>
                  </a:lnTo>
                  <a:lnTo>
                    <a:pt x="6418" y="1421"/>
                  </a:lnTo>
                  <a:lnTo>
                    <a:pt x="6422" y="1496"/>
                  </a:lnTo>
                  <a:lnTo>
                    <a:pt x="6425" y="1421"/>
                  </a:lnTo>
                  <a:lnTo>
                    <a:pt x="6428" y="1458"/>
                  </a:lnTo>
                  <a:lnTo>
                    <a:pt x="6432" y="1385"/>
                  </a:lnTo>
                  <a:lnTo>
                    <a:pt x="6435" y="1440"/>
                  </a:lnTo>
                  <a:lnTo>
                    <a:pt x="6439" y="1477"/>
                  </a:lnTo>
                  <a:lnTo>
                    <a:pt x="6442" y="1458"/>
                  </a:lnTo>
                  <a:lnTo>
                    <a:pt x="6444" y="1403"/>
                  </a:lnTo>
                  <a:lnTo>
                    <a:pt x="6448" y="1421"/>
                  </a:lnTo>
                  <a:lnTo>
                    <a:pt x="6451" y="1458"/>
                  </a:lnTo>
                  <a:lnTo>
                    <a:pt x="6455" y="1496"/>
                  </a:lnTo>
                  <a:lnTo>
                    <a:pt x="6458" y="1440"/>
                  </a:lnTo>
                  <a:lnTo>
                    <a:pt x="6461" y="1385"/>
                  </a:lnTo>
                  <a:lnTo>
                    <a:pt x="6465" y="1440"/>
                  </a:lnTo>
                  <a:lnTo>
                    <a:pt x="6468" y="1496"/>
                  </a:lnTo>
                  <a:lnTo>
                    <a:pt x="6472" y="1421"/>
                  </a:lnTo>
                  <a:lnTo>
                    <a:pt x="6475" y="1421"/>
                  </a:lnTo>
                  <a:lnTo>
                    <a:pt x="6477" y="1440"/>
                  </a:lnTo>
                  <a:lnTo>
                    <a:pt x="6481" y="1440"/>
                  </a:lnTo>
                  <a:lnTo>
                    <a:pt x="6484" y="1440"/>
                  </a:lnTo>
                  <a:lnTo>
                    <a:pt x="6487" y="1403"/>
                  </a:lnTo>
                  <a:lnTo>
                    <a:pt x="6491" y="1477"/>
                  </a:lnTo>
                  <a:lnTo>
                    <a:pt x="6494" y="1421"/>
                  </a:lnTo>
                  <a:lnTo>
                    <a:pt x="6498" y="1421"/>
                  </a:lnTo>
                  <a:lnTo>
                    <a:pt x="6501" y="1458"/>
                  </a:lnTo>
                  <a:lnTo>
                    <a:pt x="6504" y="1514"/>
                  </a:lnTo>
                  <a:lnTo>
                    <a:pt x="6507" y="1458"/>
                  </a:lnTo>
                  <a:lnTo>
                    <a:pt x="6510" y="1458"/>
                  </a:lnTo>
                  <a:lnTo>
                    <a:pt x="6514" y="1477"/>
                  </a:lnTo>
                  <a:lnTo>
                    <a:pt x="6517" y="1421"/>
                  </a:lnTo>
                  <a:lnTo>
                    <a:pt x="6520" y="1458"/>
                  </a:lnTo>
                  <a:lnTo>
                    <a:pt x="6524" y="1458"/>
                  </a:lnTo>
                  <a:lnTo>
                    <a:pt x="6527" y="1440"/>
                  </a:lnTo>
                  <a:lnTo>
                    <a:pt x="6531" y="1477"/>
                  </a:lnTo>
                  <a:lnTo>
                    <a:pt x="6534" y="1477"/>
                  </a:lnTo>
                  <a:lnTo>
                    <a:pt x="6537" y="1477"/>
                  </a:lnTo>
                  <a:lnTo>
                    <a:pt x="6540" y="1458"/>
                  </a:lnTo>
                  <a:lnTo>
                    <a:pt x="6543" y="1421"/>
                  </a:lnTo>
                  <a:lnTo>
                    <a:pt x="6546" y="1440"/>
                  </a:lnTo>
                  <a:lnTo>
                    <a:pt x="6550" y="1496"/>
                  </a:lnTo>
                  <a:lnTo>
                    <a:pt x="6553" y="1477"/>
                  </a:lnTo>
                  <a:lnTo>
                    <a:pt x="6557" y="1477"/>
                  </a:lnTo>
                  <a:lnTo>
                    <a:pt x="6560" y="1496"/>
                  </a:lnTo>
                  <a:lnTo>
                    <a:pt x="6563" y="1551"/>
                  </a:lnTo>
                  <a:lnTo>
                    <a:pt x="6567" y="1477"/>
                  </a:lnTo>
                  <a:lnTo>
                    <a:pt x="6570" y="1440"/>
                  </a:lnTo>
                  <a:lnTo>
                    <a:pt x="6572" y="1458"/>
                  </a:lnTo>
                  <a:lnTo>
                    <a:pt x="6576" y="1477"/>
                  </a:lnTo>
                  <a:lnTo>
                    <a:pt x="6579" y="1440"/>
                  </a:lnTo>
                  <a:lnTo>
                    <a:pt x="6583" y="1440"/>
                  </a:lnTo>
                  <a:lnTo>
                    <a:pt x="6586" y="1477"/>
                  </a:lnTo>
                  <a:lnTo>
                    <a:pt x="6590" y="1421"/>
                  </a:lnTo>
                  <a:lnTo>
                    <a:pt x="6593" y="1458"/>
                  </a:lnTo>
                  <a:lnTo>
                    <a:pt x="6596" y="1458"/>
                  </a:lnTo>
                  <a:lnTo>
                    <a:pt x="6600" y="1458"/>
                  </a:lnTo>
                  <a:lnTo>
                    <a:pt x="6602" y="1403"/>
                  </a:lnTo>
                  <a:lnTo>
                    <a:pt x="6605" y="1421"/>
                  </a:lnTo>
                  <a:lnTo>
                    <a:pt x="6609" y="1477"/>
                  </a:lnTo>
                  <a:lnTo>
                    <a:pt x="6612" y="1514"/>
                  </a:lnTo>
                  <a:lnTo>
                    <a:pt x="6616" y="1440"/>
                  </a:lnTo>
                  <a:lnTo>
                    <a:pt x="6619" y="1458"/>
                  </a:lnTo>
                  <a:lnTo>
                    <a:pt x="6622" y="1403"/>
                  </a:lnTo>
                  <a:lnTo>
                    <a:pt x="6626" y="1421"/>
                  </a:lnTo>
                  <a:lnTo>
                    <a:pt x="6629" y="1421"/>
                  </a:lnTo>
                  <a:lnTo>
                    <a:pt x="6633" y="1421"/>
                  </a:lnTo>
                  <a:lnTo>
                    <a:pt x="6635" y="1367"/>
                  </a:lnTo>
                  <a:lnTo>
                    <a:pt x="6638" y="1421"/>
                  </a:lnTo>
                  <a:lnTo>
                    <a:pt x="6642" y="1385"/>
                  </a:lnTo>
                  <a:lnTo>
                    <a:pt x="6645" y="1458"/>
                  </a:lnTo>
                  <a:lnTo>
                    <a:pt x="6648" y="1403"/>
                  </a:lnTo>
                  <a:lnTo>
                    <a:pt x="6652" y="1440"/>
                  </a:lnTo>
                  <a:lnTo>
                    <a:pt x="6655" y="1496"/>
                  </a:lnTo>
                  <a:lnTo>
                    <a:pt x="6659" y="1477"/>
                  </a:lnTo>
                  <a:lnTo>
                    <a:pt x="6662" y="1421"/>
                  </a:lnTo>
                  <a:lnTo>
                    <a:pt x="6665" y="1458"/>
                  </a:lnTo>
                  <a:lnTo>
                    <a:pt x="6668" y="1440"/>
                  </a:lnTo>
                  <a:lnTo>
                    <a:pt x="6671" y="1458"/>
                  </a:lnTo>
                  <a:lnTo>
                    <a:pt x="6675" y="1458"/>
                  </a:lnTo>
                  <a:lnTo>
                    <a:pt x="6678" y="1477"/>
                  </a:lnTo>
                  <a:lnTo>
                    <a:pt x="6681" y="1440"/>
                  </a:lnTo>
                  <a:lnTo>
                    <a:pt x="6685" y="1440"/>
                  </a:lnTo>
                  <a:lnTo>
                    <a:pt x="6688" y="1477"/>
                  </a:lnTo>
                  <a:lnTo>
                    <a:pt x="6692" y="1496"/>
                  </a:lnTo>
                  <a:lnTo>
                    <a:pt x="6695" y="1477"/>
                  </a:lnTo>
                  <a:lnTo>
                    <a:pt x="6698" y="1440"/>
                  </a:lnTo>
                  <a:lnTo>
                    <a:pt x="6701" y="1477"/>
                  </a:lnTo>
                  <a:lnTo>
                    <a:pt x="6704" y="1458"/>
                  </a:lnTo>
                  <a:lnTo>
                    <a:pt x="6707" y="1496"/>
                  </a:lnTo>
                  <a:lnTo>
                    <a:pt x="6711" y="1421"/>
                  </a:lnTo>
                  <a:lnTo>
                    <a:pt x="6714" y="1421"/>
                  </a:lnTo>
                  <a:lnTo>
                    <a:pt x="6718" y="1329"/>
                  </a:lnTo>
                  <a:lnTo>
                    <a:pt x="6721" y="1421"/>
                  </a:lnTo>
                  <a:lnTo>
                    <a:pt x="6724" y="1458"/>
                  </a:lnTo>
                  <a:lnTo>
                    <a:pt x="6728" y="1458"/>
                  </a:lnTo>
                  <a:lnTo>
                    <a:pt x="6730" y="1403"/>
                  </a:lnTo>
                  <a:lnTo>
                    <a:pt x="6734" y="1440"/>
                  </a:lnTo>
                  <a:lnTo>
                    <a:pt x="6737" y="1458"/>
                  </a:lnTo>
                  <a:lnTo>
                    <a:pt x="6740" y="1347"/>
                  </a:lnTo>
                  <a:lnTo>
                    <a:pt x="6744" y="1403"/>
                  </a:lnTo>
                  <a:lnTo>
                    <a:pt x="6747" y="1367"/>
                  </a:lnTo>
                  <a:lnTo>
                    <a:pt x="6751" y="1385"/>
                  </a:lnTo>
                  <a:lnTo>
                    <a:pt x="6754" y="1329"/>
                  </a:lnTo>
                  <a:lnTo>
                    <a:pt x="6757" y="1329"/>
                  </a:lnTo>
                  <a:lnTo>
                    <a:pt x="6761" y="1311"/>
                  </a:lnTo>
                  <a:lnTo>
                    <a:pt x="6763" y="1385"/>
                  </a:lnTo>
                  <a:lnTo>
                    <a:pt x="6766" y="1403"/>
                  </a:lnTo>
                  <a:lnTo>
                    <a:pt x="6770" y="1403"/>
                  </a:lnTo>
                  <a:lnTo>
                    <a:pt x="6773" y="1421"/>
                  </a:lnTo>
                  <a:lnTo>
                    <a:pt x="6777" y="1440"/>
                  </a:lnTo>
                  <a:lnTo>
                    <a:pt x="6780" y="1403"/>
                  </a:lnTo>
                  <a:lnTo>
                    <a:pt x="6783" y="1477"/>
                  </a:lnTo>
                  <a:lnTo>
                    <a:pt x="6787" y="1440"/>
                  </a:lnTo>
                  <a:lnTo>
                    <a:pt x="6790" y="1421"/>
                  </a:lnTo>
                  <a:lnTo>
                    <a:pt x="6794" y="1421"/>
                  </a:lnTo>
                  <a:lnTo>
                    <a:pt x="6796" y="14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544" name="Group 17"/>
            <p:cNvGrpSpPr>
              <a:grpSpLocks/>
            </p:cNvGrpSpPr>
            <p:nvPr/>
          </p:nvGrpSpPr>
          <p:grpSpPr bwMode="auto">
            <a:xfrm>
              <a:off x="2700" y="2976"/>
              <a:ext cx="1359" cy="857"/>
              <a:chOff x="4332" y="2709"/>
              <a:chExt cx="1359" cy="857"/>
            </a:xfrm>
          </p:grpSpPr>
          <p:sp>
            <p:nvSpPr>
              <p:cNvPr id="21546" name="Freeform 18"/>
              <p:cNvSpPr>
                <a:spLocks/>
              </p:cNvSpPr>
              <p:nvPr/>
            </p:nvSpPr>
            <p:spPr bwMode="auto">
              <a:xfrm>
                <a:off x="4332" y="2709"/>
                <a:ext cx="1238" cy="857"/>
              </a:xfrm>
              <a:custGeom>
                <a:avLst/>
                <a:gdLst>
                  <a:gd name="T0" fmla="*/ 20 w 6189"/>
                  <a:gd name="T1" fmla="*/ 157 h 4285"/>
                  <a:gd name="T2" fmla="*/ 23 w 6189"/>
                  <a:gd name="T3" fmla="*/ 160 h 4285"/>
                  <a:gd name="T4" fmla="*/ 27 w 6189"/>
                  <a:gd name="T5" fmla="*/ 159 h 4285"/>
                  <a:gd name="T6" fmla="*/ 31 w 6189"/>
                  <a:gd name="T7" fmla="*/ 163 h 4285"/>
                  <a:gd name="T8" fmla="*/ 34 w 6189"/>
                  <a:gd name="T9" fmla="*/ 160 h 4285"/>
                  <a:gd name="T10" fmla="*/ 38 w 6189"/>
                  <a:gd name="T11" fmla="*/ 157 h 4285"/>
                  <a:gd name="T12" fmla="*/ 42 w 6189"/>
                  <a:gd name="T13" fmla="*/ 159 h 4285"/>
                  <a:gd name="T14" fmla="*/ 46 w 6189"/>
                  <a:gd name="T15" fmla="*/ 158 h 4285"/>
                  <a:gd name="T16" fmla="*/ 49 w 6189"/>
                  <a:gd name="T17" fmla="*/ 157 h 4285"/>
                  <a:gd name="T18" fmla="*/ 53 w 6189"/>
                  <a:gd name="T19" fmla="*/ 160 h 4285"/>
                  <a:gd name="T20" fmla="*/ 57 w 6189"/>
                  <a:gd name="T21" fmla="*/ 160 h 4285"/>
                  <a:gd name="T22" fmla="*/ 60 w 6189"/>
                  <a:gd name="T23" fmla="*/ 162 h 4285"/>
                  <a:gd name="T24" fmla="*/ 64 w 6189"/>
                  <a:gd name="T25" fmla="*/ 157 h 4285"/>
                  <a:gd name="T26" fmla="*/ 68 w 6189"/>
                  <a:gd name="T27" fmla="*/ 158 h 4285"/>
                  <a:gd name="T28" fmla="*/ 71 w 6189"/>
                  <a:gd name="T29" fmla="*/ 157 h 4285"/>
                  <a:gd name="T30" fmla="*/ 75 w 6189"/>
                  <a:gd name="T31" fmla="*/ 159 h 4285"/>
                  <a:gd name="T32" fmla="*/ 79 w 6189"/>
                  <a:gd name="T33" fmla="*/ 159 h 4285"/>
                  <a:gd name="T34" fmla="*/ 83 w 6189"/>
                  <a:gd name="T35" fmla="*/ 162 h 4285"/>
                  <a:gd name="T36" fmla="*/ 86 w 6189"/>
                  <a:gd name="T37" fmla="*/ 158 h 4285"/>
                  <a:gd name="T38" fmla="*/ 90 w 6189"/>
                  <a:gd name="T39" fmla="*/ 158 h 4285"/>
                  <a:gd name="T40" fmla="*/ 94 w 6189"/>
                  <a:gd name="T41" fmla="*/ 159 h 4285"/>
                  <a:gd name="T42" fmla="*/ 97 w 6189"/>
                  <a:gd name="T43" fmla="*/ 162 h 4285"/>
                  <a:gd name="T44" fmla="*/ 101 w 6189"/>
                  <a:gd name="T45" fmla="*/ 161 h 4285"/>
                  <a:gd name="T46" fmla="*/ 105 w 6189"/>
                  <a:gd name="T47" fmla="*/ 163 h 4285"/>
                  <a:gd name="T48" fmla="*/ 109 w 6189"/>
                  <a:gd name="T49" fmla="*/ 162 h 4285"/>
                  <a:gd name="T50" fmla="*/ 112 w 6189"/>
                  <a:gd name="T51" fmla="*/ 159 h 4285"/>
                  <a:gd name="T52" fmla="*/ 116 w 6189"/>
                  <a:gd name="T53" fmla="*/ 160 h 4285"/>
                  <a:gd name="T54" fmla="*/ 120 w 6189"/>
                  <a:gd name="T55" fmla="*/ 160 h 4285"/>
                  <a:gd name="T56" fmla="*/ 123 w 6189"/>
                  <a:gd name="T57" fmla="*/ 157 h 4285"/>
                  <a:gd name="T58" fmla="*/ 127 w 6189"/>
                  <a:gd name="T59" fmla="*/ 133 h 4285"/>
                  <a:gd name="T60" fmla="*/ 131 w 6189"/>
                  <a:gd name="T61" fmla="*/ 149 h 4285"/>
                  <a:gd name="T62" fmla="*/ 135 w 6189"/>
                  <a:gd name="T63" fmla="*/ 157 h 4285"/>
                  <a:gd name="T64" fmla="*/ 138 w 6189"/>
                  <a:gd name="T65" fmla="*/ 157 h 4285"/>
                  <a:gd name="T66" fmla="*/ 142 w 6189"/>
                  <a:gd name="T67" fmla="*/ 153 h 4285"/>
                  <a:gd name="T68" fmla="*/ 146 w 6189"/>
                  <a:gd name="T69" fmla="*/ 159 h 4285"/>
                  <a:gd name="T70" fmla="*/ 150 w 6189"/>
                  <a:gd name="T71" fmla="*/ 160 h 4285"/>
                  <a:gd name="T72" fmla="*/ 153 w 6189"/>
                  <a:gd name="T73" fmla="*/ 160 h 4285"/>
                  <a:gd name="T74" fmla="*/ 157 w 6189"/>
                  <a:gd name="T75" fmla="*/ 160 h 4285"/>
                  <a:gd name="T76" fmla="*/ 161 w 6189"/>
                  <a:gd name="T77" fmla="*/ 161 h 4285"/>
                  <a:gd name="T78" fmla="*/ 165 w 6189"/>
                  <a:gd name="T79" fmla="*/ 160 h 4285"/>
                  <a:gd name="T80" fmla="*/ 168 w 6189"/>
                  <a:gd name="T81" fmla="*/ 157 h 4285"/>
                  <a:gd name="T82" fmla="*/ 172 w 6189"/>
                  <a:gd name="T83" fmla="*/ 160 h 4285"/>
                  <a:gd name="T84" fmla="*/ 176 w 6189"/>
                  <a:gd name="T85" fmla="*/ 157 h 4285"/>
                  <a:gd name="T86" fmla="*/ 180 w 6189"/>
                  <a:gd name="T87" fmla="*/ 159 h 4285"/>
                  <a:gd name="T88" fmla="*/ 183 w 6189"/>
                  <a:gd name="T89" fmla="*/ 156 h 4285"/>
                  <a:gd name="T90" fmla="*/ 187 w 6189"/>
                  <a:gd name="T91" fmla="*/ 157 h 4285"/>
                  <a:gd name="T92" fmla="*/ 191 w 6189"/>
                  <a:gd name="T93" fmla="*/ 160 h 4285"/>
                  <a:gd name="T94" fmla="*/ 195 w 6189"/>
                  <a:gd name="T95" fmla="*/ 161 h 4285"/>
                  <a:gd name="T96" fmla="*/ 198 w 6189"/>
                  <a:gd name="T97" fmla="*/ 159 h 4285"/>
                  <a:gd name="T98" fmla="*/ 202 w 6189"/>
                  <a:gd name="T99" fmla="*/ 159 h 4285"/>
                  <a:gd name="T100" fmla="*/ 206 w 6189"/>
                  <a:gd name="T101" fmla="*/ 159 h 4285"/>
                  <a:gd name="T102" fmla="*/ 210 w 6189"/>
                  <a:gd name="T103" fmla="*/ 160 h 4285"/>
                  <a:gd name="T104" fmla="*/ 213 w 6189"/>
                  <a:gd name="T105" fmla="*/ 160 h 4285"/>
                  <a:gd name="T106" fmla="*/ 217 w 6189"/>
                  <a:gd name="T107" fmla="*/ 160 h 4285"/>
                  <a:gd name="T108" fmla="*/ 221 w 6189"/>
                  <a:gd name="T109" fmla="*/ 160 h 4285"/>
                  <a:gd name="T110" fmla="*/ 225 w 6189"/>
                  <a:gd name="T111" fmla="*/ 162 h 4285"/>
                  <a:gd name="T112" fmla="*/ 229 w 6189"/>
                  <a:gd name="T113" fmla="*/ 157 h 4285"/>
                  <a:gd name="T114" fmla="*/ 232 w 6189"/>
                  <a:gd name="T115" fmla="*/ 160 h 4285"/>
                  <a:gd name="T116" fmla="*/ 236 w 6189"/>
                  <a:gd name="T117" fmla="*/ 158 h 4285"/>
                  <a:gd name="T118" fmla="*/ 240 w 6189"/>
                  <a:gd name="T119" fmla="*/ 158 h 4285"/>
                  <a:gd name="T120" fmla="*/ 244 w 6189"/>
                  <a:gd name="T121" fmla="*/ 156 h 4285"/>
                  <a:gd name="T122" fmla="*/ 247 w 6189"/>
                  <a:gd name="T123" fmla="*/ 160 h 42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89" h="4285">
                    <a:moveTo>
                      <a:pt x="0" y="4285"/>
                    </a:moveTo>
                    <a:lnTo>
                      <a:pt x="0" y="4285"/>
                    </a:lnTo>
                    <a:lnTo>
                      <a:pt x="407" y="3971"/>
                    </a:lnTo>
                    <a:lnTo>
                      <a:pt x="411" y="4064"/>
                    </a:lnTo>
                    <a:lnTo>
                      <a:pt x="413" y="3990"/>
                    </a:lnTo>
                    <a:lnTo>
                      <a:pt x="416" y="4008"/>
                    </a:lnTo>
                    <a:lnTo>
                      <a:pt x="419" y="4064"/>
                    </a:lnTo>
                    <a:lnTo>
                      <a:pt x="422" y="4046"/>
                    </a:lnTo>
                    <a:lnTo>
                      <a:pt x="424" y="4008"/>
                    </a:lnTo>
                    <a:lnTo>
                      <a:pt x="428" y="3917"/>
                    </a:lnTo>
                    <a:lnTo>
                      <a:pt x="430" y="4046"/>
                    </a:lnTo>
                    <a:lnTo>
                      <a:pt x="433" y="3990"/>
                    </a:lnTo>
                    <a:lnTo>
                      <a:pt x="436" y="3990"/>
                    </a:lnTo>
                    <a:lnTo>
                      <a:pt x="439" y="3953"/>
                    </a:lnTo>
                    <a:lnTo>
                      <a:pt x="441" y="3953"/>
                    </a:lnTo>
                    <a:lnTo>
                      <a:pt x="443" y="3990"/>
                    </a:lnTo>
                    <a:lnTo>
                      <a:pt x="447" y="3935"/>
                    </a:lnTo>
                    <a:lnTo>
                      <a:pt x="449" y="3990"/>
                    </a:lnTo>
                    <a:lnTo>
                      <a:pt x="453" y="3990"/>
                    </a:lnTo>
                    <a:lnTo>
                      <a:pt x="455" y="3990"/>
                    </a:lnTo>
                    <a:lnTo>
                      <a:pt x="458" y="3953"/>
                    </a:lnTo>
                    <a:lnTo>
                      <a:pt x="460" y="3917"/>
                    </a:lnTo>
                    <a:lnTo>
                      <a:pt x="464" y="3879"/>
                    </a:lnTo>
                    <a:lnTo>
                      <a:pt x="466" y="3879"/>
                    </a:lnTo>
                    <a:lnTo>
                      <a:pt x="470" y="3824"/>
                    </a:lnTo>
                    <a:lnTo>
                      <a:pt x="472" y="3917"/>
                    </a:lnTo>
                    <a:lnTo>
                      <a:pt x="475" y="3917"/>
                    </a:lnTo>
                    <a:lnTo>
                      <a:pt x="477" y="3917"/>
                    </a:lnTo>
                    <a:lnTo>
                      <a:pt x="480" y="3842"/>
                    </a:lnTo>
                    <a:lnTo>
                      <a:pt x="483" y="3953"/>
                    </a:lnTo>
                    <a:lnTo>
                      <a:pt x="485" y="3971"/>
                    </a:lnTo>
                    <a:lnTo>
                      <a:pt x="489" y="3953"/>
                    </a:lnTo>
                    <a:lnTo>
                      <a:pt x="491" y="3935"/>
                    </a:lnTo>
                    <a:lnTo>
                      <a:pt x="494" y="3971"/>
                    </a:lnTo>
                    <a:lnTo>
                      <a:pt x="497" y="3971"/>
                    </a:lnTo>
                    <a:lnTo>
                      <a:pt x="500" y="4008"/>
                    </a:lnTo>
                    <a:lnTo>
                      <a:pt x="502" y="4046"/>
                    </a:lnTo>
                    <a:lnTo>
                      <a:pt x="506" y="3971"/>
                    </a:lnTo>
                    <a:lnTo>
                      <a:pt x="508" y="4027"/>
                    </a:lnTo>
                    <a:lnTo>
                      <a:pt x="512" y="4027"/>
                    </a:lnTo>
                    <a:lnTo>
                      <a:pt x="514" y="3971"/>
                    </a:lnTo>
                    <a:lnTo>
                      <a:pt x="516" y="4008"/>
                    </a:lnTo>
                    <a:lnTo>
                      <a:pt x="519" y="3990"/>
                    </a:lnTo>
                    <a:lnTo>
                      <a:pt x="522" y="3971"/>
                    </a:lnTo>
                    <a:lnTo>
                      <a:pt x="525" y="4046"/>
                    </a:lnTo>
                    <a:lnTo>
                      <a:pt x="527" y="4046"/>
                    </a:lnTo>
                    <a:lnTo>
                      <a:pt x="531" y="3990"/>
                    </a:lnTo>
                    <a:lnTo>
                      <a:pt x="533" y="3971"/>
                    </a:lnTo>
                    <a:lnTo>
                      <a:pt x="536" y="4008"/>
                    </a:lnTo>
                    <a:lnTo>
                      <a:pt x="539" y="4027"/>
                    </a:lnTo>
                    <a:lnTo>
                      <a:pt x="542" y="4027"/>
                    </a:lnTo>
                    <a:lnTo>
                      <a:pt x="544" y="3971"/>
                    </a:lnTo>
                    <a:lnTo>
                      <a:pt x="548" y="4008"/>
                    </a:lnTo>
                    <a:lnTo>
                      <a:pt x="550" y="4027"/>
                    </a:lnTo>
                    <a:lnTo>
                      <a:pt x="552" y="4046"/>
                    </a:lnTo>
                    <a:lnTo>
                      <a:pt x="556" y="4027"/>
                    </a:lnTo>
                    <a:lnTo>
                      <a:pt x="558" y="4008"/>
                    </a:lnTo>
                    <a:lnTo>
                      <a:pt x="561" y="3971"/>
                    </a:lnTo>
                    <a:lnTo>
                      <a:pt x="564" y="3990"/>
                    </a:lnTo>
                    <a:lnTo>
                      <a:pt x="567" y="3971"/>
                    </a:lnTo>
                    <a:lnTo>
                      <a:pt x="569" y="3971"/>
                    </a:lnTo>
                    <a:lnTo>
                      <a:pt x="573" y="3953"/>
                    </a:lnTo>
                    <a:lnTo>
                      <a:pt x="575" y="3953"/>
                    </a:lnTo>
                    <a:lnTo>
                      <a:pt x="578" y="3990"/>
                    </a:lnTo>
                    <a:lnTo>
                      <a:pt x="581" y="3953"/>
                    </a:lnTo>
                    <a:lnTo>
                      <a:pt x="584" y="3990"/>
                    </a:lnTo>
                    <a:lnTo>
                      <a:pt x="586" y="3917"/>
                    </a:lnTo>
                    <a:lnTo>
                      <a:pt x="589" y="3990"/>
                    </a:lnTo>
                    <a:lnTo>
                      <a:pt x="592" y="3971"/>
                    </a:lnTo>
                    <a:lnTo>
                      <a:pt x="594" y="3935"/>
                    </a:lnTo>
                    <a:lnTo>
                      <a:pt x="598" y="3971"/>
                    </a:lnTo>
                    <a:lnTo>
                      <a:pt x="600" y="3935"/>
                    </a:lnTo>
                    <a:lnTo>
                      <a:pt x="603" y="3953"/>
                    </a:lnTo>
                    <a:lnTo>
                      <a:pt x="606" y="3990"/>
                    </a:lnTo>
                    <a:lnTo>
                      <a:pt x="609" y="4027"/>
                    </a:lnTo>
                    <a:lnTo>
                      <a:pt x="611" y="3971"/>
                    </a:lnTo>
                    <a:lnTo>
                      <a:pt x="615" y="3897"/>
                    </a:lnTo>
                    <a:lnTo>
                      <a:pt x="617" y="3971"/>
                    </a:lnTo>
                    <a:lnTo>
                      <a:pt x="620" y="3990"/>
                    </a:lnTo>
                    <a:lnTo>
                      <a:pt x="623" y="4101"/>
                    </a:lnTo>
                    <a:lnTo>
                      <a:pt x="625" y="4008"/>
                    </a:lnTo>
                    <a:lnTo>
                      <a:pt x="628" y="4008"/>
                    </a:lnTo>
                    <a:lnTo>
                      <a:pt x="631" y="3990"/>
                    </a:lnTo>
                    <a:lnTo>
                      <a:pt x="634" y="4064"/>
                    </a:lnTo>
                    <a:lnTo>
                      <a:pt x="636" y="4027"/>
                    </a:lnTo>
                    <a:lnTo>
                      <a:pt x="640" y="4027"/>
                    </a:lnTo>
                    <a:lnTo>
                      <a:pt x="642" y="3935"/>
                    </a:lnTo>
                    <a:lnTo>
                      <a:pt x="645" y="3990"/>
                    </a:lnTo>
                    <a:lnTo>
                      <a:pt x="648" y="3953"/>
                    </a:lnTo>
                    <a:lnTo>
                      <a:pt x="651" y="3971"/>
                    </a:lnTo>
                    <a:lnTo>
                      <a:pt x="653" y="3990"/>
                    </a:lnTo>
                    <a:lnTo>
                      <a:pt x="657" y="3971"/>
                    </a:lnTo>
                    <a:lnTo>
                      <a:pt x="659" y="3971"/>
                    </a:lnTo>
                    <a:lnTo>
                      <a:pt x="661" y="4027"/>
                    </a:lnTo>
                    <a:lnTo>
                      <a:pt x="665" y="4008"/>
                    </a:lnTo>
                    <a:lnTo>
                      <a:pt x="667" y="3971"/>
                    </a:lnTo>
                    <a:lnTo>
                      <a:pt x="670" y="3917"/>
                    </a:lnTo>
                    <a:lnTo>
                      <a:pt x="673" y="4008"/>
                    </a:lnTo>
                    <a:lnTo>
                      <a:pt x="676" y="3971"/>
                    </a:lnTo>
                    <a:lnTo>
                      <a:pt x="678" y="4008"/>
                    </a:lnTo>
                    <a:lnTo>
                      <a:pt x="682" y="3953"/>
                    </a:lnTo>
                    <a:lnTo>
                      <a:pt x="684" y="4008"/>
                    </a:lnTo>
                    <a:lnTo>
                      <a:pt x="687" y="4046"/>
                    </a:lnTo>
                    <a:lnTo>
                      <a:pt x="690" y="4008"/>
                    </a:lnTo>
                    <a:lnTo>
                      <a:pt x="693" y="3990"/>
                    </a:lnTo>
                    <a:lnTo>
                      <a:pt x="695" y="3971"/>
                    </a:lnTo>
                    <a:lnTo>
                      <a:pt x="699" y="3971"/>
                    </a:lnTo>
                    <a:lnTo>
                      <a:pt x="701" y="4046"/>
                    </a:lnTo>
                    <a:lnTo>
                      <a:pt x="703" y="4008"/>
                    </a:lnTo>
                    <a:lnTo>
                      <a:pt x="707" y="3971"/>
                    </a:lnTo>
                    <a:lnTo>
                      <a:pt x="709" y="3990"/>
                    </a:lnTo>
                    <a:lnTo>
                      <a:pt x="712" y="3917"/>
                    </a:lnTo>
                    <a:lnTo>
                      <a:pt x="715" y="3935"/>
                    </a:lnTo>
                    <a:lnTo>
                      <a:pt x="718" y="3953"/>
                    </a:lnTo>
                    <a:lnTo>
                      <a:pt x="720" y="3971"/>
                    </a:lnTo>
                    <a:lnTo>
                      <a:pt x="724" y="3879"/>
                    </a:lnTo>
                    <a:lnTo>
                      <a:pt x="726" y="3971"/>
                    </a:lnTo>
                    <a:lnTo>
                      <a:pt x="729" y="4027"/>
                    </a:lnTo>
                    <a:lnTo>
                      <a:pt x="732" y="4046"/>
                    </a:lnTo>
                    <a:lnTo>
                      <a:pt x="735" y="4046"/>
                    </a:lnTo>
                    <a:lnTo>
                      <a:pt x="737" y="3971"/>
                    </a:lnTo>
                    <a:lnTo>
                      <a:pt x="739" y="3990"/>
                    </a:lnTo>
                    <a:lnTo>
                      <a:pt x="743" y="4008"/>
                    </a:lnTo>
                    <a:lnTo>
                      <a:pt x="745" y="4027"/>
                    </a:lnTo>
                    <a:lnTo>
                      <a:pt x="749" y="3953"/>
                    </a:lnTo>
                    <a:lnTo>
                      <a:pt x="751" y="3990"/>
                    </a:lnTo>
                    <a:lnTo>
                      <a:pt x="754" y="3971"/>
                    </a:lnTo>
                    <a:lnTo>
                      <a:pt x="756" y="4008"/>
                    </a:lnTo>
                    <a:lnTo>
                      <a:pt x="760" y="3953"/>
                    </a:lnTo>
                    <a:lnTo>
                      <a:pt x="762" y="3971"/>
                    </a:lnTo>
                    <a:lnTo>
                      <a:pt x="766" y="4008"/>
                    </a:lnTo>
                    <a:lnTo>
                      <a:pt x="768" y="4064"/>
                    </a:lnTo>
                    <a:lnTo>
                      <a:pt x="771" y="4046"/>
                    </a:lnTo>
                    <a:lnTo>
                      <a:pt x="774" y="4008"/>
                    </a:lnTo>
                    <a:lnTo>
                      <a:pt x="777" y="3971"/>
                    </a:lnTo>
                    <a:lnTo>
                      <a:pt x="779" y="3953"/>
                    </a:lnTo>
                    <a:lnTo>
                      <a:pt x="781" y="3990"/>
                    </a:lnTo>
                    <a:lnTo>
                      <a:pt x="785" y="3990"/>
                    </a:lnTo>
                    <a:lnTo>
                      <a:pt x="787" y="3953"/>
                    </a:lnTo>
                    <a:lnTo>
                      <a:pt x="791" y="4046"/>
                    </a:lnTo>
                    <a:lnTo>
                      <a:pt x="793" y="3990"/>
                    </a:lnTo>
                    <a:lnTo>
                      <a:pt x="796" y="4064"/>
                    </a:lnTo>
                    <a:lnTo>
                      <a:pt x="798" y="4027"/>
                    </a:lnTo>
                    <a:lnTo>
                      <a:pt x="802" y="4027"/>
                    </a:lnTo>
                    <a:lnTo>
                      <a:pt x="804" y="4046"/>
                    </a:lnTo>
                    <a:lnTo>
                      <a:pt x="808" y="4064"/>
                    </a:lnTo>
                    <a:lnTo>
                      <a:pt x="810" y="4008"/>
                    </a:lnTo>
                    <a:lnTo>
                      <a:pt x="813" y="4027"/>
                    </a:lnTo>
                    <a:lnTo>
                      <a:pt x="815" y="3953"/>
                    </a:lnTo>
                    <a:lnTo>
                      <a:pt x="818" y="3971"/>
                    </a:lnTo>
                    <a:lnTo>
                      <a:pt x="821" y="3990"/>
                    </a:lnTo>
                    <a:lnTo>
                      <a:pt x="823" y="4046"/>
                    </a:lnTo>
                    <a:lnTo>
                      <a:pt x="827" y="3953"/>
                    </a:lnTo>
                    <a:lnTo>
                      <a:pt x="829" y="4046"/>
                    </a:lnTo>
                    <a:lnTo>
                      <a:pt x="832" y="4027"/>
                    </a:lnTo>
                    <a:lnTo>
                      <a:pt x="835" y="4027"/>
                    </a:lnTo>
                    <a:lnTo>
                      <a:pt x="838" y="3990"/>
                    </a:lnTo>
                    <a:lnTo>
                      <a:pt x="840" y="4027"/>
                    </a:lnTo>
                    <a:lnTo>
                      <a:pt x="844" y="3971"/>
                    </a:lnTo>
                    <a:lnTo>
                      <a:pt x="846" y="3971"/>
                    </a:lnTo>
                    <a:lnTo>
                      <a:pt x="849" y="3935"/>
                    </a:lnTo>
                    <a:lnTo>
                      <a:pt x="852" y="3953"/>
                    </a:lnTo>
                    <a:lnTo>
                      <a:pt x="855" y="3971"/>
                    </a:lnTo>
                    <a:lnTo>
                      <a:pt x="857" y="3953"/>
                    </a:lnTo>
                    <a:lnTo>
                      <a:pt x="860" y="3990"/>
                    </a:lnTo>
                    <a:lnTo>
                      <a:pt x="863" y="4008"/>
                    </a:lnTo>
                    <a:lnTo>
                      <a:pt x="865" y="3971"/>
                    </a:lnTo>
                    <a:lnTo>
                      <a:pt x="869" y="4027"/>
                    </a:lnTo>
                    <a:lnTo>
                      <a:pt x="871" y="3971"/>
                    </a:lnTo>
                    <a:lnTo>
                      <a:pt x="874" y="4008"/>
                    </a:lnTo>
                    <a:lnTo>
                      <a:pt x="877" y="3953"/>
                    </a:lnTo>
                    <a:lnTo>
                      <a:pt x="880" y="3953"/>
                    </a:lnTo>
                    <a:lnTo>
                      <a:pt x="882" y="4008"/>
                    </a:lnTo>
                    <a:lnTo>
                      <a:pt x="886" y="4046"/>
                    </a:lnTo>
                    <a:lnTo>
                      <a:pt x="888" y="3971"/>
                    </a:lnTo>
                    <a:lnTo>
                      <a:pt x="891" y="4027"/>
                    </a:lnTo>
                    <a:lnTo>
                      <a:pt x="894" y="4027"/>
                    </a:lnTo>
                    <a:lnTo>
                      <a:pt x="897" y="3990"/>
                    </a:lnTo>
                    <a:lnTo>
                      <a:pt x="899" y="3990"/>
                    </a:lnTo>
                    <a:lnTo>
                      <a:pt x="902" y="4008"/>
                    </a:lnTo>
                    <a:lnTo>
                      <a:pt x="905" y="4027"/>
                    </a:lnTo>
                    <a:lnTo>
                      <a:pt x="907" y="3990"/>
                    </a:lnTo>
                    <a:lnTo>
                      <a:pt x="911" y="4008"/>
                    </a:lnTo>
                    <a:lnTo>
                      <a:pt x="913" y="4008"/>
                    </a:lnTo>
                    <a:lnTo>
                      <a:pt x="916" y="4027"/>
                    </a:lnTo>
                    <a:lnTo>
                      <a:pt x="919" y="4008"/>
                    </a:lnTo>
                    <a:lnTo>
                      <a:pt x="922" y="3990"/>
                    </a:lnTo>
                    <a:lnTo>
                      <a:pt x="924" y="3971"/>
                    </a:lnTo>
                    <a:lnTo>
                      <a:pt x="928" y="3990"/>
                    </a:lnTo>
                    <a:lnTo>
                      <a:pt x="930" y="4027"/>
                    </a:lnTo>
                    <a:lnTo>
                      <a:pt x="933" y="4046"/>
                    </a:lnTo>
                    <a:lnTo>
                      <a:pt x="936" y="3917"/>
                    </a:lnTo>
                    <a:lnTo>
                      <a:pt x="939" y="3917"/>
                    </a:lnTo>
                    <a:lnTo>
                      <a:pt x="941" y="3935"/>
                    </a:lnTo>
                    <a:lnTo>
                      <a:pt x="944" y="3990"/>
                    </a:lnTo>
                    <a:lnTo>
                      <a:pt x="947" y="3990"/>
                    </a:lnTo>
                    <a:lnTo>
                      <a:pt x="949" y="3990"/>
                    </a:lnTo>
                    <a:lnTo>
                      <a:pt x="953" y="3917"/>
                    </a:lnTo>
                    <a:lnTo>
                      <a:pt x="955" y="3935"/>
                    </a:lnTo>
                    <a:lnTo>
                      <a:pt x="958" y="3971"/>
                    </a:lnTo>
                    <a:lnTo>
                      <a:pt x="961" y="4008"/>
                    </a:lnTo>
                    <a:lnTo>
                      <a:pt x="964" y="3990"/>
                    </a:lnTo>
                    <a:lnTo>
                      <a:pt x="966" y="3971"/>
                    </a:lnTo>
                    <a:lnTo>
                      <a:pt x="970" y="4008"/>
                    </a:lnTo>
                    <a:lnTo>
                      <a:pt x="972" y="3971"/>
                    </a:lnTo>
                    <a:lnTo>
                      <a:pt x="975" y="4008"/>
                    </a:lnTo>
                    <a:lnTo>
                      <a:pt x="978" y="3971"/>
                    </a:lnTo>
                    <a:lnTo>
                      <a:pt x="981" y="4008"/>
                    </a:lnTo>
                    <a:lnTo>
                      <a:pt x="983" y="4008"/>
                    </a:lnTo>
                    <a:lnTo>
                      <a:pt x="986" y="4101"/>
                    </a:lnTo>
                    <a:lnTo>
                      <a:pt x="989" y="4027"/>
                    </a:lnTo>
                    <a:lnTo>
                      <a:pt x="991" y="4027"/>
                    </a:lnTo>
                    <a:lnTo>
                      <a:pt x="995" y="4008"/>
                    </a:lnTo>
                    <a:lnTo>
                      <a:pt x="997" y="4064"/>
                    </a:lnTo>
                    <a:lnTo>
                      <a:pt x="1000" y="4027"/>
                    </a:lnTo>
                    <a:lnTo>
                      <a:pt x="1003" y="4064"/>
                    </a:lnTo>
                    <a:lnTo>
                      <a:pt x="1006" y="3971"/>
                    </a:lnTo>
                    <a:lnTo>
                      <a:pt x="1008" y="4008"/>
                    </a:lnTo>
                    <a:lnTo>
                      <a:pt x="1012" y="4008"/>
                    </a:lnTo>
                    <a:lnTo>
                      <a:pt x="1014" y="4008"/>
                    </a:lnTo>
                    <a:lnTo>
                      <a:pt x="1017" y="3990"/>
                    </a:lnTo>
                    <a:lnTo>
                      <a:pt x="1020" y="4008"/>
                    </a:lnTo>
                    <a:lnTo>
                      <a:pt x="1023" y="4064"/>
                    </a:lnTo>
                    <a:lnTo>
                      <a:pt x="1025" y="4046"/>
                    </a:lnTo>
                    <a:lnTo>
                      <a:pt x="1028" y="4008"/>
                    </a:lnTo>
                    <a:lnTo>
                      <a:pt x="1031" y="4008"/>
                    </a:lnTo>
                    <a:lnTo>
                      <a:pt x="1033" y="3971"/>
                    </a:lnTo>
                    <a:lnTo>
                      <a:pt x="1037" y="4008"/>
                    </a:lnTo>
                    <a:lnTo>
                      <a:pt x="1039" y="4008"/>
                    </a:lnTo>
                    <a:lnTo>
                      <a:pt x="1042" y="3971"/>
                    </a:lnTo>
                    <a:lnTo>
                      <a:pt x="1045" y="3971"/>
                    </a:lnTo>
                    <a:lnTo>
                      <a:pt x="1048" y="4008"/>
                    </a:lnTo>
                    <a:lnTo>
                      <a:pt x="1050" y="3990"/>
                    </a:lnTo>
                    <a:lnTo>
                      <a:pt x="1054" y="4008"/>
                    </a:lnTo>
                    <a:lnTo>
                      <a:pt x="1056" y="3897"/>
                    </a:lnTo>
                    <a:lnTo>
                      <a:pt x="1059" y="4027"/>
                    </a:lnTo>
                    <a:lnTo>
                      <a:pt x="1062" y="3971"/>
                    </a:lnTo>
                    <a:lnTo>
                      <a:pt x="1065" y="4046"/>
                    </a:lnTo>
                    <a:lnTo>
                      <a:pt x="1067" y="4027"/>
                    </a:lnTo>
                    <a:lnTo>
                      <a:pt x="1070" y="4046"/>
                    </a:lnTo>
                    <a:lnTo>
                      <a:pt x="1073" y="4008"/>
                    </a:lnTo>
                    <a:lnTo>
                      <a:pt x="1075" y="3990"/>
                    </a:lnTo>
                    <a:lnTo>
                      <a:pt x="1079" y="4046"/>
                    </a:lnTo>
                    <a:lnTo>
                      <a:pt x="1081" y="4046"/>
                    </a:lnTo>
                    <a:lnTo>
                      <a:pt x="1084" y="3990"/>
                    </a:lnTo>
                    <a:lnTo>
                      <a:pt x="1087" y="3897"/>
                    </a:lnTo>
                    <a:lnTo>
                      <a:pt x="1090" y="4008"/>
                    </a:lnTo>
                    <a:lnTo>
                      <a:pt x="1092" y="4027"/>
                    </a:lnTo>
                    <a:lnTo>
                      <a:pt x="1096" y="4027"/>
                    </a:lnTo>
                    <a:lnTo>
                      <a:pt x="1098" y="3935"/>
                    </a:lnTo>
                    <a:lnTo>
                      <a:pt x="1101" y="3953"/>
                    </a:lnTo>
                    <a:lnTo>
                      <a:pt x="1104" y="3990"/>
                    </a:lnTo>
                    <a:lnTo>
                      <a:pt x="1107" y="3953"/>
                    </a:lnTo>
                    <a:lnTo>
                      <a:pt x="1109" y="3953"/>
                    </a:lnTo>
                    <a:lnTo>
                      <a:pt x="1113" y="3935"/>
                    </a:lnTo>
                    <a:lnTo>
                      <a:pt x="1115" y="3953"/>
                    </a:lnTo>
                    <a:lnTo>
                      <a:pt x="1117" y="3971"/>
                    </a:lnTo>
                    <a:lnTo>
                      <a:pt x="1121" y="4008"/>
                    </a:lnTo>
                    <a:lnTo>
                      <a:pt x="1123" y="4046"/>
                    </a:lnTo>
                    <a:lnTo>
                      <a:pt x="1126" y="3990"/>
                    </a:lnTo>
                    <a:lnTo>
                      <a:pt x="1128" y="3990"/>
                    </a:lnTo>
                    <a:lnTo>
                      <a:pt x="1132" y="3935"/>
                    </a:lnTo>
                    <a:lnTo>
                      <a:pt x="1134" y="4008"/>
                    </a:lnTo>
                    <a:lnTo>
                      <a:pt x="1138" y="3953"/>
                    </a:lnTo>
                    <a:lnTo>
                      <a:pt x="1140" y="3953"/>
                    </a:lnTo>
                    <a:lnTo>
                      <a:pt x="1143" y="3971"/>
                    </a:lnTo>
                    <a:lnTo>
                      <a:pt x="1146" y="4008"/>
                    </a:lnTo>
                    <a:lnTo>
                      <a:pt x="1149" y="3990"/>
                    </a:lnTo>
                    <a:lnTo>
                      <a:pt x="1151" y="3953"/>
                    </a:lnTo>
                    <a:lnTo>
                      <a:pt x="1155" y="3971"/>
                    </a:lnTo>
                    <a:lnTo>
                      <a:pt x="1157" y="4008"/>
                    </a:lnTo>
                    <a:lnTo>
                      <a:pt x="1159" y="4027"/>
                    </a:lnTo>
                    <a:lnTo>
                      <a:pt x="1163" y="3971"/>
                    </a:lnTo>
                    <a:lnTo>
                      <a:pt x="1165" y="4046"/>
                    </a:lnTo>
                    <a:lnTo>
                      <a:pt x="1168" y="4046"/>
                    </a:lnTo>
                    <a:lnTo>
                      <a:pt x="1170" y="4046"/>
                    </a:lnTo>
                    <a:lnTo>
                      <a:pt x="1174" y="4064"/>
                    </a:lnTo>
                    <a:lnTo>
                      <a:pt x="1176" y="4046"/>
                    </a:lnTo>
                    <a:lnTo>
                      <a:pt x="1180" y="3990"/>
                    </a:lnTo>
                    <a:lnTo>
                      <a:pt x="1182" y="4046"/>
                    </a:lnTo>
                    <a:lnTo>
                      <a:pt x="1185" y="3953"/>
                    </a:lnTo>
                    <a:lnTo>
                      <a:pt x="1187" y="3953"/>
                    </a:lnTo>
                    <a:lnTo>
                      <a:pt x="1191" y="4008"/>
                    </a:lnTo>
                    <a:lnTo>
                      <a:pt x="1193" y="3971"/>
                    </a:lnTo>
                    <a:lnTo>
                      <a:pt x="1197" y="3953"/>
                    </a:lnTo>
                    <a:lnTo>
                      <a:pt x="1199" y="3971"/>
                    </a:lnTo>
                    <a:lnTo>
                      <a:pt x="1202" y="4046"/>
                    </a:lnTo>
                    <a:lnTo>
                      <a:pt x="1204" y="4046"/>
                    </a:lnTo>
                    <a:lnTo>
                      <a:pt x="1207" y="3990"/>
                    </a:lnTo>
                    <a:lnTo>
                      <a:pt x="1210" y="3953"/>
                    </a:lnTo>
                    <a:lnTo>
                      <a:pt x="1212" y="3990"/>
                    </a:lnTo>
                    <a:lnTo>
                      <a:pt x="1216" y="4008"/>
                    </a:lnTo>
                    <a:lnTo>
                      <a:pt x="1218" y="4027"/>
                    </a:lnTo>
                    <a:lnTo>
                      <a:pt x="1221" y="3935"/>
                    </a:lnTo>
                    <a:lnTo>
                      <a:pt x="1224" y="3971"/>
                    </a:lnTo>
                    <a:lnTo>
                      <a:pt x="1227" y="3953"/>
                    </a:lnTo>
                    <a:lnTo>
                      <a:pt x="1229" y="3935"/>
                    </a:lnTo>
                    <a:lnTo>
                      <a:pt x="1233" y="3935"/>
                    </a:lnTo>
                    <a:lnTo>
                      <a:pt x="1235" y="3824"/>
                    </a:lnTo>
                    <a:lnTo>
                      <a:pt x="1239" y="3861"/>
                    </a:lnTo>
                    <a:lnTo>
                      <a:pt x="1241" y="3897"/>
                    </a:lnTo>
                    <a:lnTo>
                      <a:pt x="1244" y="3971"/>
                    </a:lnTo>
                    <a:lnTo>
                      <a:pt x="1246" y="3971"/>
                    </a:lnTo>
                    <a:lnTo>
                      <a:pt x="1249" y="3990"/>
                    </a:lnTo>
                    <a:lnTo>
                      <a:pt x="1252" y="4046"/>
                    </a:lnTo>
                    <a:lnTo>
                      <a:pt x="1254" y="4027"/>
                    </a:lnTo>
                    <a:lnTo>
                      <a:pt x="1258" y="4027"/>
                    </a:lnTo>
                    <a:lnTo>
                      <a:pt x="1260" y="3971"/>
                    </a:lnTo>
                    <a:lnTo>
                      <a:pt x="1263" y="4027"/>
                    </a:lnTo>
                    <a:lnTo>
                      <a:pt x="1266" y="4046"/>
                    </a:lnTo>
                    <a:lnTo>
                      <a:pt x="1269" y="4064"/>
                    </a:lnTo>
                    <a:lnTo>
                      <a:pt x="1271" y="4008"/>
                    </a:lnTo>
                    <a:lnTo>
                      <a:pt x="1275" y="4027"/>
                    </a:lnTo>
                    <a:lnTo>
                      <a:pt x="1277" y="4027"/>
                    </a:lnTo>
                    <a:lnTo>
                      <a:pt x="1280" y="4064"/>
                    </a:lnTo>
                    <a:lnTo>
                      <a:pt x="1283" y="4046"/>
                    </a:lnTo>
                    <a:lnTo>
                      <a:pt x="1286" y="4008"/>
                    </a:lnTo>
                    <a:lnTo>
                      <a:pt x="1288" y="4008"/>
                    </a:lnTo>
                    <a:lnTo>
                      <a:pt x="1292" y="4046"/>
                    </a:lnTo>
                    <a:lnTo>
                      <a:pt x="1294" y="4027"/>
                    </a:lnTo>
                    <a:lnTo>
                      <a:pt x="1296" y="3953"/>
                    </a:lnTo>
                    <a:lnTo>
                      <a:pt x="1300" y="3971"/>
                    </a:lnTo>
                    <a:lnTo>
                      <a:pt x="1302" y="3953"/>
                    </a:lnTo>
                    <a:lnTo>
                      <a:pt x="1305" y="4046"/>
                    </a:lnTo>
                    <a:lnTo>
                      <a:pt x="1308" y="4046"/>
                    </a:lnTo>
                    <a:lnTo>
                      <a:pt x="1311" y="3990"/>
                    </a:lnTo>
                    <a:lnTo>
                      <a:pt x="1313" y="3990"/>
                    </a:lnTo>
                    <a:lnTo>
                      <a:pt x="1317" y="3971"/>
                    </a:lnTo>
                    <a:lnTo>
                      <a:pt x="1319" y="3953"/>
                    </a:lnTo>
                    <a:lnTo>
                      <a:pt x="1322" y="3990"/>
                    </a:lnTo>
                    <a:lnTo>
                      <a:pt x="1325" y="4008"/>
                    </a:lnTo>
                    <a:lnTo>
                      <a:pt x="1328" y="4064"/>
                    </a:lnTo>
                    <a:lnTo>
                      <a:pt x="1330" y="4046"/>
                    </a:lnTo>
                    <a:lnTo>
                      <a:pt x="1334" y="4046"/>
                    </a:lnTo>
                    <a:lnTo>
                      <a:pt x="1336" y="4008"/>
                    </a:lnTo>
                    <a:lnTo>
                      <a:pt x="1339" y="4027"/>
                    </a:lnTo>
                    <a:lnTo>
                      <a:pt x="1342" y="3990"/>
                    </a:lnTo>
                    <a:lnTo>
                      <a:pt x="1344" y="4064"/>
                    </a:lnTo>
                    <a:lnTo>
                      <a:pt x="1347" y="4027"/>
                    </a:lnTo>
                    <a:lnTo>
                      <a:pt x="1350" y="3971"/>
                    </a:lnTo>
                    <a:lnTo>
                      <a:pt x="1353" y="4027"/>
                    </a:lnTo>
                    <a:lnTo>
                      <a:pt x="1355" y="3971"/>
                    </a:lnTo>
                    <a:lnTo>
                      <a:pt x="1359" y="3953"/>
                    </a:lnTo>
                    <a:lnTo>
                      <a:pt x="1361" y="3990"/>
                    </a:lnTo>
                    <a:lnTo>
                      <a:pt x="1364" y="3953"/>
                    </a:lnTo>
                    <a:lnTo>
                      <a:pt x="1367" y="3917"/>
                    </a:lnTo>
                    <a:lnTo>
                      <a:pt x="1370" y="3953"/>
                    </a:lnTo>
                    <a:lnTo>
                      <a:pt x="1372" y="3990"/>
                    </a:lnTo>
                    <a:lnTo>
                      <a:pt x="1376" y="4008"/>
                    </a:lnTo>
                    <a:lnTo>
                      <a:pt x="1378" y="4046"/>
                    </a:lnTo>
                    <a:lnTo>
                      <a:pt x="1381" y="4027"/>
                    </a:lnTo>
                    <a:lnTo>
                      <a:pt x="1384" y="4008"/>
                    </a:lnTo>
                    <a:lnTo>
                      <a:pt x="1387" y="3990"/>
                    </a:lnTo>
                    <a:lnTo>
                      <a:pt x="1389" y="4008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397" y="3990"/>
                    </a:lnTo>
                    <a:lnTo>
                      <a:pt x="1401" y="4027"/>
                    </a:lnTo>
                    <a:lnTo>
                      <a:pt x="1403" y="3953"/>
                    </a:lnTo>
                    <a:lnTo>
                      <a:pt x="1406" y="3971"/>
                    </a:lnTo>
                    <a:lnTo>
                      <a:pt x="1409" y="4008"/>
                    </a:lnTo>
                    <a:lnTo>
                      <a:pt x="1412" y="4027"/>
                    </a:lnTo>
                    <a:lnTo>
                      <a:pt x="1414" y="3990"/>
                    </a:lnTo>
                    <a:lnTo>
                      <a:pt x="1418" y="4046"/>
                    </a:lnTo>
                    <a:lnTo>
                      <a:pt x="1420" y="4008"/>
                    </a:lnTo>
                    <a:lnTo>
                      <a:pt x="1423" y="4027"/>
                    </a:lnTo>
                    <a:lnTo>
                      <a:pt x="1426" y="4008"/>
                    </a:lnTo>
                    <a:lnTo>
                      <a:pt x="1429" y="3990"/>
                    </a:lnTo>
                    <a:lnTo>
                      <a:pt x="1431" y="4027"/>
                    </a:lnTo>
                    <a:lnTo>
                      <a:pt x="1435" y="4027"/>
                    </a:lnTo>
                    <a:lnTo>
                      <a:pt x="1437" y="3953"/>
                    </a:lnTo>
                    <a:lnTo>
                      <a:pt x="1440" y="4008"/>
                    </a:lnTo>
                    <a:lnTo>
                      <a:pt x="1443" y="3990"/>
                    </a:lnTo>
                    <a:lnTo>
                      <a:pt x="1445" y="4027"/>
                    </a:lnTo>
                    <a:lnTo>
                      <a:pt x="1448" y="4027"/>
                    </a:lnTo>
                    <a:lnTo>
                      <a:pt x="1451" y="4027"/>
                    </a:lnTo>
                    <a:lnTo>
                      <a:pt x="1454" y="4046"/>
                    </a:lnTo>
                    <a:lnTo>
                      <a:pt x="1456" y="4027"/>
                    </a:lnTo>
                    <a:lnTo>
                      <a:pt x="1460" y="3953"/>
                    </a:lnTo>
                    <a:lnTo>
                      <a:pt x="1462" y="4027"/>
                    </a:lnTo>
                    <a:lnTo>
                      <a:pt x="1465" y="4064"/>
                    </a:lnTo>
                    <a:lnTo>
                      <a:pt x="1468" y="4027"/>
                    </a:lnTo>
                    <a:lnTo>
                      <a:pt x="1471" y="4008"/>
                    </a:lnTo>
                    <a:lnTo>
                      <a:pt x="1473" y="3990"/>
                    </a:lnTo>
                    <a:lnTo>
                      <a:pt x="1477" y="3935"/>
                    </a:lnTo>
                    <a:lnTo>
                      <a:pt x="1479" y="3990"/>
                    </a:lnTo>
                    <a:lnTo>
                      <a:pt x="1482" y="3971"/>
                    </a:lnTo>
                    <a:lnTo>
                      <a:pt x="1485" y="3971"/>
                    </a:lnTo>
                    <a:lnTo>
                      <a:pt x="1488" y="3953"/>
                    </a:lnTo>
                    <a:lnTo>
                      <a:pt x="1490" y="3935"/>
                    </a:lnTo>
                    <a:lnTo>
                      <a:pt x="1494" y="3971"/>
                    </a:lnTo>
                    <a:lnTo>
                      <a:pt x="1496" y="4008"/>
                    </a:lnTo>
                    <a:lnTo>
                      <a:pt x="1498" y="4008"/>
                    </a:lnTo>
                    <a:lnTo>
                      <a:pt x="1502" y="3971"/>
                    </a:lnTo>
                    <a:lnTo>
                      <a:pt x="1504" y="3917"/>
                    </a:lnTo>
                    <a:lnTo>
                      <a:pt x="1507" y="4046"/>
                    </a:lnTo>
                    <a:lnTo>
                      <a:pt x="1510" y="3990"/>
                    </a:lnTo>
                    <a:lnTo>
                      <a:pt x="1513" y="3971"/>
                    </a:lnTo>
                    <a:lnTo>
                      <a:pt x="1515" y="3990"/>
                    </a:lnTo>
                    <a:lnTo>
                      <a:pt x="1519" y="3990"/>
                    </a:lnTo>
                    <a:lnTo>
                      <a:pt x="1521" y="3953"/>
                    </a:lnTo>
                    <a:lnTo>
                      <a:pt x="1524" y="4027"/>
                    </a:lnTo>
                    <a:lnTo>
                      <a:pt x="1527" y="3953"/>
                    </a:lnTo>
                    <a:lnTo>
                      <a:pt x="1530" y="3971"/>
                    </a:lnTo>
                    <a:lnTo>
                      <a:pt x="1532" y="3990"/>
                    </a:lnTo>
                    <a:lnTo>
                      <a:pt x="1536" y="4008"/>
                    </a:lnTo>
                    <a:lnTo>
                      <a:pt x="1538" y="3971"/>
                    </a:lnTo>
                    <a:lnTo>
                      <a:pt x="1541" y="4064"/>
                    </a:lnTo>
                    <a:lnTo>
                      <a:pt x="1544" y="4008"/>
                    </a:lnTo>
                    <a:lnTo>
                      <a:pt x="1546" y="4046"/>
                    </a:lnTo>
                    <a:lnTo>
                      <a:pt x="1549" y="4027"/>
                    </a:lnTo>
                    <a:lnTo>
                      <a:pt x="1552" y="4046"/>
                    </a:lnTo>
                    <a:lnTo>
                      <a:pt x="1555" y="4008"/>
                    </a:lnTo>
                    <a:lnTo>
                      <a:pt x="1557" y="4008"/>
                    </a:lnTo>
                    <a:lnTo>
                      <a:pt x="1561" y="3990"/>
                    </a:lnTo>
                    <a:lnTo>
                      <a:pt x="1563" y="4008"/>
                    </a:lnTo>
                    <a:lnTo>
                      <a:pt x="1566" y="4046"/>
                    </a:lnTo>
                    <a:lnTo>
                      <a:pt x="1569" y="3935"/>
                    </a:lnTo>
                    <a:lnTo>
                      <a:pt x="1572" y="3953"/>
                    </a:lnTo>
                    <a:lnTo>
                      <a:pt x="1574" y="3971"/>
                    </a:lnTo>
                    <a:lnTo>
                      <a:pt x="1578" y="3990"/>
                    </a:lnTo>
                    <a:lnTo>
                      <a:pt x="1580" y="3990"/>
                    </a:lnTo>
                    <a:lnTo>
                      <a:pt x="1583" y="4008"/>
                    </a:lnTo>
                    <a:lnTo>
                      <a:pt x="1586" y="4008"/>
                    </a:lnTo>
                    <a:lnTo>
                      <a:pt x="1589" y="3953"/>
                    </a:lnTo>
                    <a:lnTo>
                      <a:pt x="1591" y="3953"/>
                    </a:lnTo>
                    <a:lnTo>
                      <a:pt x="1595" y="3971"/>
                    </a:lnTo>
                    <a:lnTo>
                      <a:pt x="1597" y="3971"/>
                    </a:lnTo>
                    <a:lnTo>
                      <a:pt x="1599" y="3935"/>
                    </a:lnTo>
                    <a:lnTo>
                      <a:pt x="1603" y="3971"/>
                    </a:lnTo>
                    <a:lnTo>
                      <a:pt x="1605" y="3971"/>
                    </a:lnTo>
                    <a:lnTo>
                      <a:pt x="1608" y="3971"/>
                    </a:lnTo>
                    <a:lnTo>
                      <a:pt x="1611" y="3971"/>
                    </a:lnTo>
                    <a:lnTo>
                      <a:pt x="1614" y="3990"/>
                    </a:lnTo>
                    <a:lnTo>
                      <a:pt x="1616" y="4008"/>
                    </a:lnTo>
                    <a:lnTo>
                      <a:pt x="1620" y="4027"/>
                    </a:lnTo>
                    <a:lnTo>
                      <a:pt x="1622" y="4027"/>
                    </a:lnTo>
                    <a:lnTo>
                      <a:pt x="1625" y="3953"/>
                    </a:lnTo>
                    <a:lnTo>
                      <a:pt x="1628" y="4008"/>
                    </a:lnTo>
                    <a:lnTo>
                      <a:pt x="1631" y="4027"/>
                    </a:lnTo>
                    <a:lnTo>
                      <a:pt x="1633" y="3990"/>
                    </a:lnTo>
                    <a:lnTo>
                      <a:pt x="1637" y="3971"/>
                    </a:lnTo>
                    <a:lnTo>
                      <a:pt x="1639" y="3953"/>
                    </a:lnTo>
                    <a:lnTo>
                      <a:pt x="1642" y="3990"/>
                    </a:lnTo>
                    <a:lnTo>
                      <a:pt x="1645" y="4027"/>
                    </a:lnTo>
                    <a:lnTo>
                      <a:pt x="1648" y="4027"/>
                    </a:lnTo>
                    <a:lnTo>
                      <a:pt x="1650" y="3990"/>
                    </a:lnTo>
                    <a:lnTo>
                      <a:pt x="1654" y="4064"/>
                    </a:lnTo>
                    <a:lnTo>
                      <a:pt x="1656" y="4008"/>
                    </a:lnTo>
                    <a:lnTo>
                      <a:pt x="1658" y="4046"/>
                    </a:lnTo>
                    <a:lnTo>
                      <a:pt x="1662" y="4046"/>
                    </a:lnTo>
                    <a:lnTo>
                      <a:pt x="1664" y="4046"/>
                    </a:lnTo>
                    <a:lnTo>
                      <a:pt x="1667" y="4008"/>
                    </a:lnTo>
                    <a:lnTo>
                      <a:pt x="1669" y="4008"/>
                    </a:lnTo>
                    <a:lnTo>
                      <a:pt x="1673" y="3971"/>
                    </a:lnTo>
                    <a:lnTo>
                      <a:pt x="1675" y="4027"/>
                    </a:lnTo>
                    <a:lnTo>
                      <a:pt x="1679" y="3953"/>
                    </a:lnTo>
                    <a:lnTo>
                      <a:pt x="1681" y="3990"/>
                    </a:lnTo>
                    <a:lnTo>
                      <a:pt x="1684" y="3990"/>
                    </a:lnTo>
                    <a:lnTo>
                      <a:pt x="1687" y="4046"/>
                    </a:lnTo>
                    <a:lnTo>
                      <a:pt x="1690" y="3935"/>
                    </a:lnTo>
                    <a:lnTo>
                      <a:pt x="1692" y="3953"/>
                    </a:lnTo>
                    <a:lnTo>
                      <a:pt x="1696" y="4008"/>
                    </a:lnTo>
                    <a:lnTo>
                      <a:pt x="1698" y="4027"/>
                    </a:lnTo>
                    <a:lnTo>
                      <a:pt x="1701" y="4046"/>
                    </a:lnTo>
                    <a:lnTo>
                      <a:pt x="1704" y="3990"/>
                    </a:lnTo>
                    <a:lnTo>
                      <a:pt x="1707" y="3935"/>
                    </a:lnTo>
                    <a:lnTo>
                      <a:pt x="1709" y="4008"/>
                    </a:lnTo>
                    <a:lnTo>
                      <a:pt x="1711" y="4008"/>
                    </a:lnTo>
                    <a:lnTo>
                      <a:pt x="1715" y="3971"/>
                    </a:lnTo>
                    <a:lnTo>
                      <a:pt x="1717" y="3917"/>
                    </a:lnTo>
                    <a:lnTo>
                      <a:pt x="1721" y="4008"/>
                    </a:lnTo>
                    <a:lnTo>
                      <a:pt x="1723" y="3971"/>
                    </a:lnTo>
                    <a:lnTo>
                      <a:pt x="1726" y="4027"/>
                    </a:lnTo>
                    <a:lnTo>
                      <a:pt x="1728" y="4064"/>
                    </a:lnTo>
                    <a:lnTo>
                      <a:pt x="1732" y="4008"/>
                    </a:lnTo>
                    <a:lnTo>
                      <a:pt x="1734" y="3990"/>
                    </a:lnTo>
                    <a:lnTo>
                      <a:pt x="1738" y="4027"/>
                    </a:lnTo>
                    <a:lnTo>
                      <a:pt x="1740" y="4008"/>
                    </a:lnTo>
                    <a:lnTo>
                      <a:pt x="1743" y="3935"/>
                    </a:lnTo>
                    <a:lnTo>
                      <a:pt x="1745" y="3953"/>
                    </a:lnTo>
                    <a:lnTo>
                      <a:pt x="1749" y="3917"/>
                    </a:lnTo>
                    <a:lnTo>
                      <a:pt x="1751" y="4008"/>
                    </a:lnTo>
                    <a:lnTo>
                      <a:pt x="1755" y="4008"/>
                    </a:lnTo>
                    <a:lnTo>
                      <a:pt x="1757" y="3971"/>
                    </a:lnTo>
                    <a:lnTo>
                      <a:pt x="1760" y="4008"/>
                    </a:lnTo>
                    <a:lnTo>
                      <a:pt x="1762" y="4046"/>
                    </a:lnTo>
                    <a:lnTo>
                      <a:pt x="1766" y="4046"/>
                    </a:lnTo>
                    <a:lnTo>
                      <a:pt x="1768" y="3971"/>
                    </a:lnTo>
                    <a:lnTo>
                      <a:pt x="1770" y="4027"/>
                    </a:lnTo>
                    <a:lnTo>
                      <a:pt x="1774" y="3990"/>
                    </a:lnTo>
                    <a:lnTo>
                      <a:pt x="1776" y="4027"/>
                    </a:lnTo>
                    <a:lnTo>
                      <a:pt x="1780" y="4008"/>
                    </a:lnTo>
                    <a:lnTo>
                      <a:pt x="1782" y="4008"/>
                    </a:lnTo>
                    <a:lnTo>
                      <a:pt x="1785" y="3935"/>
                    </a:lnTo>
                    <a:lnTo>
                      <a:pt x="1787" y="4008"/>
                    </a:lnTo>
                    <a:lnTo>
                      <a:pt x="1791" y="4046"/>
                    </a:lnTo>
                    <a:lnTo>
                      <a:pt x="1793" y="4064"/>
                    </a:lnTo>
                    <a:lnTo>
                      <a:pt x="1797" y="3990"/>
                    </a:lnTo>
                    <a:lnTo>
                      <a:pt x="1799" y="4008"/>
                    </a:lnTo>
                    <a:lnTo>
                      <a:pt x="1802" y="4046"/>
                    </a:lnTo>
                    <a:lnTo>
                      <a:pt x="1804" y="4046"/>
                    </a:lnTo>
                    <a:lnTo>
                      <a:pt x="1808" y="4064"/>
                    </a:lnTo>
                    <a:lnTo>
                      <a:pt x="1810" y="3971"/>
                    </a:lnTo>
                    <a:lnTo>
                      <a:pt x="1814" y="3953"/>
                    </a:lnTo>
                    <a:lnTo>
                      <a:pt x="1816" y="3935"/>
                    </a:lnTo>
                    <a:lnTo>
                      <a:pt x="1819" y="3953"/>
                    </a:lnTo>
                    <a:lnTo>
                      <a:pt x="1821" y="3990"/>
                    </a:lnTo>
                    <a:lnTo>
                      <a:pt x="1825" y="3990"/>
                    </a:lnTo>
                    <a:lnTo>
                      <a:pt x="1827" y="3971"/>
                    </a:lnTo>
                    <a:lnTo>
                      <a:pt x="1829" y="3971"/>
                    </a:lnTo>
                    <a:lnTo>
                      <a:pt x="1833" y="4008"/>
                    </a:lnTo>
                    <a:lnTo>
                      <a:pt x="1835" y="3990"/>
                    </a:lnTo>
                    <a:lnTo>
                      <a:pt x="1838" y="3953"/>
                    </a:lnTo>
                    <a:lnTo>
                      <a:pt x="1841" y="3953"/>
                    </a:lnTo>
                    <a:lnTo>
                      <a:pt x="1844" y="3990"/>
                    </a:lnTo>
                    <a:lnTo>
                      <a:pt x="1846" y="4046"/>
                    </a:lnTo>
                    <a:lnTo>
                      <a:pt x="1850" y="3990"/>
                    </a:lnTo>
                    <a:lnTo>
                      <a:pt x="1852" y="4008"/>
                    </a:lnTo>
                    <a:lnTo>
                      <a:pt x="1855" y="3935"/>
                    </a:lnTo>
                    <a:lnTo>
                      <a:pt x="1858" y="3971"/>
                    </a:lnTo>
                    <a:lnTo>
                      <a:pt x="1861" y="3953"/>
                    </a:lnTo>
                    <a:lnTo>
                      <a:pt x="1863" y="4008"/>
                    </a:lnTo>
                    <a:lnTo>
                      <a:pt x="1867" y="3953"/>
                    </a:lnTo>
                    <a:lnTo>
                      <a:pt x="1869" y="3879"/>
                    </a:lnTo>
                    <a:lnTo>
                      <a:pt x="1873" y="3953"/>
                    </a:lnTo>
                    <a:lnTo>
                      <a:pt x="1875" y="3917"/>
                    </a:lnTo>
                    <a:lnTo>
                      <a:pt x="1878" y="3971"/>
                    </a:lnTo>
                    <a:lnTo>
                      <a:pt x="1880" y="3935"/>
                    </a:lnTo>
                    <a:lnTo>
                      <a:pt x="1884" y="3953"/>
                    </a:lnTo>
                    <a:lnTo>
                      <a:pt x="1886" y="3953"/>
                    </a:lnTo>
                    <a:lnTo>
                      <a:pt x="1888" y="4046"/>
                    </a:lnTo>
                    <a:lnTo>
                      <a:pt x="1892" y="4008"/>
                    </a:lnTo>
                    <a:lnTo>
                      <a:pt x="1894" y="3990"/>
                    </a:lnTo>
                    <a:lnTo>
                      <a:pt x="1897" y="3990"/>
                    </a:lnTo>
                    <a:lnTo>
                      <a:pt x="1900" y="4064"/>
                    </a:lnTo>
                    <a:lnTo>
                      <a:pt x="1903" y="3990"/>
                    </a:lnTo>
                    <a:lnTo>
                      <a:pt x="1905" y="3990"/>
                    </a:lnTo>
                    <a:lnTo>
                      <a:pt x="1909" y="3971"/>
                    </a:lnTo>
                    <a:lnTo>
                      <a:pt x="1911" y="4027"/>
                    </a:lnTo>
                    <a:lnTo>
                      <a:pt x="1914" y="3971"/>
                    </a:lnTo>
                    <a:lnTo>
                      <a:pt x="1917" y="4008"/>
                    </a:lnTo>
                    <a:lnTo>
                      <a:pt x="1920" y="3971"/>
                    </a:lnTo>
                    <a:lnTo>
                      <a:pt x="1922" y="3935"/>
                    </a:lnTo>
                    <a:lnTo>
                      <a:pt x="1926" y="4027"/>
                    </a:lnTo>
                    <a:lnTo>
                      <a:pt x="1928" y="4027"/>
                    </a:lnTo>
                    <a:lnTo>
                      <a:pt x="1931" y="4064"/>
                    </a:lnTo>
                    <a:lnTo>
                      <a:pt x="1934" y="3990"/>
                    </a:lnTo>
                    <a:lnTo>
                      <a:pt x="1937" y="4046"/>
                    </a:lnTo>
                    <a:lnTo>
                      <a:pt x="1939" y="3990"/>
                    </a:lnTo>
                    <a:lnTo>
                      <a:pt x="1943" y="4027"/>
                    </a:lnTo>
                    <a:lnTo>
                      <a:pt x="1945" y="4027"/>
                    </a:lnTo>
                    <a:lnTo>
                      <a:pt x="1948" y="3990"/>
                    </a:lnTo>
                    <a:lnTo>
                      <a:pt x="1951" y="3953"/>
                    </a:lnTo>
                    <a:lnTo>
                      <a:pt x="1953" y="3935"/>
                    </a:lnTo>
                    <a:lnTo>
                      <a:pt x="1956" y="3971"/>
                    </a:lnTo>
                    <a:lnTo>
                      <a:pt x="1959" y="3990"/>
                    </a:lnTo>
                    <a:lnTo>
                      <a:pt x="1962" y="3935"/>
                    </a:lnTo>
                    <a:lnTo>
                      <a:pt x="1964" y="3990"/>
                    </a:lnTo>
                    <a:lnTo>
                      <a:pt x="1968" y="4008"/>
                    </a:lnTo>
                    <a:lnTo>
                      <a:pt x="1970" y="3971"/>
                    </a:lnTo>
                    <a:lnTo>
                      <a:pt x="1973" y="3953"/>
                    </a:lnTo>
                    <a:lnTo>
                      <a:pt x="1976" y="3935"/>
                    </a:lnTo>
                    <a:lnTo>
                      <a:pt x="1979" y="4008"/>
                    </a:lnTo>
                    <a:lnTo>
                      <a:pt x="1981" y="3953"/>
                    </a:lnTo>
                    <a:lnTo>
                      <a:pt x="1985" y="4027"/>
                    </a:lnTo>
                    <a:lnTo>
                      <a:pt x="1987" y="3935"/>
                    </a:lnTo>
                    <a:lnTo>
                      <a:pt x="1990" y="3861"/>
                    </a:lnTo>
                    <a:lnTo>
                      <a:pt x="1993" y="3971"/>
                    </a:lnTo>
                    <a:lnTo>
                      <a:pt x="1996" y="3953"/>
                    </a:lnTo>
                    <a:lnTo>
                      <a:pt x="1998" y="3917"/>
                    </a:lnTo>
                    <a:lnTo>
                      <a:pt x="2002" y="3917"/>
                    </a:lnTo>
                    <a:lnTo>
                      <a:pt x="2004" y="3917"/>
                    </a:lnTo>
                    <a:lnTo>
                      <a:pt x="2007" y="4008"/>
                    </a:lnTo>
                    <a:lnTo>
                      <a:pt x="2010" y="3990"/>
                    </a:lnTo>
                    <a:lnTo>
                      <a:pt x="2013" y="4008"/>
                    </a:lnTo>
                    <a:lnTo>
                      <a:pt x="2015" y="3935"/>
                    </a:lnTo>
                    <a:lnTo>
                      <a:pt x="2018" y="3953"/>
                    </a:lnTo>
                    <a:lnTo>
                      <a:pt x="2021" y="4008"/>
                    </a:lnTo>
                    <a:lnTo>
                      <a:pt x="2023" y="4082"/>
                    </a:lnTo>
                    <a:lnTo>
                      <a:pt x="2027" y="4008"/>
                    </a:lnTo>
                    <a:lnTo>
                      <a:pt x="2029" y="4008"/>
                    </a:lnTo>
                    <a:lnTo>
                      <a:pt x="2032" y="4046"/>
                    </a:lnTo>
                    <a:lnTo>
                      <a:pt x="2035" y="4064"/>
                    </a:lnTo>
                    <a:lnTo>
                      <a:pt x="2038" y="4046"/>
                    </a:lnTo>
                    <a:lnTo>
                      <a:pt x="2040" y="4027"/>
                    </a:lnTo>
                    <a:lnTo>
                      <a:pt x="2044" y="4008"/>
                    </a:lnTo>
                    <a:lnTo>
                      <a:pt x="2046" y="4046"/>
                    </a:lnTo>
                    <a:lnTo>
                      <a:pt x="2049" y="4027"/>
                    </a:lnTo>
                    <a:lnTo>
                      <a:pt x="2052" y="4008"/>
                    </a:lnTo>
                    <a:lnTo>
                      <a:pt x="2055" y="3971"/>
                    </a:lnTo>
                    <a:lnTo>
                      <a:pt x="2057" y="4027"/>
                    </a:lnTo>
                    <a:lnTo>
                      <a:pt x="2061" y="4027"/>
                    </a:lnTo>
                    <a:lnTo>
                      <a:pt x="2063" y="4046"/>
                    </a:lnTo>
                    <a:lnTo>
                      <a:pt x="2066" y="4064"/>
                    </a:lnTo>
                    <a:lnTo>
                      <a:pt x="2069" y="4046"/>
                    </a:lnTo>
                    <a:lnTo>
                      <a:pt x="2072" y="4008"/>
                    </a:lnTo>
                    <a:lnTo>
                      <a:pt x="2074" y="4008"/>
                    </a:lnTo>
                    <a:lnTo>
                      <a:pt x="2078" y="4064"/>
                    </a:lnTo>
                    <a:lnTo>
                      <a:pt x="2080" y="4082"/>
                    </a:lnTo>
                    <a:lnTo>
                      <a:pt x="2082" y="4027"/>
                    </a:lnTo>
                    <a:lnTo>
                      <a:pt x="2086" y="4008"/>
                    </a:lnTo>
                    <a:lnTo>
                      <a:pt x="2088" y="4027"/>
                    </a:lnTo>
                    <a:lnTo>
                      <a:pt x="2091" y="4027"/>
                    </a:lnTo>
                    <a:lnTo>
                      <a:pt x="2094" y="4027"/>
                    </a:lnTo>
                    <a:lnTo>
                      <a:pt x="2097" y="4046"/>
                    </a:lnTo>
                    <a:lnTo>
                      <a:pt x="2099" y="4027"/>
                    </a:lnTo>
                    <a:lnTo>
                      <a:pt x="2103" y="4046"/>
                    </a:lnTo>
                    <a:lnTo>
                      <a:pt x="2105" y="3990"/>
                    </a:lnTo>
                    <a:lnTo>
                      <a:pt x="2108" y="3990"/>
                    </a:lnTo>
                    <a:lnTo>
                      <a:pt x="2111" y="3971"/>
                    </a:lnTo>
                    <a:lnTo>
                      <a:pt x="2114" y="3971"/>
                    </a:lnTo>
                    <a:lnTo>
                      <a:pt x="2116" y="3990"/>
                    </a:lnTo>
                    <a:lnTo>
                      <a:pt x="2120" y="4027"/>
                    </a:lnTo>
                    <a:lnTo>
                      <a:pt x="2122" y="3990"/>
                    </a:lnTo>
                    <a:lnTo>
                      <a:pt x="2125" y="3953"/>
                    </a:lnTo>
                    <a:lnTo>
                      <a:pt x="2128" y="3990"/>
                    </a:lnTo>
                    <a:lnTo>
                      <a:pt x="2131" y="3990"/>
                    </a:lnTo>
                    <a:lnTo>
                      <a:pt x="2133" y="4008"/>
                    </a:lnTo>
                    <a:lnTo>
                      <a:pt x="2137" y="3971"/>
                    </a:lnTo>
                    <a:lnTo>
                      <a:pt x="2139" y="3897"/>
                    </a:lnTo>
                    <a:lnTo>
                      <a:pt x="2142" y="3971"/>
                    </a:lnTo>
                    <a:lnTo>
                      <a:pt x="2145" y="3971"/>
                    </a:lnTo>
                    <a:lnTo>
                      <a:pt x="2148" y="4027"/>
                    </a:lnTo>
                    <a:lnTo>
                      <a:pt x="2150" y="3953"/>
                    </a:lnTo>
                    <a:lnTo>
                      <a:pt x="2153" y="3935"/>
                    </a:lnTo>
                    <a:lnTo>
                      <a:pt x="2156" y="3953"/>
                    </a:lnTo>
                    <a:lnTo>
                      <a:pt x="2158" y="3990"/>
                    </a:lnTo>
                    <a:lnTo>
                      <a:pt x="2162" y="3953"/>
                    </a:lnTo>
                    <a:lnTo>
                      <a:pt x="2164" y="4027"/>
                    </a:lnTo>
                    <a:lnTo>
                      <a:pt x="2167" y="4046"/>
                    </a:lnTo>
                    <a:lnTo>
                      <a:pt x="2170" y="4008"/>
                    </a:lnTo>
                    <a:lnTo>
                      <a:pt x="2173" y="3990"/>
                    </a:lnTo>
                    <a:lnTo>
                      <a:pt x="2175" y="4008"/>
                    </a:lnTo>
                    <a:lnTo>
                      <a:pt x="2179" y="4008"/>
                    </a:lnTo>
                    <a:lnTo>
                      <a:pt x="2181" y="4008"/>
                    </a:lnTo>
                    <a:lnTo>
                      <a:pt x="2184" y="3990"/>
                    </a:lnTo>
                    <a:lnTo>
                      <a:pt x="2187" y="4046"/>
                    </a:lnTo>
                    <a:lnTo>
                      <a:pt x="2190" y="4008"/>
                    </a:lnTo>
                    <a:lnTo>
                      <a:pt x="2192" y="4027"/>
                    </a:lnTo>
                    <a:lnTo>
                      <a:pt x="2196" y="4008"/>
                    </a:lnTo>
                    <a:lnTo>
                      <a:pt x="2198" y="4008"/>
                    </a:lnTo>
                    <a:lnTo>
                      <a:pt x="2201" y="4046"/>
                    </a:lnTo>
                    <a:lnTo>
                      <a:pt x="2204" y="3990"/>
                    </a:lnTo>
                    <a:lnTo>
                      <a:pt x="2207" y="4046"/>
                    </a:lnTo>
                    <a:lnTo>
                      <a:pt x="2209" y="3990"/>
                    </a:lnTo>
                    <a:lnTo>
                      <a:pt x="2213" y="4064"/>
                    </a:lnTo>
                    <a:lnTo>
                      <a:pt x="2215" y="3990"/>
                    </a:lnTo>
                    <a:lnTo>
                      <a:pt x="2218" y="3990"/>
                    </a:lnTo>
                    <a:lnTo>
                      <a:pt x="2221" y="3971"/>
                    </a:lnTo>
                    <a:lnTo>
                      <a:pt x="2223" y="3935"/>
                    </a:lnTo>
                    <a:lnTo>
                      <a:pt x="2226" y="3953"/>
                    </a:lnTo>
                    <a:lnTo>
                      <a:pt x="2229" y="3917"/>
                    </a:lnTo>
                    <a:lnTo>
                      <a:pt x="2232" y="3990"/>
                    </a:lnTo>
                    <a:lnTo>
                      <a:pt x="2234" y="3917"/>
                    </a:lnTo>
                    <a:lnTo>
                      <a:pt x="2238" y="3971"/>
                    </a:lnTo>
                    <a:lnTo>
                      <a:pt x="2240" y="3971"/>
                    </a:lnTo>
                    <a:lnTo>
                      <a:pt x="2243" y="3971"/>
                    </a:lnTo>
                    <a:lnTo>
                      <a:pt x="2246" y="3953"/>
                    </a:lnTo>
                    <a:lnTo>
                      <a:pt x="2249" y="3953"/>
                    </a:lnTo>
                    <a:lnTo>
                      <a:pt x="2251" y="3990"/>
                    </a:lnTo>
                    <a:lnTo>
                      <a:pt x="2255" y="3971"/>
                    </a:lnTo>
                    <a:lnTo>
                      <a:pt x="2257" y="3935"/>
                    </a:lnTo>
                    <a:lnTo>
                      <a:pt x="2260" y="3917"/>
                    </a:lnTo>
                    <a:lnTo>
                      <a:pt x="2263" y="3953"/>
                    </a:lnTo>
                    <a:lnTo>
                      <a:pt x="2266" y="4027"/>
                    </a:lnTo>
                    <a:lnTo>
                      <a:pt x="2268" y="4027"/>
                    </a:lnTo>
                    <a:lnTo>
                      <a:pt x="2272" y="4027"/>
                    </a:lnTo>
                    <a:lnTo>
                      <a:pt x="2274" y="3990"/>
                    </a:lnTo>
                    <a:lnTo>
                      <a:pt x="2277" y="3990"/>
                    </a:lnTo>
                    <a:lnTo>
                      <a:pt x="2280" y="4008"/>
                    </a:lnTo>
                    <a:lnTo>
                      <a:pt x="2283" y="3971"/>
                    </a:lnTo>
                    <a:lnTo>
                      <a:pt x="2285" y="3990"/>
                    </a:lnTo>
                    <a:lnTo>
                      <a:pt x="2289" y="3935"/>
                    </a:lnTo>
                    <a:lnTo>
                      <a:pt x="2291" y="4046"/>
                    </a:lnTo>
                    <a:lnTo>
                      <a:pt x="2294" y="4027"/>
                    </a:lnTo>
                    <a:lnTo>
                      <a:pt x="2297" y="4008"/>
                    </a:lnTo>
                    <a:lnTo>
                      <a:pt x="2299" y="4027"/>
                    </a:lnTo>
                    <a:lnTo>
                      <a:pt x="2302" y="3990"/>
                    </a:lnTo>
                    <a:lnTo>
                      <a:pt x="2305" y="4064"/>
                    </a:lnTo>
                    <a:lnTo>
                      <a:pt x="2308" y="4008"/>
                    </a:lnTo>
                    <a:lnTo>
                      <a:pt x="2310" y="4046"/>
                    </a:lnTo>
                    <a:lnTo>
                      <a:pt x="2314" y="3953"/>
                    </a:lnTo>
                    <a:lnTo>
                      <a:pt x="2316" y="4064"/>
                    </a:lnTo>
                    <a:lnTo>
                      <a:pt x="2319" y="4008"/>
                    </a:lnTo>
                    <a:lnTo>
                      <a:pt x="2322" y="4046"/>
                    </a:lnTo>
                    <a:lnTo>
                      <a:pt x="2325" y="4008"/>
                    </a:lnTo>
                    <a:lnTo>
                      <a:pt x="2327" y="4008"/>
                    </a:lnTo>
                    <a:lnTo>
                      <a:pt x="2331" y="4008"/>
                    </a:lnTo>
                    <a:lnTo>
                      <a:pt x="2333" y="4064"/>
                    </a:lnTo>
                    <a:lnTo>
                      <a:pt x="2336" y="4046"/>
                    </a:lnTo>
                    <a:lnTo>
                      <a:pt x="2339" y="3953"/>
                    </a:lnTo>
                    <a:lnTo>
                      <a:pt x="2342" y="3971"/>
                    </a:lnTo>
                    <a:lnTo>
                      <a:pt x="2344" y="3990"/>
                    </a:lnTo>
                    <a:lnTo>
                      <a:pt x="2348" y="4027"/>
                    </a:lnTo>
                    <a:lnTo>
                      <a:pt x="2350" y="4008"/>
                    </a:lnTo>
                    <a:lnTo>
                      <a:pt x="2353" y="3917"/>
                    </a:lnTo>
                    <a:lnTo>
                      <a:pt x="2356" y="4008"/>
                    </a:lnTo>
                    <a:lnTo>
                      <a:pt x="2359" y="4008"/>
                    </a:lnTo>
                    <a:lnTo>
                      <a:pt x="2361" y="4027"/>
                    </a:lnTo>
                    <a:lnTo>
                      <a:pt x="2365" y="3990"/>
                    </a:lnTo>
                    <a:lnTo>
                      <a:pt x="2367" y="4008"/>
                    </a:lnTo>
                    <a:lnTo>
                      <a:pt x="2370" y="3935"/>
                    </a:lnTo>
                    <a:lnTo>
                      <a:pt x="2373" y="3990"/>
                    </a:lnTo>
                    <a:lnTo>
                      <a:pt x="2376" y="3953"/>
                    </a:lnTo>
                    <a:lnTo>
                      <a:pt x="2378" y="3990"/>
                    </a:lnTo>
                    <a:lnTo>
                      <a:pt x="2381" y="3917"/>
                    </a:lnTo>
                    <a:lnTo>
                      <a:pt x="2384" y="3953"/>
                    </a:lnTo>
                    <a:lnTo>
                      <a:pt x="2386" y="3917"/>
                    </a:lnTo>
                    <a:lnTo>
                      <a:pt x="2390" y="3917"/>
                    </a:lnTo>
                    <a:lnTo>
                      <a:pt x="2392" y="3971"/>
                    </a:lnTo>
                    <a:lnTo>
                      <a:pt x="2395" y="3935"/>
                    </a:lnTo>
                    <a:lnTo>
                      <a:pt x="2398" y="3917"/>
                    </a:lnTo>
                    <a:lnTo>
                      <a:pt x="2401" y="3953"/>
                    </a:lnTo>
                    <a:lnTo>
                      <a:pt x="2403" y="3971"/>
                    </a:lnTo>
                    <a:lnTo>
                      <a:pt x="2407" y="4027"/>
                    </a:lnTo>
                    <a:lnTo>
                      <a:pt x="2409" y="4046"/>
                    </a:lnTo>
                    <a:lnTo>
                      <a:pt x="2412" y="4008"/>
                    </a:lnTo>
                    <a:lnTo>
                      <a:pt x="2415" y="4064"/>
                    </a:lnTo>
                    <a:lnTo>
                      <a:pt x="2418" y="4027"/>
                    </a:lnTo>
                    <a:lnTo>
                      <a:pt x="2420" y="4008"/>
                    </a:lnTo>
                    <a:lnTo>
                      <a:pt x="2424" y="3990"/>
                    </a:lnTo>
                    <a:lnTo>
                      <a:pt x="2426" y="4046"/>
                    </a:lnTo>
                    <a:lnTo>
                      <a:pt x="2429" y="4027"/>
                    </a:lnTo>
                    <a:lnTo>
                      <a:pt x="2432" y="4046"/>
                    </a:lnTo>
                    <a:lnTo>
                      <a:pt x="2435" y="4046"/>
                    </a:lnTo>
                    <a:lnTo>
                      <a:pt x="2437" y="4027"/>
                    </a:lnTo>
                    <a:lnTo>
                      <a:pt x="2441" y="4064"/>
                    </a:lnTo>
                    <a:lnTo>
                      <a:pt x="2443" y="3990"/>
                    </a:lnTo>
                    <a:lnTo>
                      <a:pt x="2446" y="4008"/>
                    </a:lnTo>
                    <a:lnTo>
                      <a:pt x="2449" y="3971"/>
                    </a:lnTo>
                    <a:lnTo>
                      <a:pt x="2452" y="3990"/>
                    </a:lnTo>
                    <a:lnTo>
                      <a:pt x="2454" y="4046"/>
                    </a:lnTo>
                    <a:lnTo>
                      <a:pt x="2458" y="4008"/>
                    </a:lnTo>
                    <a:lnTo>
                      <a:pt x="2460" y="4008"/>
                    </a:lnTo>
                    <a:lnTo>
                      <a:pt x="2462" y="3990"/>
                    </a:lnTo>
                    <a:lnTo>
                      <a:pt x="2466" y="4008"/>
                    </a:lnTo>
                    <a:lnTo>
                      <a:pt x="2468" y="4064"/>
                    </a:lnTo>
                    <a:lnTo>
                      <a:pt x="2471" y="4064"/>
                    </a:lnTo>
                    <a:lnTo>
                      <a:pt x="2474" y="4046"/>
                    </a:lnTo>
                    <a:lnTo>
                      <a:pt x="2477" y="3990"/>
                    </a:lnTo>
                    <a:lnTo>
                      <a:pt x="2479" y="3953"/>
                    </a:lnTo>
                    <a:lnTo>
                      <a:pt x="2483" y="4027"/>
                    </a:lnTo>
                    <a:lnTo>
                      <a:pt x="2485" y="4008"/>
                    </a:lnTo>
                    <a:lnTo>
                      <a:pt x="2488" y="3971"/>
                    </a:lnTo>
                    <a:lnTo>
                      <a:pt x="2491" y="3990"/>
                    </a:lnTo>
                    <a:lnTo>
                      <a:pt x="2494" y="3935"/>
                    </a:lnTo>
                    <a:lnTo>
                      <a:pt x="2496" y="3971"/>
                    </a:lnTo>
                    <a:lnTo>
                      <a:pt x="2500" y="3935"/>
                    </a:lnTo>
                    <a:lnTo>
                      <a:pt x="2502" y="3990"/>
                    </a:lnTo>
                    <a:lnTo>
                      <a:pt x="2505" y="3953"/>
                    </a:lnTo>
                    <a:lnTo>
                      <a:pt x="2508" y="3935"/>
                    </a:lnTo>
                    <a:lnTo>
                      <a:pt x="2511" y="3935"/>
                    </a:lnTo>
                    <a:lnTo>
                      <a:pt x="2513" y="3897"/>
                    </a:lnTo>
                    <a:lnTo>
                      <a:pt x="2517" y="3953"/>
                    </a:lnTo>
                    <a:lnTo>
                      <a:pt x="2519" y="3935"/>
                    </a:lnTo>
                    <a:lnTo>
                      <a:pt x="2522" y="4046"/>
                    </a:lnTo>
                    <a:lnTo>
                      <a:pt x="2525" y="3935"/>
                    </a:lnTo>
                    <a:lnTo>
                      <a:pt x="2528" y="4027"/>
                    </a:lnTo>
                    <a:lnTo>
                      <a:pt x="2530" y="3990"/>
                    </a:lnTo>
                    <a:lnTo>
                      <a:pt x="2534" y="3990"/>
                    </a:lnTo>
                    <a:lnTo>
                      <a:pt x="2536" y="3971"/>
                    </a:lnTo>
                    <a:lnTo>
                      <a:pt x="2539" y="3953"/>
                    </a:lnTo>
                    <a:lnTo>
                      <a:pt x="2542" y="4046"/>
                    </a:lnTo>
                    <a:lnTo>
                      <a:pt x="2545" y="3953"/>
                    </a:lnTo>
                    <a:lnTo>
                      <a:pt x="2547" y="4027"/>
                    </a:lnTo>
                    <a:lnTo>
                      <a:pt x="2550" y="4027"/>
                    </a:lnTo>
                    <a:lnTo>
                      <a:pt x="2553" y="4027"/>
                    </a:lnTo>
                    <a:lnTo>
                      <a:pt x="2555" y="3990"/>
                    </a:lnTo>
                    <a:lnTo>
                      <a:pt x="2559" y="3971"/>
                    </a:lnTo>
                    <a:lnTo>
                      <a:pt x="2561" y="3990"/>
                    </a:lnTo>
                    <a:lnTo>
                      <a:pt x="2564" y="4046"/>
                    </a:lnTo>
                    <a:lnTo>
                      <a:pt x="2567" y="4008"/>
                    </a:lnTo>
                    <a:lnTo>
                      <a:pt x="2570" y="3935"/>
                    </a:lnTo>
                    <a:lnTo>
                      <a:pt x="2572" y="3990"/>
                    </a:lnTo>
                    <a:lnTo>
                      <a:pt x="2576" y="4064"/>
                    </a:lnTo>
                    <a:lnTo>
                      <a:pt x="2578" y="3990"/>
                    </a:lnTo>
                    <a:lnTo>
                      <a:pt x="2581" y="4008"/>
                    </a:lnTo>
                    <a:lnTo>
                      <a:pt x="2584" y="3990"/>
                    </a:lnTo>
                    <a:lnTo>
                      <a:pt x="2587" y="4027"/>
                    </a:lnTo>
                    <a:lnTo>
                      <a:pt x="2589" y="3971"/>
                    </a:lnTo>
                    <a:lnTo>
                      <a:pt x="2593" y="4046"/>
                    </a:lnTo>
                    <a:lnTo>
                      <a:pt x="2595" y="4008"/>
                    </a:lnTo>
                    <a:lnTo>
                      <a:pt x="2598" y="4082"/>
                    </a:lnTo>
                    <a:lnTo>
                      <a:pt x="2601" y="4027"/>
                    </a:lnTo>
                    <a:lnTo>
                      <a:pt x="2604" y="4082"/>
                    </a:lnTo>
                    <a:lnTo>
                      <a:pt x="2606" y="4064"/>
                    </a:lnTo>
                    <a:lnTo>
                      <a:pt x="2610" y="3990"/>
                    </a:lnTo>
                    <a:lnTo>
                      <a:pt x="2612" y="4008"/>
                    </a:lnTo>
                    <a:lnTo>
                      <a:pt x="2615" y="4027"/>
                    </a:lnTo>
                    <a:lnTo>
                      <a:pt x="2618" y="4064"/>
                    </a:lnTo>
                    <a:lnTo>
                      <a:pt x="2621" y="4064"/>
                    </a:lnTo>
                    <a:lnTo>
                      <a:pt x="2623" y="4008"/>
                    </a:lnTo>
                    <a:lnTo>
                      <a:pt x="2627" y="3971"/>
                    </a:lnTo>
                    <a:lnTo>
                      <a:pt x="2629" y="3971"/>
                    </a:lnTo>
                    <a:lnTo>
                      <a:pt x="2632" y="4008"/>
                    </a:lnTo>
                    <a:lnTo>
                      <a:pt x="2635" y="4008"/>
                    </a:lnTo>
                    <a:lnTo>
                      <a:pt x="2638" y="4027"/>
                    </a:lnTo>
                    <a:lnTo>
                      <a:pt x="2640" y="3953"/>
                    </a:lnTo>
                    <a:lnTo>
                      <a:pt x="2644" y="3990"/>
                    </a:lnTo>
                    <a:lnTo>
                      <a:pt x="2646" y="3971"/>
                    </a:lnTo>
                    <a:lnTo>
                      <a:pt x="2648" y="4008"/>
                    </a:lnTo>
                    <a:lnTo>
                      <a:pt x="2652" y="3990"/>
                    </a:lnTo>
                    <a:lnTo>
                      <a:pt x="2654" y="3971"/>
                    </a:lnTo>
                    <a:lnTo>
                      <a:pt x="2657" y="3990"/>
                    </a:lnTo>
                    <a:lnTo>
                      <a:pt x="2660" y="3990"/>
                    </a:lnTo>
                    <a:lnTo>
                      <a:pt x="2663" y="3990"/>
                    </a:lnTo>
                    <a:lnTo>
                      <a:pt x="2665" y="3990"/>
                    </a:lnTo>
                    <a:lnTo>
                      <a:pt x="2669" y="4046"/>
                    </a:lnTo>
                    <a:lnTo>
                      <a:pt x="2671" y="4027"/>
                    </a:lnTo>
                    <a:lnTo>
                      <a:pt x="2674" y="4046"/>
                    </a:lnTo>
                    <a:lnTo>
                      <a:pt x="2677" y="4008"/>
                    </a:lnTo>
                    <a:lnTo>
                      <a:pt x="2680" y="3990"/>
                    </a:lnTo>
                    <a:lnTo>
                      <a:pt x="2682" y="4027"/>
                    </a:lnTo>
                    <a:lnTo>
                      <a:pt x="2686" y="4046"/>
                    </a:lnTo>
                    <a:lnTo>
                      <a:pt x="2688" y="4064"/>
                    </a:lnTo>
                    <a:lnTo>
                      <a:pt x="2691" y="3953"/>
                    </a:lnTo>
                    <a:lnTo>
                      <a:pt x="2694" y="4027"/>
                    </a:lnTo>
                    <a:lnTo>
                      <a:pt x="2697" y="4027"/>
                    </a:lnTo>
                    <a:lnTo>
                      <a:pt x="2699" y="4027"/>
                    </a:lnTo>
                    <a:lnTo>
                      <a:pt x="2703" y="3990"/>
                    </a:lnTo>
                    <a:lnTo>
                      <a:pt x="2705" y="3971"/>
                    </a:lnTo>
                    <a:lnTo>
                      <a:pt x="2708" y="4027"/>
                    </a:lnTo>
                    <a:lnTo>
                      <a:pt x="2711" y="4046"/>
                    </a:lnTo>
                    <a:lnTo>
                      <a:pt x="2714" y="4046"/>
                    </a:lnTo>
                    <a:lnTo>
                      <a:pt x="2716" y="4027"/>
                    </a:lnTo>
                    <a:lnTo>
                      <a:pt x="2720" y="4008"/>
                    </a:lnTo>
                    <a:lnTo>
                      <a:pt x="2722" y="4027"/>
                    </a:lnTo>
                    <a:lnTo>
                      <a:pt x="2725" y="4027"/>
                    </a:lnTo>
                    <a:lnTo>
                      <a:pt x="2728" y="4008"/>
                    </a:lnTo>
                    <a:lnTo>
                      <a:pt x="2731" y="4046"/>
                    </a:lnTo>
                    <a:lnTo>
                      <a:pt x="2733" y="4046"/>
                    </a:lnTo>
                    <a:lnTo>
                      <a:pt x="2737" y="4027"/>
                    </a:lnTo>
                    <a:lnTo>
                      <a:pt x="2739" y="4008"/>
                    </a:lnTo>
                    <a:lnTo>
                      <a:pt x="2742" y="4046"/>
                    </a:lnTo>
                    <a:lnTo>
                      <a:pt x="2745" y="3990"/>
                    </a:lnTo>
                    <a:lnTo>
                      <a:pt x="2747" y="3917"/>
                    </a:lnTo>
                    <a:lnTo>
                      <a:pt x="2750" y="3990"/>
                    </a:lnTo>
                    <a:lnTo>
                      <a:pt x="2753" y="4008"/>
                    </a:lnTo>
                    <a:lnTo>
                      <a:pt x="2756" y="3990"/>
                    </a:lnTo>
                    <a:lnTo>
                      <a:pt x="2758" y="4008"/>
                    </a:lnTo>
                    <a:lnTo>
                      <a:pt x="2762" y="4008"/>
                    </a:lnTo>
                    <a:lnTo>
                      <a:pt x="2764" y="3971"/>
                    </a:lnTo>
                    <a:lnTo>
                      <a:pt x="2767" y="4008"/>
                    </a:lnTo>
                    <a:lnTo>
                      <a:pt x="2770" y="3990"/>
                    </a:lnTo>
                    <a:lnTo>
                      <a:pt x="2773" y="3953"/>
                    </a:lnTo>
                    <a:lnTo>
                      <a:pt x="2775" y="3971"/>
                    </a:lnTo>
                    <a:lnTo>
                      <a:pt x="2779" y="4008"/>
                    </a:lnTo>
                    <a:lnTo>
                      <a:pt x="2781" y="4008"/>
                    </a:lnTo>
                    <a:lnTo>
                      <a:pt x="2784" y="4027"/>
                    </a:lnTo>
                    <a:lnTo>
                      <a:pt x="2787" y="4008"/>
                    </a:lnTo>
                    <a:lnTo>
                      <a:pt x="2790" y="4027"/>
                    </a:lnTo>
                    <a:lnTo>
                      <a:pt x="2792" y="3953"/>
                    </a:lnTo>
                    <a:lnTo>
                      <a:pt x="2796" y="3971"/>
                    </a:lnTo>
                    <a:lnTo>
                      <a:pt x="2798" y="4008"/>
                    </a:lnTo>
                    <a:lnTo>
                      <a:pt x="2801" y="4008"/>
                    </a:lnTo>
                    <a:lnTo>
                      <a:pt x="2804" y="3971"/>
                    </a:lnTo>
                    <a:lnTo>
                      <a:pt x="2807" y="3971"/>
                    </a:lnTo>
                    <a:lnTo>
                      <a:pt x="2809" y="3971"/>
                    </a:lnTo>
                    <a:lnTo>
                      <a:pt x="2813" y="3971"/>
                    </a:lnTo>
                    <a:lnTo>
                      <a:pt x="2815" y="3990"/>
                    </a:lnTo>
                    <a:lnTo>
                      <a:pt x="2818" y="3990"/>
                    </a:lnTo>
                    <a:lnTo>
                      <a:pt x="2821" y="4008"/>
                    </a:lnTo>
                    <a:lnTo>
                      <a:pt x="2824" y="4082"/>
                    </a:lnTo>
                    <a:lnTo>
                      <a:pt x="2826" y="4027"/>
                    </a:lnTo>
                    <a:lnTo>
                      <a:pt x="2830" y="4046"/>
                    </a:lnTo>
                    <a:lnTo>
                      <a:pt x="2832" y="4027"/>
                    </a:lnTo>
                    <a:lnTo>
                      <a:pt x="2835" y="4064"/>
                    </a:lnTo>
                    <a:lnTo>
                      <a:pt x="2838" y="4064"/>
                    </a:lnTo>
                    <a:lnTo>
                      <a:pt x="2841" y="3990"/>
                    </a:lnTo>
                    <a:lnTo>
                      <a:pt x="2843" y="4027"/>
                    </a:lnTo>
                    <a:lnTo>
                      <a:pt x="2847" y="4027"/>
                    </a:lnTo>
                    <a:lnTo>
                      <a:pt x="2849" y="4046"/>
                    </a:lnTo>
                    <a:lnTo>
                      <a:pt x="2852" y="4046"/>
                    </a:lnTo>
                    <a:lnTo>
                      <a:pt x="2855" y="3953"/>
                    </a:lnTo>
                    <a:lnTo>
                      <a:pt x="2858" y="4027"/>
                    </a:lnTo>
                    <a:lnTo>
                      <a:pt x="2860" y="4008"/>
                    </a:lnTo>
                    <a:lnTo>
                      <a:pt x="2863" y="4008"/>
                    </a:lnTo>
                    <a:lnTo>
                      <a:pt x="2866" y="3953"/>
                    </a:lnTo>
                    <a:lnTo>
                      <a:pt x="2868" y="3990"/>
                    </a:lnTo>
                    <a:lnTo>
                      <a:pt x="2872" y="3953"/>
                    </a:lnTo>
                    <a:lnTo>
                      <a:pt x="2874" y="4008"/>
                    </a:lnTo>
                    <a:lnTo>
                      <a:pt x="2877" y="4008"/>
                    </a:lnTo>
                    <a:lnTo>
                      <a:pt x="2880" y="3990"/>
                    </a:lnTo>
                    <a:lnTo>
                      <a:pt x="2883" y="3990"/>
                    </a:lnTo>
                    <a:lnTo>
                      <a:pt x="2885" y="3990"/>
                    </a:lnTo>
                    <a:lnTo>
                      <a:pt x="2889" y="4008"/>
                    </a:lnTo>
                    <a:lnTo>
                      <a:pt x="2891" y="4064"/>
                    </a:lnTo>
                    <a:lnTo>
                      <a:pt x="2894" y="3953"/>
                    </a:lnTo>
                    <a:lnTo>
                      <a:pt x="2897" y="3990"/>
                    </a:lnTo>
                    <a:lnTo>
                      <a:pt x="2900" y="3990"/>
                    </a:lnTo>
                    <a:lnTo>
                      <a:pt x="2902" y="4027"/>
                    </a:lnTo>
                    <a:lnTo>
                      <a:pt x="2906" y="3990"/>
                    </a:lnTo>
                    <a:lnTo>
                      <a:pt x="2908" y="3990"/>
                    </a:lnTo>
                    <a:lnTo>
                      <a:pt x="2911" y="4027"/>
                    </a:lnTo>
                    <a:lnTo>
                      <a:pt x="2914" y="4027"/>
                    </a:lnTo>
                    <a:lnTo>
                      <a:pt x="2917" y="4027"/>
                    </a:lnTo>
                    <a:lnTo>
                      <a:pt x="2919" y="4046"/>
                    </a:lnTo>
                    <a:lnTo>
                      <a:pt x="2923" y="4027"/>
                    </a:lnTo>
                    <a:lnTo>
                      <a:pt x="2925" y="3917"/>
                    </a:lnTo>
                    <a:lnTo>
                      <a:pt x="2928" y="4008"/>
                    </a:lnTo>
                    <a:lnTo>
                      <a:pt x="2931" y="4027"/>
                    </a:lnTo>
                    <a:lnTo>
                      <a:pt x="2934" y="4027"/>
                    </a:lnTo>
                    <a:lnTo>
                      <a:pt x="2936" y="3971"/>
                    </a:lnTo>
                    <a:lnTo>
                      <a:pt x="2940" y="3935"/>
                    </a:lnTo>
                    <a:lnTo>
                      <a:pt x="2942" y="4027"/>
                    </a:lnTo>
                    <a:lnTo>
                      <a:pt x="2945" y="4027"/>
                    </a:lnTo>
                    <a:lnTo>
                      <a:pt x="2948" y="4008"/>
                    </a:lnTo>
                    <a:lnTo>
                      <a:pt x="2951" y="4027"/>
                    </a:lnTo>
                    <a:lnTo>
                      <a:pt x="2953" y="4064"/>
                    </a:lnTo>
                    <a:lnTo>
                      <a:pt x="2957" y="4008"/>
                    </a:lnTo>
                    <a:lnTo>
                      <a:pt x="2959" y="4046"/>
                    </a:lnTo>
                    <a:lnTo>
                      <a:pt x="2962" y="4008"/>
                    </a:lnTo>
                    <a:lnTo>
                      <a:pt x="2965" y="3990"/>
                    </a:lnTo>
                    <a:lnTo>
                      <a:pt x="2968" y="3971"/>
                    </a:lnTo>
                    <a:lnTo>
                      <a:pt x="2970" y="4046"/>
                    </a:lnTo>
                    <a:lnTo>
                      <a:pt x="2974" y="4046"/>
                    </a:lnTo>
                    <a:lnTo>
                      <a:pt x="2976" y="4046"/>
                    </a:lnTo>
                    <a:lnTo>
                      <a:pt x="2979" y="4008"/>
                    </a:lnTo>
                    <a:lnTo>
                      <a:pt x="2982" y="4046"/>
                    </a:lnTo>
                    <a:lnTo>
                      <a:pt x="2984" y="4046"/>
                    </a:lnTo>
                    <a:lnTo>
                      <a:pt x="2987" y="4046"/>
                    </a:lnTo>
                    <a:lnTo>
                      <a:pt x="2990" y="3971"/>
                    </a:lnTo>
                    <a:lnTo>
                      <a:pt x="2993" y="4008"/>
                    </a:lnTo>
                    <a:lnTo>
                      <a:pt x="2995" y="3990"/>
                    </a:lnTo>
                    <a:lnTo>
                      <a:pt x="2999" y="4027"/>
                    </a:lnTo>
                    <a:lnTo>
                      <a:pt x="3001" y="4008"/>
                    </a:lnTo>
                    <a:lnTo>
                      <a:pt x="3004" y="3990"/>
                    </a:lnTo>
                    <a:lnTo>
                      <a:pt x="3007" y="3953"/>
                    </a:lnTo>
                    <a:lnTo>
                      <a:pt x="3010" y="3971"/>
                    </a:lnTo>
                    <a:lnTo>
                      <a:pt x="3012" y="3953"/>
                    </a:lnTo>
                    <a:lnTo>
                      <a:pt x="3016" y="4008"/>
                    </a:lnTo>
                    <a:lnTo>
                      <a:pt x="3018" y="3917"/>
                    </a:lnTo>
                    <a:lnTo>
                      <a:pt x="3021" y="3953"/>
                    </a:lnTo>
                    <a:lnTo>
                      <a:pt x="3024" y="3971"/>
                    </a:lnTo>
                    <a:lnTo>
                      <a:pt x="3027" y="3990"/>
                    </a:lnTo>
                    <a:lnTo>
                      <a:pt x="3029" y="3935"/>
                    </a:lnTo>
                    <a:lnTo>
                      <a:pt x="3033" y="3935"/>
                    </a:lnTo>
                    <a:lnTo>
                      <a:pt x="3035" y="3861"/>
                    </a:lnTo>
                    <a:lnTo>
                      <a:pt x="3038" y="3861"/>
                    </a:lnTo>
                    <a:lnTo>
                      <a:pt x="3041" y="3897"/>
                    </a:lnTo>
                    <a:lnTo>
                      <a:pt x="3044" y="3935"/>
                    </a:lnTo>
                    <a:lnTo>
                      <a:pt x="3046" y="3953"/>
                    </a:lnTo>
                    <a:lnTo>
                      <a:pt x="3050" y="3953"/>
                    </a:lnTo>
                    <a:lnTo>
                      <a:pt x="3052" y="3990"/>
                    </a:lnTo>
                    <a:lnTo>
                      <a:pt x="3055" y="4008"/>
                    </a:lnTo>
                    <a:lnTo>
                      <a:pt x="3058" y="3990"/>
                    </a:lnTo>
                    <a:lnTo>
                      <a:pt x="3061" y="3953"/>
                    </a:lnTo>
                    <a:lnTo>
                      <a:pt x="3063" y="3935"/>
                    </a:lnTo>
                    <a:lnTo>
                      <a:pt x="3067" y="3990"/>
                    </a:lnTo>
                    <a:lnTo>
                      <a:pt x="3069" y="4008"/>
                    </a:lnTo>
                    <a:lnTo>
                      <a:pt x="3072" y="3953"/>
                    </a:lnTo>
                    <a:lnTo>
                      <a:pt x="3075" y="3953"/>
                    </a:lnTo>
                    <a:lnTo>
                      <a:pt x="3078" y="3990"/>
                    </a:lnTo>
                    <a:lnTo>
                      <a:pt x="3080" y="3971"/>
                    </a:lnTo>
                    <a:lnTo>
                      <a:pt x="3084" y="3971"/>
                    </a:lnTo>
                    <a:lnTo>
                      <a:pt x="3086" y="3935"/>
                    </a:lnTo>
                    <a:lnTo>
                      <a:pt x="3089" y="3990"/>
                    </a:lnTo>
                    <a:lnTo>
                      <a:pt x="3092" y="3917"/>
                    </a:lnTo>
                    <a:lnTo>
                      <a:pt x="3095" y="3990"/>
                    </a:lnTo>
                    <a:lnTo>
                      <a:pt x="3097" y="3861"/>
                    </a:lnTo>
                    <a:lnTo>
                      <a:pt x="3101" y="3971"/>
                    </a:lnTo>
                    <a:lnTo>
                      <a:pt x="3103" y="3953"/>
                    </a:lnTo>
                    <a:lnTo>
                      <a:pt x="3106" y="4008"/>
                    </a:lnTo>
                    <a:lnTo>
                      <a:pt x="3109" y="3917"/>
                    </a:lnTo>
                    <a:lnTo>
                      <a:pt x="3112" y="3990"/>
                    </a:lnTo>
                    <a:lnTo>
                      <a:pt x="3114" y="3935"/>
                    </a:lnTo>
                    <a:lnTo>
                      <a:pt x="3118" y="3971"/>
                    </a:lnTo>
                    <a:lnTo>
                      <a:pt x="3120" y="4008"/>
                    </a:lnTo>
                    <a:lnTo>
                      <a:pt x="3123" y="3971"/>
                    </a:lnTo>
                    <a:lnTo>
                      <a:pt x="3126" y="3935"/>
                    </a:lnTo>
                    <a:lnTo>
                      <a:pt x="3128" y="3935"/>
                    </a:lnTo>
                    <a:lnTo>
                      <a:pt x="3131" y="3971"/>
                    </a:lnTo>
                    <a:lnTo>
                      <a:pt x="3134" y="3990"/>
                    </a:lnTo>
                    <a:lnTo>
                      <a:pt x="3137" y="3935"/>
                    </a:lnTo>
                    <a:lnTo>
                      <a:pt x="3139" y="3897"/>
                    </a:lnTo>
                    <a:lnTo>
                      <a:pt x="3143" y="3824"/>
                    </a:lnTo>
                    <a:lnTo>
                      <a:pt x="3145" y="3492"/>
                    </a:lnTo>
                    <a:lnTo>
                      <a:pt x="3148" y="3085"/>
                    </a:lnTo>
                    <a:lnTo>
                      <a:pt x="3151" y="2401"/>
                    </a:lnTo>
                    <a:lnTo>
                      <a:pt x="3154" y="1219"/>
                    </a:lnTo>
                    <a:lnTo>
                      <a:pt x="3156" y="130"/>
                    </a:lnTo>
                    <a:lnTo>
                      <a:pt x="3160" y="0"/>
                    </a:lnTo>
                    <a:lnTo>
                      <a:pt x="3162" y="444"/>
                    </a:lnTo>
                    <a:lnTo>
                      <a:pt x="3165" y="1460"/>
                    </a:lnTo>
                    <a:lnTo>
                      <a:pt x="3168" y="2180"/>
                    </a:lnTo>
                    <a:lnTo>
                      <a:pt x="3171" y="2439"/>
                    </a:lnTo>
                    <a:lnTo>
                      <a:pt x="3173" y="2771"/>
                    </a:lnTo>
                    <a:lnTo>
                      <a:pt x="3177" y="3029"/>
                    </a:lnTo>
                    <a:lnTo>
                      <a:pt x="3179" y="3325"/>
                    </a:lnTo>
                    <a:lnTo>
                      <a:pt x="3182" y="3547"/>
                    </a:lnTo>
                    <a:lnTo>
                      <a:pt x="3185" y="3676"/>
                    </a:lnTo>
                    <a:lnTo>
                      <a:pt x="3188" y="3657"/>
                    </a:lnTo>
                    <a:lnTo>
                      <a:pt x="3190" y="3657"/>
                    </a:lnTo>
                    <a:lnTo>
                      <a:pt x="3194" y="3732"/>
                    </a:lnTo>
                    <a:lnTo>
                      <a:pt x="3196" y="3768"/>
                    </a:lnTo>
                    <a:lnTo>
                      <a:pt x="3199" y="3861"/>
                    </a:lnTo>
                    <a:lnTo>
                      <a:pt x="3202" y="3806"/>
                    </a:lnTo>
                    <a:lnTo>
                      <a:pt x="3205" y="3953"/>
                    </a:lnTo>
                    <a:lnTo>
                      <a:pt x="3207" y="3953"/>
                    </a:lnTo>
                    <a:lnTo>
                      <a:pt x="3211" y="3861"/>
                    </a:lnTo>
                    <a:lnTo>
                      <a:pt x="3213" y="3953"/>
                    </a:lnTo>
                    <a:lnTo>
                      <a:pt x="3216" y="3842"/>
                    </a:lnTo>
                    <a:lnTo>
                      <a:pt x="3219" y="3861"/>
                    </a:lnTo>
                    <a:lnTo>
                      <a:pt x="3222" y="3935"/>
                    </a:lnTo>
                    <a:lnTo>
                      <a:pt x="3224" y="3897"/>
                    </a:lnTo>
                    <a:lnTo>
                      <a:pt x="3228" y="3897"/>
                    </a:lnTo>
                    <a:lnTo>
                      <a:pt x="3230" y="3935"/>
                    </a:lnTo>
                    <a:lnTo>
                      <a:pt x="3234" y="3917"/>
                    </a:lnTo>
                    <a:lnTo>
                      <a:pt x="3236" y="3879"/>
                    </a:lnTo>
                    <a:lnTo>
                      <a:pt x="3239" y="3861"/>
                    </a:lnTo>
                    <a:lnTo>
                      <a:pt x="3241" y="3953"/>
                    </a:lnTo>
                    <a:lnTo>
                      <a:pt x="3245" y="3897"/>
                    </a:lnTo>
                    <a:lnTo>
                      <a:pt x="3247" y="3935"/>
                    </a:lnTo>
                    <a:lnTo>
                      <a:pt x="3251" y="3935"/>
                    </a:lnTo>
                    <a:lnTo>
                      <a:pt x="3253" y="3990"/>
                    </a:lnTo>
                    <a:lnTo>
                      <a:pt x="3256" y="3953"/>
                    </a:lnTo>
                    <a:lnTo>
                      <a:pt x="3258" y="3917"/>
                    </a:lnTo>
                    <a:lnTo>
                      <a:pt x="3262" y="3879"/>
                    </a:lnTo>
                    <a:lnTo>
                      <a:pt x="3264" y="3953"/>
                    </a:lnTo>
                    <a:lnTo>
                      <a:pt x="3268" y="3879"/>
                    </a:lnTo>
                    <a:lnTo>
                      <a:pt x="3270" y="3897"/>
                    </a:lnTo>
                    <a:lnTo>
                      <a:pt x="3273" y="3713"/>
                    </a:lnTo>
                    <a:lnTo>
                      <a:pt x="3275" y="3547"/>
                    </a:lnTo>
                    <a:lnTo>
                      <a:pt x="3279" y="3140"/>
                    </a:lnTo>
                    <a:lnTo>
                      <a:pt x="3281" y="2864"/>
                    </a:lnTo>
                    <a:lnTo>
                      <a:pt x="3285" y="2401"/>
                    </a:lnTo>
                    <a:lnTo>
                      <a:pt x="3287" y="2032"/>
                    </a:lnTo>
                    <a:lnTo>
                      <a:pt x="3290" y="2161"/>
                    </a:lnTo>
                    <a:lnTo>
                      <a:pt x="3292" y="2586"/>
                    </a:lnTo>
                    <a:lnTo>
                      <a:pt x="3296" y="2974"/>
                    </a:lnTo>
                    <a:lnTo>
                      <a:pt x="3298" y="3140"/>
                    </a:lnTo>
                    <a:lnTo>
                      <a:pt x="3302" y="3362"/>
                    </a:lnTo>
                    <a:lnTo>
                      <a:pt x="3304" y="3492"/>
                    </a:lnTo>
                    <a:lnTo>
                      <a:pt x="3307" y="3657"/>
                    </a:lnTo>
                    <a:lnTo>
                      <a:pt x="3309" y="3768"/>
                    </a:lnTo>
                    <a:lnTo>
                      <a:pt x="3312" y="3806"/>
                    </a:lnTo>
                    <a:lnTo>
                      <a:pt x="3315" y="3786"/>
                    </a:lnTo>
                    <a:lnTo>
                      <a:pt x="3317" y="3861"/>
                    </a:lnTo>
                    <a:lnTo>
                      <a:pt x="3321" y="3917"/>
                    </a:lnTo>
                    <a:lnTo>
                      <a:pt x="3323" y="3842"/>
                    </a:lnTo>
                    <a:lnTo>
                      <a:pt x="3327" y="3953"/>
                    </a:lnTo>
                    <a:lnTo>
                      <a:pt x="3329" y="3897"/>
                    </a:lnTo>
                    <a:lnTo>
                      <a:pt x="3332" y="3842"/>
                    </a:lnTo>
                    <a:lnTo>
                      <a:pt x="3334" y="3824"/>
                    </a:lnTo>
                    <a:lnTo>
                      <a:pt x="3338" y="3897"/>
                    </a:lnTo>
                    <a:lnTo>
                      <a:pt x="3340" y="3953"/>
                    </a:lnTo>
                    <a:lnTo>
                      <a:pt x="3344" y="3990"/>
                    </a:lnTo>
                    <a:lnTo>
                      <a:pt x="3346" y="3917"/>
                    </a:lnTo>
                    <a:lnTo>
                      <a:pt x="3349" y="4008"/>
                    </a:lnTo>
                    <a:lnTo>
                      <a:pt x="3351" y="3953"/>
                    </a:lnTo>
                    <a:lnTo>
                      <a:pt x="3355" y="4008"/>
                    </a:lnTo>
                    <a:lnTo>
                      <a:pt x="3357" y="3935"/>
                    </a:lnTo>
                    <a:lnTo>
                      <a:pt x="3361" y="3917"/>
                    </a:lnTo>
                    <a:lnTo>
                      <a:pt x="3363" y="3990"/>
                    </a:lnTo>
                    <a:lnTo>
                      <a:pt x="3366" y="3935"/>
                    </a:lnTo>
                    <a:lnTo>
                      <a:pt x="3368" y="3917"/>
                    </a:lnTo>
                    <a:lnTo>
                      <a:pt x="3372" y="3935"/>
                    </a:lnTo>
                    <a:lnTo>
                      <a:pt x="3374" y="3990"/>
                    </a:lnTo>
                    <a:lnTo>
                      <a:pt x="3378" y="4008"/>
                    </a:lnTo>
                    <a:lnTo>
                      <a:pt x="3380" y="3971"/>
                    </a:lnTo>
                    <a:lnTo>
                      <a:pt x="3383" y="3953"/>
                    </a:lnTo>
                    <a:lnTo>
                      <a:pt x="3385" y="3917"/>
                    </a:lnTo>
                    <a:lnTo>
                      <a:pt x="3389" y="3953"/>
                    </a:lnTo>
                    <a:lnTo>
                      <a:pt x="3391" y="3953"/>
                    </a:lnTo>
                    <a:lnTo>
                      <a:pt x="3395" y="3935"/>
                    </a:lnTo>
                    <a:lnTo>
                      <a:pt x="3397" y="3879"/>
                    </a:lnTo>
                    <a:lnTo>
                      <a:pt x="3400" y="3806"/>
                    </a:lnTo>
                    <a:lnTo>
                      <a:pt x="3403" y="3750"/>
                    </a:lnTo>
                    <a:lnTo>
                      <a:pt x="3406" y="3695"/>
                    </a:lnTo>
                    <a:lnTo>
                      <a:pt x="3408" y="3510"/>
                    </a:lnTo>
                    <a:lnTo>
                      <a:pt x="3412" y="3362"/>
                    </a:lnTo>
                    <a:lnTo>
                      <a:pt x="3414" y="3251"/>
                    </a:lnTo>
                    <a:lnTo>
                      <a:pt x="3417" y="3233"/>
                    </a:lnTo>
                    <a:lnTo>
                      <a:pt x="3420" y="3399"/>
                    </a:lnTo>
                    <a:lnTo>
                      <a:pt x="3423" y="3565"/>
                    </a:lnTo>
                    <a:lnTo>
                      <a:pt x="3425" y="3657"/>
                    </a:lnTo>
                    <a:lnTo>
                      <a:pt x="3429" y="3732"/>
                    </a:lnTo>
                    <a:lnTo>
                      <a:pt x="3431" y="3786"/>
                    </a:lnTo>
                    <a:lnTo>
                      <a:pt x="3434" y="3861"/>
                    </a:lnTo>
                    <a:lnTo>
                      <a:pt x="3437" y="3879"/>
                    </a:lnTo>
                    <a:lnTo>
                      <a:pt x="3440" y="3861"/>
                    </a:lnTo>
                    <a:lnTo>
                      <a:pt x="3442" y="3897"/>
                    </a:lnTo>
                    <a:lnTo>
                      <a:pt x="3446" y="3917"/>
                    </a:lnTo>
                    <a:lnTo>
                      <a:pt x="3448" y="3861"/>
                    </a:lnTo>
                    <a:lnTo>
                      <a:pt x="3451" y="3897"/>
                    </a:lnTo>
                    <a:lnTo>
                      <a:pt x="3454" y="3917"/>
                    </a:lnTo>
                    <a:lnTo>
                      <a:pt x="3457" y="3971"/>
                    </a:lnTo>
                    <a:lnTo>
                      <a:pt x="3459" y="3917"/>
                    </a:lnTo>
                    <a:lnTo>
                      <a:pt x="3463" y="3971"/>
                    </a:lnTo>
                    <a:lnTo>
                      <a:pt x="3465" y="3917"/>
                    </a:lnTo>
                    <a:lnTo>
                      <a:pt x="3468" y="3935"/>
                    </a:lnTo>
                    <a:lnTo>
                      <a:pt x="3471" y="3879"/>
                    </a:lnTo>
                    <a:lnTo>
                      <a:pt x="3474" y="3879"/>
                    </a:lnTo>
                    <a:lnTo>
                      <a:pt x="3476" y="3897"/>
                    </a:lnTo>
                    <a:lnTo>
                      <a:pt x="3480" y="3917"/>
                    </a:lnTo>
                    <a:lnTo>
                      <a:pt x="3482" y="3879"/>
                    </a:lnTo>
                    <a:lnTo>
                      <a:pt x="3485" y="3935"/>
                    </a:lnTo>
                    <a:lnTo>
                      <a:pt x="3488" y="3917"/>
                    </a:lnTo>
                    <a:lnTo>
                      <a:pt x="3491" y="4008"/>
                    </a:lnTo>
                    <a:lnTo>
                      <a:pt x="3493" y="3971"/>
                    </a:lnTo>
                    <a:lnTo>
                      <a:pt x="3497" y="3990"/>
                    </a:lnTo>
                    <a:lnTo>
                      <a:pt x="3499" y="4008"/>
                    </a:lnTo>
                    <a:lnTo>
                      <a:pt x="3502" y="4008"/>
                    </a:lnTo>
                    <a:lnTo>
                      <a:pt x="3505" y="3990"/>
                    </a:lnTo>
                    <a:lnTo>
                      <a:pt x="3508" y="4008"/>
                    </a:lnTo>
                    <a:lnTo>
                      <a:pt x="3510" y="3990"/>
                    </a:lnTo>
                    <a:lnTo>
                      <a:pt x="3514" y="3971"/>
                    </a:lnTo>
                    <a:lnTo>
                      <a:pt x="3516" y="3953"/>
                    </a:lnTo>
                    <a:lnTo>
                      <a:pt x="3519" y="3935"/>
                    </a:lnTo>
                    <a:lnTo>
                      <a:pt x="3522" y="3953"/>
                    </a:lnTo>
                    <a:lnTo>
                      <a:pt x="3525" y="3953"/>
                    </a:lnTo>
                    <a:lnTo>
                      <a:pt x="3527" y="3897"/>
                    </a:lnTo>
                    <a:lnTo>
                      <a:pt x="3531" y="3879"/>
                    </a:lnTo>
                    <a:lnTo>
                      <a:pt x="3533" y="3879"/>
                    </a:lnTo>
                    <a:lnTo>
                      <a:pt x="3536" y="3897"/>
                    </a:lnTo>
                    <a:lnTo>
                      <a:pt x="3539" y="3897"/>
                    </a:lnTo>
                    <a:lnTo>
                      <a:pt x="3542" y="3824"/>
                    </a:lnTo>
                    <a:lnTo>
                      <a:pt x="3544" y="3861"/>
                    </a:lnTo>
                    <a:lnTo>
                      <a:pt x="3548" y="3824"/>
                    </a:lnTo>
                    <a:lnTo>
                      <a:pt x="3550" y="3879"/>
                    </a:lnTo>
                    <a:lnTo>
                      <a:pt x="3553" y="3824"/>
                    </a:lnTo>
                    <a:lnTo>
                      <a:pt x="3556" y="3824"/>
                    </a:lnTo>
                    <a:lnTo>
                      <a:pt x="3559" y="3879"/>
                    </a:lnTo>
                    <a:lnTo>
                      <a:pt x="3561" y="3917"/>
                    </a:lnTo>
                    <a:lnTo>
                      <a:pt x="3565" y="3897"/>
                    </a:lnTo>
                    <a:lnTo>
                      <a:pt x="3567" y="4008"/>
                    </a:lnTo>
                    <a:lnTo>
                      <a:pt x="3569" y="4027"/>
                    </a:lnTo>
                    <a:lnTo>
                      <a:pt x="3573" y="4027"/>
                    </a:lnTo>
                    <a:lnTo>
                      <a:pt x="3575" y="3990"/>
                    </a:lnTo>
                    <a:lnTo>
                      <a:pt x="3578" y="3953"/>
                    </a:lnTo>
                    <a:lnTo>
                      <a:pt x="3581" y="4008"/>
                    </a:lnTo>
                    <a:lnTo>
                      <a:pt x="3584" y="3953"/>
                    </a:lnTo>
                    <a:lnTo>
                      <a:pt x="3586" y="3953"/>
                    </a:lnTo>
                    <a:lnTo>
                      <a:pt x="3590" y="3917"/>
                    </a:lnTo>
                    <a:lnTo>
                      <a:pt x="3592" y="3971"/>
                    </a:lnTo>
                    <a:lnTo>
                      <a:pt x="3595" y="3953"/>
                    </a:lnTo>
                    <a:lnTo>
                      <a:pt x="3598" y="3917"/>
                    </a:lnTo>
                    <a:lnTo>
                      <a:pt x="3601" y="3917"/>
                    </a:lnTo>
                    <a:lnTo>
                      <a:pt x="3603" y="3990"/>
                    </a:lnTo>
                    <a:lnTo>
                      <a:pt x="3607" y="4008"/>
                    </a:lnTo>
                    <a:lnTo>
                      <a:pt x="3609" y="4008"/>
                    </a:lnTo>
                    <a:lnTo>
                      <a:pt x="3612" y="4008"/>
                    </a:lnTo>
                    <a:lnTo>
                      <a:pt x="3615" y="4008"/>
                    </a:lnTo>
                    <a:lnTo>
                      <a:pt x="3618" y="4046"/>
                    </a:lnTo>
                    <a:lnTo>
                      <a:pt x="3620" y="3935"/>
                    </a:lnTo>
                    <a:lnTo>
                      <a:pt x="3624" y="4046"/>
                    </a:lnTo>
                    <a:lnTo>
                      <a:pt x="3626" y="4027"/>
                    </a:lnTo>
                    <a:lnTo>
                      <a:pt x="3629" y="4027"/>
                    </a:lnTo>
                    <a:lnTo>
                      <a:pt x="3632" y="4027"/>
                    </a:lnTo>
                    <a:lnTo>
                      <a:pt x="3635" y="4027"/>
                    </a:lnTo>
                    <a:lnTo>
                      <a:pt x="3637" y="4008"/>
                    </a:lnTo>
                    <a:lnTo>
                      <a:pt x="3641" y="3971"/>
                    </a:lnTo>
                    <a:lnTo>
                      <a:pt x="3643" y="3990"/>
                    </a:lnTo>
                    <a:lnTo>
                      <a:pt x="3646" y="3971"/>
                    </a:lnTo>
                    <a:lnTo>
                      <a:pt x="3649" y="3971"/>
                    </a:lnTo>
                    <a:lnTo>
                      <a:pt x="3652" y="3917"/>
                    </a:lnTo>
                    <a:lnTo>
                      <a:pt x="3654" y="4027"/>
                    </a:lnTo>
                    <a:lnTo>
                      <a:pt x="3658" y="3897"/>
                    </a:lnTo>
                    <a:lnTo>
                      <a:pt x="3660" y="3990"/>
                    </a:lnTo>
                    <a:lnTo>
                      <a:pt x="3663" y="3953"/>
                    </a:lnTo>
                    <a:lnTo>
                      <a:pt x="3666" y="3971"/>
                    </a:lnTo>
                    <a:lnTo>
                      <a:pt x="3669" y="3824"/>
                    </a:lnTo>
                    <a:lnTo>
                      <a:pt x="3671" y="3879"/>
                    </a:lnTo>
                    <a:lnTo>
                      <a:pt x="3675" y="3971"/>
                    </a:lnTo>
                    <a:lnTo>
                      <a:pt x="3677" y="3990"/>
                    </a:lnTo>
                    <a:lnTo>
                      <a:pt x="3680" y="3990"/>
                    </a:lnTo>
                    <a:lnTo>
                      <a:pt x="3683" y="4027"/>
                    </a:lnTo>
                    <a:lnTo>
                      <a:pt x="3686" y="3990"/>
                    </a:lnTo>
                    <a:lnTo>
                      <a:pt x="3688" y="4008"/>
                    </a:lnTo>
                    <a:lnTo>
                      <a:pt x="3692" y="3971"/>
                    </a:lnTo>
                    <a:lnTo>
                      <a:pt x="3694" y="4027"/>
                    </a:lnTo>
                    <a:lnTo>
                      <a:pt x="3697" y="4008"/>
                    </a:lnTo>
                    <a:lnTo>
                      <a:pt x="3700" y="4008"/>
                    </a:lnTo>
                    <a:lnTo>
                      <a:pt x="3703" y="4008"/>
                    </a:lnTo>
                    <a:lnTo>
                      <a:pt x="3705" y="4082"/>
                    </a:lnTo>
                    <a:lnTo>
                      <a:pt x="3709" y="4046"/>
                    </a:lnTo>
                    <a:lnTo>
                      <a:pt x="3711" y="4008"/>
                    </a:lnTo>
                    <a:lnTo>
                      <a:pt x="3714" y="4008"/>
                    </a:lnTo>
                    <a:lnTo>
                      <a:pt x="3717" y="4027"/>
                    </a:lnTo>
                    <a:lnTo>
                      <a:pt x="3720" y="4046"/>
                    </a:lnTo>
                    <a:lnTo>
                      <a:pt x="3722" y="4046"/>
                    </a:lnTo>
                    <a:lnTo>
                      <a:pt x="3726" y="4008"/>
                    </a:lnTo>
                    <a:lnTo>
                      <a:pt x="3728" y="4027"/>
                    </a:lnTo>
                    <a:lnTo>
                      <a:pt x="3731" y="4008"/>
                    </a:lnTo>
                    <a:lnTo>
                      <a:pt x="3734" y="4046"/>
                    </a:lnTo>
                    <a:lnTo>
                      <a:pt x="3737" y="3971"/>
                    </a:lnTo>
                    <a:lnTo>
                      <a:pt x="3739" y="3990"/>
                    </a:lnTo>
                    <a:lnTo>
                      <a:pt x="3743" y="4008"/>
                    </a:lnTo>
                    <a:lnTo>
                      <a:pt x="3745" y="4064"/>
                    </a:lnTo>
                    <a:lnTo>
                      <a:pt x="3748" y="4027"/>
                    </a:lnTo>
                    <a:lnTo>
                      <a:pt x="3751" y="4046"/>
                    </a:lnTo>
                    <a:lnTo>
                      <a:pt x="3754" y="4008"/>
                    </a:lnTo>
                    <a:lnTo>
                      <a:pt x="3756" y="4008"/>
                    </a:lnTo>
                    <a:lnTo>
                      <a:pt x="3760" y="4027"/>
                    </a:lnTo>
                    <a:lnTo>
                      <a:pt x="3762" y="3990"/>
                    </a:lnTo>
                    <a:lnTo>
                      <a:pt x="3765" y="3953"/>
                    </a:lnTo>
                    <a:lnTo>
                      <a:pt x="3768" y="4064"/>
                    </a:lnTo>
                    <a:lnTo>
                      <a:pt x="3771" y="3990"/>
                    </a:lnTo>
                    <a:lnTo>
                      <a:pt x="3773" y="4101"/>
                    </a:lnTo>
                    <a:lnTo>
                      <a:pt x="3777" y="3953"/>
                    </a:lnTo>
                    <a:lnTo>
                      <a:pt x="3779" y="3917"/>
                    </a:lnTo>
                    <a:lnTo>
                      <a:pt x="3782" y="4027"/>
                    </a:lnTo>
                    <a:lnTo>
                      <a:pt x="3785" y="3879"/>
                    </a:lnTo>
                    <a:lnTo>
                      <a:pt x="3788" y="4027"/>
                    </a:lnTo>
                    <a:lnTo>
                      <a:pt x="3790" y="3990"/>
                    </a:lnTo>
                    <a:lnTo>
                      <a:pt x="3794" y="4046"/>
                    </a:lnTo>
                    <a:lnTo>
                      <a:pt x="3796" y="4027"/>
                    </a:lnTo>
                    <a:lnTo>
                      <a:pt x="3799" y="4008"/>
                    </a:lnTo>
                    <a:lnTo>
                      <a:pt x="3802" y="4008"/>
                    </a:lnTo>
                    <a:lnTo>
                      <a:pt x="3805" y="4027"/>
                    </a:lnTo>
                    <a:lnTo>
                      <a:pt x="3807" y="3990"/>
                    </a:lnTo>
                    <a:lnTo>
                      <a:pt x="3811" y="4046"/>
                    </a:lnTo>
                    <a:lnTo>
                      <a:pt x="3813" y="4046"/>
                    </a:lnTo>
                    <a:lnTo>
                      <a:pt x="3816" y="4082"/>
                    </a:lnTo>
                    <a:lnTo>
                      <a:pt x="3819" y="4064"/>
                    </a:lnTo>
                    <a:lnTo>
                      <a:pt x="3822" y="4008"/>
                    </a:lnTo>
                    <a:lnTo>
                      <a:pt x="3824" y="4008"/>
                    </a:lnTo>
                    <a:lnTo>
                      <a:pt x="3828" y="4027"/>
                    </a:lnTo>
                    <a:lnTo>
                      <a:pt x="3830" y="4008"/>
                    </a:lnTo>
                    <a:lnTo>
                      <a:pt x="3833" y="3990"/>
                    </a:lnTo>
                    <a:lnTo>
                      <a:pt x="3836" y="3990"/>
                    </a:lnTo>
                    <a:lnTo>
                      <a:pt x="3839" y="4046"/>
                    </a:lnTo>
                    <a:lnTo>
                      <a:pt x="3841" y="4027"/>
                    </a:lnTo>
                    <a:lnTo>
                      <a:pt x="3845" y="4046"/>
                    </a:lnTo>
                    <a:lnTo>
                      <a:pt x="3847" y="3953"/>
                    </a:lnTo>
                    <a:lnTo>
                      <a:pt x="3850" y="4008"/>
                    </a:lnTo>
                    <a:lnTo>
                      <a:pt x="3853" y="4046"/>
                    </a:lnTo>
                    <a:lnTo>
                      <a:pt x="3856" y="3971"/>
                    </a:lnTo>
                    <a:lnTo>
                      <a:pt x="3858" y="3971"/>
                    </a:lnTo>
                    <a:lnTo>
                      <a:pt x="3862" y="3917"/>
                    </a:lnTo>
                    <a:lnTo>
                      <a:pt x="3864" y="3879"/>
                    </a:lnTo>
                    <a:lnTo>
                      <a:pt x="3868" y="3917"/>
                    </a:lnTo>
                    <a:lnTo>
                      <a:pt x="3870" y="3917"/>
                    </a:lnTo>
                    <a:lnTo>
                      <a:pt x="3873" y="3935"/>
                    </a:lnTo>
                    <a:lnTo>
                      <a:pt x="3875" y="4027"/>
                    </a:lnTo>
                    <a:lnTo>
                      <a:pt x="3879" y="3990"/>
                    </a:lnTo>
                    <a:lnTo>
                      <a:pt x="3881" y="4008"/>
                    </a:lnTo>
                    <a:lnTo>
                      <a:pt x="3885" y="3971"/>
                    </a:lnTo>
                    <a:lnTo>
                      <a:pt x="3887" y="4027"/>
                    </a:lnTo>
                    <a:lnTo>
                      <a:pt x="3890" y="4064"/>
                    </a:lnTo>
                    <a:lnTo>
                      <a:pt x="3892" y="4082"/>
                    </a:lnTo>
                    <a:lnTo>
                      <a:pt x="3896" y="4027"/>
                    </a:lnTo>
                    <a:lnTo>
                      <a:pt x="3898" y="4064"/>
                    </a:lnTo>
                    <a:lnTo>
                      <a:pt x="3902" y="3990"/>
                    </a:lnTo>
                    <a:lnTo>
                      <a:pt x="3904" y="3971"/>
                    </a:lnTo>
                    <a:lnTo>
                      <a:pt x="3907" y="4027"/>
                    </a:lnTo>
                    <a:lnTo>
                      <a:pt x="3909" y="4008"/>
                    </a:lnTo>
                    <a:lnTo>
                      <a:pt x="3913" y="3935"/>
                    </a:lnTo>
                    <a:lnTo>
                      <a:pt x="3915" y="3917"/>
                    </a:lnTo>
                    <a:lnTo>
                      <a:pt x="3919" y="3953"/>
                    </a:lnTo>
                    <a:lnTo>
                      <a:pt x="3921" y="3953"/>
                    </a:lnTo>
                    <a:lnTo>
                      <a:pt x="3924" y="4027"/>
                    </a:lnTo>
                    <a:lnTo>
                      <a:pt x="3926" y="3990"/>
                    </a:lnTo>
                    <a:lnTo>
                      <a:pt x="3930" y="3953"/>
                    </a:lnTo>
                    <a:lnTo>
                      <a:pt x="3932" y="4008"/>
                    </a:lnTo>
                    <a:lnTo>
                      <a:pt x="3936" y="3953"/>
                    </a:lnTo>
                    <a:lnTo>
                      <a:pt x="3938" y="4027"/>
                    </a:lnTo>
                    <a:lnTo>
                      <a:pt x="3941" y="4027"/>
                    </a:lnTo>
                    <a:lnTo>
                      <a:pt x="3943" y="3971"/>
                    </a:lnTo>
                    <a:lnTo>
                      <a:pt x="3947" y="3971"/>
                    </a:lnTo>
                    <a:lnTo>
                      <a:pt x="3949" y="4027"/>
                    </a:lnTo>
                    <a:lnTo>
                      <a:pt x="3953" y="3953"/>
                    </a:lnTo>
                    <a:lnTo>
                      <a:pt x="3955" y="3953"/>
                    </a:lnTo>
                    <a:lnTo>
                      <a:pt x="3958" y="3953"/>
                    </a:lnTo>
                    <a:lnTo>
                      <a:pt x="3961" y="4027"/>
                    </a:lnTo>
                    <a:lnTo>
                      <a:pt x="3964" y="3971"/>
                    </a:lnTo>
                    <a:lnTo>
                      <a:pt x="3966" y="4027"/>
                    </a:lnTo>
                    <a:lnTo>
                      <a:pt x="3970" y="3990"/>
                    </a:lnTo>
                    <a:lnTo>
                      <a:pt x="3972" y="3953"/>
                    </a:lnTo>
                    <a:lnTo>
                      <a:pt x="3975" y="4027"/>
                    </a:lnTo>
                    <a:lnTo>
                      <a:pt x="3978" y="4046"/>
                    </a:lnTo>
                    <a:lnTo>
                      <a:pt x="3981" y="3971"/>
                    </a:lnTo>
                    <a:lnTo>
                      <a:pt x="3983" y="3990"/>
                    </a:lnTo>
                    <a:lnTo>
                      <a:pt x="3987" y="3971"/>
                    </a:lnTo>
                    <a:lnTo>
                      <a:pt x="3989" y="3953"/>
                    </a:lnTo>
                    <a:lnTo>
                      <a:pt x="3992" y="3971"/>
                    </a:lnTo>
                    <a:lnTo>
                      <a:pt x="3995" y="3953"/>
                    </a:lnTo>
                    <a:lnTo>
                      <a:pt x="3998" y="3953"/>
                    </a:lnTo>
                    <a:lnTo>
                      <a:pt x="4000" y="3935"/>
                    </a:lnTo>
                    <a:lnTo>
                      <a:pt x="4004" y="3917"/>
                    </a:lnTo>
                    <a:lnTo>
                      <a:pt x="4006" y="3953"/>
                    </a:lnTo>
                    <a:lnTo>
                      <a:pt x="4009" y="4046"/>
                    </a:lnTo>
                    <a:lnTo>
                      <a:pt x="4012" y="3971"/>
                    </a:lnTo>
                    <a:lnTo>
                      <a:pt x="4015" y="3971"/>
                    </a:lnTo>
                    <a:lnTo>
                      <a:pt x="4017" y="3990"/>
                    </a:lnTo>
                    <a:lnTo>
                      <a:pt x="4021" y="4027"/>
                    </a:lnTo>
                    <a:lnTo>
                      <a:pt x="4023" y="3953"/>
                    </a:lnTo>
                    <a:lnTo>
                      <a:pt x="4026" y="3935"/>
                    </a:lnTo>
                    <a:lnTo>
                      <a:pt x="4029" y="4046"/>
                    </a:lnTo>
                    <a:lnTo>
                      <a:pt x="4032" y="4082"/>
                    </a:lnTo>
                    <a:lnTo>
                      <a:pt x="4034" y="4046"/>
                    </a:lnTo>
                    <a:lnTo>
                      <a:pt x="4038" y="3917"/>
                    </a:lnTo>
                    <a:lnTo>
                      <a:pt x="4040" y="3971"/>
                    </a:lnTo>
                    <a:lnTo>
                      <a:pt x="4043" y="3971"/>
                    </a:lnTo>
                    <a:lnTo>
                      <a:pt x="4046" y="3971"/>
                    </a:lnTo>
                    <a:lnTo>
                      <a:pt x="4049" y="3935"/>
                    </a:lnTo>
                    <a:lnTo>
                      <a:pt x="4051" y="3917"/>
                    </a:lnTo>
                    <a:lnTo>
                      <a:pt x="4055" y="4008"/>
                    </a:lnTo>
                    <a:lnTo>
                      <a:pt x="4057" y="4027"/>
                    </a:lnTo>
                    <a:lnTo>
                      <a:pt x="4060" y="4046"/>
                    </a:lnTo>
                    <a:lnTo>
                      <a:pt x="4063" y="4008"/>
                    </a:lnTo>
                    <a:lnTo>
                      <a:pt x="4066" y="3953"/>
                    </a:lnTo>
                    <a:lnTo>
                      <a:pt x="4068" y="3990"/>
                    </a:lnTo>
                    <a:lnTo>
                      <a:pt x="4072" y="4027"/>
                    </a:lnTo>
                    <a:lnTo>
                      <a:pt x="4074" y="3990"/>
                    </a:lnTo>
                    <a:lnTo>
                      <a:pt x="4077" y="4008"/>
                    </a:lnTo>
                    <a:lnTo>
                      <a:pt x="4080" y="3990"/>
                    </a:lnTo>
                    <a:lnTo>
                      <a:pt x="4083" y="4046"/>
                    </a:lnTo>
                    <a:lnTo>
                      <a:pt x="4085" y="3990"/>
                    </a:lnTo>
                    <a:lnTo>
                      <a:pt x="4089" y="4027"/>
                    </a:lnTo>
                    <a:lnTo>
                      <a:pt x="4091" y="3971"/>
                    </a:lnTo>
                    <a:lnTo>
                      <a:pt x="4094" y="3971"/>
                    </a:lnTo>
                    <a:lnTo>
                      <a:pt x="4097" y="4027"/>
                    </a:lnTo>
                    <a:lnTo>
                      <a:pt x="4100" y="4046"/>
                    </a:lnTo>
                    <a:lnTo>
                      <a:pt x="4102" y="4064"/>
                    </a:lnTo>
                    <a:lnTo>
                      <a:pt x="4106" y="4008"/>
                    </a:lnTo>
                    <a:lnTo>
                      <a:pt x="4108" y="4008"/>
                    </a:lnTo>
                    <a:lnTo>
                      <a:pt x="4111" y="3990"/>
                    </a:lnTo>
                    <a:lnTo>
                      <a:pt x="4114" y="4008"/>
                    </a:lnTo>
                    <a:lnTo>
                      <a:pt x="4117" y="3953"/>
                    </a:lnTo>
                    <a:lnTo>
                      <a:pt x="4119" y="3971"/>
                    </a:lnTo>
                    <a:lnTo>
                      <a:pt x="4123" y="3971"/>
                    </a:lnTo>
                    <a:lnTo>
                      <a:pt x="4125" y="3990"/>
                    </a:lnTo>
                    <a:lnTo>
                      <a:pt x="4128" y="4046"/>
                    </a:lnTo>
                    <a:lnTo>
                      <a:pt x="4131" y="4027"/>
                    </a:lnTo>
                    <a:lnTo>
                      <a:pt x="4134" y="3953"/>
                    </a:lnTo>
                    <a:lnTo>
                      <a:pt x="4136" y="4008"/>
                    </a:lnTo>
                    <a:lnTo>
                      <a:pt x="4140" y="3990"/>
                    </a:lnTo>
                    <a:lnTo>
                      <a:pt x="4142" y="3971"/>
                    </a:lnTo>
                    <a:lnTo>
                      <a:pt x="4145" y="3953"/>
                    </a:lnTo>
                    <a:lnTo>
                      <a:pt x="4148" y="3953"/>
                    </a:lnTo>
                    <a:lnTo>
                      <a:pt x="4151" y="4008"/>
                    </a:lnTo>
                    <a:lnTo>
                      <a:pt x="4153" y="4046"/>
                    </a:lnTo>
                    <a:lnTo>
                      <a:pt x="4157" y="4046"/>
                    </a:lnTo>
                    <a:lnTo>
                      <a:pt x="4159" y="4008"/>
                    </a:lnTo>
                    <a:lnTo>
                      <a:pt x="4162" y="4008"/>
                    </a:lnTo>
                    <a:lnTo>
                      <a:pt x="4165" y="4008"/>
                    </a:lnTo>
                    <a:lnTo>
                      <a:pt x="4168" y="3990"/>
                    </a:lnTo>
                    <a:lnTo>
                      <a:pt x="4170" y="4027"/>
                    </a:lnTo>
                    <a:lnTo>
                      <a:pt x="4174" y="3917"/>
                    </a:lnTo>
                    <a:lnTo>
                      <a:pt x="4176" y="3971"/>
                    </a:lnTo>
                    <a:lnTo>
                      <a:pt x="4179" y="4027"/>
                    </a:lnTo>
                    <a:lnTo>
                      <a:pt x="4182" y="4027"/>
                    </a:lnTo>
                    <a:lnTo>
                      <a:pt x="4185" y="3917"/>
                    </a:lnTo>
                    <a:lnTo>
                      <a:pt x="4187" y="3897"/>
                    </a:lnTo>
                    <a:lnTo>
                      <a:pt x="4191" y="3990"/>
                    </a:lnTo>
                    <a:lnTo>
                      <a:pt x="4193" y="4008"/>
                    </a:lnTo>
                    <a:lnTo>
                      <a:pt x="4196" y="4008"/>
                    </a:lnTo>
                    <a:lnTo>
                      <a:pt x="4199" y="3990"/>
                    </a:lnTo>
                    <a:lnTo>
                      <a:pt x="4202" y="4008"/>
                    </a:lnTo>
                    <a:lnTo>
                      <a:pt x="4204" y="4008"/>
                    </a:lnTo>
                    <a:lnTo>
                      <a:pt x="4208" y="3935"/>
                    </a:lnTo>
                    <a:lnTo>
                      <a:pt x="4210" y="3971"/>
                    </a:lnTo>
                    <a:lnTo>
                      <a:pt x="4213" y="3953"/>
                    </a:lnTo>
                    <a:lnTo>
                      <a:pt x="4216" y="4008"/>
                    </a:lnTo>
                    <a:lnTo>
                      <a:pt x="4219" y="3990"/>
                    </a:lnTo>
                    <a:lnTo>
                      <a:pt x="4221" y="3953"/>
                    </a:lnTo>
                    <a:lnTo>
                      <a:pt x="4225" y="3971"/>
                    </a:lnTo>
                    <a:lnTo>
                      <a:pt x="4227" y="3990"/>
                    </a:lnTo>
                    <a:lnTo>
                      <a:pt x="4230" y="3971"/>
                    </a:lnTo>
                    <a:lnTo>
                      <a:pt x="4233" y="3971"/>
                    </a:lnTo>
                    <a:lnTo>
                      <a:pt x="4236" y="4008"/>
                    </a:lnTo>
                    <a:lnTo>
                      <a:pt x="4238" y="4082"/>
                    </a:lnTo>
                    <a:lnTo>
                      <a:pt x="4242" y="4008"/>
                    </a:lnTo>
                    <a:lnTo>
                      <a:pt x="4244" y="3990"/>
                    </a:lnTo>
                    <a:lnTo>
                      <a:pt x="4247" y="4027"/>
                    </a:lnTo>
                    <a:lnTo>
                      <a:pt x="4250" y="4046"/>
                    </a:lnTo>
                    <a:lnTo>
                      <a:pt x="4253" y="4064"/>
                    </a:lnTo>
                    <a:lnTo>
                      <a:pt x="4255" y="4046"/>
                    </a:lnTo>
                    <a:lnTo>
                      <a:pt x="4259" y="4008"/>
                    </a:lnTo>
                    <a:lnTo>
                      <a:pt x="4261" y="4008"/>
                    </a:lnTo>
                    <a:lnTo>
                      <a:pt x="4264" y="4008"/>
                    </a:lnTo>
                    <a:lnTo>
                      <a:pt x="4267" y="3990"/>
                    </a:lnTo>
                    <a:lnTo>
                      <a:pt x="4270" y="3971"/>
                    </a:lnTo>
                    <a:lnTo>
                      <a:pt x="4272" y="3971"/>
                    </a:lnTo>
                    <a:lnTo>
                      <a:pt x="4276" y="4027"/>
                    </a:lnTo>
                    <a:lnTo>
                      <a:pt x="4278" y="4027"/>
                    </a:lnTo>
                    <a:lnTo>
                      <a:pt x="4281" y="4008"/>
                    </a:lnTo>
                    <a:lnTo>
                      <a:pt x="4284" y="4008"/>
                    </a:lnTo>
                    <a:lnTo>
                      <a:pt x="4287" y="4008"/>
                    </a:lnTo>
                    <a:lnTo>
                      <a:pt x="4291" y="4027"/>
                    </a:lnTo>
                    <a:lnTo>
                      <a:pt x="4293" y="3953"/>
                    </a:lnTo>
                    <a:lnTo>
                      <a:pt x="4296" y="3953"/>
                    </a:lnTo>
                    <a:lnTo>
                      <a:pt x="4298" y="3935"/>
                    </a:lnTo>
                    <a:lnTo>
                      <a:pt x="4302" y="4008"/>
                    </a:lnTo>
                    <a:lnTo>
                      <a:pt x="4304" y="4027"/>
                    </a:lnTo>
                    <a:lnTo>
                      <a:pt x="4308" y="3990"/>
                    </a:lnTo>
                    <a:lnTo>
                      <a:pt x="4310" y="3935"/>
                    </a:lnTo>
                    <a:lnTo>
                      <a:pt x="4313" y="4008"/>
                    </a:lnTo>
                    <a:lnTo>
                      <a:pt x="4316" y="3971"/>
                    </a:lnTo>
                    <a:lnTo>
                      <a:pt x="4319" y="4008"/>
                    </a:lnTo>
                    <a:lnTo>
                      <a:pt x="4321" y="3990"/>
                    </a:lnTo>
                    <a:lnTo>
                      <a:pt x="4325" y="4008"/>
                    </a:lnTo>
                    <a:lnTo>
                      <a:pt x="4327" y="3953"/>
                    </a:lnTo>
                    <a:lnTo>
                      <a:pt x="4330" y="3971"/>
                    </a:lnTo>
                    <a:lnTo>
                      <a:pt x="4333" y="4027"/>
                    </a:lnTo>
                    <a:lnTo>
                      <a:pt x="4336" y="3953"/>
                    </a:lnTo>
                    <a:lnTo>
                      <a:pt x="4338" y="4008"/>
                    </a:lnTo>
                    <a:lnTo>
                      <a:pt x="4342" y="4027"/>
                    </a:lnTo>
                    <a:lnTo>
                      <a:pt x="4344" y="4064"/>
                    </a:lnTo>
                    <a:lnTo>
                      <a:pt x="4347" y="4008"/>
                    </a:lnTo>
                    <a:lnTo>
                      <a:pt x="4350" y="3971"/>
                    </a:lnTo>
                    <a:lnTo>
                      <a:pt x="4353" y="4008"/>
                    </a:lnTo>
                    <a:lnTo>
                      <a:pt x="4355" y="4027"/>
                    </a:lnTo>
                    <a:lnTo>
                      <a:pt x="4359" y="4064"/>
                    </a:lnTo>
                    <a:lnTo>
                      <a:pt x="4361" y="4008"/>
                    </a:lnTo>
                    <a:lnTo>
                      <a:pt x="4364" y="4064"/>
                    </a:lnTo>
                    <a:lnTo>
                      <a:pt x="4367" y="4046"/>
                    </a:lnTo>
                    <a:lnTo>
                      <a:pt x="4370" y="4008"/>
                    </a:lnTo>
                    <a:lnTo>
                      <a:pt x="4372" y="3971"/>
                    </a:lnTo>
                    <a:lnTo>
                      <a:pt x="4376" y="4027"/>
                    </a:lnTo>
                    <a:lnTo>
                      <a:pt x="4378" y="4008"/>
                    </a:lnTo>
                    <a:lnTo>
                      <a:pt x="4381" y="4008"/>
                    </a:lnTo>
                    <a:lnTo>
                      <a:pt x="4384" y="3971"/>
                    </a:lnTo>
                    <a:lnTo>
                      <a:pt x="4387" y="3990"/>
                    </a:lnTo>
                    <a:lnTo>
                      <a:pt x="4389" y="4008"/>
                    </a:lnTo>
                    <a:lnTo>
                      <a:pt x="4393" y="3971"/>
                    </a:lnTo>
                    <a:lnTo>
                      <a:pt x="4395" y="3917"/>
                    </a:lnTo>
                    <a:lnTo>
                      <a:pt x="4398" y="4046"/>
                    </a:lnTo>
                    <a:lnTo>
                      <a:pt x="4401" y="3990"/>
                    </a:lnTo>
                    <a:lnTo>
                      <a:pt x="4404" y="4008"/>
                    </a:lnTo>
                    <a:lnTo>
                      <a:pt x="4406" y="3971"/>
                    </a:lnTo>
                    <a:lnTo>
                      <a:pt x="4410" y="3990"/>
                    </a:lnTo>
                    <a:lnTo>
                      <a:pt x="4412" y="3990"/>
                    </a:lnTo>
                    <a:lnTo>
                      <a:pt x="4415" y="3971"/>
                    </a:lnTo>
                    <a:lnTo>
                      <a:pt x="4418" y="3935"/>
                    </a:lnTo>
                    <a:lnTo>
                      <a:pt x="4421" y="3953"/>
                    </a:lnTo>
                    <a:lnTo>
                      <a:pt x="4423" y="3953"/>
                    </a:lnTo>
                    <a:lnTo>
                      <a:pt x="4427" y="3971"/>
                    </a:lnTo>
                    <a:lnTo>
                      <a:pt x="4429" y="3990"/>
                    </a:lnTo>
                    <a:lnTo>
                      <a:pt x="4432" y="3935"/>
                    </a:lnTo>
                    <a:lnTo>
                      <a:pt x="4435" y="3917"/>
                    </a:lnTo>
                    <a:lnTo>
                      <a:pt x="4438" y="3935"/>
                    </a:lnTo>
                    <a:lnTo>
                      <a:pt x="4440" y="3953"/>
                    </a:lnTo>
                    <a:lnTo>
                      <a:pt x="4444" y="3990"/>
                    </a:lnTo>
                    <a:lnTo>
                      <a:pt x="4446" y="4008"/>
                    </a:lnTo>
                    <a:lnTo>
                      <a:pt x="4449" y="3953"/>
                    </a:lnTo>
                    <a:lnTo>
                      <a:pt x="4452" y="4008"/>
                    </a:lnTo>
                    <a:lnTo>
                      <a:pt x="4455" y="4046"/>
                    </a:lnTo>
                    <a:lnTo>
                      <a:pt x="4457" y="4027"/>
                    </a:lnTo>
                    <a:lnTo>
                      <a:pt x="4461" y="3953"/>
                    </a:lnTo>
                    <a:lnTo>
                      <a:pt x="4463" y="3971"/>
                    </a:lnTo>
                    <a:lnTo>
                      <a:pt x="4466" y="4027"/>
                    </a:lnTo>
                    <a:lnTo>
                      <a:pt x="4469" y="3990"/>
                    </a:lnTo>
                    <a:lnTo>
                      <a:pt x="4472" y="4008"/>
                    </a:lnTo>
                    <a:lnTo>
                      <a:pt x="4474" y="3990"/>
                    </a:lnTo>
                    <a:lnTo>
                      <a:pt x="4478" y="4008"/>
                    </a:lnTo>
                    <a:lnTo>
                      <a:pt x="4480" y="4027"/>
                    </a:lnTo>
                    <a:lnTo>
                      <a:pt x="4483" y="4027"/>
                    </a:lnTo>
                    <a:lnTo>
                      <a:pt x="4486" y="4008"/>
                    </a:lnTo>
                    <a:lnTo>
                      <a:pt x="4489" y="3971"/>
                    </a:lnTo>
                    <a:lnTo>
                      <a:pt x="4491" y="3953"/>
                    </a:lnTo>
                    <a:lnTo>
                      <a:pt x="4495" y="4046"/>
                    </a:lnTo>
                    <a:lnTo>
                      <a:pt x="4497" y="4027"/>
                    </a:lnTo>
                    <a:lnTo>
                      <a:pt x="4500" y="4046"/>
                    </a:lnTo>
                    <a:lnTo>
                      <a:pt x="4503" y="3971"/>
                    </a:lnTo>
                    <a:lnTo>
                      <a:pt x="4506" y="3990"/>
                    </a:lnTo>
                    <a:lnTo>
                      <a:pt x="4508" y="4082"/>
                    </a:lnTo>
                    <a:lnTo>
                      <a:pt x="4512" y="3990"/>
                    </a:lnTo>
                    <a:lnTo>
                      <a:pt x="4514" y="3953"/>
                    </a:lnTo>
                    <a:lnTo>
                      <a:pt x="4517" y="3953"/>
                    </a:lnTo>
                    <a:lnTo>
                      <a:pt x="4520" y="4064"/>
                    </a:lnTo>
                    <a:lnTo>
                      <a:pt x="4523" y="4046"/>
                    </a:lnTo>
                    <a:lnTo>
                      <a:pt x="4525" y="3990"/>
                    </a:lnTo>
                    <a:lnTo>
                      <a:pt x="4529" y="4008"/>
                    </a:lnTo>
                    <a:lnTo>
                      <a:pt x="4531" y="3990"/>
                    </a:lnTo>
                    <a:lnTo>
                      <a:pt x="4534" y="3971"/>
                    </a:lnTo>
                    <a:lnTo>
                      <a:pt x="4537" y="3953"/>
                    </a:lnTo>
                    <a:lnTo>
                      <a:pt x="4540" y="3953"/>
                    </a:lnTo>
                    <a:lnTo>
                      <a:pt x="4542" y="3990"/>
                    </a:lnTo>
                    <a:lnTo>
                      <a:pt x="4546" y="3990"/>
                    </a:lnTo>
                    <a:lnTo>
                      <a:pt x="4549" y="4008"/>
                    </a:lnTo>
                    <a:lnTo>
                      <a:pt x="4551" y="3935"/>
                    </a:lnTo>
                    <a:lnTo>
                      <a:pt x="4555" y="3990"/>
                    </a:lnTo>
                    <a:lnTo>
                      <a:pt x="4557" y="4008"/>
                    </a:lnTo>
                    <a:lnTo>
                      <a:pt x="4560" y="3990"/>
                    </a:lnTo>
                    <a:lnTo>
                      <a:pt x="4563" y="3990"/>
                    </a:lnTo>
                    <a:lnTo>
                      <a:pt x="4566" y="3917"/>
                    </a:lnTo>
                    <a:lnTo>
                      <a:pt x="4568" y="3935"/>
                    </a:lnTo>
                    <a:lnTo>
                      <a:pt x="4572" y="3917"/>
                    </a:lnTo>
                    <a:lnTo>
                      <a:pt x="4574" y="3990"/>
                    </a:lnTo>
                    <a:lnTo>
                      <a:pt x="4577" y="3971"/>
                    </a:lnTo>
                    <a:lnTo>
                      <a:pt x="4580" y="4027"/>
                    </a:lnTo>
                    <a:lnTo>
                      <a:pt x="4583" y="3897"/>
                    </a:lnTo>
                    <a:lnTo>
                      <a:pt x="4585" y="3935"/>
                    </a:lnTo>
                    <a:lnTo>
                      <a:pt x="4589" y="3935"/>
                    </a:lnTo>
                    <a:lnTo>
                      <a:pt x="4591" y="4008"/>
                    </a:lnTo>
                    <a:lnTo>
                      <a:pt x="4595" y="3953"/>
                    </a:lnTo>
                    <a:lnTo>
                      <a:pt x="4597" y="4008"/>
                    </a:lnTo>
                    <a:lnTo>
                      <a:pt x="4600" y="3990"/>
                    </a:lnTo>
                    <a:lnTo>
                      <a:pt x="4602" y="4046"/>
                    </a:lnTo>
                    <a:lnTo>
                      <a:pt x="4606" y="4008"/>
                    </a:lnTo>
                    <a:lnTo>
                      <a:pt x="4608" y="3990"/>
                    </a:lnTo>
                    <a:lnTo>
                      <a:pt x="4612" y="3990"/>
                    </a:lnTo>
                    <a:lnTo>
                      <a:pt x="4614" y="4027"/>
                    </a:lnTo>
                    <a:lnTo>
                      <a:pt x="4617" y="3935"/>
                    </a:lnTo>
                    <a:lnTo>
                      <a:pt x="4619" y="3971"/>
                    </a:lnTo>
                    <a:lnTo>
                      <a:pt x="4623" y="3971"/>
                    </a:lnTo>
                    <a:lnTo>
                      <a:pt x="4625" y="3917"/>
                    </a:lnTo>
                    <a:lnTo>
                      <a:pt x="4629" y="3953"/>
                    </a:lnTo>
                    <a:lnTo>
                      <a:pt x="4631" y="4027"/>
                    </a:lnTo>
                    <a:lnTo>
                      <a:pt x="4634" y="4027"/>
                    </a:lnTo>
                    <a:lnTo>
                      <a:pt x="4636" y="3953"/>
                    </a:lnTo>
                    <a:lnTo>
                      <a:pt x="4640" y="3990"/>
                    </a:lnTo>
                    <a:lnTo>
                      <a:pt x="4642" y="3990"/>
                    </a:lnTo>
                    <a:lnTo>
                      <a:pt x="4646" y="4008"/>
                    </a:lnTo>
                    <a:lnTo>
                      <a:pt x="4648" y="3990"/>
                    </a:lnTo>
                    <a:lnTo>
                      <a:pt x="4651" y="3935"/>
                    </a:lnTo>
                    <a:lnTo>
                      <a:pt x="4653" y="3971"/>
                    </a:lnTo>
                    <a:lnTo>
                      <a:pt x="4657" y="3971"/>
                    </a:lnTo>
                    <a:lnTo>
                      <a:pt x="4659" y="3953"/>
                    </a:lnTo>
                    <a:lnTo>
                      <a:pt x="4663" y="3935"/>
                    </a:lnTo>
                    <a:lnTo>
                      <a:pt x="4665" y="3935"/>
                    </a:lnTo>
                    <a:lnTo>
                      <a:pt x="4668" y="3953"/>
                    </a:lnTo>
                    <a:lnTo>
                      <a:pt x="4670" y="4008"/>
                    </a:lnTo>
                    <a:lnTo>
                      <a:pt x="4674" y="3935"/>
                    </a:lnTo>
                    <a:lnTo>
                      <a:pt x="4676" y="3935"/>
                    </a:lnTo>
                    <a:lnTo>
                      <a:pt x="4680" y="3953"/>
                    </a:lnTo>
                    <a:lnTo>
                      <a:pt x="4682" y="3879"/>
                    </a:lnTo>
                    <a:lnTo>
                      <a:pt x="4685" y="3935"/>
                    </a:lnTo>
                    <a:lnTo>
                      <a:pt x="4688" y="3917"/>
                    </a:lnTo>
                    <a:lnTo>
                      <a:pt x="4691" y="3917"/>
                    </a:lnTo>
                    <a:lnTo>
                      <a:pt x="4693" y="3861"/>
                    </a:lnTo>
                    <a:lnTo>
                      <a:pt x="4697" y="3806"/>
                    </a:lnTo>
                    <a:lnTo>
                      <a:pt x="4699" y="3897"/>
                    </a:lnTo>
                    <a:lnTo>
                      <a:pt x="4702" y="3917"/>
                    </a:lnTo>
                    <a:lnTo>
                      <a:pt x="4705" y="3935"/>
                    </a:lnTo>
                    <a:lnTo>
                      <a:pt x="4708" y="3897"/>
                    </a:lnTo>
                    <a:lnTo>
                      <a:pt x="4710" y="3897"/>
                    </a:lnTo>
                    <a:lnTo>
                      <a:pt x="4714" y="3990"/>
                    </a:lnTo>
                    <a:lnTo>
                      <a:pt x="4716" y="3971"/>
                    </a:lnTo>
                    <a:lnTo>
                      <a:pt x="4719" y="3971"/>
                    </a:lnTo>
                    <a:lnTo>
                      <a:pt x="4722" y="3971"/>
                    </a:lnTo>
                    <a:lnTo>
                      <a:pt x="4725" y="3935"/>
                    </a:lnTo>
                    <a:lnTo>
                      <a:pt x="4727" y="3990"/>
                    </a:lnTo>
                    <a:lnTo>
                      <a:pt x="4731" y="3990"/>
                    </a:lnTo>
                    <a:lnTo>
                      <a:pt x="4734" y="3990"/>
                    </a:lnTo>
                    <a:lnTo>
                      <a:pt x="4736" y="3953"/>
                    </a:lnTo>
                    <a:lnTo>
                      <a:pt x="4740" y="4027"/>
                    </a:lnTo>
                    <a:lnTo>
                      <a:pt x="4742" y="4064"/>
                    </a:lnTo>
                    <a:lnTo>
                      <a:pt x="4745" y="4008"/>
                    </a:lnTo>
                    <a:lnTo>
                      <a:pt x="4748" y="3990"/>
                    </a:lnTo>
                    <a:lnTo>
                      <a:pt x="4751" y="3971"/>
                    </a:lnTo>
                    <a:lnTo>
                      <a:pt x="4753" y="4008"/>
                    </a:lnTo>
                    <a:lnTo>
                      <a:pt x="4757" y="4046"/>
                    </a:lnTo>
                    <a:lnTo>
                      <a:pt x="4759" y="4027"/>
                    </a:lnTo>
                    <a:lnTo>
                      <a:pt x="4762" y="4008"/>
                    </a:lnTo>
                    <a:lnTo>
                      <a:pt x="4765" y="3990"/>
                    </a:lnTo>
                    <a:lnTo>
                      <a:pt x="4768" y="4027"/>
                    </a:lnTo>
                    <a:lnTo>
                      <a:pt x="4770" y="4008"/>
                    </a:lnTo>
                    <a:lnTo>
                      <a:pt x="4774" y="3990"/>
                    </a:lnTo>
                    <a:lnTo>
                      <a:pt x="4776" y="4008"/>
                    </a:lnTo>
                    <a:lnTo>
                      <a:pt x="4779" y="3953"/>
                    </a:lnTo>
                    <a:lnTo>
                      <a:pt x="4782" y="3917"/>
                    </a:lnTo>
                    <a:lnTo>
                      <a:pt x="4785" y="4046"/>
                    </a:lnTo>
                    <a:lnTo>
                      <a:pt x="4787" y="3990"/>
                    </a:lnTo>
                    <a:lnTo>
                      <a:pt x="4791" y="4008"/>
                    </a:lnTo>
                    <a:lnTo>
                      <a:pt x="4793" y="4008"/>
                    </a:lnTo>
                    <a:lnTo>
                      <a:pt x="4796" y="4008"/>
                    </a:lnTo>
                    <a:lnTo>
                      <a:pt x="4799" y="3990"/>
                    </a:lnTo>
                    <a:lnTo>
                      <a:pt x="4802" y="3935"/>
                    </a:lnTo>
                    <a:lnTo>
                      <a:pt x="4804" y="3935"/>
                    </a:lnTo>
                    <a:lnTo>
                      <a:pt x="4808" y="4008"/>
                    </a:lnTo>
                    <a:lnTo>
                      <a:pt x="4810" y="3953"/>
                    </a:lnTo>
                    <a:lnTo>
                      <a:pt x="4813" y="3971"/>
                    </a:lnTo>
                    <a:lnTo>
                      <a:pt x="4816" y="3935"/>
                    </a:lnTo>
                    <a:lnTo>
                      <a:pt x="4819" y="3897"/>
                    </a:lnTo>
                    <a:lnTo>
                      <a:pt x="4821" y="3935"/>
                    </a:lnTo>
                    <a:lnTo>
                      <a:pt x="4825" y="3917"/>
                    </a:lnTo>
                    <a:lnTo>
                      <a:pt x="4827" y="3953"/>
                    </a:lnTo>
                    <a:lnTo>
                      <a:pt x="4830" y="3879"/>
                    </a:lnTo>
                    <a:lnTo>
                      <a:pt x="4833" y="3917"/>
                    </a:lnTo>
                    <a:lnTo>
                      <a:pt x="4836" y="3971"/>
                    </a:lnTo>
                    <a:lnTo>
                      <a:pt x="4838" y="4027"/>
                    </a:lnTo>
                    <a:lnTo>
                      <a:pt x="4842" y="4064"/>
                    </a:lnTo>
                    <a:lnTo>
                      <a:pt x="4844" y="3990"/>
                    </a:lnTo>
                    <a:lnTo>
                      <a:pt x="4847" y="3990"/>
                    </a:lnTo>
                    <a:lnTo>
                      <a:pt x="4850" y="3990"/>
                    </a:lnTo>
                    <a:lnTo>
                      <a:pt x="4853" y="4046"/>
                    </a:lnTo>
                    <a:lnTo>
                      <a:pt x="4855" y="3990"/>
                    </a:lnTo>
                    <a:lnTo>
                      <a:pt x="4859" y="4008"/>
                    </a:lnTo>
                    <a:lnTo>
                      <a:pt x="4861" y="4046"/>
                    </a:lnTo>
                    <a:lnTo>
                      <a:pt x="4864" y="4027"/>
                    </a:lnTo>
                    <a:lnTo>
                      <a:pt x="4867" y="4008"/>
                    </a:lnTo>
                    <a:lnTo>
                      <a:pt x="4870" y="4027"/>
                    </a:lnTo>
                    <a:lnTo>
                      <a:pt x="4872" y="3971"/>
                    </a:lnTo>
                    <a:lnTo>
                      <a:pt x="4876" y="4027"/>
                    </a:lnTo>
                    <a:lnTo>
                      <a:pt x="4879" y="4082"/>
                    </a:lnTo>
                    <a:lnTo>
                      <a:pt x="4881" y="4027"/>
                    </a:lnTo>
                    <a:lnTo>
                      <a:pt x="4885" y="4082"/>
                    </a:lnTo>
                    <a:lnTo>
                      <a:pt x="4887" y="4064"/>
                    </a:lnTo>
                    <a:lnTo>
                      <a:pt x="4891" y="4046"/>
                    </a:lnTo>
                    <a:lnTo>
                      <a:pt x="4893" y="3990"/>
                    </a:lnTo>
                    <a:lnTo>
                      <a:pt x="4896" y="3990"/>
                    </a:lnTo>
                    <a:lnTo>
                      <a:pt x="4898" y="3953"/>
                    </a:lnTo>
                    <a:lnTo>
                      <a:pt x="4902" y="3971"/>
                    </a:lnTo>
                    <a:lnTo>
                      <a:pt x="4904" y="4008"/>
                    </a:lnTo>
                    <a:lnTo>
                      <a:pt x="4908" y="4008"/>
                    </a:lnTo>
                    <a:lnTo>
                      <a:pt x="4910" y="4046"/>
                    </a:lnTo>
                    <a:lnTo>
                      <a:pt x="4913" y="3971"/>
                    </a:lnTo>
                    <a:lnTo>
                      <a:pt x="4915" y="4027"/>
                    </a:lnTo>
                    <a:lnTo>
                      <a:pt x="4919" y="3990"/>
                    </a:lnTo>
                    <a:lnTo>
                      <a:pt x="4921" y="4027"/>
                    </a:lnTo>
                    <a:lnTo>
                      <a:pt x="4925" y="4008"/>
                    </a:lnTo>
                    <a:lnTo>
                      <a:pt x="4927" y="3971"/>
                    </a:lnTo>
                    <a:lnTo>
                      <a:pt x="4930" y="3971"/>
                    </a:lnTo>
                    <a:lnTo>
                      <a:pt x="4932" y="3990"/>
                    </a:lnTo>
                    <a:lnTo>
                      <a:pt x="4936" y="3953"/>
                    </a:lnTo>
                    <a:lnTo>
                      <a:pt x="4938" y="3953"/>
                    </a:lnTo>
                    <a:lnTo>
                      <a:pt x="4942" y="3953"/>
                    </a:lnTo>
                    <a:lnTo>
                      <a:pt x="4944" y="3935"/>
                    </a:lnTo>
                    <a:lnTo>
                      <a:pt x="4947" y="3953"/>
                    </a:lnTo>
                    <a:lnTo>
                      <a:pt x="4950" y="3935"/>
                    </a:lnTo>
                    <a:lnTo>
                      <a:pt x="4953" y="3990"/>
                    </a:lnTo>
                    <a:lnTo>
                      <a:pt x="4955" y="4008"/>
                    </a:lnTo>
                    <a:lnTo>
                      <a:pt x="4959" y="3971"/>
                    </a:lnTo>
                    <a:lnTo>
                      <a:pt x="4961" y="3971"/>
                    </a:lnTo>
                    <a:lnTo>
                      <a:pt x="4964" y="4008"/>
                    </a:lnTo>
                    <a:lnTo>
                      <a:pt x="4967" y="4046"/>
                    </a:lnTo>
                    <a:lnTo>
                      <a:pt x="4970" y="3971"/>
                    </a:lnTo>
                    <a:lnTo>
                      <a:pt x="4972" y="3990"/>
                    </a:lnTo>
                    <a:lnTo>
                      <a:pt x="4976" y="3990"/>
                    </a:lnTo>
                    <a:lnTo>
                      <a:pt x="4978" y="4027"/>
                    </a:lnTo>
                    <a:lnTo>
                      <a:pt x="4981" y="3971"/>
                    </a:lnTo>
                    <a:lnTo>
                      <a:pt x="4984" y="3990"/>
                    </a:lnTo>
                    <a:lnTo>
                      <a:pt x="4987" y="4064"/>
                    </a:lnTo>
                    <a:lnTo>
                      <a:pt x="4989" y="4046"/>
                    </a:lnTo>
                    <a:lnTo>
                      <a:pt x="4993" y="4046"/>
                    </a:lnTo>
                    <a:lnTo>
                      <a:pt x="4995" y="4046"/>
                    </a:lnTo>
                    <a:lnTo>
                      <a:pt x="4998" y="4008"/>
                    </a:lnTo>
                    <a:lnTo>
                      <a:pt x="5001" y="4027"/>
                    </a:lnTo>
                    <a:lnTo>
                      <a:pt x="5004" y="3990"/>
                    </a:lnTo>
                    <a:lnTo>
                      <a:pt x="5007" y="4008"/>
                    </a:lnTo>
                    <a:lnTo>
                      <a:pt x="5010" y="3971"/>
                    </a:lnTo>
                    <a:lnTo>
                      <a:pt x="5013" y="4008"/>
                    </a:lnTo>
                    <a:lnTo>
                      <a:pt x="5015" y="4064"/>
                    </a:lnTo>
                    <a:lnTo>
                      <a:pt x="5019" y="3990"/>
                    </a:lnTo>
                    <a:lnTo>
                      <a:pt x="5021" y="3990"/>
                    </a:lnTo>
                    <a:lnTo>
                      <a:pt x="5024" y="3990"/>
                    </a:lnTo>
                    <a:lnTo>
                      <a:pt x="5027" y="4008"/>
                    </a:lnTo>
                    <a:lnTo>
                      <a:pt x="5030" y="3990"/>
                    </a:lnTo>
                    <a:lnTo>
                      <a:pt x="5032" y="3971"/>
                    </a:lnTo>
                    <a:lnTo>
                      <a:pt x="5036" y="4027"/>
                    </a:lnTo>
                    <a:lnTo>
                      <a:pt x="5038" y="3971"/>
                    </a:lnTo>
                    <a:lnTo>
                      <a:pt x="5041" y="4046"/>
                    </a:lnTo>
                    <a:lnTo>
                      <a:pt x="5044" y="4064"/>
                    </a:lnTo>
                    <a:lnTo>
                      <a:pt x="5047" y="4046"/>
                    </a:lnTo>
                    <a:lnTo>
                      <a:pt x="5049" y="3971"/>
                    </a:lnTo>
                    <a:lnTo>
                      <a:pt x="5053" y="3971"/>
                    </a:lnTo>
                    <a:lnTo>
                      <a:pt x="5055" y="3971"/>
                    </a:lnTo>
                    <a:lnTo>
                      <a:pt x="5058" y="3953"/>
                    </a:lnTo>
                    <a:lnTo>
                      <a:pt x="5061" y="3971"/>
                    </a:lnTo>
                    <a:lnTo>
                      <a:pt x="5064" y="3971"/>
                    </a:lnTo>
                    <a:lnTo>
                      <a:pt x="5066" y="3935"/>
                    </a:lnTo>
                    <a:lnTo>
                      <a:pt x="5070" y="4027"/>
                    </a:lnTo>
                    <a:lnTo>
                      <a:pt x="5072" y="3953"/>
                    </a:lnTo>
                    <a:lnTo>
                      <a:pt x="5075" y="3953"/>
                    </a:lnTo>
                    <a:lnTo>
                      <a:pt x="5078" y="3953"/>
                    </a:lnTo>
                    <a:lnTo>
                      <a:pt x="5081" y="3971"/>
                    </a:lnTo>
                    <a:lnTo>
                      <a:pt x="5083" y="4027"/>
                    </a:lnTo>
                    <a:lnTo>
                      <a:pt x="5087" y="4027"/>
                    </a:lnTo>
                    <a:lnTo>
                      <a:pt x="5089" y="3990"/>
                    </a:lnTo>
                    <a:lnTo>
                      <a:pt x="5092" y="3971"/>
                    </a:lnTo>
                    <a:lnTo>
                      <a:pt x="5095" y="3953"/>
                    </a:lnTo>
                    <a:lnTo>
                      <a:pt x="5098" y="4008"/>
                    </a:lnTo>
                    <a:lnTo>
                      <a:pt x="5100" y="4008"/>
                    </a:lnTo>
                    <a:lnTo>
                      <a:pt x="5104" y="3971"/>
                    </a:lnTo>
                    <a:lnTo>
                      <a:pt x="5106" y="3971"/>
                    </a:lnTo>
                    <a:lnTo>
                      <a:pt x="5109" y="3935"/>
                    </a:lnTo>
                    <a:lnTo>
                      <a:pt x="5112" y="4008"/>
                    </a:lnTo>
                    <a:lnTo>
                      <a:pt x="5115" y="4008"/>
                    </a:lnTo>
                    <a:lnTo>
                      <a:pt x="5118" y="3990"/>
                    </a:lnTo>
                    <a:lnTo>
                      <a:pt x="5121" y="3971"/>
                    </a:lnTo>
                    <a:lnTo>
                      <a:pt x="5124" y="4082"/>
                    </a:lnTo>
                    <a:lnTo>
                      <a:pt x="5126" y="4064"/>
                    </a:lnTo>
                    <a:lnTo>
                      <a:pt x="5130" y="4027"/>
                    </a:lnTo>
                    <a:lnTo>
                      <a:pt x="5132" y="3953"/>
                    </a:lnTo>
                    <a:lnTo>
                      <a:pt x="5136" y="3953"/>
                    </a:lnTo>
                    <a:lnTo>
                      <a:pt x="5138" y="4046"/>
                    </a:lnTo>
                    <a:lnTo>
                      <a:pt x="5141" y="4027"/>
                    </a:lnTo>
                    <a:lnTo>
                      <a:pt x="5143" y="3971"/>
                    </a:lnTo>
                    <a:lnTo>
                      <a:pt x="5147" y="3971"/>
                    </a:lnTo>
                    <a:lnTo>
                      <a:pt x="5149" y="4064"/>
                    </a:lnTo>
                    <a:lnTo>
                      <a:pt x="5153" y="4027"/>
                    </a:lnTo>
                    <a:lnTo>
                      <a:pt x="5155" y="3953"/>
                    </a:lnTo>
                    <a:lnTo>
                      <a:pt x="5158" y="4046"/>
                    </a:lnTo>
                    <a:lnTo>
                      <a:pt x="5160" y="4046"/>
                    </a:lnTo>
                    <a:lnTo>
                      <a:pt x="5164" y="4008"/>
                    </a:lnTo>
                    <a:lnTo>
                      <a:pt x="5166" y="4027"/>
                    </a:lnTo>
                    <a:lnTo>
                      <a:pt x="5170" y="3971"/>
                    </a:lnTo>
                    <a:lnTo>
                      <a:pt x="5172" y="3990"/>
                    </a:lnTo>
                    <a:lnTo>
                      <a:pt x="5175" y="3953"/>
                    </a:lnTo>
                    <a:lnTo>
                      <a:pt x="5177" y="4046"/>
                    </a:lnTo>
                    <a:lnTo>
                      <a:pt x="5181" y="4046"/>
                    </a:lnTo>
                    <a:lnTo>
                      <a:pt x="5183" y="4064"/>
                    </a:lnTo>
                    <a:lnTo>
                      <a:pt x="5187" y="4008"/>
                    </a:lnTo>
                    <a:lnTo>
                      <a:pt x="5189" y="3971"/>
                    </a:lnTo>
                    <a:lnTo>
                      <a:pt x="5192" y="3990"/>
                    </a:lnTo>
                    <a:lnTo>
                      <a:pt x="5194" y="3917"/>
                    </a:lnTo>
                    <a:lnTo>
                      <a:pt x="5198" y="3935"/>
                    </a:lnTo>
                    <a:lnTo>
                      <a:pt x="5200" y="3861"/>
                    </a:lnTo>
                    <a:lnTo>
                      <a:pt x="5204" y="3935"/>
                    </a:lnTo>
                    <a:lnTo>
                      <a:pt x="5206" y="3917"/>
                    </a:lnTo>
                    <a:lnTo>
                      <a:pt x="5209" y="3990"/>
                    </a:lnTo>
                    <a:lnTo>
                      <a:pt x="5211" y="3935"/>
                    </a:lnTo>
                    <a:lnTo>
                      <a:pt x="5215" y="3971"/>
                    </a:lnTo>
                    <a:lnTo>
                      <a:pt x="5217" y="3917"/>
                    </a:lnTo>
                    <a:lnTo>
                      <a:pt x="5221" y="3953"/>
                    </a:lnTo>
                    <a:lnTo>
                      <a:pt x="5224" y="4046"/>
                    </a:lnTo>
                    <a:lnTo>
                      <a:pt x="5226" y="3971"/>
                    </a:lnTo>
                    <a:lnTo>
                      <a:pt x="5230" y="3971"/>
                    </a:lnTo>
                    <a:lnTo>
                      <a:pt x="5232" y="4082"/>
                    </a:lnTo>
                    <a:lnTo>
                      <a:pt x="5235" y="4027"/>
                    </a:lnTo>
                    <a:lnTo>
                      <a:pt x="5238" y="4008"/>
                    </a:lnTo>
                    <a:lnTo>
                      <a:pt x="5241" y="4008"/>
                    </a:lnTo>
                    <a:lnTo>
                      <a:pt x="5243" y="4027"/>
                    </a:lnTo>
                    <a:lnTo>
                      <a:pt x="5247" y="4027"/>
                    </a:lnTo>
                    <a:lnTo>
                      <a:pt x="5249" y="4064"/>
                    </a:lnTo>
                    <a:lnTo>
                      <a:pt x="5252" y="3990"/>
                    </a:lnTo>
                    <a:lnTo>
                      <a:pt x="5255" y="3953"/>
                    </a:lnTo>
                    <a:lnTo>
                      <a:pt x="5258" y="3990"/>
                    </a:lnTo>
                    <a:lnTo>
                      <a:pt x="5260" y="4046"/>
                    </a:lnTo>
                    <a:lnTo>
                      <a:pt x="5264" y="4027"/>
                    </a:lnTo>
                    <a:lnTo>
                      <a:pt x="5266" y="4064"/>
                    </a:lnTo>
                    <a:lnTo>
                      <a:pt x="5269" y="4082"/>
                    </a:lnTo>
                    <a:lnTo>
                      <a:pt x="5272" y="4027"/>
                    </a:lnTo>
                    <a:lnTo>
                      <a:pt x="5275" y="4046"/>
                    </a:lnTo>
                    <a:lnTo>
                      <a:pt x="5277" y="3971"/>
                    </a:lnTo>
                    <a:lnTo>
                      <a:pt x="5281" y="4027"/>
                    </a:lnTo>
                    <a:lnTo>
                      <a:pt x="5283" y="3990"/>
                    </a:lnTo>
                    <a:lnTo>
                      <a:pt x="5286" y="4064"/>
                    </a:lnTo>
                    <a:lnTo>
                      <a:pt x="5289" y="3971"/>
                    </a:lnTo>
                    <a:lnTo>
                      <a:pt x="5292" y="3971"/>
                    </a:lnTo>
                    <a:lnTo>
                      <a:pt x="5294" y="4064"/>
                    </a:lnTo>
                    <a:lnTo>
                      <a:pt x="5298" y="4064"/>
                    </a:lnTo>
                    <a:lnTo>
                      <a:pt x="5300" y="4064"/>
                    </a:lnTo>
                    <a:lnTo>
                      <a:pt x="5303" y="4008"/>
                    </a:lnTo>
                    <a:lnTo>
                      <a:pt x="5306" y="4027"/>
                    </a:lnTo>
                    <a:lnTo>
                      <a:pt x="5309" y="4008"/>
                    </a:lnTo>
                    <a:lnTo>
                      <a:pt x="5311" y="4008"/>
                    </a:lnTo>
                    <a:lnTo>
                      <a:pt x="5315" y="3971"/>
                    </a:lnTo>
                    <a:lnTo>
                      <a:pt x="5318" y="4027"/>
                    </a:lnTo>
                    <a:lnTo>
                      <a:pt x="5320" y="3990"/>
                    </a:lnTo>
                    <a:lnTo>
                      <a:pt x="5324" y="3917"/>
                    </a:lnTo>
                    <a:lnTo>
                      <a:pt x="5326" y="3971"/>
                    </a:lnTo>
                    <a:lnTo>
                      <a:pt x="5329" y="3953"/>
                    </a:lnTo>
                    <a:lnTo>
                      <a:pt x="5332" y="3990"/>
                    </a:lnTo>
                    <a:lnTo>
                      <a:pt x="5335" y="3990"/>
                    </a:lnTo>
                    <a:lnTo>
                      <a:pt x="5337" y="3953"/>
                    </a:lnTo>
                    <a:lnTo>
                      <a:pt x="5341" y="4046"/>
                    </a:lnTo>
                    <a:lnTo>
                      <a:pt x="5343" y="4027"/>
                    </a:lnTo>
                    <a:lnTo>
                      <a:pt x="5346" y="3990"/>
                    </a:lnTo>
                    <a:lnTo>
                      <a:pt x="5349" y="4008"/>
                    </a:lnTo>
                    <a:lnTo>
                      <a:pt x="5352" y="4008"/>
                    </a:lnTo>
                    <a:lnTo>
                      <a:pt x="5354" y="3990"/>
                    </a:lnTo>
                    <a:lnTo>
                      <a:pt x="5358" y="4027"/>
                    </a:lnTo>
                    <a:lnTo>
                      <a:pt x="5360" y="4046"/>
                    </a:lnTo>
                    <a:lnTo>
                      <a:pt x="5363" y="4046"/>
                    </a:lnTo>
                    <a:lnTo>
                      <a:pt x="5366" y="3971"/>
                    </a:lnTo>
                    <a:lnTo>
                      <a:pt x="5369" y="3990"/>
                    </a:lnTo>
                    <a:lnTo>
                      <a:pt x="5371" y="4008"/>
                    </a:lnTo>
                    <a:lnTo>
                      <a:pt x="5375" y="3990"/>
                    </a:lnTo>
                    <a:lnTo>
                      <a:pt x="5377" y="3953"/>
                    </a:lnTo>
                    <a:lnTo>
                      <a:pt x="5380" y="4008"/>
                    </a:lnTo>
                    <a:lnTo>
                      <a:pt x="5383" y="4046"/>
                    </a:lnTo>
                    <a:lnTo>
                      <a:pt x="5386" y="4027"/>
                    </a:lnTo>
                    <a:lnTo>
                      <a:pt x="5388" y="3971"/>
                    </a:lnTo>
                    <a:lnTo>
                      <a:pt x="5392" y="3971"/>
                    </a:lnTo>
                    <a:lnTo>
                      <a:pt x="5394" y="3971"/>
                    </a:lnTo>
                    <a:lnTo>
                      <a:pt x="5397" y="4008"/>
                    </a:lnTo>
                    <a:lnTo>
                      <a:pt x="5400" y="4046"/>
                    </a:lnTo>
                    <a:lnTo>
                      <a:pt x="5403" y="3990"/>
                    </a:lnTo>
                    <a:lnTo>
                      <a:pt x="5407" y="4027"/>
                    </a:lnTo>
                    <a:lnTo>
                      <a:pt x="5409" y="4027"/>
                    </a:lnTo>
                    <a:lnTo>
                      <a:pt x="5412" y="4046"/>
                    </a:lnTo>
                    <a:lnTo>
                      <a:pt x="5415" y="4046"/>
                    </a:lnTo>
                    <a:lnTo>
                      <a:pt x="5418" y="4064"/>
                    </a:lnTo>
                    <a:lnTo>
                      <a:pt x="5420" y="4008"/>
                    </a:lnTo>
                    <a:lnTo>
                      <a:pt x="5424" y="3971"/>
                    </a:lnTo>
                    <a:lnTo>
                      <a:pt x="5426" y="4008"/>
                    </a:lnTo>
                    <a:lnTo>
                      <a:pt x="5429" y="3990"/>
                    </a:lnTo>
                    <a:lnTo>
                      <a:pt x="5432" y="4027"/>
                    </a:lnTo>
                    <a:lnTo>
                      <a:pt x="5435" y="3990"/>
                    </a:lnTo>
                    <a:lnTo>
                      <a:pt x="5437" y="3953"/>
                    </a:lnTo>
                    <a:lnTo>
                      <a:pt x="5441" y="3917"/>
                    </a:lnTo>
                    <a:lnTo>
                      <a:pt x="5443" y="3953"/>
                    </a:lnTo>
                    <a:lnTo>
                      <a:pt x="5446" y="3917"/>
                    </a:lnTo>
                    <a:lnTo>
                      <a:pt x="5449" y="3861"/>
                    </a:lnTo>
                    <a:lnTo>
                      <a:pt x="5452" y="3971"/>
                    </a:lnTo>
                    <a:lnTo>
                      <a:pt x="5454" y="3935"/>
                    </a:lnTo>
                    <a:lnTo>
                      <a:pt x="5458" y="3990"/>
                    </a:lnTo>
                    <a:lnTo>
                      <a:pt x="5460" y="3971"/>
                    </a:lnTo>
                    <a:lnTo>
                      <a:pt x="5463" y="4008"/>
                    </a:lnTo>
                    <a:lnTo>
                      <a:pt x="5466" y="4008"/>
                    </a:lnTo>
                    <a:lnTo>
                      <a:pt x="5469" y="4027"/>
                    </a:lnTo>
                    <a:lnTo>
                      <a:pt x="5471" y="3971"/>
                    </a:lnTo>
                    <a:lnTo>
                      <a:pt x="5475" y="3917"/>
                    </a:lnTo>
                    <a:lnTo>
                      <a:pt x="5477" y="3971"/>
                    </a:lnTo>
                    <a:lnTo>
                      <a:pt x="5480" y="4046"/>
                    </a:lnTo>
                    <a:lnTo>
                      <a:pt x="5483" y="3990"/>
                    </a:lnTo>
                    <a:lnTo>
                      <a:pt x="5486" y="4008"/>
                    </a:lnTo>
                    <a:lnTo>
                      <a:pt x="5489" y="3990"/>
                    </a:lnTo>
                    <a:lnTo>
                      <a:pt x="5492" y="4064"/>
                    </a:lnTo>
                    <a:lnTo>
                      <a:pt x="5495" y="3990"/>
                    </a:lnTo>
                    <a:lnTo>
                      <a:pt x="5497" y="3990"/>
                    </a:lnTo>
                    <a:lnTo>
                      <a:pt x="5501" y="4027"/>
                    </a:lnTo>
                    <a:lnTo>
                      <a:pt x="5503" y="3990"/>
                    </a:lnTo>
                    <a:lnTo>
                      <a:pt x="5506" y="3935"/>
                    </a:lnTo>
                    <a:lnTo>
                      <a:pt x="5509" y="4027"/>
                    </a:lnTo>
                    <a:lnTo>
                      <a:pt x="5512" y="3990"/>
                    </a:lnTo>
                    <a:lnTo>
                      <a:pt x="5514" y="4027"/>
                    </a:lnTo>
                    <a:lnTo>
                      <a:pt x="5518" y="4027"/>
                    </a:lnTo>
                    <a:lnTo>
                      <a:pt x="5520" y="3953"/>
                    </a:lnTo>
                    <a:lnTo>
                      <a:pt x="5523" y="4008"/>
                    </a:lnTo>
                    <a:lnTo>
                      <a:pt x="5526" y="3990"/>
                    </a:lnTo>
                    <a:lnTo>
                      <a:pt x="5529" y="4008"/>
                    </a:lnTo>
                    <a:lnTo>
                      <a:pt x="5531" y="4008"/>
                    </a:lnTo>
                    <a:lnTo>
                      <a:pt x="5535" y="3990"/>
                    </a:lnTo>
                    <a:lnTo>
                      <a:pt x="5537" y="4008"/>
                    </a:lnTo>
                    <a:lnTo>
                      <a:pt x="5540" y="4008"/>
                    </a:lnTo>
                    <a:lnTo>
                      <a:pt x="5543" y="4008"/>
                    </a:lnTo>
                    <a:lnTo>
                      <a:pt x="5546" y="4008"/>
                    </a:lnTo>
                    <a:lnTo>
                      <a:pt x="5548" y="3935"/>
                    </a:lnTo>
                    <a:lnTo>
                      <a:pt x="5552" y="3917"/>
                    </a:lnTo>
                    <a:lnTo>
                      <a:pt x="5554" y="3953"/>
                    </a:lnTo>
                    <a:lnTo>
                      <a:pt x="5557" y="3935"/>
                    </a:lnTo>
                    <a:lnTo>
                      <a:pt x="5560" y="3971"/>
                    </a:lnTo>
                    <a:lnTo>
                      <a:pt x="5563" y="3990"/>
                    </a:lnTo>
                    <a:lnTo>
                      <a:pt x="5565" y="4064"/>
                    </a:lnTo>
                    <a:lnTo>
                      <a:pt x="5569" y="3971"/>
                    </a:lnTo>
                    <a:lnTo>
                      <a:pt x="5572" y="3990"/>
                    </a:lnTo>
                    <a:lnTo>
                      <a:pt x="5574" y="3917"/>
                    </a:lnTo>
                    <a:lnTo>
                      <a:pt x="5578" y="3990"/>
                    </a:lnTo>
                    <a:lnTo>
                      <a:pt x="5580" y="4008"/>
                    </a:lnTo>
                    <a:lnTo>
                      <a:pt x="5584" y="3990"/>
                    </a:lnTo>
                    <a:lnTo>
                      <a:pt x="5586" y="3953"/>
                    </a:lnTo>
                    <a:lnTo>
                      <a:pt x="5589" y="3953"/>
                    </a:lnTo>
                    <a:lnTo>
                      <a:pt x="5591" y="4008"/>
                    </a:lnTo>
                    <a:lnTo>
                      <a:pt x="5595" y="4008"/>
                    </a:lnTo>
                    <a:lnTo>
                      <a:pt x="5597" y="4027"/>
                    </a:lnTo>
                    <a:lnTo>
                      <a:pt x="5601" y="3971"/>
                    </a:lnTo>
                    <a:lnTo>
                      <a:pt x="5603" y="4008"/>
                    </a:lnTo>
                    <a:lnTo>
                      <a:pt x="5606" y="4064"/>
                    </a:lnTo>
                    <a:lnTo>
                      <a:pt x="5608" y="4008"/>
                    </a:lnTo>
                    <a:lnTo>
                      <a:pt x="5612" y="4008"/>
                    </a:lnTo>
                    <a:lnTo>
                      <a:pt x="5614" y="3971"/>
                    </a:lnTo>
                    <a:lnTo>
                      <a:pt x="5618" y="4046"/>
                    </a:lnTo>
                    <a:lnTo>
                      <a:pt x="5620" y="4046"/>
                    </a:lnTo>
                    <a:lnTo>
                      <a:pt x="5623" y="4027"/>
                    </a:lnTo>
                    <a:lnTo>
                      <a:pt x="5625" y="3953"/>
                    </a:lnTo>
                    <a:lnTo>
                      <a:pt x="5629" y="4064"/>
                    </a:lnTo>
                    <a:lnTo>
                      <a:pt x="5631" y="4046"/>
                    </a:lnTo>
                    <a:lnTo>
                      <a:pt x="5635" y="4008"/>
                    </a:lnTo>
                    <a:lnTo>
                      <a:pt x="5637" y="4008"/>
                    </a:lnTo>
                    <a:lnTo>
                      <a:pt x="5640" y="4008"/>
                    </a:lnTo>
                    <a:lnTo>
                      <a:pt x="5642" y="3953"/>
                    </a:lnTo>
                    <a:lnTo>
                      <a:pt x="5646" y="4008"/>
                    </a:lnTo>
                    <a:lnTo>
                      <a:pt x="5649" y="4027"/>
                    </a:lnTo>
                    <a:lnTo>
                      <a:pt x="5652" y="4008"/>
                    </a:lnTo>
                    <a:lnTo>
                      <a:pt x="5655" y="3971"/>
                    </a:lnTo>
                    <a:lnTo>
                      <a:pt x="5657" y="3990"/>
                    </a:lnTo>
                    <a:lnTo>
                      <a:pt x="5661" y="4008"/>
                    </a:lnTo>
                    <a:lnTo>
                      <a:pt x="5663" y="3953"/>
                    </a:lnTo>
                    <a:lnTo>
                      <a:pt x="5666" y="4008"/>
                    </a:lnTo>
                    <a:lnTo>
                      <a:pt x="5669" y="4008"/>
                    </a:lnTo>
                    <a:lnTo>
                      <a:pt x="5672" y="3971"/>
                    </a:lnTo>
                    <a:lnTo>
                      <a:pt x="5674" y="4082"/>
                    </a:lnTo>
                    <a:lnTo>
                      <a:pt x="5678" y="4046"/>
                    </a:lnTo>
                    <a:lnTo>
                      <a:pt x="5680" y="3953"/>
                    </a:lnTo>
                    <a:lnTo>
                      <a:pt x="5683" y="3990"/>
                    </a:lnTo>
                    <a:lnTo>
                      <a:pt x="5686" y="4008"/>
                    </a:lnTo>
                    <a:lnTo>
                      <a:pt x="5689" y="4027"/>
                    </a:lnTo>
                    <a:lnTo>
                      <a:pt x="5691" y="4008"/>
                    </a:lnTo>
                    <a:lnTo>
                      <a:pt x="5695" y="3990"/>
                    </a:lnTo>
                    <a:lnTo>
                      <a:pt x="5697" y="3990"/>
                    </a:lnTo>
                    <a:lnTo>
                      <a:pt x="5700" y="4027"/>
                    </a:lnTo>
                    <a:lnTo>
                      <a:pt x="5703" y="3990"/>
                    </a:lnTo>
                    <a:lnTo>
                      <a:pt x="5706" y="3971"/>
                    </a:lnTo>
                    <a:lnTo>
                      <a:pt x="5708" y="4027"/>
                    </a:lnTo>
                    <a:lnTo>
                      <a:pt x="5712" y="3935"/>
                    </a:lnTo>
                    <a:lnTo>
                      <a:pt x="5714" y="4008"/>
                    </a:lnTo>
                    <a:lnTo>
                      <a:pt x="5717" y="3935"/>
                    </a:lnTo>
                    <a:lnTo>
                      <a:pt x="5721" y="4008"/>
                    </a:lnTo>
                    <a:lnTo>
                      <a:pt x="5723" y="3971"/>
                    </a:lnTo>
                    <a:lnTo>
                      <a:pt x="5726" y="3953"/>
                    </a:lnTo>
                    <a:lnTo>
                      <a:pt x="5729" y="3953"/>
                    </a:lnTo>
                    <a:lnTo>
                      <a:pt x="5732" y="3971"/>
                    </a:lnTo>
                    <a:lnTo>
                      <a:pt x="5734" y="3897"/>
                    </a:lnTo>
                    <a:lnTo>
                      <a:pt x="5738" y="3953"/>
                    </a:lnTo>
                    <a:lnTo>
                      <a:pt x="5740" y="3990"/>
                    </a:lnTo>
                    <a:lnTo>
                      <a:pt x="5743" y="3971"/>
                    </a:lnTo>
                    <a:lnTo>
                      <a:pt x="5746" y="3935"/>
                    </a:lnTo>
                    <a:lnTo>
                      <a:pt x="5749" y="3990"/>
                    </a:lnTo>
                    <a:lnTo>
                      <a:pt x="5751" y="3990"/>
                    </a:lnTo>
                    <a:lnTo>
                      <a:pt x="5755" y="4008"/>
                    </a:lnTo>
                    <a:lnTo>
                      <a:pt x="5757" y="3935"/>
                    </a:lnTo>
                    <a:lnTo>
                      <a:pt x="5760" y="3990"/>
                    </a:lnTo>
                    <a:lnTo>
                      <a:pt x="5763" y="3971"/>
                    </a:lnTo>
                    <a:lnTo>
                      <a:pt x="5766" y="4008"/>
                    </a:lnTo>
                    <a:lnTo>
                      <a:pt x="5768" y="3971"/>
                    </a:lnTo>
                    <a:lnTo>
                      <a:pt x="5772" y="3990"/>
                    </a:lnTo>
                    <a:lnTo>
                      <a:pt x="5774" y="3971"/>
                    </a:lnTo>
                    <a:lnTo>
                      <a:pt x="5777" y="3953"/>
                    </a:lnTo>
                    <a:lnTo>
                      <a:pt x="5780" y="3935"/>
                    </a:lnTo>
                    <a:lnTo>
                      <a:pt x="5783" y="3953"/>
                    </a:lnTo>
                    <a:lnTo>
                      <a:pt x="5785" y="4008"/>
                    </a:lnTo>
                    <a:lnTo>
                      <a:pt x="5789" y="3990"/>
                    </a:lnTo>
                    <a:lnTo>
                      <a:pt x="5792" y="3971"/>
                    </a:lnTo>
                    <a:lnTo>
                      <a:pt x="5794" y="3990"/>
                    </a:lnTo>
                    <a:lnTo>
                      <a:pt x="5798" y="4008"/>
                    </a:lnTo>
                    <a:lnTo>
                      <a:pt x="5800" y="3990"/>
                    </a:lnTo>
                    <a:lnTo>
                      <a:pt x="5804" y="3971"/>
                    </a:lnTo>
                    <a:lnTo>
                      <a:pt x="5806" y="3990"/>
                    </a:lnTo>
                    <a:lnTo>
                      <a:pt x="5809" y="4008"/>
                    </a:lnTo>
                    <a:lnTo>
                      <a:pt x="5811" y="3953"/>
                    </a:lnTo>
                    <a:lnTo>
                      <a:pt x="5815" y="3953"/>
                    </a:lnTo>
                    <a:lnTo>
                      <a:pt x="5817" y="3935"/>
                    </a:lnTo>
                    <a:lnTo>
                      <a:pt x="5821" y="3917"/>
                    </a:lnTo>
                    <a:lnTo>
                      <a:pt x="5823" y="3953"/>
                    </a:lnTo>
                    <a:lnTo>
                      <a:pt x="5826" y="3953"/>
                    </a:lnTo>
                    <a:lnTo>
                      <a:pt x="5828" y="3953"/>
                    </a:lnTo>
                    <a:lnTo>
                      <a:pt x="5832" y="3935"/>
                    </a:lnTo>
                    <a:lnTo>
                      <a:pt x="5834" y="3897"/>
                    </a:lnTo>
                    <a:lnTo>
                      <a:pt x="5838" y="3897"/>
                    </a:lnTo>
                    <a:lnTo>
                      <a:pt x="5840" y="3897"/>
                    </a:lnTo>
                    <a:lnTo>
                      <a:pt x="5843" y="3935"/>
                    </a:lnTo>
                    <a:lnTo>
                      <a:pt x="5845" y="3917"/>
                    </a:lnTo>
                    <a:lnTo>
                      <a:pt x="5849" y="3879"/>
                    </a:lnTo>
                    <a:lnTo>
                      <a:pt x="5851" y="3953"/>
                    </a:lnTo>
                    <a:lnTo>
                      <a:pt x="5855" y="4027"/>
                    </a:lnTo>
                    <a:lnTo>
                      <a:pt x="5857" y="3953"/>
                    </a:lnTo>
                    <a:lnTo>
                      <a:pt x="5860" y="3971"/>
                    </a:lnTo>
                    <a:lnTo>
                      <a:pt x="5864" y="3953"/>
                    </a:lnTo>
                    <a:lnTo>
                      <a:pt x="5866" y="3971"/>
                    </a:lnTo>
                    <a:lnTo>
                      <a:pt x="5869" y="3953"/>
                    </a:lnTo>
                    <a:lnTo>
                      <a:pt x="5872" y="3971"/>
                    </a:lnTo>
                    <a:lnTo>
                      <a:pt x="5875" y="4008"/>
                    </a:lnTo>
                    <a:lnTo>
                      <a:pt x="5877" y="3990"/>
                    </a:lnTo>
                    <a:lnTo>
                      <a:pt x="5881" y="4027"/>
                    </a:lnTo>
                    <a:lnTo>
                      <a:pt x="5883" y="4008"/>
                    </a:lnTo>
                    <a:lnTo>
                      <a:pt x="5886" y="3990"/>
                    </a:lnTo>
                    <a:lnTo>
                      <a:pt x="5889" y="4008"/>
                    </a:lnTo>
                    <a:lnTo>
                      <a:pt x="5892" y="4120"/>
                    </a:lnTo>
                    <a:lnTo>
                      <a:pt x="5894" y="3990"/>
                    </a:lnTo>
                    <a:lnTo>
                      <a:pt x="5898" y="3990"/>
                    </a:lnTo>
                    <a:lnTo>
                      <a:pt x="5900" y="3953"/>
                    </a:lnTo>
                    <a:lnTo>
                      <a:pt x="5903" y="3971"/>
                    </a:lnTo>
                    <a:lnTo>
                      <a:pt x="5906" y="3917"/>
                    </a:lnTo>
                    <a:lnTo>
                      <a:pt x="5909" y="3953"/>
                    </a:lnTo>
                    <a:lnTo>
                      <a:pt x="5911" y="4008"/>
                    </a:lnTo>
                    <a:lnTo>
                      <a:pt x="5915" y="3990"/>
                    </a:lnTo>
                    <a:lnTo>
                      <a:pt x="5917" y="3953"/>
                    </a:lnTo>
                    <a:lnTo>
                      <a:pt x="5920" y="3935"/>
                    </a:lnTo>
                    <a:lnTo>
                      <a:pt x="5924" y="4008"/>
                    </a:lnTo>
                    <a:lnTo>
                      <a:pt x="5926" y="4008"/>
                    </a:lnTo>
                    <a:lnTo>
                      <a:pt x="5929" y="3953"/>
                    </a:lnTo>
                    <a:lnTo>
                      <a:pt x="5932" y="4008"/>
                    </a:lnTo>
                    <a:lnTo>
                      <a:pt x="5935" y="4008"/>
                    </a:lnTo>
                    <a:lnTo>
                      <a:pt x="5937" y="4027"/>
                    </a:lnTo>
                    <a:lnTo>
                      <a:pt x="5941" y="3935"/>
                    </a:lnTo>
                    <a:lnTo>
                      <a:pt x="5943" y="3953"/>
                    </a:lnTo>
                    <a:lnTo>
                      <a:pt x="5946" y="4064"/>
                    </a:lnTo>
                    <a:lnTo>
                      <a:pt x="5949" y="3990"/>
                    </a:lnTo>
                    <a:lnTo>
                      <a:pt x="5952" y="4008"/>
                    </a:lnTo>
                    <a:lnTo>
                      <a:pt x="5954" y="3990"/>
                    </a:lnTo>
                    <a:lnTo>
                      <a:pt x="5958" y="3990"/>
                    </a:lnTo>
                    <a:lnTo>
                      <a:pt x="5960" y="3935"/>
                    </a:lnTo>
                    <a:lnTo>
                      <a:pt x="5963" y="3971"/>
                    </a:lnTo>
                    <a:lnTo>
                      <a:pt x="5966" y="3842"/>
                    </a:lnTo>
                    <a:lnTo>
                      <a:pt x="5969" y="3842"/>
                    </a:lnTo>
                    <a:lnTo>
                      <a:pt x="5971" y="3861"/>
                    </a:lnTo>
                    <a:lnTo>
                      <a:pt x="5975" y="3861"/>
                    </a:lnTo>
                    <a:lnTo>
                      <a:pt x="5977" y="3842"/>
                    </a:lnTo>
                    <a:lnTo>
                      <a:pt x="5980" y="3935"/>
                    </a:lnTo>
                    <a:lnTo>
                      <a:pt x="5983" y="3953"/>
                    </a:lnTo>
                    <a:lnTo>
                      <a:pt x="5986" y="3935"/>
                    </a:lnTo>
                    <a:lnTo>
                      <a:pt x="5990" y="3971"/>
                    </a:lnTo>
                    <a:lnTo>
                      <a:pt x="5992" y="3971"/>
                    </a:lnTo>
                    <a:lnTo>
                      <a:pt x="5995" y="3953"/>
                    </a:lnTo>
                    <a:lnTo>
                      <a:pt x="5997" y="3935"/>
                    </a:lnTo>
                    <a:lnTo>
                      <a:pt x="6001" y="3953"/>
                    </a:lnTo>
                    <a:lnTo>
                      <a:pt x="6003" y="4008"/>
                    </a:lnTo>
                    <a:lnTo>
                      <a:pt x="6007" y="4046"/>
                    </a:lnTo>
                    <a:lnTo>
                      <a:pt x="6009" y="3990"/>
                    </a:lnTo>
                    <a:lnTo>
                      <a:pt x="6012" y="4027"/>
                    </a:lnTo>
                    <a:lnTo>
                      <a:pt x="6014" y="4027"/>
                    </a:lnTo>
                    <a:lnTo>
                      <a:pt x="6018" y="4027"/>
                    </a:lnTo>
                    <a:lnTo>
                      <a:pt x="6020" y="4046"/>
                    </a:lnTo>
                    <a:lnTo>
                      <a:pt x="6024" y="3990"/>
                    </a:lnTo>
                    <a:lnTo>
                      <a:pt x="6026" y="4046"/>
                    </a:lnTo>
                    <a:lnTo>
                      <a:pt x="6029" y="4027"/>
                    </a:lnTo>
                    <a:lnTo>
                      <a:pt x="6031" y="4008"/>
                    </a:lnTo>
                    <a:lnTo>
                      <a:pt x="6035" y="4027"/>
                    </a:lnTo>
                    <a:lnTo>
                      <a:pt x="6037" y="3917"/>
                    </a:lnTo>
                    <a:lnTo>
                      <a:pt x="6041" y="3990"/>
                    </a:lnTo>
                    <a:lnTo>
                      <a:pt x="6043" y="3953"/>
                    </a:lnTo>
                    <a:lnTo>
                      <a:pt x="6046" y="3990"/>
                    </a:lnTo>
                    <a:lnTo>
                      <a:pt x="6050" y="3917"/>
                    </a:lnTo>
                    <a:lnTo>
                      <a:pt x="6052" y="4008"/>
                    </a:lnTo>
                    <a:lnTo>
                      <a:pt x="6055" y="4008"/>
                    </a:lnTo>
                    <a:lnTo>
                      <a:pt x="6058" y="4008"/>
                    </a:lnTo>
                    <a:lnTo>
                      <a:pt x="6061" y="3990"/>
                    </a:lnTo>
                    <a:lnTo>
                      <a:pt x="6063" y="3990"/>
                    </a:lnTo>
                    <a:lnTo>
                      <a:pt x="6067" y="4027"/>
                    </a:lnTo>
                    <a:lnTo>
                      <a:pt x="6069" y="4027"/>
                    </a:lnTo>
                    <a:lnTo>
                      <a:pt x="6072" y="3990"/>
                    </a:lnTo>
                    <a:lnTo>
                      <a:pt x="6075" y="4046"/>
                    </a:lnTo>
                    <a:lnTo>
                      <a:pt x="6078" y="3953"/>
                    </a:lnTo>
                    <a:lnTo>
                      <a:pt x="6080" y="3953"/>
                    </a:lnTo>
                    <a:lnTo>
                      <a:pt x="6084" y="3917"/>
                    </a:lnTo>
                    <a:lnTo>
                      <a:pt x="6086" y="3917"/>
                    </a:lnTo>
                    <a:lnTo>
                      <a:pt x="6089" y="3897"/>
                    </a:lnTo>
                    <a:lnTo>
                      <a:pt x="6092" y="3879"/>
                    </a:lnTo>
                    <a:lnTo>
                      <a:pt x="6095" y="3953"/>
                    </a:lnTo>
                    <a:lnTo>
                      <a:pt x="6097" y="3990"/>
                    </a:lnTo>
                    <a:lnTo>
                      <a:pt x="6101" y="3935"/>
                    </a:lnTo>
                    <a:lnTo>
                      <a:pt x="6103" y="3917"/>
                    </a:lnTo>
                    <a:lnTo>
                      <a:pt x="6106" y="3935"/>
                    </a:lnTo>
                    <a:lnTo>
                      <a:pt x="6110" y="3953"/>
                    </a:lnTo>
                    <a:lnTo>
                      <a:pt x="6112" y="3917"/>
                    </a:lnTo>
                    <a:lnTo>
                      <a:pt x="6115" y="3953"/>
                    </a:lnTo>
                    <a:lnTo>
                      <a:pt x="6118" y="3971"/>
                    </a:lnTo>
                    <a:lnTo>
                      <a:pt x="6121" y="3990"/>
                    </a:lnTo>
                    <a:lnTo>
                      <a:pt x="6123" y="4027"/>
                    </a:lnTo>
                    <a:lnTo>
                      <a:pt x="6127" y="4008"/>
                    </a:lnTo>
                    <a:lnTo>
                      <a:pt x="6129" y="4046"/>
                    </a:lnTo>
                    <a:lnTo>
                      <a:pt x="6132" y="4008"/>
                    </a:lnTo>
                    <a:lnTo>
                      <a:pt x="6135" y="3990"/>
                    </a:lnTo>
                    <a:lnTo>
                      <a:pt x="6138" y="3990"/>
                    </a:lnTo>
                    <a:lnTo>
                      <a:pt x="6140" y="4008"/>
                    </a:lnTo>
                    <a:lnTo>
                      <a:pt x="6144" y="4046"/>
                    </a:lnTo>
                    <a:lnTo>
                      <a:pt x="6146" y="4008"/>
                    </a:lnTo>
                    <a:lnTo>
                      <a:pt x="6149" y="3897"/>
                    </a:lnTo>
                    <a:lnTo>
                      <a:pt x="6152" y="3897"/>
                    </a:lnTo>
                    <a:lnTo>
                      <a:pt x="6155" y="3935"/>
                    </a:lnTo>
                    <a:lnTo>
                      <a:pt x="6157" y="3990"/>
                    </a:lnTo>
                    <a:lnTo>
                      <a:pt x="6161" y="3990"/>
                    </a:lnTo>
                    <a:lnTo>
                      <a:pt x="6163" y="3917"/>
                    </a:lnTo>
                    <a:lnTo>
                      <a:pt x="6166" y="4046"/>
                    </a:lnTo>
                    <a:lnTo>
                      <a:pt x="6170" y="4046"/>
                    </a:lnTo>
                    <a:lnTo>
                      <a:pt x="6172" y="3990"/>
                    </a:lnTo>
                    <a:lnTo>
                      <a:pt x="6176" y="4027"/>
                    </a:lnTo>
                    <a:lnTo>
                      <a:pt x="6178" y="3971"/>
                    </a:lnTo>
                    <a:lnTo>
                      <a:pt x="6181" y="3990"/>
                    </a:lnTo>
                    <a:lnTo>
                      <a:pt x="6183" y="4008"/>
                    </a:lnTo>
                    <a:lnTo>
                      <a:pt x="6187" y="4046"/>
                    </a:lnTo>
                    <a:lnTo>
                      <a:pt x="6189" y="404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47" name="Freeform 19"/>
              <p:cNvSpPr>
                <a:spLocks/>
              </p:cNvSpPr>
              <p:nvPr/>
            </p:nvSpPr>
            <p:spPr bwMode="auto">
              <a:xfrm>
                <a:off x="5570" y="3473"/>
                <a:ext cx="121" cy="48"/>
              </a:xfrm>
              <a:custGeom>
                <a:avLst/>
                <a:gdLst>
                  <a:gd name="T0" fmla="*/ 0 w 608"/>
                  <a:gd name="T1" fmla="*/ 7 h 240"/>
                  <a:gd name="T2" fmla="*/ 1 w 608"/>
                  <a:gd name="T3" fmla="*/ 7 h 240"/>
                  <a:gd name="T4" fmla="*/ 1 w 608"/>
                  <a:gd name="T5" fmla="*/ 5 h 240"/>
                  <a:gd name="T6" fmla="*/ 2 w 608"/>
                  <a:gd name="T7" fmla="*/ 1 h 240"/>
                  <a:gd name="T8" fmla="*/ 2 w 608"/>
                  <a:gd name="T9" fmla="*/ 3 h 240"/>
                  <a:gd name="T10" fmla="*/ 3 w 608"/>
                  <a:gd name="T11" fmla="*/ 5 h 240"/>
                  <a:gd name="T12" fmla="*/ 3 w 608"/>
                  <a:gd name="T13" fmla="*/ 5 h 240"/>
                  <a:gd name="T14" fmla="*/ 4 w 608"/>
                  <a:gd name="T15" fmla="*/ 4 h 240"/>
                  <a:gd name="T16" fmla="*/ 4 w 608"/>
                  <a:gd name="T17" fmla="*/ 4 h 240"/>
                  <a:gd name="T18" fmla="*/ 4 w 608"/>
                  <a:gd name="T19" fmla="*/ 2 h 240"/>
                  <a:gd name="T20" fmla="*/ 5 w 608"/>
                  <a:gd name="T21" fmla="*/ 6 h 240"/>
                  <a:gd name="T22" fmla="*/ 5 w 608"/>
                  <a:gd name="T23" fmla="*/ 7 h 240"/>
                  <a:gd name="T24" fmla="*/ 6 w 608"/>
                  <a:gd name="T25" fmla="*/ 4 h 240"/>
                  <a:gd name="T26" fmla="*/ 6 w 608"/>
                  <a:gd name="T27" fmla="*/ 4 h 240"/>
                  <a:gd name="T28" fmla="*/ 7 w 608"/>
                  <a:gd name="T29" fmla="*/ 4 h 240"/>
                  <a:gd name="T30" fmla="*/ 7 w 608"/>
                  <a:gd name="T31" fmla="*/ 5 h 240"/>
                  <a:gd name="T32" fmla="*/ 8 w 608"/>
                  <a:gd name="T33" fmla="*/ 7 h 240"/>
                  <a:gd name="T34" fmla="*/ 8 w 608"/>
                  <a:gd name="T35" fmla="*/ 7 h 240"/>
                  <a:gd name="T36" fmla="*/ 9 w 608"/>
                  <a:gd name="T37" fmla="*/ 7 h 240"/>
                  <a:gd name="T38" fmla="*/ 9 w 608"/>
                  <a:gd name="T39" fmla="*/ 7 h 240"/>
                  <a:gd name="T40" fmla="*/ 9 w 608"/>
                  <a:gd name="T41" fmla="*/ 6 h 240"/>
                  <a:gd name="T42" fmla="*/ 10 w 608"/>
                  <a:gd name="T43" fmla="*/ 4 h 240"/>
                  <a:gd name="T44" fmla="*/ 10 w 608"/>
                  <a:gd name="T45" fmla="*/ 2 h 240"/>
                  <a:gd name="T46" fmla="*/ 11 w 608"/>
                  <a:gd name="T47" fmla="*/ 7 h 240"/>
                  <a:gd name="T48" fmla="*/ 11 w 608"/>
                  <a:gd name="T49" fmla="*/ 4 h 240"/>
                  <a:gd name="T50" fmla="*/ 12 w 608"/>
                  <a:gd name="T51" fmla="*/ 4 h 240"/>
                  <a:gd name="T52" fmla="*/ 12 w 608"/>
                  <a:gd name="T53" fmla="*/ 4 h 240"/>
                  <a:gd name="T54" fmla="*/ 13 w 608"/>
                  <a:gd name="T55" fmla="*/ 6 h 240"/>
                  <a:gd name="T56" fmla="*/ 13 w 608"/>
                  <a:gd name="T57" fmla="*/ 7 h 240"/>
                  <a:gd name="T58" fmla="*/ 14 w 608"/>
                  <a:gd name="T59" fmla="*/ 10 h 240"/>
                  <a:gd name="T60" fmla="*/ 14 w 608"/>
                  <a:gd name="T61" fmla="*/ 5 h 240"/>
                  <a:gd name="T62" fmla="*/ 14 w 608"/>
                  <a:gd name="T63" fmla="*/ 9 h 240"/>
                  <a:gd name="T64" fmla="*/ 15 w 608"/>
                  <a:gd name="T65" fmla="*/ 6 h 240"/>
                  <a:gd name="T66" fmla="*/ 15 w 608"/>
                  <a:gd name="T67" fmla="*/ 6 h 240"/>
                  <a:gd name="T68" fmla="*/ 16 w 608"/>
                  <a:gd name="T69" fmla="*/ 5 h 240"/>
                  <a:gd name="T70" fmla="*/ 16 w 608"/>
                  <a:gd name="T71" fmla="*/ 7 h 240"/>
                  <a:gd name="T72" fmla="*/ 17 w 608"/>
                  <a:gd name="T73" fmla="*/ 7 h 240"/>
                  <a:gd name="T74" fmla="*/ 17 w 608"/>
                  <a:gd name="T75" fmla="*/ 6 h 240"/>
                  <a:gd name="T76" fmla="*/ 18 w 608"/>
                  <a:gd name="T77" fmla="*/ 7 h 240"/>
                  <a:gd name="T78" fmla="*/ 18 w 608"/>
                  <a:gd name="T79" fmla="*/ 7 h 240"/>
                  <a:gd name="T80" fmla="*/ 19 w 608"/>
                  <a:gd name="T81" fmla="*/ 5 h 240"/>
                  <a:gd name="T82" fmla="*/ 19 w 608"/>
                  <a:gd name="T83" fmla="*/ 7 h 240"/>
                  <a:gd name="T84" fmla="*/ 20 w 608"/>
                  <a:gd name="T85" fmla="*/ 7 h 240"/>
                  <a:gd name="T86" fmla="*/ 20 w 608"/>
                  <a:gd name="T87" fmla="*/ 7 h 240"/>
                  <a:gd name="T88" fmla="*/ 20 w 608"/>
                  <a:gd name="T89" fmla="*/ 10 h 240"/>
                  <a:gd name="T90" fmla="*/ 21 w 608"/>
                  <a:gd name="T91" fmla="*/ 6 h 240"/>
                  <a:gd name="T92" fmla="*/ 21 w 608"/>
                  <a:gd name="T93" fmla="*/ 2 h 240"/>
                  <a:gd name="T94" fmla="*/ 22 w 608"/>
                  <a:gd name="T95" fmla="*/ 5 h 240"/>
                  <a:gd name="T96" fmla="*/ 22 w 608"/>
                  <a:gd name="T97" fmla="*/ 7 h 240"/>
                  <a:gd name="T98" fmla="*/ 23 w 608"/>
                  <a:gd name="T99" fmla="*/ 8 h 240"/>
                  <a:gd name="T100" fmla="*/ 23 w 608"/>
                  <a:gd name="T101" fmla="*/ 7 h 240"/>
                  <a:gd name="T102" fmla="*/ 23 w 608"/>
                  <a:gd name="T103" fmla="*/ 6 h 240"/>
                  <a:gd name="T104" fmla="*/ 24 w 608"/>
                  <a:gd name="T105" fmla="*/ 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8" h="240">
                    <a:moveTo>
                      <a:pt x="0" y="204"/>
                    </a:moveTo>
                    <a:lnTo>
                      <a:pt x="4" y="93"/>
                    </a:lnTo>
                    <a:lnTo>
                      <a:pt x="6" y="166"/>
                    </a:lnTo>
                    <a:lnTo>
                      <a:pt x="9" y="185"/>
                    </a:lnTo>
                    <a:lnTo>
                      <a:pt x="11" y="148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21" y="166"/>
                    </a:lnTo>
                    <a:lnTo>
                      <a:pt x="23" y="148"/>
                    </a:lnTo>
                    <a:lnTo>
                      <a:pt x="26" y="93"/>
                    </a:lnTo>
                    <a:lnTo>
                      <a:pt x="29" y="93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38" y="75"/>
                    </a:lnTo>
                    <a:lnTo>
                      <a:pt x="41" y="75"/>
                    </a:lnTo>
                    <a:lnTo>
                      <a:pt x="43" y="37"/>
                    </a:lnTo>
                    <a:lnTo>
                      <a:pt x="47" y="111"/>
                    </a:lnTo>
                    <a:lnTo>
                      <a:pt x="49" y="148"/>
                    </a:lnTo>
                    <a:lnTo>
                      <a:pt x="52" y="166"/>
                    </a:lnTo>
                    <a:lnTo>
                      <a:pt x="55" y="75"/>
                    </a:lnTo>
                    <a:lnTo>
                      <a:pt x="58" y="129"/>
                    </a:lnTo>
                    <a:lnTo>
                      <a:pt x="60" y="166"/>
                    </a:lnTo>
                    <a:lnTo>
                      <a:pt x="64" y="111"/>
                    </a:lnTo>
                    <a:lnTo>
                      <a:pt x="66" y="129"/>
                    </a:lnTo>
                    <a:lnTo>
                      <a:pt x="69" y="111"/>
                    </a:lnTo>
                    <a:lnTo>
                      <a:pt x="72" y="148"/>
                    </a:lnTo>
                    <a:lnTo>
                      <a:pt x="75" y="185"/>
                    </a:lnTo>
                    <a:lnTo>
                      <a:pt x="77" y="129"/>
                    </a:lnTo>
                    <a:lnTo>
                      <a:pt x="81" y="185"/>
                    </a:lnTo>
                    <a:lnTo>
                      <a:pt x="83" y="111"/>
                    </a:lnTo>
                    <a:lnTo>
                      <a:pt x="86" y="75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5" y="111"/>
                    </a:lnTo>
                    <a:lnTo>
                      <a:pt x="98" y="111"/>
                    </a:lnTo>
                    <a:lnTo>
                      <a:pt x="101" y="93"/>
                    </a:lnTo>
                    <a:lnTo>
                      <a:pt x="103" y="111"/>
                    </a:lnTo>
                    <a:lnTo>
                      <a:pt x="107" y="185"/>
                    </a:lnTo>
                    <a:lnTo>
                      <a:pt x="109" y="129"/>
                    </a:lnTo>
                    <a:lnTo>
                      <a:pt x="112" y="55"/>
                    </a:lnTo>
                    <a:lnTo>
                      <a:pt x="115" y="93"/>
                    </a:lnTo>
                    <a:lnTo>
                      <a:pt x="118" y="148"/>
                    </a:lnTo>
                    <a:lnTo>
                      <a:pt x="120" y="204"/>
                    </a:lnTo>
                    <a:lnTo>
                      <a:pt x="124" y="148"/>
                    </a:lnTo>
                    <a:lnTo>
                      <a:pt x="126" y="111"/>
                    </a:lnTo>
                    <a:lnTo>
                      <a:pt x="129" y="148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7" y="111"/>
                    </a:lnTo>
                    <a:lnTo>
                      <a:pt x="141" y="148"/>
                    </a:lnTo>
                    <a:lnTo>
                      <a:pt x="143" y="166"/>
                    </a:lnTo>
                    <a:lnTo>
                      <a:pt x="146" y="93"/>
                    </a:lnTo>
                    <a:lnTo>
                      <a:pt x="150" y="93"/>
                    </a:lnTo>
                    <a:lnTo>
                      <a:pt x="152" y="75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61" y="129"/>
                    </a:lnTo>
                    <a:lnTo>
                      <a:pt x="163" y="0"/>
                    </a:lnTo>
                    <a:lnTo>
                      <a:pt x="167" y="37"/>
                    </a:lnTo>
                    <a:lnTo>
                      <a:pt x="169" y="111"/>
                    </a:lnTo>
                    <a:lnTo>
                      <a:pt x="173" y="93"/>
                    </a:lnTo>
                    <a:lnTo>
                      <a:pt x="175" y="111"/>
                    </a:lnTo>
                    <a:lnTo>
                      <a:pt x="178" y="93"/>
                    </a:lnTo>
                    <a:lnTo>
                      <a:pt x="180" y="129"/>
                    </a:lnTo>
                    <a:lnTo>
                      <a:pt x="184" y="148"/>
                    </a:lnTo>
                    <a:lnTo>
                      <a:pt x="186" y="55"/>
                    </a:lnTo>
                    <a:lnTo>
                      <a:pt x="190" y="129"/>
                    </a:lnTo>
                    <a:lnTo>
                      <a:pt x="192" y="166"/>
                    </a:lnTo>
                    <a:lnTo>
                      <a:pt x="195" y="222"/>
                    </a:lnTo>
                    <a:lnTo>
                      <a:pt x="199" y="148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29"/>
                    </a:lnTo>
                    <a:lnTo>
                      <a:pt x="210" y="148"/>
                    </a:lnTo>
                    <a:lnTo>
                      <a:pt x="212" y="185"/>
                    </a:lnTo>
                    <a:lnTo>
                      <a:pt x="216" y="185"/>
                    </a:lnTo>
                    <a:lnTo>
                      <a:pt x="218" y="185"/>
                    </a:lnTo>
                    <a:lnTo>
                      <a:pt x="221" y="204"/>
                    </a:lnTo>
                    <a:lnTo>
                      <a:pt x="224" y="185"/>
                    </a:lnTo>
                    <a:lnTo>
                      <a:pt x="227" y="185"/>
                    </a:lnTo>
                    <a:lnTo>
                      <a:pt x="229" y="222"/>
                    </a:lnTo>
                    <a:lnTo>
                      <a:pt x="233" y="222"/>
                    </a:lnTo>
                    <a:lnTo>
                      <a:pt x="235" y="166"/>
                    </a:lnTo>
                    <a:lnTo>
                      <a:pt x="238" y="148"/>
                    </a:lnTo>
                    <a:lnTo>
                      <a:pt x="241" y="129"/>
                    </a:lnTo>
                    <a:lnTo>
                      <a:pt x="244" y="148"/>
                    </a:lnTo>
                    <a:lnTo>
                      <a:pt x="246" y="166"/>
                    </a:lnTo>
                    <a:lnTo>
                      <a:pt x="250" y="93"/>
                    </a:lnTo>
                    <a:lnTo>
                      <a:pt x="253" y="148"/>
                    </a:lnTo>
                    <a:lnTo>
                      <a:pt x="255" y="129"/>
                    </a:lnTo>
                    <a:lnTo>
                      <a:pt x="259" y="55"/>
                    </a:lnTo>
                    <a:lnTo>
                      <a:pt x="261" y="55"/>
                    </a:lnTo>
                    <a:lnTo>
                      <a:pt x="264" y="129"/>
                    </a:lnTo>
                    <a:lnTo>
                      <a:pt x="267" y="166"/>
                    </a:lnTo>
                    <a:lnTo>
                      <a:pt x="270" y="148"/>
                    </a:lnTo>
                    <a:lnTo>
                      <a:pt x="272" y="166"/>
                    </a:lnTo>
                    <a:lnTo>
                      <a:pt x="276" y="166"/>
                    </a:lnTo>
                    <a:lnTo>
                      <a:pt x="278" y="55"/>
                    </a:lnTo>
                    <a:lnTo>
                      <a:pt x="281" y="93"/>
                    </a:lnTo>
                    <a:lnTo>
                      <a:pt x="284" y="111"/>
                    </a:lnTo>
                    <a:lnTo>
                      <a:pt x="287" y="148"/>
                    </a:lnTo>
                    <a:lnTo>
                      <a:pt x="289" y="55"/>
                    </a:lnTo>
                    <a:lnTo>
                      <a:pt x="293" y="93"/>
                    </a:lnTo>
                    <a:lnTo>
                      <a:pt x="295" y="111"/>
                    </a:lnTo>
                    <a:lnTo>
                      <a:pt x="298" y="93"/>
                    </a:lnTo>
                    <a:lnTo>
                      <a:pt x="301" y="129"/>
                    </a:lnTo>
                    <a:lnTo>
                      <a:pt x="304" y="185"/>
                    </a:lnTo>
                    <a:lnTo>
                      <a:pt x="308" y="93"/>
                    </a:lnTo>
                    <a:lnTo>
                      <a:pt x="310" y="148"/>
                    </a:lnTo>
                    <a:lnTo>
                      <a:pt x="313" y="111"/>
                    </a:lnTo>
                    <a:lnTo>
                      <a:pt x="315" y="222"/>
                    </a:lnTo>
                    <a:lnTo>
                      <a:pt x="319" y="148"/>
                    </a:lnTo>
                    <a:lnTo>
                      <a:pt x="321" y="166"/>
                    </a:lnTo>
                    <a:lnTo>
                      <a:pt x="325" y="148"/>
                    </a:lnTo>
                    <a:lnTo>
                      <a:pt x="327" y="185"/>
                    </a:lnTo>
                    <a:lnTo>
                      <a:pt x="330" y="185"/>
                    </a:lnTo>
                    <a:lnTo>
                      <a:pt x="332" y="111"/>
                    </a:lnTo>
                    <a:lnTo>
                      <a:pt x="336" y="185"/>
                    </a:lnTo>
                    <a:lnTo>
                      <a:pt x="338" y="166"/>
                    </a:lnTo>
                    <a:lnTo>
                      <a:pt x="342" y="240"/>
                    </a:lnTo>
                    <a:lnTo>
                      <a:pt x="344" y="148"/>
                    </a:lnTo>
                    <a:lnTo>
                      <a:pt x="347" y="93"/>
                    </a:lnTo>
                    <a:lnTo>
                      <a:pt x="349" y="166"/>
                    </a:lnTo>
                    <a:lnTo>
                      <a:pt x="353" y="129"/>
                    </a:lnTo>
                    <a:lnTo>
                      <a:pt x="356" y="166"/>
                    </a:lnTo>
                    <a:lnTo>
                      <a:pt x="359" y="129"/>
                    </a:lnTo>
                    <a:lnTo>
                      <a:pt x="362" y="93"/>
                    </a:lnTo>
                    <a:lnTo>
                      <a:pt x="364" y="222"/>
                    </a:lnTo>
                    <a:lnTo>
                      <a:pt x="368" y="204"/>
                    </a:lnTo>
                    <a:lnTo>
                      <a:pt x="370" y="185"/>
                    </a:lnTo>
                    <a:lnTo>
                      <a:pt x="373" y="148"/>
                    </a:lnTo>
                    <a:lnTo>
                      <a:pt x="376" y="148"/>
                    </a:lnTo>
                    <a:lnTo>
                      <a:pt x="379" y="166"/>
                    </a:lnTo>
                    <a:lnTo>
                      <a:pt x="381" y="185"/>
                    </a:lnTo>
                    <a:lnTo>
                      <a:pt x="385" y="185"/>
                    </a:lnTo>
                    <a:lnTo>
                      <a:pt x="387" y="148"/>
                    </a:lnTo>
                    <a:lnTo>
                      <a:pt x="390" y="148"/>
                    </a:lnTo>
                    <a:lnTo>
                      <a:pt x="393" y="148"/>
                    </a:lnTo>
                    <a:lnTo>
                      <a:pt x="396" y="129"/>
                    </a:lnTo>
                    <a:lnTo>
                      <a:pt x="398" y="129"/>
                    </a:lnTo>
                    <a:lnTo>
                      <a:pt x="402" y="185"/>
                    </a:lnTo>
                    <a:lnTo>
                      <a:pt x="405" y="148"/>
                    </a:lnTo>
                    <a:lnTo>
                      <a:pt x="407" y="185"/>
                    </a:lnTo>
                    <a:lnTo>
                      <a:pt x="411" y="185"/>
                    </a:lnTo>
                    <a:lnTo>
                      <a:pt x="413" y="204"/>
                    </a:lnTo>
                    <a:lnTo>
                      <a:pt x="416" y="166"/>
                    </a:lnTo>
                    <a:lnTo>
                      <a:pt x="419" y="148"/>
                    </a:lnTo>
                    <a:lnTo>
                      <a:pt x="422" y="166"/>
                    </a:lnTo>
                    <a:lnTo>
                      <a:pt x="424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33" y="148"/>
                    </a:lnTo>
                    <a:lnTo>
                      <a:pt x="436" y="166"/>
                    </a:lnTo>
                    <a:lnTo>
                      <a:pt x="439" y="185"/>
                    </a:lnTo>
                    <a:lnTo>
                      <a:pt x="441" y="93"/>
                    </a:lnTo>
                    <a:lnTo>
                      <a:pt x="445" y="166"/>
                    </a:lnTo>
                    <a:lnTo>
                      <a:pt x="447" y="166"/>
                    </a:lnTo>
                    <a:lnTo>
                      <a:pt x="450" y="166"/>
                    </a:lnTo>
                    <a:lnTo>
                      <a:pt x="454" y="185"/>
                    </a:lnTo>
                    <a:lnTo>
                      <a:pt x="456" y="185"/>
                    </a:lnTo>
                    <a:lnTo>
                      <a:pt x="459" y="111"/>
                    </a:lnTo>
                    <a:lnTo>
                      <a:pt x="462" y="148"/>
                    </a:lnTo>
                    <a:lnTo>
                      <a:pt x="465" y="111"/>
                    </a:lnTo>
                    <a:lnTo>
                      <a:pt x="467" y="129"/>
                    </a:lnTo>
                    <a:lnTo>
                      <a:pt x="471" y="111"/>
                    </a:lnTo>
                    <a:lnTo>
                      <a:pt x="473" y="166"/>
                    </a:lnTo>
                    <a:lnTo>
                      <a:pt x="476" y="129"/>
                    </a:lnTo>
                    <a:lnTo>
                      <a:pt x="479" y="185"/>
                    </a:lnTo>
                    <a:lnTo>
                      <a:pt x="482" y="185"/>
                    </a:lnTo>
                    <a:lnTo>
                      <a:pt x="484" y="185"/>
                    </a:lnTo>
                    <a:lnTo>
                      <a:pt x="488" y="185"/>
                    </a:lnTo>
                    <a:lnTo>
                      <a:pt x="490" y="185"/>
                    </a:lnTo>
                    <a:lnTo>
                      <a:pt x="494" y="166"/>
                    </a:lnTo>
                    <a:lnTo>
                      <a:pt x="497" y="129"/>
                    </a:lnTo>
                    <a:lnTo>
                      <a:pt x="499" y="222"/>
                    </a:lnTo>
                    <a:lnTo>
                      <a:pt x="503" y="185"/>
                    </a:lnTo>
                    <a:lnTo>
                      <a:pt x="505" y="222"/>
                    </a:lnTo>
                    <a:lnTo>
                      <a:pt x="508" y="185"/>
                    </a:lnTo>
                    <a:lnTo>
                      <a:pt x="511" y="129"/>
                    </a:lnTo>
                    <a:lnTo>
                      <a:pt x="514" y="240"/>
                    </a:lnTo>
                    <a:lnTo>
                      <a:pt x="516" y="148"/>
                    </a:lnTo>
                    <a:lnTo>
                      <a:pt x="520" y="166"/>
                    </a:lnTo>
                    <a:lnTo>
                      <a:pt x="522" y="148"/>
                    </a:lnTo>
                    <a:lnTo>
                      <a:pt x="525" y="148"/>
                    </a:lnTo>
                    <a:lnTo>
                      <a:pt x="528" y="129"/>
                    </a:lnTo>
                    <a:lnTo>
                      <a:pt x="531" y="111"/>
                    </a:lnTo>
                    <a:lnTo>
                      <a:pt x="533" y="129"/>
                    </a:lnTo>
                    <a:lnTo>
                      <a:pt x="537" y="55"/>
                    </a:lnTo>
                    <a:lnTo>
                      <a:pt x="539" y="93"/>
                    </a:lnTo>
                    <a:lnTo>
                      <a:pt x="542" y="148"/>
                    </a:lnTo>
                    <a:lnTo>
                      <a:pt x="546" y="111"/>
                    </a:lnTo>
                    <a:lnTo>
                      <a:pt x="548" y="129"/>
                    </a:lnTo>
                    <a:lnTo>
                      <a:pt x="551" y="148"/>
                    </a:lnTo>
                    <a:lnTo>
                      <a:pt x="554" y="185"/>
                    </a:lnTo>
                    <a:lnTo>
                      <a:pt x="557" y="148"/>
                    </a:lnTo>
                    <a:lnTo>
                      <a:pt x="559" y="185"/>
                    </a:lnTo>
                    <a:lnTo>
                      <a:pt x="563" y="222"/>
                    </a:lnTo>
                    <a:lnTo>
                      <a:pt x="565" y="148"/>
                    </a:lnTo>
                    <a:lnTo>
                      <a:pt x="568" y="166"/>
                    </a:lnTo>
                    <a:lnTo>
                      <a:pt x="571" y="204"/>
                    </a:lnTo>
                    <a:lnTo>
                      <a:pt x="574" y="166"/>
                    </a:lnTo>
                    <a:lnTo>
                      <a:pt x="576" y="129"/>
                    </a:lnTo>
                    <a:lnTo>
                      <a:pt x="580" y="185"/>
                    </a:lnTo>
                    <a:lnTo>
                      <a:pt x="582" y="185"/>
                    </a:lnTo>
                    <a:lnTo>
                      <a:pt x="585" y="204"/>
                    </a:lnTo>
                    <a:lnTo>
                      <a:pt x="589" y="204"/>
                    </a:lnTo>
                    <a:lnTo>
                      <a:pt x="591" y="148"/>
                    </a:lnTo>
                    <a:lnTo>
                      <a:pt x="594" y="148"/>
                    </a:lnTo>
                    <a:lnTo>
                      <a:pt x="597" y="185"/>
                    </a:lnTo>
                    <a:lnTo>
                      <a:pt x="600" y="166"/>
                    </a:lnTo>
                    <a:lnTo>
                      <a:pt x="602" y="204"/>
                    </a:lnTo>
                    <a:lnTo>
                      <a:pt x="606" y="185"/>
                    </a:lnTo>
                    <a:lnTo>
                      <a:pt x="608" y="18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45" name="Rectangle 20"/>
            <p:cNvSpPr>
              <a:spLocks noChangeArrowheads="1"/>
            </p:cNvSpPr>
            <p:nvPr/>
          </p:nvSpPr>
          <p:spPr bwMode="auto">
            <a:xfrm>
              <a:off x="2699" y="3702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21508" name="AutoShape 23"/>
          <p:cNvSpPr>
            <a:spLocks noChangeArrowheads="1"/>
          </p:cNvSpPr>
          <p:nvPr/>
        </p:nvSpPr>
        <p:spPr bwMode="auto">
          <a:xfrm>
            <a:off x="4560888" y="3140075"/>
            <a:ext cx="1081087" cy="152400"/>
          </a:xfrm>
          <a:prstGeom prst="rightArrow">
            <a:avLst>
              <a:gd name="adj1" fmla="val 50000"/>
              <a:gd name="adj2" fmla="val 1773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21509" name="Group 24"/>
          <p:cNvGrpSpPr>
            <a:grpSpLocks/>
          </p:cNvGrpSpPr>
          <p:nvPr/>
        </p:nvGrpSpPr>
        <p:grpSpPr bwMode="auto">
          <a:xfrm>
            <a:off x="6362700" y="2347913"/>
            <a:ext cx="1355725" cy="1873250"/>
            <a:chOff x="4345" y="1047"/>
            <a:chExt cx="854" cy="1180"/>
          </a:xfrm>
        </p:grpSpPr>
        <p:sp>
          <p:nvSpPr>
            <p:cNvPr id="21535" name="Rectangle 25"/>
            <p:cNvSpPr>
              <a:spLocks noChangeArrowheads="1"/>
            </p:cNvSpPr>
            <p:nvPr/>
          </p:nvSpPr>
          <p:spPr bwMode="auto">
            <a:xfrm>
              <a:off x="4382" y="1047"/>
              <a:ext cx="817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36" name="Rectangle 26"/>
            <p:cNvSpPr>
              <a:spLocks noChangeArrowheads="1"/>
            </p:cNvSpPr>
            <p:nvPr/>
          </p:nvSpPr>
          <p:spPr bwMode="auto">
            <a:xfrm>
              <a:off x="4649" y="1344"/>
              <a:ext cx="136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rgbClr val="FF0000"/>
                </a:solidFill>
              </a:endParaRPr>
            </a:p>
          </p:txBody>
        </p:sp>
        <p:sp>
          <p:nvSpPr>
            <p:cNvPr id="21537" name="Rectangle 27"/>
            <p:cNvSpPr>
              <a:spLocks noChangeArrowheads="1"/>
            </p:cNvSpPr>
            <p:nvPr/>
          </p:nvSpPr>
          <p:spPr bwMode="auto">
            <a:xfrm>
              <a:off x="4785" y="1752"/>
              <a:ext cx="136" cy="27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38" name="Line 28"/>
            <p:cNvSpPr>
              <a:spLocks noChangeShapeType="1"/>
            </p:cNvSpPr>
            <p:nvPr/>
          </p:nvSpPr>
          <p:spPr bwMode="auto">
            <a:xfrm>
              <a:off x="4422" y="202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>
              <a:off x="4558" y="125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0" name="Text Box 30"/>
            <p:cNvSpPr txBox="1">
              <a:spLocks noChangeArrowheads="1"/>
            </p:cNvSpPr>
            <p:nvPr/>
          </p:nvSpPr>
          <p:spPr bwMode="auto">
            <a:xfrm>
              <a:off x="4345" y="1239"/>
              <a:ext cx="2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/>
                <a:t>100%</a:t>
              </a:r>
            </a:p>
          </p:txBody>
        </p:sp>
        <p:sp>
          <p:nvSpPr>
            <p:cNvPr id="21541" name="Line 31"/>
            <p:cNvSpPr>
              <a:spLocks noChangeShapeType="1"/>
            </p:cNvSpPr>
            <p:nvPr/>
          </p:nvSpPr>
          <p:spPr bwMode="auto">
            <a:xfrm>
              <a:off x="4513" y="134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731" name="Text Box 91"/>
          <p:cNvSpPr txBox="1">
            <a:spLocks noChangeArrowheads="1"/>
          </p:cNvSpPr>
          <p:nvPr/>
        </p:nvSpPr>
        <p:spPr bwMode="auto">
          <a:xfrm>
            <a:off x="576263" y="1331913"/>
            <a:ext cx="4814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1" hangingPunct="1">
              <a:buFontTx/>
              <a:buBlip>
                <a:blip r:embed="rId3"/>
              </a:buBlip>
              <a:defRPr/>
            </a:pPr>
            <a:r>
              <a:rPr lang="cs-CZ" altLang="cs-CZ" sz="1600" b="1"/>
              <a:t>isotopically labeled tag approaches</a:t>
            </a:r>
            <a:endParaRPr lang="cs-CZ" altLang="cs-CZ" sz="1600" b="1" dirty="0"/>
          </a:p>
          <a:p>
            <a:pPr eaLnBrk="1" hangingPunct="1">
              <a:defRPr/>
            </a:pPr>
            <a:r>
              <a:rPr lang="cs-CZ" altLang="cs-CZ" sz="1600"/>
              <a:t>      </a:t>
            </a:r>
            <a:r>
              <a:rPr lang="cs-CZ" altLang="cs-CZ" sz="1600" i="1"/>
              <a:t>(comparison of limited number of samples, up to 10)</a:t>
            </a:r>
            <a:endParaRPr lang="cs-CZ" altLang="cs-CZ" sz="1600" i="1" dirty="0"/>
          </a:p>
        </p:txBody>
      </p:sp>
      <p:sp>
        <p:nvSpPr>
          <p:cNvPr id="21511" name="Text Box 92"/>
          <p:cNvSpPr txBox="1">
            <a:spLocks noChangeArrowheads="1"/>
          </p:cNvSpPr>
          <p:nvPr/>
        </p:nvSpPr>
        <p:spPr bwMode="auto">
          <a:xfrm>
            <a:off x="5926138" y="1700213"/>
            <a:ext cx="2106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protein quantification</a:t>
            </a:r>
          </a:p>
        </p:txBody>
      </p:sp>
      <p:sp>
        <p:nvSpPr>
          <p:cNvPr id="21512" name="Rectangle 93"/>
          <p:cNvSpPr>
            <a:spLocks noChangeArrowheads="1"/>
          </p:cNvSpPr>
          <p:nvPr/>
        </p:nvSpPr>
        <p:spPr bwMode="auto">
          <a:xfrm>
            <a:off x="504825" y="5335588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Targeted quantification of selected</a:t>
            </a:r>
            <a:r>
              <a:rPr lang="en-US" altLang="cs-CZ" sz="2000" b="1"/>
              <a:t> </a:t>
            </a:r>
            <a:r>
              <a:rPr lang="cs-CZ" altLang="cs-CZ" sz="2000" b="1"/>
              <a:t>proteins by MS</a:t>
            </a:r>
          </a:p>
        </p:txBody>
      </p:sp>
      <p:sp>
        <p:nvSpPr>
          <p:cNvPr id="21513" name="Rectangle 9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12735" name="Rectangle 95"/>
          <p:cNvSpPr>
            <a:spLocks noChangeArrowheads="1"/>
          </p:cNvSpPr>
          <p:nvPr/>
        </p:nvSpPr>
        <p:spPr bwMode="auto">
          <a:xfrm>
            <a:off x="576263" y="4445000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3"/>
              </a:buBlip>
              <a:defRPr/>
            </a:pPr>
            <a:r>
              <a:rPr lang="cs-CZ" altLang="cs-CZ" sz="1600" b="1"/>
              <a:t>label-free approaches</a:t>
            </a:r>
            <a:endParaRPr lang="cs-CZ" altLang="cs-CZ" sz="1600" b="1" dirty="0"/>
          </a:p>
          <a:p>
            <a:pPr>
              <a:defRPr/>
            </a:pPr>
            <a:r>
              <a:rPr lang="cs-CZ" altLang="cs-CZ" sz="1600" i="1"/>
              <a:t>      (comparison of unlimited number of samples, lower accuracy)</a:t>
            </a:r>
            <a:endParaRPr lang="en-US" altLang="cs-CZ" sz="1600" i="1" dirty="0"/>
          </a:p>
        </p:txBody>
      </p:sp>
      <p:sp>
        <p:nvSpPr>
          <p:cNvPr id="21515" name="Text Box 96"/>
          <p:cNvSpPr txBox="1">
            <a:spLocks noChangeArrowheads="1"/>
          </p:cNvSpPr>
          <p:nvPr/>
        </p:nvSpPr>
        <p:spPr bwMode="auto">
          <a:xfrm>
            <a:off x="250825" y="2362200"/>
            <a:ext cx="7633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replica 1</a:t>
            </a:r>
            <a:endParaRPr lang="en-US" altLang="cs-CZ" sz="1200">
              <a:latin typeface="Arial" panose="020B0604020202020204" pitchFamily="34" charset="0"/>
            </a:endParaRPr>
          </a:p>
        </p:txBody>
      </p:sp>
      <p:grpSp>
        <p:nvGrpSpPr>
          <p:cNvPr id="21516" name="Group 103"/>
          <p:cNvGrpSpPr>
            <a:grpSpLocks/>
          </p:cNvGrpSpPr>
          <p:nvPr/>
        </p:nvGrpSpPr>
        <p:grpSpPr bwMode="auto">
          <a:xfrm>
            <a:off x="250825" y="2492375"/>
            <a:ext cx="3230563" cy="1368425"/>
            <a:chOff x="158" y="1570"/>
            <a:chExt cx="2035" cy="862"/>
          </a:xfrm>
        </p:grpSpPr>
        <p:grpSp>
          <p:nvGrpSpPr>
            <p:cNvPr id="21527" name="Group 70"/>
            <p:cNvGrpSpPr>
              <a:grpSpLocks/>
            </p:cNvGrpSpPr>
            <p:nvPr/>
          </p:nvGrpSpPr>
          <p:grpSpPr bwMode="auto">
            <a:xfrm>
              <a:off x="968" y="1570"/>
              <a:ext cx="1225" cy="862"/>
              <a:chOff x="2653" y="2931"/>
              <a:chExt cx="1497" cy="953"/>
            </a:xfrm>
          </p:grpSpPr>
          <p:sp>
            <p:nvSpPr>
              <p:cNvPr id="21529" name="Rectangle 71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21530" name="Freeform 72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20 w 6796"/>
                  <a:gd name="T1" fmla="*/ 61 h 1735"/>
                  <a:gd name="T2" fmla="*/ 24 w 6796"/>
                  <a:gd name="T3" fmla="*/ 59 h 1735"/>
                  <a:gd name="T4" fmla="*/ 28 w 6796"/>
                  <a:gd name="T5" fmla="*/ 61 h 1735"/>
                  <a:gd name="T6" fmla="*/ 32 w 6796"/>
                  <a:gd name="T7" fmla="*/ 58 h 1735"/>
                  <a:gd name="T8" fmla="*/ 36 w 6796"/>
                  <a:gd name="T9" fmla="*/ 61 h 1735"/>
                  <a:gd name="T10" fmla="*/ 40 w 6796"/>
                  <a:gd name="T11" fmla="*/ 58 h 1735"/>
                  <a:gd name="T12" fmla="*/ 44 w 6796"/>
                  <a:gd name="T13" fmla="*/ 58 h 1735"/>
                  <a:gd name="T14" fmla="*/ 48 w 6796"/>
                  <a:gd name="T15" fmla="*/ 60 h 1735"/>
                  <a:gd name="T16" fmla="*/ 52 w 6796"/>
                  <a:gd name="T17" fmla="*/ 55 h 1735"/>
                  <a:gd name="T18" fmla="*/ 56 w 6796"/>
                  <a:gd name="T19" fmla="*/ 59 h 1735"/>
                  <a:gd name="T20" fmla="*/ 60 w 6796"/>
                  <a:gd name="T21" fmla="*/ 58 h 1735"/>
                  <a:gd name="T22" fmla="*/ 64 w 6796"/>
                  <a:gd name="T23" fmla="*/ 61 h 1735"/>
                  <a:gd name="T24" fmla="*/ 68 w 6796"/>
                  <a:gd name="T25" fmla="*/ 55 h 1735"/>
                  <a:gd name="T26" fmla="*/ 72 w 6796"/>
                  <a:gd name="T27" fmla="*/ 58 h 1735"/>
                  <a:gd name="T28" fmla="*/ 76 w 6796"/>
                  <a:gd name="T29" fmla="*/ 59 h 1735"/>
                  <a:gd name="T30" fmla="*/ 80 w 6796"/>
                  <a:gd name="T31" fmla="*/ 58 h 1735"/>
                  <a:gd name="T32" fmla="*/ 84 w 6796"/>
                  <a:gd name="T33" fmla="*/ 59 h 1735"/>
                  <a:gd name="T34" fmla="*/ 88 w 6796"/>
                  <a:gd name="T35" fmla="*/ 56 h 1735"/>
                  <a:gd name="T36" fmla="*/ 92 w 6796"/>
                  <a:gd name="T37" fmla="*/ 61 h 1735"/>
                  <a:gd name="T38" fmla="*/ 96 w 6796"/>
                  <a:gd name="T39" fmla="*/ 55 h 1735"/>
                  <a:gd name="T40" fmla="*/ 100 w 6796"/>
                  <a:gd name="T41" fmla="*/ 59 h 1735"/>
                  <a:gd name="T42" fmla="*/ 104 w 6796"/>
                  <a:gd name="T43" fmla="*/ 57 h 1735"/>
                  <a:gd name="T44" fmla="*/ 108 w 6796"/>
                  <a:gd name="T45" fmla="*/ 58 h 1735"/>
                  <a:gd name="T46" fmla="*/ 112 w 6796"/>
                  <a:gd name="T47" fmla="*/ 57 h 1735"/>
                  <a:gd name="T48" fmla="*/ 116 w 6796"/>
                  <a:gd name="T49" fmla="*/ 57 h 1735"/>
                  <a:gd name="T50" fmla="*/ 120 w 6796"/>
                  <a:gd name="T51" fmla="*/ 57 h 1735"/>
                  <a:gd name="T52" fmla="*/ 124 w 6796"/>
                  <a:gd name="T53" fmla="*/ 58 h 1735"/>
                  <a:gd name="T54" fmla="*/ 128 w 6796"/>
                  <a:gd name="T55" fmla="*/ 59 h 1735"/>
                  <a:gd name="T56" fmla="*/ 132 w 6796"/>
                  <a:gd name="T57" fmla="*/ 58 h 1735"/>
                  <a:gd name="T58" fmla="*/ 136 w 6796"/>
                  <a:gd name="T59" fmla="*/ 57 h 1735"/>
                  <a:gd name="T60" fmla="*/ 140 w 6796"/>
                  <a:gd name="T61" fmla="*/ 59 h 1735"/>
                  <a:gd name="T62" fmla="*/ 144 w 6796"/>
                  <a:gd name="T63" fmla="*/ 60 h 1735"/>
                  <a:gd name="T64" fmla="*/ 148 w 6796"/>
                  <a:gd name="T65" fmla="*/ 58 h 1735"/>
                  <a:gd name="T66" fmla="*/ 152 w 6796"/>
                  <a:gd name="T67" fmla="*/ 57 h 1735"/>
                  <a:gd name="T68" fmla="*/ 156 w 6796"/>
                  <a:gd name="T69" fmla="*/ 58 h 1735"/>
                  <a:gd name="T70" fmla="*/ 160 w 6796"/>
                  <a:gd name="T71" fmla="*/ 58 h 1735"/>
                  <a:gd name="T72" fmla="*/ 164 w 6796"/>
                  <a:gd name="T73" fmla="*/ 58 h 1735"/>
                  <a:gd name="T74" fmla="*/ 168 w 6796"/>
                  <a:gd name="T75" fmla="*/ 38 h 1735"/>
                  <a:gd name="T76" fmla="*/ 173 w 6796"/>
                  <a:gd name="T77" fmla="*/ 52 h 1735"/>
                  <a:gd name="T78" fmla="*/ 177 w 6796"/>
                  <a:gd name="T79" fmla="*/ 58 h 1735"/>
                  <a:gd name="T80" fmla="*/ 181 w 6796"/>
                  <a:gd name="T81" fmla="*/ 57 h 1735"/>
                  <a:gd name="T82" fmla="*/ 185 w 6796"/>
                  <a:gd name="T83" fmla="*/ 56 h 1735"/>
                  <a:gd name="T84" fmla="*/ 189 w 6796"/>
                  <a:gd name="T85" fmla="*/ 52 h 1735"/>
                  <a:gd name="T86" fmla="*/ 193 w 6796"/>
                  <a:gd name="T87" fmla="*/ 56 h 1735"/>
                  <a:gd name="T88" fmla="*/ 197 w 6796"/>
                  <a:gd name="T89" fmla="*/ 59 h 1735"/>
                  <a:gd name="T90" fmla="*/ 201 w 6796"/>
                  <a:gd name="T91" fmla="*/ 60 h 1735"/>
                  <a:gd name="T92" fmla="*/ 205 w 6796"/>
                  <a:gd name="T93" fmla="*/ 58 h 1735"/>
                  <a:gd name="T94" fmla="*/ 209 w 6796"/>
                  <a:gd name="T95" fmla="*/ 60 h 1735"/>
                  <a:gd name="T96" fmla="*/ 213 w 6796"/>
                  <a:gd name="T97" fmla="*/ 58 h 1735"/>
                  <a:gd name="T98" fmla="*/ 217 w 6796"/>
                  <a:gd name="T99" fmla="*/ 58 h 1735"/>
                  <a:gd name="T100" fmla="*/ 221 w 6796"/>
                  <a:gd name="T101" fmla="*/ 60 h 1735"/>
                  <a:gd name="T102" fmla="*/ 225 w 6796"/>
                  <a:gd name="T103" fmla="*/ 58 h 1735"/>
                  <a:gd name="T104" fmla="*/ 229 w 6796"/>
                  <a:gd name="T105" fmla="*/ 58 h 1735"/>
                  <a:gd name="T106" fmla="*/ 233 w 6796"/>
                  <a:gd name="T107" fmla="*/ 58 h 1735"/>
                  <a:gd name="T108" fmla="*/ 237 w 6796"/>
                  <a:gd name="T109" fmla="*/ 60 h 1735"/>
                  <a:gd name="T110" fmla="*/ 241 w 6796"/>
                  <a:gd name="T111" fmla="*/ 57 h 1735"/>
                  <a:gd name="T112" fmla="*/ 246 w 6796"/>
                  <a:gd name="T113" fmla="*/ 59 h 1735"/>
                  <a:gd name="T114" fmla="*/ 250 w 6796"/>
                  <a:gd name="T115" fmla="*/ 59 h 1735"/>
                  <a:gd name="T116" fmla="*/ 254 w 6796"/>
                  <a:gd name="T117" fmla="*/ 60 h 1735"/>
                  <a:gd name="T118" fmla="*/ 258 w 6796"/>
                  <a:gd name="T119" fmla="*/ 56 h 1735"/>
                  <a:gd name="T120" fmla="*/ 262 w 6796"/>
                  <a:gd name="T121" fmla="*/ 58 h 1735"/>
                  <a:gd name="T122" fmla="*/ 266 w 6796"/>
                  <a:gd name="T123" fmla="*/ 56 h 1735"/>
                  <a:gd name="T124" fmla="*/ 270 w 6796"/>
                  <a:gd name="T125" fmla="*/ 55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531" name="Group 73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21533" name="Freeform 74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20 w 6189"/>
                    <a:gd name="T1" fmla="*/ 157 h 4285"/>
                    <a:gd name="T2" fmla="*/ 23 w 6189"/>
                    <a:gd name="T3" fmla="*/ 160 h 4285"/>
                    <a:gd name="T4" fmla="*/ 27 w 6189"/>
                    <a:gd name="T5" fmla="*/ 159 h 4285"/>
                    <a:gd name="T6" fmla="*/ 31 w 6189"/>
                    <a:gd name="T7" fmla="*/ 163 h 4285"/>
                    <a:gd name="T8" fmla="*/ 34 w 6189"/>
                    <a:gd name="T9" fmla="*/ 160 h 4285"/>
                    <a:gd name="T10" fmla="*/ 38 w 6189"/>
                    <a:gd name="T11" fmla="*/ 157 h 4285"/>
                    <a:gd name="T12" fmla="*/ 42 w 6189"/>
                    <a:gd name="T13" fmla="*/ 159 h 4285"/>
                    <a:gd name="T14" fmla="*/ 46 w 6189"/>
                    <a:gd name="T15" fmla="*/ 158 h 4285"/>
                    <a:gd name="T16" fmla="*/ 49 w 6189"/>
                    <a:gd name="T17" fmla="*/ 157 h 4285"/>
                    <a:gd name="T18" fmla="*/ 53 w 6189"/>
                    <a:gd name="T19" fmla="*/ 160 h 4285"/>
                    <a:gd name="T20" fmla="*/ 57 w 6189"/>
                    <a:gd name="T21" fmla="*/ 160 h 4285"/>
                    <a:gd name="T22" fmla="*/ 60 w 6189"/>
                    <a:gd name="T23" fmla="*/ 162 h 4285"/>
                    <a:gd name="T24" fmla="*/ 64 w 6189"/>
                    <a:gd name="T25" fmla="*/ 157 h 4285"/>
                    <a:gd name="T26" fmla="*/ 68 w 6189"/>
                    <a:gd name="T27" fmla="*/ 158 h 4285"/>
                    <a:gd name="T28" fmla="*/ 71 w 6189"/>
                    <a:gd name="T29" fmla="*/ 157 h 4285"/>
                    <a:gd name="T30" fmla="*/ 75 w 6189"/>
                    <a:gd name="T31" fmla="*/ 159 h 4285"/>
                    <a:gd name="T32" fmla="*/ 79 w 6189"/>
                    <a:gd name="T33" fmla="*/ 159 h 4285"/>
                    <a:gd name="T34" fmla="*/ 83 w 6189"/>
                    <a:gd name="T35" fmla="*/ 162 h 4285"/>
                    <a:gd name="T36" fmla="*/ 86 w 6189"/>
                    <a:gd name="T37" fmla="*/ 158 h 4285"/>
                    <a:gd name="T38" fmla="*/ 90 w 6189"/>
                    <a:gd name="T39" fmla="*/ 158 h 4285"/>
                    <a:gd name="T40" fmla="*/ 94 w 6189"/>
                    <a:gd name="T41" fmla="*/ 159 h 4285"/>
                    <a:gd name="T42" fmla="*/ 97 w 6189"/>
                    <a:gd name="T43" fmla="*/ 162 h 4285"/>
                    <a:gd name="T44" fmla="*/ 101 w 6189"/>
                    <a:gd name="T45" fmla="*/ 161 h 4285"/>
                    <a:gd name="T46" fmla="*/ 105 w 6189"/>
                    <a:gd name="T47" fmla="*/ 163 h 4285"/>
                    <a:gd name="T48" fmla="*/ 109 w 6189"/>
                    <a:gd name="T49" fmla="*/ 162 h 4285"/>
                    <a:gd name="T50" fmla="*/ 112 w 6189"/>
                    <a:gd name="T51" fmla="*/ 159 h 4285"/>
                    <a:gd name="T52" fmla="*/ 116 w 6189"/>
                    <a:gd name="T53" fmla="*/ 160 h 4285"/>
                    <a:gd name="T54" fmla="*/ 120 w 6189"/>
                    <a:gd name="T55" fmla="*/ 160 h 4285"/>
                    <a:gd name="T56" fmla="*/ 123 w 6189"/>
                    <a:gd name="T57" fmla="*/ 157 h 4285"/>
                    <a:gd name="T58" fmla="*/ 127 w 6189"/>
                    <a:gd name="T59" fmla="*/ 133 h 4285"/>
                    <a:gd name="T60" fmla="*/ 131 w 6189"/>
                    <a:gd name="T61" fmla="*/ 149 h 4285"/>
                    <a:gd name="T62" fmla="*/ 135 w 6189"/>
                    <a:gd name="T63" fmla="*/ 157 h 4285"/>
                    <a:gd name="T64" fmla="*/ 138 w 6189"/>
                    <a:gd name="T65" fmla="*/ 157 h 4285"/>
                    <a:gd name="T66" fmla="*/ 142 w 6189"/>
                    <a:gd name="T67" fmla="*/ 153 h 4285"/>
                    <a:gd name="T68" fmla="*/ 146 w 6189"/>
                    <a:gd name="T69" fmla="*/ 159 h 4285"/>
                    <a:gd name="T70" fmla="*/ 150 w 6189"/>
                    <a:gd name="T71" fmla="*/ 160 h 4285"/>
                    <a:gd name="T72" fmla="*/ 153 w 6189"/>
                    <a:gd name="T73" fmla="*/ 160 h 4285"/>
                    <a:gd name="T74" fmla="*/ 157 w 6189"/>
                    <a:gd name="T75" fmla="*/ 160 h 4285"/>
                    <a:gd name="T76" fmla="*/ 161 w 6189"/>
                    <a:gd name="T77" fmla="*/ 161 h 4285"/>
                    <a:gd name="T78" fmla="*/ 165 w 6189"/>
                    <a:gd name="T79" fmla="*/ 160 h 4285"/>
                    <a:gd name="T80" fmla="*/ 168 w 6189"/>
                    <a:gd name="T81" fmla="*/ 157 h 4285"/>
                    <a:gd name="T82" fmla="*/ 172 w 6189"/>
                    <a:gd name="T83" fmla="*/ 160 h 4285"/>
                    <a:gd name="T84" fmla="*/ 176 w 6189"/>
                    <a:gd name="T85" fmla="*/ 157 h 4285"/>
                    <a:gd name="T86" fmla="*/ 180 w 6189"/>
                    <a:gd name="T87" fmla="*/ 159 h 4285"/>
                    <a:gd name="T88" fmla="*/ 183 w 6189"/>
                    <a:gd name="T89" fmla="*/ 156 h 4285"/>
                    <a:gd name="T90" fmla="*/ 187 w 6189"/>
                    <a:gd name="T91" fmla="*/ 157 h 4285"/>
                    <a:gd name="T92" fmla="*/ 191 w 6189"/>
                    <a:gd name="T93" fmla="*/ 160 h 4285"/>
                    <a:gd name="T94" fmla="*/ 195 w 6189"/>
                    <a:gd name="T95" fmla="*/ 161 h 4285"/>
                    <a:gd name="T96" fmla="*/ 198 w 6189"/>
                    <a:gd name="T97" fmla="*/ 159 h 4285"/>
                    <a:gd name="T98" fmla="*/ 202 w 6189"/>
                    <a:gd name="T99" fmla="*/ 159 h 4285"/>
                    <a:gd name="T100" fmla="*/ 206 w 6189"/>
                    <a:gd name="T101" fmla="*/ 159 h 4285"/>
                    <a:gd name="T102" fmla="*/ 210 w 6189"/>
                    <a:gd name="T103" fmla="*/ 160 h 4285"/>
                    <a:gd name="T104" fmla="*/ 213 w 6189"/>
                    <a:gd name="T105" fmla="*/ 160 h 4285"/>
                    <a:gd name="T106" fmla="*/ 217 w 6189"/>
                    <a:gd name="T107" fmla="*/ 160 h 4285"/>
                    <a:gd name="T108" fmla="*/ 221 w 6189"/>
                    <a:gd name="T109" fmla="*/ 160 h 4285"/>
                    <a:gd name="T110" fmla="*/ 225 w 6189"/>
                    <a:gd name="T111" fmla="*/ 162 h 4285"/>
                    <a:gd name="T112" fmla="*/ 229 w 6189"/>
                    <a:gd name="T113" fmla="*/ 157 h 4285"/>
                    <a:gd name="T114" fmla="*/ 232 w 6189"/>
                    <a:gd name="T115" fmla="*/ 160 h 4285"/>
                    <a:gd name="T116" fmla="*/ 236 w 6189"/>
                    <a:gd name="T117" fmla="*/ 158 h 4285"/>
                    <a:gd name="T118" fmla="*/ 240 w 6189"/>
                    <a:gd name="T119" fmla="*/ 158 h 4285"/>
                    <a:gd name="T120" fmla="*/ 244 w 6189"/>
                    <a:gd name="T121" fmla="*/ 156 h 4285"/>
                    <a:gd name="T122" fmla="*/ 247 w 6189"/>
                    <a:gd name="T123" fmla="*/ 160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34" name="Freeform 75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0 w 608"/>
                    <a:gd name="T1" fmla="*/ 7 h 240"/>
                    <a:gd name="T2" fmla="*/ 1 w 608"/>
                    <a:gd name="T3" fmla="*/ 7 h 240"/>
                    <a:gd name="T4" fmla="*/ 1 w 608"/>
                    <a:gd name="T5" fmla="*/ 5 h 240"/>
                    <a:gd name="T6" fmla="*/ 2 w 608"/>
                    <a:gd name="T7" fmla="*/ 1 h 240"/>
                    <a:gd name="T8" fmla="*/ 2 w 608"/>
                    <a:gd name="T9" fmla="*/ 3 h 240"/>
                    <a:gd name="T10" fmla="*/ 3 w 608"/>
                    <a:gd name="T11" fmla="*/ 5 h 240"/>
                    <a:gd name="T12" fmla="*/ 3 w 608"/>
                    <a:gd name="T13" fmla="*/ 5 h 240"/>
                    <a:gd name="T14" fmla="*/ 4 w 608"/>
                    <a:gd name="T15" fmla="*/ 4 h 240"/>
                    <a:gd name="T16" fmla="*/ 4 w 608"/>
                    <a:gd name="T17" fmla="*/ 4 h 240"/>
                    <a:gd name="T18" fmla="*/ 4 w 608"/>
                    <a:gd name="T19" fmla="*/ 2 h 240"/>
                    <a:gd name="T20" fmla="*/ 5 w 608"/>
                    <a:gd name="T21" fmla="*/ 6 h 240"/>
                    <a:gd name="T22" fmla="*/ 5 w 608"/>
                    <a:gd name="T23" fmla="*/ 7 h 240"/>
                    <a:gd name="T24" fmla="*/ 6 w 608"/>
                    <a:gd name="T25" fmla="*/ 4 h 240"/>
                    <a:gd name="T26" fmla="*/ 6 w 608"/>
                    <a:gd name="T27" fmla="*/ 4 h 240"/>
                    <a:gd name="T28" fmla="*/ 7 w 608"/>
                    <a:gd name="T29" fmla="*/ 4 h 240"/>
                    <a:gd name="T30" fmla="*/ 7 w 608"/>
                    <a:gd name="T31" fmla="*/ 5 h 240"/>
                    <a:gd name="T32" fmla="*/ 8 w 608"/>
                    <a:gd name="T33" fmla="*/ 7 h 240"/>
                    <a:gd name="T34" fmla="*/ 8 w 608"/>
                    <a:gd name="T35" fmla="*/ 7 h 240"/>
                    <a:gd name="T36" fmla="*/ 9 w 608"/>
                    <a:gd name="T37" fmla="*/ 7 h 240"/>
                    <a:gd name="T38" fmla="*/ 9 w 608"/>
                    <a:gd name="T39" fmla="*/ 7 h 240"/>
                    <a:gd name="T40" fmla="*/ 9 w 608"/>
                    <a:gd name="T41" fmla="*/ 6 h 240"/>
                    <a:gd name="T42" fmla="*/ 10 w 608"/>
                    <a:gd name="T43" fmla="*/ 4 h 240"/>
                    <a:gd name="T44" fmla="*/ 10 w 608"/>
                    <a:gd name="T45" fmla="*/ 2 h 240"/>
                    <a:gd name="T46" fmla="*/ 11 w 608"/>
                    <a:gd name="T47" fmla="*/ 7 h 240"/>
                    <a:gd name="T48" fmla="*/ 11 w 608"/>
                    <a:gd name="T49" fmla="*/ 4 h 240"/>
                    <a:gd name="T50" fmla="*/ 12 w 608"/>
                    <a:gd name="T51" fmla="*/ 4 h 240"/>
                    <a:gd name="T52" fmla="*/ 12 w 608"/>
                    <a:gd name="T53" fmla="*/ 4 h 240"/>
                    <a:gd name="T54" fmla="*/ 13 w 608"/>
                    <a:gd name="T55" fmla="*/ 6 h 240"/>
                    <a:gd name="T56" fmla="*/ 13 w 608"/>
                    <a:gd name="T57" fmla="*/ 7 h 240"/>
                    <a:gd name="T58" fmla="*/ 14 w 608"/>
                    <a:gd name="T59" fmla="*/ 10 h 240"/>
                    <a:gd name="T60" fmla="*/ 14 w 608"/>
                    <a:gd name="T61" fmla="*/ 5 h 240"/>
                    <a:gd name="T62" fmla="*/ 14 w 608"/>
                    <a:gd name="T63" fmla="*/ 9 h 240"/>
                    <a:gd name="T64" fmla="*/ 15 w 608"/>
                    <a:gd name="T65" fmla="*/ 6 h 240"/>
                    <a:gd name="T66" fmla="*/ 15 w 608"/>
                    <a:gd name="T67" fmla="*/ 6 h 240"/>
                    <a:gd name="T68" fmla="*/ 16 w 608"/>
                    <a:gd name="T69" fmla="*/ 5 h 240"/>
                    <a:gd name="T70" fmla="*/ 16 w 608"/>
                    <a:gd name="T71" fmla="*/ 7 h 240"/>
                    <a:gd name="T72" fmla="*/ 17 w 608"/>
                    <a:gd name="T73" fmla="*/ 7 h 240"/>
                    <a:gd name="T74" fmla="*/ 17 w 608"/>
                    <a:gd name="T75" fmla="*/ 6 h 240"/>
                    <a:gd name="T76" fmla="*/ 18 w 608"/>
                    <a:gd name="T77" fmla="*/ 7 h 240"/>
                    <a:gd name="T78" fmla="*/ 18 w 608"/>
                    <a:gd name="T79" fmla="*/ 7 h 240"/>
                    <a:gd name="T80" fmla="*/ 19 w 608"/>
                    <a:gd name="T81" fmla="*/ 5 h 240"/>
                    <a:gd name="T82" fmla="*/ 19 w 608"/>
                    <a:gd name="T83" fmla="*/ 7 h 240"/>
                    <a:gd name="T84" fmla="*/ 20 w 608"/>
                    <a:gd name="T85" fmla="*/ 7 h 240"/>
                    <a:gd name="T86" fmla="*/ 20 w 608"/>
                    <a:gd name="T87" fmla="*/ 7 h 240"/>
                    <a:gd name="T88" fmla="*/ 20 w 608"/>
                    <a:gd name="T89" fmla="*/ 10 h 240"/>
                    <a:gd name="T90" fmla="*/ 21 w 608"/>
                    <a:gd name="T91" fmla="*/ 6 h 240"/>
                    <a:gd name="T92" fmla="*/ 21 w 608"/>
                    <a:gd name="T93" fmla="*/ 2 h 240"/>
                    <a:gd name="T94" fmla="*/ 22 w 608"/>
                    <a:gd name="T95" fmla="*/ 5 h 240"/>
                    <a:gd name="T96" fmla="*/ 22 w 608"/>
                    <a:gd name="T97" fmla="*/ 7 h 240"/>
                    <a:gd name="T98" fmla="*/ 23 w 608"/>
                    <a:gd name="T99" fmla="*/ 8 h 240"/>
                    <a:gd name="T100" fmla="*/ 23 w 608"/>
                    <a:gd name="T101" fmla="*/ 7 h 240"/>
                    <a:gd name="T102" fmla="*/ 23 w 608"/>
                    <a:gd name="T103" fmla="*/ 6 h 240"/>
                    <a:gd name="T104" fmla="*/ 24 w 608"/>
                    <a:gd name="T105" fmla="*/ 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32" name="Rectangle 76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1528" name="Text Box 97"/>
            <p:cNvSpPr txBox="1">
              <a:spLocks noChangeArrowheads="1"/>
            </p:cNvSpPr>
            <p:nvPr/>
          </p:nvSpPr>
          <p:spPr bwMode="auto">
            <a:xfrm>
              <a:off x="158" y="1760"/>
              <a:ext cx="4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replica 2</a:t>
              </a:r>
              <a:endParaRPr lang="en-US" altLang="cs-CZ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21517" name="Group 104"/>
          <p:cNvGrpSpPr>
            <a:grpSpLocks/>
          </p:cNvGrpSpPr>
          <p:nvPr/>
        </p:nvGrpSpPr>
        <p:grpSpPr bwMode="auto">
          <a:xfrm>
            <a:off x="250825" y="2708275"/>
            <a:ext cx="3446463" cy="1368425"/>
            <a:chOff x="158" y="1706"/>
            <a:chExt cx="2171" cy="862"/>
          </a:xfrm>
        </p:grpSpPr>
        <p:grpSp>
          <p:nvGrpSpPr>
            <p:cNvPr id="21519" name="Group 77"/>
            <p:cNvGrpSpPr>
              <a:grpSpLocks/>
            </p:cNvGrpSpPr>
            <p:nvPr/>
          </p:nvGrpSpPr>
          <p:grpSpPr bwMode="auto">
            <a:xfrm>
              <a:off x="1104" y="1706"/>
              <a:ext cx="1225" cy="862"/>
              <a:chOff x="2653" y="2931"/>
              <a:chExt cx="1497" cy="953"/>
            </a:xfrm>
          </p:grpSpPr>
          <p:sp>
            <p:nvSpPr>
              <p:cNvPr id="21521" name="Rectangle 78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21522" name="Freeform 79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20 w 6796"/>
                  <a:gd name="T1" fmla="*/ 61 h 1735"/>
                  <a:gd name="T2" fmla="*/ 24 w 6796"/>
                  <a:gd name="T3" fmla="*/ 59 h 1735"/>
                  <a:gd name="T4" fmla="*/ 28 w 6796"/>
                  <a:gd name="T5" fmla="*/ 61 h 1735"/>
                  <a:gd name="T6" fmla="*/ 32 w 6796"/>
                  <a:gd name="T7" fmla="*/ 58 h 1735"/>
                  <a:gd name="T8" fmla="*/ 36 w 6796"/>
                  <a:gd name="T9" fmla="*/ 61 h 1735"/>
                  <a:gd name="T10" fmla="*/ 40 w 6796"/>
                  <a:gd name="T11" fmla="*/ 58 h 1735"/>
                  <a:gd name="T12" fmla="*/ 44 w 6796"/>
                  <a:gd name="T13" fmla="*/ 58 h 1735"/>
                  <a:gd name="T14" fmla="*/ 48 w 6796"/>
                  <a:gd name="T15" fmla="*/ 60 h 1735"/>
                  <a:gd name="T16" fmla="*/ 52 w 6796"/>
                  <a:gd name="T17" fmla="*/ 55 h 1735"/>
                  <a:gd name="T18" fmla="*/ 56 w 6796"/>
                  <a:gd name="T19" fmla="*/ 59 h 1735"/>
                  <a:gd name="T20" fmla="*/ 60 w 6796"/>
                  <a:gd name="T21" fmla="*/ 58 h 1735"/>
                  <a:gd name="T22" fmla="*/ 64 w 6796"/>
                  <a:gd name="T23" fmla="*/ 61 h 1735"/>
                  <a:gd name="T24" fmla="*/ 68 w 6796"/>
                  <a:gd name="T25" fmla="*/ 55 h 1735"/>
                  <a:gd name="T26" fmla="*/ 72 w 6796"/>
                  <a:gd name="T27" fmla="*/ 58 h 1735"/>
                  <a:gd name="T28" fmla="*/ 76 w 6796"/>
                  <a:gd name="T29" fmla="*/ 59 h 1735"/>
                  <a:gd name="T30" fmla="*/ 80 w 6796"/>
                  <a:gd name="T31" fmla="*/ 58 h 1735"/>
                  <a:gd name="T32" fmla="*/ 84 w 6796"/>
                  <a:gd name="T33" fmla="*/ 59 h 1735"/>
                  <a:gd name="T34" fmla="*/ 88 w 6796"/>
                  <a:gd name="T35" fmla="*/ 56 h 1735"/>
                  <a:gd name="T36" fmla="*/ 92 w 6796"/>
                  <a:gd name="T37" fmla="*/ 61 h 1735"/>
                  <a:gd name="T38" fmla="*/ 96 w 6796"/>
                  <a:gd name="T39" fmla="*/ 55 h 1735"/>
                  <a:gd name="T40" fmla="*/ 100 w 6796"/>
                  <a:gd name="T41" fmla="*/ 59 h 1735"/>
                  <a:gd name="T42" fmla="*/ 104 w 6796"/>
                  <a:gd name="T43" fmla="*/ 57 h 1735"/>
                  <a:gd name="T44" fmla="*/ 108 w 6796"/>
                  <a:gd name="T45" fmla="*/ 58 h 1735"/>
                  <a:gd name="T46" fmla="*/ 112 w 6796"/>
                  <a:gd name="T47" fmla="*/ 57 h 1735"/>
                  <a:gd name="T48" fmla="*/ 116 w 6796"/>
                  <a:gd name="T49" fmla="*/ 57 h 1735"/>
                  <a:gd name="T50" fmla="*/ 120 w 6796"/>
                  <a:gd name="T51" fmla="*/ 57 h 1735"/>
                  <a:gd name="T52" fmla="*/ 124 w 6796"/>
                  <a:gd name="T53" fmla="*/ 58 h 1735"/>
                  <a:gd name="T54" fmla="*/ 128 w 6796"/>
                  <a:gd name="T55" fmla="*/ 59 h 1735"/>
                  <a:gd name="T56" fmla="*/ 132 w 6796"/>
                  <a:gd name="T57" fmla="*/ 58 h 1735"/>
                  <a:gd name="T58" fmla="*/ 136 w 6796"/>
                  <a:gd name="T59" fmla="*/ 57 h 1735"/>
                  <a:gd name="T60" fmla="*/ 140 w 6796"/>
                  <a:gd name="T61" fmla="*/ 59 h 1735"/>
                  <a:gd name="T62" fmla="*/ 144 w 6796"/>
                  <a:gd name="T63" fmla="*/ 60 h 1735"/>
                  <a:gd name="T64" fmla="*/ 148 w 6796"/>
                  <a:gd name="T65" fmla="*/ 58 h 1735"/>
                  <a:gd name="T66" fmla="*/ 152 w 6796"/>
                  <a:gd name="T67" fmla="*/ 57 h 1735"/>
                  <a:gd name="T68" fmla="*/ 156 w 6796"/>
                  <a:gd name="T69" fmla="*/ 58 h 1735"/>
                  <a:gd name="T70" fmla="*/ 160 w 6796"/>
                  <a:gd name="T71" fmla="*/ 58 h 1735"/>
                  <a:gd name="T72" fmla="*/ 164 w 6796"/>
                  <a:gd name="T73" fmla="*/ 58 h 1735"/>
                  <a:gd name="T74" fmla="*/ 168 w 6796"/>
                  <a:gd name="T75" fmla="*/ 38 h 1735"/>
                  <a:gd name="T76" fmla="*/ 173 w 6796"/>
                  <a:gd name="T77" fmla="*/ 52 h 1735"/>
                  <a:gd name="T78" fmla="*/ 177 w 6796"/>
                  <a:gd name="T79" fmla="*/ 58 h 1735"/>
                  <a:gd name="T80" fmla="*/ 181 w 6796"/>
                  <a:gd name="T81" fmla="*/ 57 h 1735"/>
                  <a:gd name="T82" fmla="*/ 185 w 6796"/>
                  <a:gd name="T83" fmla="*/ 56 h 1735"/>
                  <a:gd name="T84" fmla="*/ 189 w 6796"/>
                  <a:gd name="T85" fmla="*/ 52 h 1735"/>
                  <a:gd name="T86" fmla="*/ 193 w 6796"/>
                  <a:gd name="T87" fmla="*/ 56 h 1735"/>
                  <a:gd name="T88" fmla="*/ 197 w 6796"/>
                  <a:gd name="T89" fmla="*/ 59 h 1735"/>
                  <a:gd name="T90" fmla="*/ 201 w 6796"/>
                  <a:gd name="T91" fmla="*/ 60 h 1735"/>
                  <a:gd name="T92" fmla="*/ 205 w 6796"/>
                  <a:gd name="T93" fmla="*/ 58 h 1735"/>
                  <a:gd name="T94" fmla="*/ 209 w 6796"/>
                  <a:gd name="T95" fmla="*/ 60 h 1735"/>
                  <a:gd name="T96" fmla="*/ 213 w 6796"/>
                  <a:gd name="T97" fmla="*/ 58 h 1735"/>
                  <a:gd name="T98" fmla="*/ 217 w 6796"/>
                  <a:gd name="T99" fmla="*/ 58 h 1735"/>
                  <a:gd name="T100" fmla="*/ 221 w 6796"/>
                  <a:gd name="T101" fmla="*/ 60 h 1735"/>
                  <a:gd name="T102" fmla="*/ 225 w 6796"/>
                  <a:gd name="T103" fmla="*/ 58 h 1735"/>
                  <a:gd name="T104" fmla="*/ 229 w 6796"/>
                  <a:gd name="T105" fmla="*/ 58 h 1735"/>
                  <a:gd name="T106" fmla="*/ 233 w 6796"/>
                  <a:gd name="T107" fmla="*/ 58 h 1735"/>
                  <a:gd name="T108" fmla="*/ 237 w 6796"/>
                  <a:gd name="T109" fmla="*/ 60 h 1735"/>
                  <a:gd name="T110" fmla="*/ 241 w 6796"/>
                  <a:gd name="T111" fmla="*/ 57 h 1735"/>
                  <a:gd name="T112" fmla="*/ 246 w 6796"/>
                  <a:gd name="T113" fmla="*/ 59 h 1735"/>
                  <a:gd name="T114" fmla="*/ 250 w 6796"/>
                  <a:gd name="T115" fmla="*/ 59 h 1735"/>
                  <a:gd name="T116" fmla="*/ 254 w 6796"/>
                  <a:gd name="T117" fmla="*/ 60 h 1735"/>
                  <a:gd name="T118" fmla="*/ 258 w 6796"/>
                  <a:gd name="T119" fmla="*/ 56 h 1735"/>
                  <a:gd name="T120" fmla="*/ 262 w 6796"/>
                  <a:gd name="T121" fmla="*/ 58 h 1735"/>
                  <a:gd name="T122" fmla="*/ 266 w 6796"/>
                  <a:gd name="T123" fmla="*/ 56 h 1735"/>
                  <a:gd name="T124" fmla="*/ 270 w 6796"/>
                  <a:gd name="T125" fmla="*/ 55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523" name="Group 80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21525" name="Freeform 81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20 w 6189"/>
                    <a:gd name="T1" fmla="*/ 157 h 4285"/>
                    <a:gd name="T2" fmla="*/ 23 w 6189"/>
                    <a:gd name="T3" fmla="*/ 160 h 4285"/>
                    <a:gd name="T4" fmla="*/ 27 w 6189"/>
                    <a:gd name="T5" fmla="*/ 159 h 4285"/>
                    <a:gd name="T6" fmla="*/ 31 w 6189"/>
                    <a:gd name="T7" fmla="*/ 163 h 4285"/>
                    <a:gd name="T8" fmla="*/ 34 w 6189"/>
                    <a:gd name="T9" fmla="*/ 160 h 4285"/>
                    <a:gd name="T10" fmla="*/ 38 w 6189"/>
                    <a:gd name="T11" fmla="*/ 157 h 4285"/>
                    <a:gd name="T12" fmla="*/ 42 w 6189"/>
                    <a:gd name="T13" fmla="*/ 159 h 4285"/>
                    <a:gd name="T14" fmla="*/ 46 w 6189"/>
                    <a:gd name="T15" fmla="*/ 158 h 4285"/>
                    <a:gd name="T16" fmla="*/ 49 w 6189"/>
                    <a:gd name="T17" fmla="*/ 157 h 4285"/>
                    <a:gd name="T18" fmla="*/ 53 w 6189"/>
                    <a:gd name="T19" fmla="*/ 160 h 4285"/>
                    <a:gd name="T20" fmla="*/ 57 w 6189"/>
                    <a:gd name="T21" fmla="*/ 160 h 4285"/>
                    <a:gd name="T22" fmla="*/ 60 w 6189"/>
                    <a:gd name="T23" fmla="*/ 162 h 4285"/>
                    <a:gd name="T24" fmla="*/ 64 w 6189"/>
                    <a:gd name="T25" fmla="*/ 157 h 4285"/>
                    <a:gd name="T26" fmla="*/ 68 w 6189"/>
                    <a:gd name="T27" fmla="*/ 158 h 4285"/>
                    <a:gd name="T28" fmla="*/ 71 w 6189"/>
                    <a:gd name="T29" fmla="*/ 157 h 4285"/>
                    <a:gd name="T30" fmla="*/ 75 w 6189"/>
                    <a:gd name="T31" fmla="*/ 159 h 4285"/>
                    <a:gd name="T32" fmla="*/ 79 w 6189"/>
                    <a:gd name="T33" fmla="*/ 159 h 4285"/>
                    <a:gd name="T34" fmla="*/ 83 w 6189"/>
                    <a:gd name="T35" fmla="*/ 162 h 4285"/>
                    <a:gd name="T36" fmla="*/ 86 w 6189"/>
                    <a:gd name="T37" fmla="*/ 158 h 4285"/>
                    <a:gd name="T38" fmla="*/ 90 w 6189"/>
                    <a:gd name="T39" fmla="*/ 158 h 4285"/>
                    <a:gd name="T40" fmla="*/ 94 w 6189"/>
                    <a:gd name="T41" fmla="*/ 159 h 4285"/>
                    <a:gd name="T42" fmla="*/ 97 w 6189"/>
                    <a:gd name="T43" fmla="*/ 162 h 4285"/>
                    <a:gd name="T44" fmla="*/ 101 w 6189"/>
                    <a:gd name="T45" fmla="*/ 161 h 4285"/>
                    <a:gd name="T46" fmla="*/ 105 w 6189"/>
                    <a:gd name="T47" fmla="*/ 163 h 4285"/>
                    <a:gd name="T48" fmla="*/ 109 w 6189"/>
                    <a:gd name="T49" fmla="*/ 162 h 4285"/>
                    <a:gd name="T50" fmla="*/ 112 w 6189"/>
                    <a:gd name="T51" fmla="*/ 159 h 4285"/>
                    <a:gd name="T52" fmla="*/ 116 w 6189"/>
                    <a:gd name="T53" fmla="*/ 160 h 4285"/>
                    <a:gd name="T54" fmla="*/ 120 w 6189"/>
                    <a:gd name="T55" fmla="*/ 160 h 4285"/>
                    <a:gd name="T56" fmla="*/ 123 w 6189"/>
                    <a:gd name="T57" fmla="*/ 157 h 4285"/>
                    <a:gd name="T58" fmla="*/ 127 w 6189"/>
                    <a:gd name="T59" fmla="*/ 133 h 4285"/>
                    <a:gd name="T60" fmla="*/ 131 w 6189"/>
                    <a:gd name="T61" fmla="*/ 149 h 4285"/>
                    <a:gd name="T62" fmla="*/ 135 w 6189"/>
                    <a:gd name="T63" fmla="*/ 157 h 4285"/>
                    <a:gd name="T64" fmla="*/ 138 w 6189"/>
                    <a:gd name="T65" fmla="*/ 157 h 4285"/>
                    <a:gd name="T66" fmla="*/ 142 w 6189"/>
                    <a:gd name="T67" fmla="*/ 153 h 4285"/>
                    <a:gd name="T68" fmla="*/ 146 w 6189"/>
                    <a:gd name="T69" fmla="*/ 159 h 4285"/>
                    <a:gd name="T70" fmla="*/ 150 w 6189"/>
                    <a:gd name="T71" fmla="*/ 160 h 4285"/>
                    <a:gd name="T72" fmla="*/ 153 w 6189"/>
                    <a:gd name="T73" fmla="*/ 160 h 4285"/>
                    <a:gd name="T74" fmla="*/ 157 w 6189"/>
                    <a:gd name="T75" fmla="*/ 160 h 4285"/>
                    <a:gd name="T76" fmla="*/ 161 w 6189"/>
                    <a:gd name="T77" fmla="*/ 161 h 4285"/>
                    <a:gd name="T78" fmla="*/ 165 w 6189"/>
                    <a:gd name="T79" fmla="*/ 160 h 4285"/>
                    <a:gd name="T80" fmla="*/ 168 w 6189"/>
                    <a:gd name="T81" fmla="*/ 157 h 4285"/>
                    <a:gd name="T82" fmla="*/ 172 w 6189"/>
                    <a:gd name="T83" fmla="*/ 160 h 4285"/>
                    <a:gd name="T84" fmla="*/ 176 w 6189"/>
                    <a:gd name="T85" fmla="*/ 157 h 4285"/>
                    <a:gd name="T86" fmla="*/ 180 w 6189"/>
                    <a:gd name="T87" fmla="*/ 159 h 4285"/>
                    <a:gd name="T88" fmla="*/ 183 w 6189"/>
                    <a:gd name="T89" fmla="*/ 156 h 4285"/>
                    <a:gd name="T90" fmla="*/ 187 w 6189"/>
                    <a:gd name="T91" fmla="*/ 157 h 4285"/>
                    <a:gd name="T92" fmla="*/ 191 w 6189"/>
                    <a:gd name="T93" fmla="*/ 160 h 4285"/>
                    <a:gd name="T94" fmla="*/ 195 w 6189"/>
                    <a:gd name="T95" fmla="*/ 161 h 4285"/>
                    <a:gd name="T96" fmla="*/ 198 w 6189"/>
                    <a:gd name="T97" fmla="*/ 159 h 4285"/>
                    <a:gd name="T98" fmla="*/ 202 w 6189"/>
                    <a:gd name="T99" fmla="*/ 159 h 4285"/>
                    <a:gd name="T100" fmla="*/ 206 w 6189"/>
                    <a:gd name="T101" fmla="*/ 159 h 4285"/>
                    <a:gd name="T102" fmla="*/ 210 w 6189"/>
                    <a:gd name="T103" fmla="*/ 160 h 4285"/>
                    <a:gd name="T104" fmla="*/ 213 w 6189"/>
                    <a:gd name="T105" fmla="*/ 160 h 4285"/>
                    <a:gd name="T106" fmla="*/ 217 w 6189"/>
                    <a:gd name="T107" fmla="*/ 160 h 4285"/>
                    <a:gd name="T108" fmla="*/ 221 w 6189"/>
                    <a:gd name="T109" fmla="*/ 160 h 4285"/>
                    <a:gd name="T110" fmla="*/ 225 w 6189"/>
                    <a:gd name="T111" fmla="*/ 162 h 4285"/>
                    <a:gd name="T112" fmla="*/ 229 w 6189"/>
                    <a:gd name="T113" fmla="*/ 157 h 4285"/>
                    <a:gd name="T114" fmla="*/ 232 w 6189"/>
                    <a:gd name="T115" fmla="*/ 160 h 4285"/>
                    <a:gd name="T116" fmla="*/ 236 w 6189"/>
                    <a:gd name="T117" fmla="*/ 158 h 4285"/>
                    <a:gd name="T118" fmla="*/ 240 w 6189"/>
                    <a:gd name="T119" fmla="*/ 158 h 4285"/>
                    <a:gd name="T120" fmla="*/ 244 w 6189"/>
                    <a:gd name="T121" fmla="*/ 156 h 4285"/>
                    <a:gd name="T122" fmla="*/ 247 w 6189"/>
                    <a:gd name="T123" fmla="*/ 160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26" name="Freeform 82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0 w 608"/>
                    <a:gd name="T1" fmla="*/ 7 h 240"/>
                    <a:gd name="T2" fmla="*/ 1 w 608"/>
                    <a:gd name="T3" fmla="*/ 7 h 240"/>
                    <a:gd name="T4" fmla="*/ 1 w 608"/>
                    <a:gd name="T5" fmla="*/ 5 h 240"/>
                    <a:gd name="T6" fmla="*/ 2 w 608"/>
                    <a:gd name="T7" fmla="*/ 1 h 240"/>
                    <a:gd name="T8" fmla="*/ 2 w 608"/>
                    <a:gd name="T9" fmla="*/ 3 h 240"/>
                    <a:gd name="T10" fmla="*/ 3 w 608"/>
                    <a:gd name="T11" fmla="*/ 5 h 240"/>
                    <a:gd name="T12" fmla="*/ 3 w 608"/>
                    <a:gd name="T13" fmla="*/ 5 h 240"/>
                    <a:gd name="T14" fmla="*/ 4 w 608"/>
                    <a:gd name="T15" fmla="*/ 4 h 240"/>
                    <a:gd name="T16" fmla="*/ 4 w 608"/>
                    <a:gd name="T17" fmla="*/ 4 h 240"/>
                    <a:gd name="T18" fmla="*/ 4 w 608"/>
                    <a:gd name="T19" fmla="*/ 2 h 240"/>
                    <a:gd name="T20" fmla="*/ 5 w 608"/>
                    <a:gd name="T21" fmla="*/ 6 h 240"/>
                    <a:gd name="T22" fmla="*/ 5 w 608"/>
                    <a:gd name="T23" fmla="*/ 7 h 240"/>
                    <a:gd name="T24" fmla="*/ 6 w 608"/>
                    <a:gd name="T25" fmla="*/ 4 h 240"/>
                    <a:gd name="T26" fmla="*/ 6 w 608"/>
                    <a:gd name="T27" fmla="*/ 4 h 240"/>
                    <a:gd name="T28" fmla="*/ 7 w 608"/>
                    <a:gd name="T29" fmla="*/ 4 h 240"/>
                    <a:gd name="T30" fmla="*/ 7 w 608"/>
                    <a:gd name="T31" fmla="*/ 5 h 240"/>
                    <a:gd name="T32" fmla="*/ 8 w 608"/>
                    <a:gd name="T33" fmla="*/ 7 h 240"/>
                    <a:gd name="T34" fmla="*/ 8 w 608"/>
                    <a:gd name="T35" fmla="*/ 7 h 240"/>
                    <a:gd name="T36" fmla="*/ 9 w 608"/>
                    <a:gd name="T37" fmla="*/ 7 h 240"/>
                    <a:gd name="T38" fmla="*/ 9 w 608"/>
                    <a:gd name="T39" fmla="*/ 7 h 240"/>
                    <a:gd name="T40" fmla="*/ 9 w 608"/>
                    <a:gd name="T41" fmla="*/ 6 h 240"/>
                    <a:gd name="T42" fmla="*/ 10 w 608"/>
                    <a:gd name="T43" fmla="*/ 4 h 240"/>
                    <a:gd name="T44" fmla="*/ 10 w 608"/>
                    <a:gd name="T45" fmla="*/ 2 h 240"/>
                    <a:gd name="T46" fmla="*/ 11 w 608"/>
                    <a:gd name="T47" fmla="*/ 7 h 240"/>
                    <a:gd name="T48" fmla="*/ 11 w 608"/>
                    <a:gd name="T49" fmla="*/ 4 h 240"/>
                    <a:gd name="T50" fmla="*/ 12 w 608"/>
                    <a:gd name="T51" fmla="*/ 4 h 240"/>
                    <a:gd name="T52" fmla="*/ 12 w 608"/>
                    <a:gd name="T53" fmla="*/ 4 h 240"/>
                    <a:gd name="T54" fmla="*/ 13 w 608"/>
                    <a:gd name="T55" fmla="*/ 6 h 240"/>
                    <a:gd name="T56" fmla="*/ 13 w 608"/>
                    <a:gd name="T57" fmla="*/ 7 h 240"/>
                    <a:gd name="T58" fmla="*/ 14 w 608"/>
                    <a:gd name="T59" fmla="*/ 10 h 240"/>
                    <a:gd name="T60" fmla="*/ 14 w 608"/>
                    <a:gd name="T61" fmla="*/ 5 h 240"/>
                    <a:gd name="T62" fmla="*/ 14 w 608"/>
                    <a:gd name="T63" fmla="*/ 9 h 240"/>
                    <a:gd name="T64" fmla="*/ 15 w 608"/>
                    <a:gd name="T65" fmla="*/ 6 h 240"/>
                    <a:gd name="T66" fmla="*/ 15 w 608"/>
                    <a:gd name="T67" fmla="*/ 6 h 240"/>
                    <a:gd name="T68" fmla="*/ 16 w 608"/>
                    <a:gd name="T69" fmla="*/ 5 h 240"/>
                    <a:gd name="T70" fmla="*/ 16 w 608"/>
                    <a:gd name="T71" fmla="*/ 7 h 240"/>
                    <a:gd name="T72" fmla="*/ 17 w 608"/>
                    <a:gd name="T73" fmla="*/ 7 h 240"/>
                    <a:gd name="T74" fmla="*/ 17 w 608"/>
                    <a:gd name="T75" fmla="*/ 6 h 240"/>
                    <a:gd name="T76" fmla="*/ 18 w 608"/>
                    <a:gd name="T77" fmla="*/ 7 h 240"/>
                    <a:gd name="T78" fmla="*/ 18 w 608"/>
                    <a:gd name="T79" fmla="*/ 7 h 240"/>
                    <a:gd name="T80" fmla="*/ 19 w 608"/>
                    <a:gd name="T81" fmla="*/ 5 h 240"/>
                    <a:gd name="T82" fmla="*/ 19 w 608"/>
                    <a:gd name="T83" fmla="*/ 7 h 240"/>
                    <a:gd name="T84" fmla="*/ 20 w 608"/>
                    <a:gd name="T85" fmla="*/ 7 h 240"/>
                    <a:gd name="T86" fmla="*/ 20 w 608"/>
                    <a:gd name="T87" fmla="*/ 7 h 240"/>
                    <a:gd name="T88" fmla="*/ 20 w 608"/>
                    <a:gd name="T89" fmla="*/ 10 h 240"/>
                    <a:gd name="T90" fmla="*/ 21 w 608"/>
                    <a:gd name="T91" fmla="*/ 6 h 240"/>
                    <a:gd name="T92" fmla="*/ 21 w 608"/>
                    <a:gd name="T93" fmla="*/ 2 h 240"/>
                    <a:gd name="T94" fmla="*/ 22 w 608"/>
                    <a:gd name="T95" fmla="*/ 5 h 240"/>
                    <a:gd name="T96" fmla="*/ 22 w 608"/>
                    <a:gd name="T97" fmla="*/ 7 h 240"/>
                    <a:gd name="T98" fmla="*/ 23 w 608"/>
                    <a:gd name="T99" fmla="*/ 8 h 240"/>
                    <a:gd name="T100" fmla="*/ 23 w 608"/>
                    <a:gd name="T101" fmla="*/ 7 h 240"/>
                    <a:gd name="T102" fmla="*/ 23 w 608"/>
                    <a:gd name="T103" fmla="*/ 6 h 240"/>
                    <a:gd name="T104" fmla="*/ 24 w 608"/>
                    <a:gd name="T105" fmla="*/ 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24" name="Rectangle 83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1520" name="Text Box 98"/>
            <p:cNvSpPr txBox="1">
              <a:spLocks noChangeArrowheads="1"/>
            </p:cNvSpPr>
            <p:nvPr/>
          </p:nvSpPr>
          <p:spPr bwMode="auto">
            <a:xfrm>
              <a:off x="158" y="2032"/>
              <a:ext cx="4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replica 3</a:t>
              </a:r>
              <a:endParaRPr lang="en-US" altLang="cs-CZ" sz="1200">
                <a:latin typeface="Arial" panose="020B0604020202020204" pitchFamily="34" charset="0"/>
              </a:endParaRPr>
            </a:p>
          </p:txBody>
        </p:sp>
      </p:grpSp>
      <p:sp>
        <p:nvSpPr>
          <p:cNvPr id="21518" name="Obdélník 1"/>
          <p:cNvSpPr>
            <a:spLocks noChangeArrowheads="1"/>
          </p:cNvSpPr>
          <p:nvPr/>
        </p:nvSpPr>
        <p:spPr bwMode="auto">
          <a:xfrm>
            <a:off x="576263" y="5773738"/>
            <a:ext cx="21323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 dirty="0"/>
              <a:t>MRM (SRM), PRM</a:t>
            </a:r>
            <a:endParaRPr lang="en-US" altLang="cs-CZ" sz="16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22531" name="Group 57"/>
          <p:cNvGrpSpPr>
            <a:grpSpLocks/>
          </p:cNvGrpSpPr>
          <p:nvPr/>
        </p:nvGrpSpPr>
        <p:grpSpPr bwMode="auto">
          <a:xfrm>
            <a:off x="4510088" y="1916113"/>
            <a:ext cx="3806825" cy="3787775"/>
            <a:chOff x="2568" y="760"/>
            <a:chExt cx="2398" cy="2386"/>
          </a:xfrm>
        </p:grpSpPr>
        <p:grpSp>
          <p:nvGrpSpPr>
            <p:cNvPr id="22541" name="Group 58"/>
            <p:cNvGrpSpPr>
              <a:grpSpLocks/>
            </p:cNvGrpSpPr>
            <p:nvPr/>
          </p:nvGrpSpPr>
          <p:grpSpPr bwMode="auto">
            <a:xfrm>
              <a:off x="2608" y="799"/>
              <a:ext cx="2358" cy="2347"/>
              <a:chOff x="2608" y="799"/>
              <a:chExt cx="2358" cy="2347"/>
            </a:xfrm>
          </p:grpSpPr>
          <p:pic>
            <p:nvPicPr>
              <p:cNvPr id="22543" name="Picture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805"/>
                <a:ext cx="2358" cy="2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544" name="Rectangle 60"/>
              <p:cNvSpPr>
                <a:spLocks noChangeArrowheads="1"/>
              </p:cNvSpPr>
              <p:nvPr/>
            </p:nvSpPr>
            <p:spPr bwMode="auto">
              <a:xfrm>
                <a:off x="2608" y="799"/>
                <a:ext cx="136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2542" name="Text Box 61"/>
            <p:cNvSpPr txBox="1">
              <a:spLocks noChangeArrowheads="1"/>
            </p:cNvSpPr>
            <p:nvPr/>
          </p:nvSpPr>
          <p:spPr bwMode="auto">
            <a:xfrm>
              <a:off x="2568" y="7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2532" name="Text Box 62"/>
          <p:cNvSpPr txBox="1">
            <a:spLocks noChangeArrowheads="1"/>
          </p:cNvSpPr>
          <p:nvPr/>
        </p:nvSpPr>
        <p:spPr bwMode="auto">
          <a:xfrm>
            <a:off x="2271820" y="350838"/>
            <a:ext cx="4357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Characterization of proteome changes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differential (expression) proteomics</a:t>
            </a:r>
          </a:p>
        </p:txBody>
      </p:sp>
      <p:pic>
        <p:nvPicPr>
          <p:cNvPr id="22533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987550"/>
            <a:ext cx="369887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Rectangle 64"/>
          <p:cNvSpPr>
            <a:spLocks noChangeArrowheads="1"/>
          </p:cNvSpPr>
          <p:nvPr/>
        </p:nvSpPr>
        <p:spPr bwMode="auto">
          <a:xfrm>
            <a:off x="4989537" y="6092825"/>
            <a:ext cx="4092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cooperation with Department of Biochemistry, FS MU</a:t>
            </a:r>
            <a:endParaRPr lang="en-US" altLang="cs-CZ" sz="14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P. Bouchal et al., Proteomics </a:t>
            </a:r>
            <a:r>
              <a:rPr lang="cs-CZ" altLang="cs-CZ" sz="1400"/>
              <a:t>2006, </a:t>
            </a:r>
            <a:r>
              <a:rPr lang="cs-CZ" altLang="cs-CZ" sz="1400" i="1"/>
              <a:t>6, </a:t>
            </a:r>
            <a:r>
              <a:rPr lang="cs-CZ" altLang="cs-CZ" sz="1400"/>
              <a:t>4278–4285.</a:t>
            </a:r>
          </a:p>
        </p:txBody>
      </p:sp>
      <p:sp>
        <p:nvSpPr>
          <p:cNvPr id="22535" name="Rectangle 65"/>
          <p:cNvSpPr>
            <a:spLocks noChangeArrowheads="1"/>
          </p:cNvSpPr>
          <p:nvPr/>
        </p:nvSpPr>
        <p:spPr bwMode="auto">
          <a:xfrm>
            <a:off x="684213" y="5694363"/>
            <a:ext cx="597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Acidithiobacilus ferrooxidans </a:t>
            </a:r>
            <a:r>
              <a:rPr lang="cs-CZ" altLang="cs-CZ" sz="1400"/>
              <a:t>grown on ferrous iron (A) and elemental sulfur (B)</a:t>
            </a:r>
          </a:p>
        </p:txBody>
      </p:sp>
      <p:sp>
        <p:nvSpPr>
          <p:cNvPr id="22536" name="Text Box 66"/>
          <p:cNvSpPr txBox="1">
            <a:spLocks noChangeArrowheads="1"/>
          </p:cNvSpPr>
          <p:nvPr/>
        </p:nvSpPr>
        <p:spPr bwMode="auto">
          <a:xfrm>
            <a:off x="1116013" y="1196975"/>
            <a:ext cx="5387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image analysis of 2-D gels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LC-MS/MS of selected spots with different intensity</a:t>
            </a:r>
          </a:p>
        </p:txBody>
      </p:sp>
      <p:grpSp>
        <p:nvGrpSpPr>
          <p:cNvPr id="29763" name="Group 67"/>
          <p:cNvGrpSpPr>
            <a:grpSpLocks/>
          </p:cNvGrpSpPr>
          <p:nvPr/>
        </p:nvGrpSpPr>
        <p:grpSpPr bwMode="auto">
          <a:xfrm>
            <a:off x="2268538" y="5011738"/>
            <a:ext cx="4646612" cy="350837"/>
            <a:chOff x="1156" y="2710"/>
            <a:chExt cx="2927" cy="221"/>
          </a:xfrm>
        </p:grpSpPr>
        <p:sp>
          <p:nvSpPr>
            <p:cNvPr id="22539" name="Rectangle 68"/>
            <p:cNvSpPr>
              <a:spLocks noChangeArrowheads="1"/>
            </p:cNvSpPr>
            <p:nvPr/>
          </p:nvSpPr>
          <p:spPr bwMode="auto">
            <a:xfrm>
              <a:off x="3539" y="2750"/>
              <a:ext cx="544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2540" name="Rectangle 69"/>
            <p:cNvSpPr>
              <a:spLocks noChangeArrowheads="1"/>
            </p:cNvSpPr>
            <p:nvPr/>
          </p:nvSpPr>
          <p:spPr bwMode="auto">
            <a:xfrm>
              <a:off x="1156" y="2710"/>
              <a:ext cx="544" cy="18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618450" y="3138488"/>
            <a:ext cx="7657866" cy="70788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identification (MS) separated from quantification (spot intensity on gel)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mixed spots</a:t>
            </a:r>
            <a:endParaRPr lang="en-US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11341" y="2884488"/>
            <a:ext cx="2160587" cy="16573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617663" y="979488"/>
            <a:ext cx="1465262" cy="1800225"/>
            <a:chOff x="793" y="935"/>
            <a:chExt cx="923" cy="1134"/>
          </a:xfrm>
        </p:grpSpPr>
        <p:pic>
          <p:nvPicPr>
            <p:cNvPr id="2357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8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9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207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5842000" y="908050"/>
            <a:ext cx="1465263" cy="1800225"/>
            <a:chOff x="3454" y="799"/>
            <a:chExt cx="923" cy="1134"/>
          </a:xfrm>
        </p:grpSpPr>
        <p:pic>
          <p:nvPicPr>
            <p:cNvPr id="23574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799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5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2409825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6802438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002764" y="26273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6299200" y="2625725"/>
            <a:ext cx="869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infected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3832121" y="3140076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gut wall sample</a:t>
            </a: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>
            <a:off x="2409825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6802438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3749597" y="3431436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protein isolates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3806408" y="3752850"/>
            <a:ext cx="17016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tryptic digestion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3733800" y="40608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reductive alkylation</a:t>
            </a:r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>
            <a:off x="2409825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8" name="Line 24"/>
          <p:cNvSpPr>
            <a:spLocks noChangeShapeType="1"/>
          </p:cNvSpPr>
          <p:nvPr/>
        </p:nvSpPr>
        <p:spPr bwMode="auto">
          <a:xfrm flipH="1">
            <a:off x="5002213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9" name="AutoShape 25"/>
          <p:cNvSpPr>
            <a:spLocks noChangeArrowheads="1"/>
          </p:cNvSpPr>
          <p:nvPr/>
        </p:nvSpPr>
        <p:spPr bwMode="auto">
          <a:xfrm>
            <a:off x="4498975" y="49403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3570" name="Text Box 26"/>
          <p:cNvSpPr txBox="1">
            <a:spLocks noChangeArrowheads="1"/>
          </p:cNvSpPr>
          <p:nvPr/>
        </p:nvSpPr>
        <p:spPr bwMode="auto">
          <a:xfrm>
            <a:off x="3989388" y="5514975"/>
            <a:ext cx="129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Britannic Bold" panose="020B0903060703020204" pitchFamily="34" charset="0"/>
              </a:rPr>
              <a:t>LC-MS/MS</a:t>
            </a:r>
          </a:p>
        </p:txBody>
      </p:sp>
      <p:sp>
        <p:nvSpPr>
          <p:cNvPr id="23571" name="Text Box 27"/>
          <p:cNvSpPr txBox="1">
            <a:spLocks noChangeArrowheads="1"/>
          </p:cNvSpPr>
          <p:nvPr/>
        </p:nvSpPr>
        <p:spPr bwMode="auto">
          <a:xfrm>
            <a:off x="3706813" y="5803900"/>
            <a:ext cx="197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Britannic Bold" panose="020B0903060703020204" pitchFamily="34" charset="0"/>
              </a:rPr>
              <a:t>data processing</a:t>
            </a:r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23573" name="Text Box 3"/>
          <p:cNvSpPr txBox="1">
            <a:spLocks noChangeArrowheads="1"/>
          </p:cNvSpPr>
          <p:nvPr/>
        </p:nvSpPr>
        <p:spPr bwMode="auto">
          <a:xfrm>
            <a:off x="1262379" y="655638"/>
            <a:ext cx="66986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Search for marker proteins for chicken salmonella infection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relative quantification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39975" y="1492250"/>
            <a:ext cx="4084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identification more than 2300 protein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quantification for more than 1900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31955" y="5876925"/>
            <a:ext cx="3248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cooperation with VRI Brno</a:t>
            </a:r>
            <a:endParaRPr lang="en-US" altLang="cs-CZ" sz="14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Matulova M.</a:t>
            </a:r>
            <a:r>
              <a:rPr lang="en-US" altLang="cs-CZ" sz="1400" i="1"/>
              <a:t> et al., </a:t>
            </a:r>
            <a:r>
              <a:rPr lang="cs-CZ" altLang="cs-CZ" sz="1400" i="1"/>
              <a:t>Vet. Res., 44:37 (2013)</a:t>
            </a:r>
          </a:p>
        </p:txBody>
      </p:sp>
      <p:graphicFrame>
        <p:nvGraphicFramePr>
          <p:cNvPr id="121903" name="Group 47"/>
          <p:cNvGraphicFramePr>
            <a:graphicFrameLocks noGrp="1"/>
          </p:cNvGraphicFramePr>
          <p:nvPr/>
        </p:nvGraphicFramePr>
        <p:xfrm>
          <a:off x="323850" y="2516188"/>
          <a:ext cx="8416925" cy="2077239"/>
        </p:xfrm>
        <a:graphic>
          <a:graphicData uri="http://schemas.openxmlformats.org/drawingml/2006/table">
            <a:tbl>
              <a:tblPr/>
              <a:tblGrid>
                <a:gridCol w="82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Accession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363741657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syntenin-2-like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41.032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118095649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beta-1,3-galactosyl-O-glycosyl-glycoprotein beta-1,6-N-acetylglucosaminyltransferase 3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34.036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4927286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enolase [Bos taurus]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33.575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112491068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 A, Crystal Structure Of A M-Loop Deletion Variant Of Ment In The Cleaved Conformation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30.221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56118294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ribonuclease homolog precursor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25.497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363741459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protein-glutamine gamma-glutamyltransferase E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24.786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09" name="Text Box 37"/>
          <p:cNvSpPr txBox="1">
            <a:spLocks noChangeArrowheads="1"/>
          </p:cNvSpPr>
          <p:nvPr/>
        </p:nvSpPr>
        <p:spPr bwMode="auto">
          <a:xfrm>
            <a:off x="7822261" y="2038350"/>
            <a:ext cx="817853" cy="461665"/>
          </a:xfrm>
          <a:prstGeom prst="rect">
            <a:avLst/>
          </a:prstGeom>
          <a:solidFill>
            <a:srgbClr val="FF0000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infected/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24610" name="Text Box 39"/>
          <p:cNvSpPr txBox="1">
            <a:spLocks noChangeArrowheads="1"/>
          </p:cNvSpPr>
          <p:nvPr/>
        </p:nvSpPr>
        <p:spPr bwMode="auto">
          <a:xfrm>
            <a:off x="2700338" y="5373688"/>
            <a:ext cx="3315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confirmation by real-time PCR</a:t>
            </a:r>
          </a:p>
        </p:txBody>
      </p:sp>
      <p:sp>
        <p:nvSpPr>
          <p:cNvPr id="24611" name="AutoShape 40"/>
          <p:cNvSpPr>
            <a:spLocks noChangeArrowheads="1"/>
          </p:cNvSpPr>
          <p:nvPr/>
        </p:nvSpPr>
        <p:spPr bwMode="auto">
          <a:xfrm>
            <a:off x="4067175" y="4724400"/>
            <a:ext cx="217488" cy="431800"/>
          </a:xfrm>
          <a:prstGeom prst="downArrow">
            <a:avLst>
              <a:gd name="adj1" fmla="val 50000"/>
              <a:gd name="adj2" fmla="val 496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1185863" y="3079750"/>
            <a:ext cx="6481762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clarifying of mechanisms of molecular processes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search for marker proteins for early detection </a:t>
            </a:r>
          </a:p>
        </p:txBody>
      </p:sp>
      <p:sp>
        <p:nvSpPr>
          <p:cNvPr id="24613" name="Rectangle 4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9"/>
          <p:cNvSpPr txBox="1">
            <a:spLocks noChangeArrowheads="1"/>
          </p:cNvSpPr>
          <p:nvPr/>
        </p:nvSpPr>
        <p:spPr bwMode="auto">
          <a:xfrm>
            <a:off x="2195279" y="2997200"/>
            <a:ext cx="4631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latin typeface="Bernard MT Condensed" panose="02050806060905020404" pitchFamily="18" charset="0"/>
              </a:rPr>
              <a:t>Proteomic</a:t>
            </a:r>
            <a:r>
              <a:rPr lang="cs-CZ" altLang="cs-CZ" sz="3600" b="1" dirty="0">
                <a:latin typeface="Bernard MT Condensed" panose="02050806060905020404" pitchFamily="18" charset="0"/>
              </a:rPr>
              <a:t> MS </a:t>
            </a:r>
            <a:r>
              <a:rPr lang="cs-CZ" altLang="cs-CZ" sz="3600" b="1" dirty="0" err="1">
                <a:latin typeface="Bernard MT Condensed" panose="02050806060905020404" pitchFamily="18" charset="0"/>
              </a:rPr>
              <a:t>applications</a:t>
            </a:r>
            <a:endParaRPr lang="cs-CZ" altLang="cs-CZ" sz="3600" b="1" dirty="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60432" y="6455402"/>
            <a:ext cx="432048" cy="276944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20</a:t>
            </a:fld>
            <a:endParaRPr lang="en-US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052736"/>
            <a:ext cx="4630558" cy="571923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0097" y="6415927"/>
            <a:ext cx="36389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Hafidh S. et al., </a:t>
            </a:r>
            <a:r>
              <a:rPr lang="en-US" sz="1200" i="1">
                <a:ea typeface="Times New Roman" panose="02020603050405020304" pitchFamily="18" charset="0"/>
              </a:rPr>
              <a:t>Plant Physiol., 178 (1), 258-282 (2018)</a:t>
            </a:r>
            <a:endParaRPr lang="cs-CZ" sz="1200" i="1"/>
          </a:p>
        </p:txBody>
      </p:sp>
      <p:sp>
        <p:nvSpPr>
          <p:cNvPr id="5" name="Obdélník 4"/>
          <p:cNvSpPr/>
          <p:nvPr/>
        </p:nvSpPr>
        <p:spPr>
          <a:xfrm>
            <a:off x="323528" y="2228671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three types of mRNA-containing ribonucleoprotein</a:t>
            </a:r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>
                <a:latin typeface="PalatinoLTStd-Roman"/>
              </a:rPr>
              <a:t>translating polysomes</a:t>
            </a:r>
            <a:endParaRPr lang="cs-CZ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RNP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>
                <a:latin typeface="PalatinoLTStd-Roman"/>
              </a:rPr>
              <a:t>free ribonuclear particles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EPP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200">
                <a:latin typeface="PalatinoLTStd-Roman"/>
              </a:rPr>
              <a:t>long-term storage EDTA/puromycin-resistant particles</a:t>
            </a:r>
            <a:endParaRPr lang="cs-CZ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six developmental stages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527239" y="1340768"/>
            <a:ext cx="2130311" cy="5431207"/>
            <a:chOff x="5951175" y="908720"/>
            <a:chExt cx="2130311" cy="5431207"/>
          </a:xfrm>
        </p:grpSpPr>
        <p:sp>
          <p:nvSpPr>
            <p:cNvPr id="6" name="Obdélník 5"/>
            <p:cNvSpPr/>
            <p:nvPr/>
          </p:nvSpPr>
          <p:spPr>
            <a:xfrm>
              <a:off x="5951175" y="908720"/>
              <a:ext cx="2077209" cy="100811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6004277" y="4365104"/>
              <a:ext cx="2077209" cy="197482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1" y="814716"/>
            <a:ext cx="851098" cy="113875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09342" y="4087721"/>
            <a:ext cx="7572982" cy="1477328"/>
          </a:xfrm>
          <a:prstGeom prst="rect">
            <a:avLst/>
          </a:prstGeom>
          <a:solidFill>
            <a:srgbClr val="EEB39C"/>
          </a:solid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/>
              <a:t>9317 protein groups identified </a:t>
            </a:r>
            <a:r>
              <a:rPr lang="en-US" sz="1800" b="1"/>
              <a:t>across all samples</a:t>
            </a:r>
            <a:r>
              <a:rPr lang="cs-CZ" sz="1800" b="1"/>
              <a:t> </a:t>
            </a:r>
            <a:r>
              <a:rPr lang="en-US" sz="1800" b="1"/>
              <a:t>and replicates</a:t>
            </a:r>
            <a:endParaRPr lang="cs-CZ" sz="1800" b="1"/>
          </a:p>
          <a:p>
            <a:endParaRPr lang="cs-CZ" sz="1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/>
              <a:t>2,089 </a:t>
            </a:r>
            <a:r>
              <a:rPr lang="cs-CZ" sz="1800" b="1"/>
              <a:t>f</a:t>
            </a:r>
            <a:r>
              <a:rPr lang="en-US" sz="1800" b="1"/>
              <a:t>or quantitative analyses</a:t>
            </a:r>
            <a:r>
              <a:rPr lang="cs-CZ" sz="1800" b="1"/>
              <a:t> </a:t>
            </a:r>
            <a:r>
              <a:rPr lang="cs-CZ" sz="1800"/>
              <a:t>(</a:t>
            </a:r>
            <a:r>
              <a:rPr lang="en-US" sz="1800"/>
              <a:t>only proteins identified by five or more peptides</a:t>
            </a:r>
            <a:r>
              <a:rPr lang="cs-CZ" sz="1800"/>
              <a:t> </a:t>
            </a:r>
            <a:r>
              <a:rPr lang="en-US" sz="1800"/>
              <a:t>in all biological and technical replicates of the particular</a:t>
            </a:r>
            <a:r>
              <a:rPr lang="cs-CZ" sz="1800"/>
              <a:t> </a:t>
            </a:r>
            <a:r>
              <a:rPr lang="en-US" sz="1800"/>
              <a:t>sample were considered as reliably present</a:t>
            </a:r>
            <a:r>
              <a:rPr lang="cs-CZ" sz="1800"/>
              <a:t>)</a:t>
            </a:r>
            <a:r>
              <a:rPr lang="en-US" sz="1800" b="1"/>
              <a:t>. </a:t>
            </a:r>
            <a:endParaRPr lang="cs-CZ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77811" y="13182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000" b="1">
                <a:latin typeface="+mj-lt"/>
              </a:rPr>
              <a:t>Characterization </a:t>
            </a:r>
            <a:r>
              <a:rPr lang="en-US" sz="2000" b="1">
                <a:latin typeface="+mj-lt"/>
              </a:rPr>
              <a:t>of the extent and dynamics of translational regulation</a:t>
            </a:r>
            <a:r>
              <a:rPr lang="cs-CZ" sz="2000" b="1">
                <a:latin typeface="+mj-lt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latin typeface="+mj-lt"/>
              </a:rPr>
              <a:t>during tobacco male gametophyte development and</a:t>
            </a:r>
            <a:r>
              <a:rPr lang="cs-CZ" sz="2000" b="1">
                <a:latin typeface="+mj-lt"/>
              </a:rPr>
              <a:t> </a:t>
            </a:r>
            <a:r>
              <a:rPr lang="en-US" sz="2000" b="1">
                <a:latin typeface="+mj-lt"/>
              </a:rPr>
              <a:t>the subsequent functional progamic phase</a:t>
            </a:r>
            <a:endParaRPr lang="cs-CZ" sz="2000" b="1">
              <a:latin typeface="+mj-lt"/>
            </a:endParaRPr>
          </a:p>
        </p:txBody>
      </p:sp>
      <p:sp>
        <p:nvSpPr>
          <p:cNvPr id="13" name="Zástupný symbol pro číslo snímku 1"/>
          <p:cNvSpPr txBox="1">
            <a:spLocks/>
          </p:cNvSpPr>
          <p:nvPr/>
        </p:nvSpPr>
        <p:spPr bwMode="auto">
          <a:xfrm>
            <a:off x="8720094" y="6470590"/>
            <a:ext cx="429816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altLang="cs-CZ"/>
              <a:t>37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16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A931-041F-4525-A223-7F41C4922548}" type="slidenum">
              <a:rPr lang="en-US" altLang="cs-CZ" smtClean="0"/>
              <a:pPr/>
              <a:t>21</a:t>
            </a:fld>
            <a:endParaRPr lang="en-US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76" y="953244"/>
            <a:ext cx="8137809" cy="23401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7811" y="13182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000" b="1">
                <a:latin typeface="+mj-lt"/>
              </a:rPr>
              <a:t>Characterization </a:t>
            </a:r>
            <a:r>
              <a:rPr lang="en-US" sz="2000" b="1">
                <a:latin typeface="+mj-lt"/>
              </a:rPr>
              <a:t>of the extent and dynamics of translational regulation</a:t>
            </a:r>
            <a:r>
              <a:rPr lang="cs-CZ" sz="2000" b="1">
                <a:latin typeface="+mj-lt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latin typeface="+mj-lt"/>
              </a:rPr>
              <a:t>during tobacco male gametophyte development and</a:t>
            </a:r>
            <a:r>
              <a:rPr lang="cs-CZ" sz="2000" b="1">
                <a:latin typeface="+mj-lt"/>
              </a:rPr>
              <a:t> </a:t>
            </a:r>
            <a:r>
              <a:rPr lang="en-US" sz="2000" b="1">
                <a:latin typeface="+mj-lt"/>
              </a:rPr>
              <a:t>the subsequent functional progamic phase</a:t>
            </a:r>
            <a:endParaRPr lang="cs-CZ" sz="2000" b="1">
              <a:latin typeface="+mj-lt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180097" y="3275111"/>
            <a:ext cx="8856399" cy="3507350"/>
            <a:chOff x="180097" y="3275111"/>
            <a:chExt cx="8856399" cy="3507350"/>
          </a:xfrm>
        </p:grpSpPr>
        <p:sp>
          <p:nvSpPr>
            <p:cNvPr id="5" name="Obdélník 4"/>
            <p:cNvSpPr/>
            <p:nvPr/>
          </p:nvSpPr>
          <p:spPr>
            <a:xfrm>
              <a:off x="180097" y="6415927"/>
              <a:ext cx="36389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>
                <a:lnSpc>
                  <a:spcPts val="1200"/>
                </a:lnSpc>
                <a:spcAft>
                  <a:spcPts val="0"/>
                </a:spcAft>
                <a:tabLst>
                  <a:tab pos="197485" algn="l"/>
                  <a:tab pos="270510" algn="l"/>
                  <a:tab pos="914400" algn="l"/>
                  <a:tab pos="1828800" algn="l"/>
                  <a:tab pos="2743200" algn="l"/>
                  <a:tab pos="3657600" algn="l"/>
                </a:tabLst>
              </a:pPr>
              <a:r>
                <a:rPr lang="cs-CZ" sz="1200" i="1">
                  <a:solidFill>
                    <a:srgbClr val="000000"/>
                  </a:solidFill>
                  <a:ea typeface="Times New Roman" panose="02020603050405020304" pitchFamily="18" charset="0"/>
                </a:rPr>
                <a:t>Hafidh S. et al., </a:t>
              </a:r>
              <a:r>
                <a:rPr lang="en-US" sz="1200" i="1">
                  <a:ea typeface="Times New Roman" panose="02020603050405020304" pitchFamily="18" charset="0"/>
                </a:rPr>
                <a:t>Plant Physiol., 178 (1), 258-282 (2018)</a:t>
              </a:r>
              <a:endParaRPr lang="cs-CZ" sz="1200" i="1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331095" y="3617246"/>
              <a:ext cx="3863078" cy="2466805"/>
              <a:chOff x="331095" y="3617246"/>
              <a:chExt cx="3863078" cy="2466805"/>
            </a:xfrm>
          </p:grpSpPr>
          <p:grpSp>
            <p:nvGrpSpPr>
              <p:cNvPr id="23" name="Skupina 22"/>
              <p:cNvGrpSpPr/>
              <p:nvPr/>
            </p:nvGrpSpPr>
            <p:grpSpPr>
              <a:xfrm>
                <a:off x="422018" y="3925023"/>
                <a:ext cx="3772155" cy="2159028"/>
                <a:chOff x="422018" y="3925023"/>
                <a:chExt cx="3772155" cy="2159028"/>
              </a:xfrm>
            </p:grpSpPr>
            <p:pic>
              <p:nvPicPr>
                <p:cNvPr id="13" name="Obrázek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2018" y="3925023"/>
                  <a:ext cx="3772155" cy="2159028"/>
                </a:xfrm>
                <a:prstGeom prst="rect">
                  <a:avLst/>
                </a:prstGeom>
              </p:spPr>
            </p:pic>
            <p:sp>
              <p:nvSpPr>
                <p:cNvPr id="22" name="Obdélník 21"/>
                <p:cNvSpPr/>
                <p:nvPr/>
              </p:nvSpPr>
              <p:spPr>
                <a:xfrm>
                  <a:off x="429278" y="3925023"/>
                  <a:ext cx="254290" cy="18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7" name="Obdélník 16"/>
              <p:cNvSpPr/>
              <p:nvPr/>
            </p:nvSpPr>
            <p:spPr>
              <a:xfrm>
                <a:off x="331095" y="3617246"/>
                <a:ext cx="31551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/>
                  <a:t>Overall abundance</a:t>
                </a:r>
                <a:r>
                  <a:rPr lang="cs-CZ" sz="1400"/>
                  <a:t> </a:t>
                </a:r>
                <a:r>
                  <a:rPr lang="en-US" sz="1400"/>
                  <a:t>of PABP transcripts</a:t>
                </a:r>
                <a:endParaRPr lang="cs-CZ" sz="1400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2627784" y="3275111"/>
              <a:ext cx="6408712" cy="3507350"/>
              <a:chOff x="2627784" y="3275111"/>
              <a:chExt cx="6408712" cy="3507350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2627784" y="3275111"/>
                <a:ext cx="6408712" cy="3507350"/>
                <a:chOff x="2627784" y="3275111"/>
                <a:chExt cx="6408712" cy="3507350"/>
              </a:xfrm>
            </p:grpSpPr>
            <p:pic>
              <p:nvPicPr>
                <p:cNvPr id="12" name="Obrázek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44191" y="3558273"/>
                  <a:ext cx="2952328" cy="3224188"/>
                </a:xfrm>
                <a:prstGeom prst="rect">
                  <a:avLst/>
                </a:prstGeom>
              </p:spPr>
            </p:pic>
            <p:sp>
              <p:nvSpPr>
                <p:cNvPr id="18" name="Obdélník 17"/>
                <p:cNvSpPr/>
                <p:nvPr/>
              </p:nvSpPr>
              <p:spPr>
                <a:xfrm>
                  <a:off x="4644008" y="3275111"/>
                  <a:ext cx="439248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1400"/>
                    <a:t>D</a:t>
                  </a:r>
                  <a:r>
                    <a:rPr lang="en-US" sz="1400"/>
                    <a:t>ynamics of seven protein groups associated with</a:t>
                  </a:r>
                  <a:r>
                    <a:rPr lang="cs-CZ" sz="1400"/>
                    <a:t> </a:t>
                  </a:r>
                  <a:r>
                    <a:rPr lang="en-US" sz="1400"/>
                    <a:t>PABPs</a:t>
                  </a:r>
                  <a:endParaRPr lang="cs-CZ" sz="1400"/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>
                  <a:off x="2627784" y="5301208"/>
                  <a:ext cx="1566389" cy="782843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3412098" y="4004552"/>
                  <a:ext cx="519714" cy="1296656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9" name="Obdélník 18"/>
              <p:cNvSpPr/>
              <p:nvPr/>
            </p:nvSpPr>
            <p:spPr>
              <a:xfrm>
                <a:off x="5618991" y="5343635"/>
                <a:ext cx="146535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>
                    <a:latin typeface="+mj-lt"/>
                  </a:rPr>
                  <a:t>affect mRNA cellular fate, metabolism, translation, and storage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2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6003" y="260648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 Black" panose="020B0A04020102020204" pitchFamily="34" charset="0"/>
              </a:rPr>
              <a:t>The quantitative and condition-dependent</a:t>
            </a:r>
            <a:r>
              <a:rPr lang="cs-CZ" sz="1800" b="1" dirty="0">
                <a:latin typeface="Arial Black" panose="020B0A04020102020204" pitchFamily="34" charset="0"/>
              </a:rPr>
              <a:t> </a:t>
            </a:r>
            <a:r>
              <a:rPr lang="it-IT" sz="1800" b="1" i="1" dirty="0">
                <a:latin typeface="Arial Black" panose="020B0A04020102020204" pitchFamily="34" charset="0"/>
              </a:rPr>
              <a:t>Escherichia coli </a:t>
            </a:r>
            <a:r>
              <a:rPr lang="it-IT" sz="1800" b="1" dirty="0">
                <a:latin typeface="Arial Black" panose="020B0A04020102020204" pitchFamily="34" charset="0"/>
              </a:rPr>
              <a:t>proteome</a:t>
            </a:r>
            <a:endParaRPr lang="cs-CZ" sz="1800" b="1" dirty="0">
              <a:latin typeface="Arial Black" panose="020B0A04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75149" y="6453336"/>
            <a:ext cx="3495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>
                <a:solidFill>
                  <a:srgbClr val="000000"/>
                </a:solidFill>
                <a:latin typeface="+mn-lt"/>
              </a:rPr>
              <a:t>Schmidt A., Nature Biotechnol., </a:t>
            </a:r>
            <a:r>
              <a:rPr lang="en-US" sz="1200" b="1" i="1">
                <a:solidFill>
                  <a:srgbClr val="000000"/>
                </a:solidFill>
                <a:latin typeface="+mn-lt"/>
              </a:rPr>
              <a:t>34</a:t>
            </a:r>
            <a:r>
              <a:rPr lang="en-US" sz="1200" i="1">
                <a:solidFill>
                  <a:srgbClr val="000000"/>
                </a:solidFill>
                <a:latin typeface="+mn-lt"/>
              </a:rPr>
              <a:t> </a:t>
            </a:r>
            <a:r>
              <a:rPr lang="cs-CZ" sz="1200" i="1">
                <a:solidFill>
                  <a:srgbClr val="000000"/>
                </a:solidFill>
                <a:latin typeface="+mn-lt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+mn-lt"/>
              </a:rPr>
              <a:t>2016</a:t>
            </a:r>
            <a:r>
              <a:rPr lang="cs-CZ" sz="1200" i="1">
                <a:solidFill>
                  <a:srgbClr val="000000"/>
                </a:solidFill>
                <a:latin typeface="+mn-lt"/>
              </a:rPr>
              <a:t>), 104 – 110</a:t>
            </a:r>
            <a:endParaRPr lang="cs-CZ" sz="1200" i="1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779437"/>
            <a:ext cx="74168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>
                <a:solidFill>
                  <a:srgbClr val="000000"/>
                </a:solidFill>
                <a:latin typeface="Minion Pro"/>
              </a:rPr>
              <a:t>22 different growth conditions </a:t>
            </a:r>
            <a:r>
              <a:rPr lang="en-US" sz="1600">
                <a:solidFill>
                  <a:srgbClr val="000000"/>
                </a:solidFill>
                <a:latin typeface="Minion Pro"/>
              </a:rPr>
              <a:t>in biological triplicates. </a:t>
            </a:r>
            <a:endParaRPr lang="cs-CZ" sz="1600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on minimal media with an excess of different carbon and energy sources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in glucose-limited chemostat cultures with varying growth rates,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on glucose excess with different stress conditions,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on complex medium, and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1 and 3 d into stationary phase. </a:t>
            </a:r>
            <a:endParaRPr lang="cs-CZ" sz="1400" i="1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862295"/>
            <a:ext cx="5112568" cy="456903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8060" y="2928276"/>
            <a:ext cx="32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protein concentrations for </a:t>
            </a:r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of predicted </a:t>
            </a:r>
            <a:r>
              <a:rPr lang="en-US" sz="1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(&gt;2,300 proteins) </a:t>
            </a:r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1424" y="4146814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proteins</a:t>
            </a:r>
            <a:r>
              <a:rPr lang="cs-CZ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 pathway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tricarboxylic acid cycle enzymes 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selected to absolute quantification</a:t>
            </a:r>
          </a:p>
          <a:p>
            <a:endParaRPr lang="cs-CZ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range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41 proteins covered more than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orders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magnitudes ranging from around </a:t>
            </a:r>
            <a:endParaRPr lang="cs-CZ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92,000 to only 2 copies per cell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33265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latin typeface="+mj-lt"/>
              </a:rPr>
              <a:t>Comparison of human</a:t>
            </a:r>
            <a:r>
              <a:rPr lang="en-US" b="1" i="0" u="none" strike="noStrike" dirty="0">
                <a:latin typeface="+mj-lt"/>
              </a:rPr>
              <a:t> </a:t>
            </a:r>
            <a:r>
              <a:rPr lang="cs-CZ" b="1" i="0" u="none" strike="noStrike" baseline="0" dirty="0" err="1">
                <a:latin typeface="+mj-lt"/>
              </a:rPr>
              <a:t>cancer</a:t>
            </a:r>
            <a:r>
              <a:rPr lang="cs-CZ" b="1" i="0" u="none" strike="noStrike" baseline="0" dirty="0">
                <a:latin typeface="+mj-lt"/>
              </a:rPr>
              <a:t> cell line</a:t>
            </a:r>
            <a:r>
              <a:rPr lang="en-US" b="1" i="0" u="none" strike="noStrike" baseline="0" dirty="0">
                <a:latin typeface="+mj-lt"/>
              </a:rPr>
              <a:t> proteome and transcriptome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4" y="980728"/>
            <a:ext cx="2833555" cy="5550403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44408" y="92265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23" y="2578210"/>
            <a:ext cx="5767461" cy="23554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781" y="1367719"/>
            <a:ext cx="4828715" cy="8118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13100" y="162880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frakcí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frakc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10758" y="6381750"/>
            <a:ext cx="31926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/>
              <a:t>N. </a:t>
            </a:r>
            <a:r>
              <a:rPr lang="cs-CZ" altLang="cs-CZ" sz="1200" i="1" dirty="0" err="1"/>
              <a:t>Nagaraj</a:t>
            </a:r>
            <a:r>
              <a:rPr lang="cs-CZ" altLang="cs-CZ" sz="1200" i="1" dirty="0"/>
              <a:t> et al., </a:t>
            </a:r>
            <a:r>
              <a:rPr lang="en-US" altLang="cs-CZ" sz="1200" i="1" dirty="0"/>
              <a:t>Mol. Syst. Biol.,</a:t>
            </a:r>
            <a:r>
              <a:rPr lang="cs-CZ" altLang="cs-CZ" sz="1200" i="1" dirty="0"/>
              <a:t> 7, 548</a:t>
            </a:r>
            <a:r>
              <a:rPr lang="en-US" altLang="cs-CZ" sz="1200" i="1" dirty="0"/>
              <a:t> (</a:t>
            </a:r>
            <a:r>
              <a:rPr lang="cs-CZ" altLang="cs-CZ" sz="1200" dirty="0"/>
              <a:t>2011</a:t>
            </a:r>
            <a:r>
              <a:rPr lang="en-US" altLang="cs-CZ" sz="1200" dirty="0"/>
              <a:t>).</a:t>
            </a:r>
            <a:endParaRPr lang="cs-CZ" alt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31161" y="1575050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10 mg </a:t>
            </a:r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181" y="2305243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Protein fractionation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25144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Peptide fractionation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3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pic1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36538"/>
            <a:ext cx="762635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25603" name="Text Box 19"/>
          <p:cNvSpPr txBox="1">
            <a:spLocks noChangeArrowheads="1"/>
          </p:cNvSpPr>
          <p:nvPr/>
        </p:nvSpPr>
        <p:spPr bwMode="auto">
          <a:xfrm>
            <a:off x="1854426" y="226645"/>
            <a:ext cx="4923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Targeted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analysis</a:t>
            </a:r>
            <a:r>
              <a:rPr lang="cs-CZ" altLang="cs-CZ" sz="2000" b="1" dirty="0"/>
              <a:t> of </a:t>
            </a:r>
            <a:r>
              <a:rPr lang="cs-CZ" altLang="cs-CZ" sz="2000" b="1" dirty="0" err="1"/>
              <a:t>selected</a:t>
            </a:r>
            <a:r>
              <a:rPr lang="cs-CZ" altLang="cs-CZ" sz="2000" b="1" dirty="0"/>
              <a:t> protein/PTM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917C0F-FB9C-40AD-822A-2D431AA0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03808"/>
            <a:ext cx="6076573" cy="387566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11A0436-A8D4-4C3C-9D0A-40C4BB293ADE}"/>
              </a:ext>
            </a:extLst>
          </p:cNvPr>
          <p:cNvSpPr txBox="1"/>
          <p:nvPr/>
        </p:nvSpPr>
        <p:spPr>
          <a:xfrm>
            <a:off x="395536" y="5019355"/>
            <a:ext cx="84690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Step1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1. Biological samples include body fluids (such as blood or saliva), cell lysate, and tissue. 2. PTM proteins and</a:t>
            </a:r>
            <a:r>
              <a:rPr lang="cs-CZ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protein isoforms are extracted from cell lysate and tissue. 3. Protein enrichment methods are applied for less abundant proteins. 4. PTMs and protein isoforms are digested by</a:t>
            </a:r>
            <a:r>
              <a:rPr lang="cs-CZ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enzymes, including trypsin, Lys-C, etc. 5. After digestion, modified, unmodified peptides, and peptides representing the whole protein are selected. </a:t>
            </a:r>
            <a:endParaRPr lang="cs-CZ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Step2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1. Isotope-labeled</a:t>
            </a:r>
            <a:r>
              <a:rPr lang="cs-CZ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peptides are synthesized to serve as internal standards for the post-translationally modified peptides, unmodified peptides, and peptides representing the whole protein. 2.</a:t>
            </a:r>
            <a:r>
              <a:rPr lang="cs-CZ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Mass spectrometer parameters are optimized by using the synthetic peptides. 3. Isotopic labeled peptides are internal standards and spiked in the samples. PTMs and</a:t>
            </a:r>
            <a:r>
              <a:rPr lang="cs-CZ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isoforms are quantified by SRM or MS3 assay.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AFB0F5D-272E-43D9-8785-589412B77DDD}"/>
              </a:ext>
            </a:extLst>
          </p:cNvPr>
          <p:cNvSpPr txBox="1"/>
          <p:nvPr/>
        </p:nvSpPr>
        <p:spPr>
          <a:xfrm>
            <a:off x="1403648" y="765254"/>
            <a:ext cx="46732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Schematic workflow of a constrained SRM assay </a:t>
            </a:r>
            <a:endParaRPr lang="cs-CZ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7F38878-95B2-4E9A-B2C0-6C8741D6400C}"/>
              </a:ext>
            </a:extLst>
          </p:cNvPr>
          <p:cNvSpPr txBox="1"/>
          <p:nvPr/>
        </p:nvSpPr>
        <p:spPr>
          <a:xfrm>
            <a:off x="5972274" y="6450515"/>
            <a:ext cx="2776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1" u="none" strike="noStrike" baseline="0" dirty="0">
                <a:solidFill>
                  <a:srgbClr val="000066"/>
                </a:solidFill>
                <a:latin typeface="+mj-lt"/>
              </a:rPr>
              <a:t>Liu X., et al., </a:t>
            </a:r>
            <a:r>
              <a:rPr lang="cs-CZ" sz="1200" b="0" i="1" u="none" strike="noStrike" baseline="0" dirty="0" err="1">
                <a:solidFill>
                  <a:srgbClr val="000066"/>
                </a:solidFill>
                <a:latin typeface="+mj-lt"/>
              </a:rPr>
              <a:t>Methods</a:t>
            </a:r>
            <a:r>
              <a:rPr lang="cs-CZ" sz="1200" b="0" i="1" u="none" strike="noStrike" baseline="0" dirty="0">
                <a:solidFill>
                  <a:srgbClr val="000066"/>
                </a:solidFill>
                <a:latin typeface="+mj-lt"/>
              </a:rPr>
              <a:t> 61 (2013) 304–312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09AA219F-04AF-49C0-9EC0-E68AB5F1D9A3}"/>
              </a:ext>
            </a:extLst>
          </p:cNvPr>
          <p:cNvGrpSpPr/>
          <p:nvPr/>
        </p:nvGrpSpPr>
        <p:grpSpPr>
          <a:xfrm>
            <a:off x="342962" y="2312403"/>
            <a:ext cx="8458076" cy="2970331"/>
            <a:chOff x="342962" y="1988840"/>
            <a:chExt cx="8458076" cy="2970331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98ACEC7F-0BEA-4675-995C-FC591C1A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988840"/>
              <a:ext cx="7042826" cy="1848255"/>
            </a:xfrm>
            <a:prstGeom prst="rect">
              <a:avLst/>
            </a:prstGeom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0481EF3-D749-4BEA-9C4C-D124723A1088}"/>
                </a:ext>
              </a:extLst>
            </p:cNvPr>
            <p:cNvSpPr txBox="1"/>
            <p:nvPr/>
          </p:nvSpPr>
          <p:spPr>
            <a:xfrm>
              <a:off x="342962" y="4005064"/>
              <a:ext cx="845807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Quantitative assays for ppErk1. (A) </a:t>
              </a:r>
              <a:r>
                <a:rPr lang="en-US" sz="14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Erk1 phosphorylation </a:t>
              </a:r>
              <a:r>
                <a:rPr lang="en-US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was measured by a constrained SRM assay in trypsin-digested extracts from </a:t>
              </a:r>
              <a:r>
                <a:rPr lang="en-US" sz="14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EGF-stimulated vascular smooth</a:t>
              </a:r>
              <a:r>
                <a:rPr lang="cs-CZ" sz="14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muscle cells</a:t>
              </a:r>
              <a:r>
                <a:rPr lang="en-US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. Extracted ion chromatograms are presented with the area under the curve (1000) displayed in the top right corner. Heavy isotope-labeled internal standards</a:t>
              </a:r>
              <a:r>
                <a:rPr lang="cs-CZ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were utilized for peak identification and normalization.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Box 19">
            <a:extLst>
              <a:ext uri="{FF2B5EF4-FFF2-40B4-BE49-F238E27FC236}">
                <a16:creationId xmlns:a16="http://schemas.microsoft.com/office/drawing/2014/main" id="{84DDF2D7-7159-4493-977F-CD94D54D3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976" y="718599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SRM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5F5D725-54B2-4F9B-BD2C-ECCEB87E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942F863-3D95-4730-89F0-5A82F7AAC40A}"/>
              </a:ext>
            </a:extLst>
          </p:cNvPr>
          <p:cNvGrpSpPr/>
          <p:nvPr/>
        </p:nvGrpSpPr>
        <p:grpSpPr>
          <a:xfrm>
            <a:off x="342962" y="2055230"/>
            <a:ext cx="8261486" cy="3894050"/>
            <a:chOff x="755576" y="2055230"/>
            <a:chExt cx="7848872" cy="3894050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2DD4BFB3-73DB-4C40-9BFE-1AAAFEB2FADD}"/>
                </a:ext>
              </a:extLst>
            </p:cNvPr>
            <p:cNvSpPr/>
            <p:nvPr/>
          </p:nvSpPr>
          <p:spPr>
            <a:xfrm>
              <a:off x="755576" y="2055230"/>
              <a:ext cx="7848872" cy="3894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23BC913-5CD0-474D-A4E3-922C9238A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6159" y="2204864"/>
              <a:ext cx="4673268" cy="2817705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1F233E7-B0E1-4F62-8387-FF6CB1709542}"/>
                </a:ext>
              </a:extLst>
            </p:cNvPr>
            <p:cNvSpPr txBox="1"/>
            <p:nvPr/>
          </p:nvSpPr>
          <p:spPr>
            <a:xfrm>
              <a:off x="1490861" y="5157192"/>
              <a:ext cx="68625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SRM and western blot assays </a:t>
              </a:r>
              <a:r>
                <a:rPr lang="en-US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show a similar </a:t>
              </a:r>
              <a:r>
                <a:rPr lang="en-US" sz="14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time-course of Erk1 phosphorylation </a:t>
              </a:r>
              <a:r>
                <a:rPr lang="en-US" sz="1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in response to EGF.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2ABF7B-BC6A-4C42-B751-470FEB2BD97A}"/>
              </a:ext>
            </a:extLst>
          </p:cNvPr>
          <p:cNvSpPr txBox="1"/>
          <p:nvPr/>
        </p:nvSpPr>
        <p:spPr>
          <a:xfrm>
            <a:off x="1175627" y="1266863"/>
            <a:ext cx="2662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IADPEHDHTGFLTEYVATR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47EE61B-B736-4BAB-BF1B-BC27E4B88BAC}"/>
              </a:ext>
            </a:extLst>
          </p:cNvPr>
          <p:cNvSpPr txBox="1"/>
          <p:nvPr/>
        </p:nvSpPr>
        <p:spPr>
          <a:xfrm>
            <a:off x="1190914" y="1570763"/>
            <a:ext cx="3973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IADPEHDHTGFL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VATR – 2x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Phospho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8EA28C-B31D-4501-83ED-CB60FF8A8BB1}"/>
              </a:ext>
            </a:extLst>
          </p:cNvPr>
          <p:cNvSpPr txBox="1"/>
          <p:nvPr/>
        </p:nvSpPr>
        <p:spPr>
          <a:xfrm>
            <a:off x="5724128" y="6347333"/>
            <a:ext cx="2776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1" u="none" strike="noStrike" baseline="0" dirty="0">
                <a:solidFill>
                  <a:srgbClr val="000066"/>
                </a:solidFill>
                <a:latin typeface="+mj-lt"/>
              </a:rPr>
              <a:t>Liu X., et al., </a:t>
            </a:r>
            <a:r>
              <a:rPr lang="cs-CZ" sz="1200" b="0" i="1" u="none" strike="noStrike" baseline="0" dirty="0" err="1">
                <a:solidFill>
                  <a:srgbClr val="000066"/>
                </a:solidFill>
                <a:latin typeface="+mj-lt"/>
              </a:rPr>
              <a:t>Methods</a:t>
            </a:r>
            <a:r>
              <a:rPr lang="cs-CZ" sz="1200" b="0" i="1" u="none" strike="noStrike" baseline="0" dirty="0">
                <a:solidFill>
                  <a:srgbClr val="000066"/>
                </a:solidFill>
                <a:latin typeface="+mj-lt"/>
              </a:rPr>
              <a:t> 61 (2013) 304–312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E51926F9-8CA2-453A-B406-4D1C1768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420851"/>
            <a:ext cx="4923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Targeted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analysis</a:t>
            </a:r>
            <a:r>
              <a:rPr lang="cs-CZ" altLang="cs-CZ" sz="2000" b="1" dirty="0"/>
              <a:t> of </a:t>
            </a:r>
            <a:r>
              <a:rPr lang="cs-CZ" altLang="cs-CZ" sz="2000" b="1" dirty="0" err="1"/>
              <a:t>selected</a:t>
            </a:r>
            <a:r>
              <a:rPr lang="cs-CZ" altLang="cs-CZ" sz="2000" b="1" dirty="0"/>
              <a:t> protein/PTM</a:t>
            </a:r>
          </a:p>
        </p:txBody>
      </p:sp>
    </p:spTree>
    <p:extLst>
      <p:ext uri="{BB962C8B-B14F-4D97-AF65-F5344CB8AC3E}">
        <p14:creationId xmlns:p14="http://schemas.microsoft.com/office/powerpoint/2010/main" val="1446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47700"/>
            <a:ext cx="812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739949" cy="4375775"/>
          </a:xfrm>
          <a:prstGeom prst="rect">
            <a:avLst/>
          </a:prstGeom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878513" y="6446838"/>
            <a:ext cx="3053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/>
              <a:t>Chen</a:t>
            </a:r>
            <a:r>
              <a:rPr lang="cs-CZ" altLang="cs-CZ" sz="1200" i="1" dirty="0"/>
              <a:t> et al., J. </a:t>
            </a:r>
            <a:r>
              <a:rPr lang="cs-CZ" altLang="cs-CZ" sz="1200" i="1" dirty="0" err="1"/>
              <a:t>Chromatogr</a:t>
            </a:r>
            <a:r>
              <a:rPr lang="cs-CZ" altLang="cs-CZ" sz="1200" i="1" dirty="0"/>
              <a:t>. B, 879, 25 (2011)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75656" y="682145"/>
            <a:ext cx="661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Phosphoproteome analysis – four fractionation approaches</a:t>
            </a:r>
            <a:endParaRPr lang="cs-CZ" b="1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964378"/>
            <a:ext cx="6393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/>
              <a:t>ERLIC - Electrostatic Repulsion-Hydrophilic Interaction Chromatography</a:t>
            </a:r>
          </a:p>
        </p:txBody>
      </p:sp>
    </p:spTree>
    <p:extLst>
      <p:ext uri="{BB962C8B-B14F-4D97-AF65-F5344CB8AC3E}">
        <p14:creationId xmlns:p14="http://schemas.microsoft.com/office/powerpoint/2010/main" val="20034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5286183" cy="363949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645024"/>
            <a:ext cx="4227907" cy="20074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5663093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4000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phoshopeptides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9069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phosphopeptides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9463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/ 3260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878513" y="6446838"/>
            <a:ext cx="3053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/>
              <a:t>Chen</a:t>
            </a:r>
            <a:r>
              <a:rPr lang="cs-CZ" altLang="cs-CZ" sz="1200" i="1" dirty="0"/>
              <a:t> et al., J. </a:t>
            </a:r>
            <a:r>
              <a:rPr lang="cs-CZ" altLang="cs-CZ" sz="1200" i="1" dirty="0" err="1"/>
              <a:t>Chromatogr</a:t>
            </a:r>
            <a:r>
              <a:rPr lang="cs-CZ" altLang="cs-CZ" sz="1200" i="1" dirty="0"/>
              <a:t>. B, 879, 25 (2011)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5616" y="409125"/>
            <a:ext cx="661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Phosphoproteome analysis – four fractionation approaches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675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brázek 1">
            <a:extLst>
              <a:ext uri="{FF2B5EF4-FFF2-40B4-BE49-F238E27FC236}">
                <a16:creationId xmlns:a16="http://schemas.microsoft.com/office/drawing/2014/main" id="{5D203C36-ED76-4E71-BA9A-69EEA753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581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2D77589-F342-449C-AB4E-097860F6749E}"/>
              </a:ext>
            </a:extLst>
          </p:cNvPr>
          <p:cNvSpPr txBox="1"/>
          <p:nvPr/>
        </p:nvSpPr>
        <p:spPr>
          <a:xfrm>
            <a:off x="2459063" y="404664"/>
            <a:ext cx="406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/>
              <a:t>Assessment</a:t>
            </a:r>
            <a:r>
              <a:rPr lang="cs-CZ" sz="2000" b="1" dirty="0"/>
              <a:t> of </a:t>
            </a:r>
            <a:r>
              <a:rPr lang="cs-CZ" sz="2000" b="1" dirty="0" err="1"/>
              <a:t>products</a:t>
            </a:r>
            <a:r>
              <a:rPr lang="cs-CZ" sz="2000" b="1" dirty="0"/>
              <a:t> of </a:t>
            </a:r>
            <a:r>
              <a:rPr lang="cs-CZ" sz="2000" b="1" dirty="0" err="1"/>
              <a:t>synthesis</a:t>
            </a:r>
            <a:endParaRPr lang="cs-CZ" sz="2000" b="1" dirty="0"/>
          </a:p>
          <a:p>
            <a:pPr algn="ctr"/>
            <a:r>
              <a:rPr lang="cs-CZ" sz="2000" dirty="0"/>
              <a:t>MALDI-MS</a:t>
            </a:r>
          </a:p>
        </p:txBody>
      </p:sp>
      <p:sp>
        <p:nvSpPr>
          <p:cNvPr id="3" name="Text Box 129">
            <a:extLst>
              <a:ext uri="{FF2B5EF4-FFF2-40B4-BE49-F238E27FC236}">
                <a16:creationId xmlns:a16="http://schemas.microsoft.com/office/drawing/2014/main" id="{1568FADA-763D-42DB-A3A1-C7B14B0E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188913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 dirty="0">
                <a:latin typeface="Times New Roman" panose="02020603050405020304" pitchFamily="18" charset="0"/>
              </a:rPr>
              <a:t>C7250</a:t>
            </a: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01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6960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31748" name="TextovéPole 3"/>
          <p:cNvSpPr txBox="1">
            <a:spLocks noChangeArrowheads="1"/>
          </p:cNvSpPr>
          <p:nvPr/>
        </p:nvSpPr>
        <p:spPr bwMode="auto">
          <a:xfrm>
            <a:off x="1717707" y="256644"/>
            <a:ext cx="5518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b="1"/>
              <a:t>Phosphoproteome analysis</a:t>
            </a:r>
            <a:r>
              <a:rPr lang="cs-CZ" altLang="cs-CZ" sz="2000" b="1"/>
              <a:t>– quality and quantity</a:t>
            </a:r>
            <a:endParaRPr lang="cs-CZ" altLang="cs-CZ" sz="2000" b="1" dirty="0"/>
          </a:p>
        </p:txBody>
      </p: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5878513" y="6446838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Huang et al., J. Proteomics, 106, 125 (2014)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87227" y="836712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Porcine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Postmortem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23260" y="242088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160 phosphoproteins with 784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184 phosphorylation sites on 93 proteins had their phosphorylation levels significantly changed.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78136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ovéPole 2"/>
          <p:cNvSpPr txBox="1">
            <a:spLocks noChangeArrowheads="1"/>
          </p:cNvSpPr>
          <p:nvPr/>
        </p:nvSpPr>
        <p:spPr bwMode="auto">
          <a:xfrm>
            <a:off x="5878513" y="6446838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/>
              <a:t>Huang</a:t>
            </a:r>
            <a:r>
              <a:rPr lang="cs-CZ" altLang="cs-CZ" sz="1200" i="1" dirty="0"/>
              <a:t> et al., J. </a:t>
            </a:r>
            <a:r>
              <a:rPr lang="cs-CZ" altLang="cs-CZ" sz="1200" i="1" dirty="0" err="1"/>
              <a:t>Proteomics</a:t>
            </a:r>
            <a:r>
              <a:rPr lang="cs-CZ" altLang="cs-CZ" sz="1200" i="1" dirty="0"/>
              <a:t>, 106, 125 (2014)</a:t>
            </a:r>
          </a:p>
        </p:txBody>
      </p:sp>
      <p:sp>
        <p:nvSpPr>
          <p:cNvPr id="32772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2568338" y="1224206"/>
            <a:ext cx="4051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b="1"/>
              <a:t>Phosphoproteome analysis</a:t>
            </a:r>
            <a:r>
              <a:rPr lang="cs-CZ" altLang="cs-CZ" sz="2000" b="1"/>
              <a:t>– quality</a:t>
            </a:r>
            <a:endParaRPr lang="cs-CZ" alt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95736" y="1844824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Comparison of identified peptides in replicas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AutoShape 11"/>
          <p:cNvSpPr>
            <a:spLocks noChangeArrowheads="1"/>
          </p:cNvSpPr>
          <p:nvPr/>
        </p:nvSpPr>
        <p:spPr bwMode="auto">
          <a:xfrm>
            <a:off x="395288" y="1341438"/>
            <a:ext cx="4321175" cy="9366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49500"/>
            <a:ext cx="480695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111500" y="5876925"/>
            <a:ext cx="599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000">
                <a:latin typeface="Arial" panose="020B0604020202020204" pitchFamily="34" charset="0"/>
              </a:rPr>
              <a:t>The panels show the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phenotypic phosphoproteome comparison organized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by GO biological process for mitotic (left)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and S phase (right) cells. Proteins involved in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metabolic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processes have high-occupancy phosphorylation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sites during mitosis, but low-occupancy sites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during S phase (color scale: yellow, high overrepresentation;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dark blue, high underrepresentation).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87675" y="811213"/>
            <a:ext cx="341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>
                <a:latin typeface="Arial" panose="020B0604020202020204" pitchFamily="34" charset="0"/>
              </a:rPr>
              <a:t>Olsen J.V. et al., Sci. Signal., 3 (104) ra3 (2010)</a:t>
            </a:r>
            <a:endParaRPr lang="en-US" altLang="cs-CZ" sz="1200" i="1">
              <a:latin typeface="Arial" panose="020B0604020202020204" pitchFamily="34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68313" y="1123950"/>
            <a:ext cx="470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cs-CZ" altLang="cs-CZ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en-US" altLang="cs-CZ" sz="1400">
                <a:latin typeface="Arial" panose="020B0604020202020204" pitchFamily="34" charset="0"/>
              </a:rPr>
              <a:t>quantified 6027 proteins</a:t>
            </a:r>
            <a:endParaRPr lang="cs-CZ" altLang="cs-CZ" sz="140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cs-CZ" altLang="cs-CZ" sz="1400">
                <a:latin typeface="Arial" panose="020B0604020202020204" pitchFamily="34" charset="0"/>
              </a:rPr>
              <a:t>quantified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en-US" altLang="cs-CZ" sz="1400">
                <a:latin typeface="Arial" panose="020B0604020202020204" pitchFamily="34" charset="0"/>
              </a:rPr>
              <a:t>20,443 unique phosphorylation sites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087555" y="309503"/>
            <a:ext cx="3257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/>
              <a:t>Phosphoproteome analysis </a:t>
            </a:r>
            <a:endParaRPr lang="en-US" altLang="cs-CZ" sz="1600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57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dirty="0">
                <a:latin typeface="Arial" panose="020B0604020202020204" pitchFamily="34" charset="0"/>
              </a:rPr>
              <a:t>- </a:t>
            </a:r>
            <a:r>
              <a:rPr lang="cs-CZ" altLang="cs-CZ" sz="1800" b="1">
                <a:latin typeface="Arial" panose="020B0604020202020204" pitchFamily="34" charset="0"/>
              </a:rPr>
              <a:t>HELA cells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- </a:t>
            </a:r>
            <a:r>
              <a:rPr lang="cs-CZ" altLang="cs-CZ" sz="1800" b="1">
                <a:latin typeface="Arial" panose="020B0604020202020204" pitchFamily="34" charset="0"/>
              </a:rPr>
              <a:t>SILAC labeling 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- </a:t>
            </a:r>
            <a:r>
              <a:rPr lang="cs-CZ" altLang="cs-CZ" sz="1800" b="1">
                <a:latin typeface="Arial" panose="020B0604020202020204" pitchFamily="34" charset="0"/>
              </a:rPr>
              <a:t>TiO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r>
              <a:rPr lang="cs-CZ" altLang="cs-CZ" sz="1800" b="1">
                <a:latin typeface="Arial" panose="020B0604020202020204" pitchFamily="34" charset="0"/>
              </a:rPr>
              <a:t> enrichment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- LC-MS/MS (</a:t>
            </a:r>
            <a:r>
              <a:rPr lang="cs-CZ" altLang="cs-CZ" sz="1800" b="1" dirty="0" err="1">
                <a:latin typeface="Arial" panose="020B0604020202020204" pitchFamily="34" charset="0"/>
              </a:rPr>
              <a:t>Orbitrap</a:t>
            </a:r>
            <a:r>
              <a:rPr lang="cs-CZ" altLang="cs-CZ" sz="1800" b="1" dirty="0">
                <a:latin typeface="Arial" panose="020B0604020202020204" pitchFamily="34" charset="0"/>
              </a:rPr>
              <a:t>)</a:t>
            </a:r>
            <a:endParaRPr lang="en-US" altLang="cs-CZ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62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4FD10404-E576-4402-8B02-F7249585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0374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33795" name="Text Box 35"/>
          <p:cNvSpPr txBox="1">
            <a:spLocks noChangeArrowheads="1"/>
          </p:cNvSpPr>
          <p:nvPr/>
        </p:nvSpPr>
        <p:spPr bwMode="auto">
          <a:xfrm>
            <a:off x="395288" y="1268413"/>
            <a:ext cx="339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600">
                <a:latin typeface="Arial" panose="020B0604020202020204" pitchFamily="34" charset="0"/>
              </a:rPr>
              <a:t>    to </a:t>
            </a:r>
            <a:r>
              <a:rPr lang="cs-CZ" altLang="cs-CZ" sz="1600" b="1">
                <a:latin typeface="Arial" panose="020B0604020202020204" pitchFamily="34" charset="0"/>
              </a:rPr>
              <a:t>establish a set of methods </a:t>
            </a:r>
          </a:p>
        </p:txBody>
      </p:sp>
      <p:sp>
        <p:nvSpPr>
          <p:cNvPr id="33796" name="Text Box 36"/>
          <p:cNvSpPr txBox="1">
            <a:spLocks noChangeArrowheads="1"/>
          </p:cNvSpPr>
          <p:nvPr/>
        </p:nvSpPr>
        <p:spPr bwMode="auto">
          <a:xfrm>
            <a:off x="1258888" y="1773238"/>
            <a:ext cx="6257925" cy="8255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HDAC Fluorimetric Cellular Activity Assay Kit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MALDI-MS of N-terminal part of histones (after Glu-C digestion)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AUT-AU 2-D GE combined with LC-MS/MS analysis </a:t>
            </a:r>
          </a:p>
        </p:txBody>
      </p:sp>
      <p:sp>
        <p:nvSpPr>
          <p:cNvPr id="33797" name="Text Box 37"/>
          <p:cNvSpPr txBox="1">
            <a:spLocks noChangeArrowheads="1"/>
          </p:cNvSpPr>
          <p:nvPr/>
        </p:nvSpPr>
        <p:spPr bwMode="auto">
          <a:xfrm>
            <a:off x="1155662" y="549275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Characterization of effect of histone deacetylase inhibitors</a:t>
            </a:r>
          </a:p>
        </p:txBody>
      </p:sp>
      <p:grpSp>
        <p:nvGrpSpPr>
          <p:cNvPr id="33798" name="Group 48"/>
          <p:cNvGrpSpPr>
            <a:grpSpLocks/>
          </p:cNvGrpSpPr>
          <p:nvPr/>
        </p:nvGrpSpPr>
        <p:grpSpPr bwMode="auto">
          <a:xfrm>
            <a:off x="827088" y="2852738"/>
            <a:ext cx="7416800" cy="3589337"/>
            <a:chOff x="476" y="1842"/>
            <a:chExt cx="4672" cy="2261"/>
          </a:xfrm>
        </p:grpSpPr>
        <p:sp>
          <p:nvSpPr>
            <p:cNvPr id="33799" name="Rectangle 39"/>
            <p:cNvSpPr>
              <a:spLocks noChangeArrowheads="1"/>
            </p:cNvSpPr>
            <p:nvPr/>
          </p:nvSpPr>
          <p:spPr bwMode="auto">
            <a:xfrm>
              <a:off x="476" y="1842"/>
              <a:ext cx="4672" cy="22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grpSp>
          <p:nvGrpSpPr>
            <p:cNvPr id="33800" name="Skupina 13"/>
            <p:cNvGrpSpPr>
              <a:grpSpLocks/>
            </p:cNvGrpSpPr>
            <p:nvPr/>
          </p:nvGrpSpPr>
          <p:grpSpPr bwMode="auto">
            <a:xfrm>
              <a:off x="724" y="2472"/>
              <a:ext cx="4134" cy="1320"/>
              <a:chOff x="582704" y="395536"/>
              <a:chExt cx="6694375" cy="1931988"/>
            </a:xfrm>
          </p:grpSpPr>
          <p:pic>
            <p:nvPicPr>
              <p:cNvPr id="3380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704" y="395537"/>
                <a:ext cx="3294050" cy="1931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030" y="395536"/>
                <a:ext cx="3287049" cy="192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01" name="Text Box 43"/>
            <p:cNvSpPr txBox="1">
              <a:spLocks noChangeArrowheads="1"/>
            </p:cNvSpPr>
            <p:nvPr/>
          </p:nvSpPr>
          <p:spPr bwMode="auto">
            <a:xfrm>
              <a:off x="1275" y="2245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3802" name="Text Box 44"/>
            <p:cNvSpPr txBox="1">
              <a:spLocks noChangeArrowheads="1"/>
            </p:cNvSpPr>
            <p:nvPr/>
          </p:nvSpPr>
          <p:spPr bwMode="auto">
            <a:xfrm>
              <a:off x="3490" y="2245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3803" name="Text Box 45"/>
            <p:cNvSpPr txBox="1">
              <a:spLocks noChangeArrowheads="1"/>
            </p:cNvSpPr>
            <p:nvPr/>
          </p:nvSpPr>
          <p:spPr bwMode="auto">
            <a:xfrm>
              <a:off x="2006" y="1960"/>
              <a:ext cx="1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Total HDAC inhibiton effect</a:t>
              </a:r>
            </a:p>
          </p:txBody>
        </p:sp>
        <p:sp>
          <p:nvSpPr>
            <p:cNvPr id="33804" name="Rectangle 46"/>
            <p:cNvSpPr>
              <a:spLocks noChangeArrowheads="1"/>
            </p:cNvSpPr>
            <p:nvPr/>
          </p:nvSpPr>
          <p:spPr bwMode="auto">
            <a:xfrm>
              <a:off x="3229" y="3880"/>
              <a:ext cx="18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latin typeface="Arial" panose="020B0604020202020204" pitchFamily="34" charset="0"/>
                </a:rPr>
                <a:t>Činčárová et al, Mol. Biosyst. (2012)</a:t>
              </a:r>
            </a:p>
          </p:txBody>
        </p:sp>
        <p:sp>
          <p:nvSpPr>
            <p:cNvPr id="33805" name="Rectangle 47"/>
            <p:cNvSpPr>
              <a:spLocks noChangeArrowheads="1"/>
            </p:cNvSpPr>
            <p:nvPr/>
          </p:nvSpPr>
          <p:spPr bwMode="auto">
            <a:xfrm>
              <a:off x="559" y="3832"/>
              <a:ext cx="14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B-CLL MEC-1 cells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4819" name="Group 397"/>
          <p:cNvGrpSpPr>
            <a:grpSpLocks/>
          </p:cNvGrpSpPr>
          <p:nvPr/>
        </p:nvGrpSpPr>
        <p:grpSpPr bwMode="auto">
          <a:xfrm>
            <a:off x="538163" y="1485900"/>
            <a:ext cx="8137525" cy="4175125"/>
            <a:chOff x="385" y="935"/>
            <a:chExt cx="5126" cy="2630"/>
          </a:xfrm>
        </p:grpSpPr>
        <p:sp>
          <p:nvSpPr>
            <p:cNvPr id="34821" name="Rectangle 398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FCE0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4822" name="Text Box 399"/>
            <p:cNvSpPr txBox="1">
              <a:spLocks noChangeArrowheads="1"/>
            </p:cNvSpPr>
            <p:nvPr/>
          </p:nvSpPr>
          <p:spPr bwMode="auto">
            <a:xfrm>
              <a:off x="2487" y="15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4823" name="Text Box 400"/>
            <p:cNvSpPr txBox="1">
              <a:spLocks noChangeArrowheads="1"/>
            </p:cNvSpPr>
            <p:nvPr/>
          </p:nvSpPr>
          <p:spPr bwMode="auto">
            <a:xfrm>
              <a:off x="4100" y="1561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4824" name="Text Box 401"/>
            <p:cNvSpPr txBox="1">
              <a:spLocks noChangeArrowheads="1"/>
            </p:cNvSpPr>
            <p:nvPr/>
          </p:nvSpPr>
          <p:spPr bwMode="auto">
            <a:xfrm>
              <a:off x="1440" y="1071"/>
              <a:ext cx="2988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MALDI-MS of Histone H4 acetylated forms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N-terminal fragment (1-53 AA) </a:t>
              </a:r>
            </a:p>
          </p:txBody>
        </p:sp>
        <p:sp>
          <p:nvSpPr>
            <p:cNvPr id="34825" name="Rectangle 402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grpSp>
          <p:nvGrpSpPr>
            <p:cNvPr id="34826" name="Skupina 25"/>
            <p:cNvGrpSpPr>
              <a:grpSpLocks/>
            </p:cNvGrpSpPr>
            <p:nvPr/>
          </p:nvGrpSpPr>
          <p:grpSpPr bwMode="auto">
            <a:xfrm>
              <a:off x="552" y="1661"/>
              <a:ext cx="4641" cy="1493"/>
              <a:chOff x="977388" y="1331640"/>
              <a:chExt cx="5567897" cy="1540984"/>
            </a:xfrm>
          </p:grpSpPr>
          <p:pic>
            <p:nvPicPr>
              <p:cNvPr id="34832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368" y="1432624"/>
                <a:ext cx="1868400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388" y="1427291"/>
                <a:ext cx="1867139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727" y="1431482"/>
                <a:ext cx="1866667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5" name="TextovéPole 29"/>
              <p:cNvSpPr txBox="1">
                <a:spLocks noChangeArrowheads="1"/>
              </p:cNvSpPr>
              <p:nvPr/>
            </p:nvSpPr>
            <p:spPr bwMode="auto">
              <a:xfrm>
                <a:off x="6113386" y="1342994"/>
                <a:ext cx="431899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TextovéPole 30"/>
              <p:cNvSpPr txBox="1">
                <a:spLocks noChangeArrowheads="1"/>
              </p:cNvSpPr>
              <p:nvPr/>
            </p:nvSpPr>
            <p:spPr bwMode="auto">
              <a:xfrm>
                <a:off x="4213031" y="1382215"/>
                <a:ext cx="431899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TextovéPole 31"/>
              <p:cNvSpPr txBox="1">
                <a:spLocks noChangeArrowheads="1"/>
              </p:cNvSpPr>
              <p:nvPr/>
            </p:nvSpPr>
            <p:spPr bwMode="auto">
              <a:xfrm>
                <a:off x="2388258" y="1331640"/>
                <a:ext cx="719831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827" name="Text Box 410"/>
            <p:cNvSpPr txBox="1">
              <a:spLocks noChangeArrowheads="1"/>
            </p:cNvSpPr>
            <p:nvPr/>
          </p:nvSpPr>
          <p:spPr bwMode="auto">
            <a:xfrm>
              <a:off x="1156" y="1525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control</a:t>
              </a:r>
            </a:p>
          </p:txBody>
        </p:sp>
        <p:grpSp>
          <p:nvGrpSpPr>
            <p:cNvPr id="34828" name="Group 411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4829" name="Text Box 412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4830" name="Line 413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31" name="Line 414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1207025" y="823024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Characterization of effect of histone deacetylase inhibitors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4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5843" name="Group 335"/>
          <p:cNvGrpSpPr>
            <a:grpSpLocks/>
          </p:cNvGrpSpPr>
          <p:nvPr/>
        </p:nvGrpSpPr>
        <p:grpSpPr bwMode="auto">
          <a:xfrm>
            <a:off x="466725" y="1268413"/>
            <a:ext cx="8137525" cy="4175125"/>
            <a:chOff x="385" y="935"/>
            <a:chExt cx="5126" cy="2630"/>
          </a:xfrm>
        </p:grpSpPr>
        <p:sp>
          <p:nvSpPr>
            <p:cNvPr id="35845" name="Rectangle 336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5846" name="Text Box 337"/>
            <p:cNvSpPr txBox="1">
              <a:spLocks noChangeArrowheads="1"/>
            </p:cNvSpPr>
            <p:nvPr/>
          </p:nvSpPr>
          <p:spPr bwMode="auto">
            <a:xfrm>
              <a:off x="1534" y="15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5847" name="Text Box 338"/>
            <p:cNvSpPr txBox="1">
              <a:spLocks noChangeArrowheads="1"/>
            </p:cNvSpPr>
            <p:nvPr/>
          </p:nvSpPr>
          <p:spPr bwMode="auto">
            <a:xfrm>
              <a:off x="3724" y="1539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5848" name="Text Box 339"/>
            <p:cNvSpPr txBox="1">
              <a:spLocks noChangeArrowheads="1"/>
            </p:cNvSpPr>
            <p:nvPr/>
          </p:nvSpPr>
          <p:spPr bwMode="auto">
            <a:xfrm>
              <a:off x="487" y="1071"/>
              <a:ext cx="483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Changes of particular H4 acetylated forms </a:t>
              </a:r>
              <a:r>
                <a:rPr lang="cs-CZ" altLang="cs-CZ" sz="1800" i="1">
                  <a:latin typeface="Arial" panose="020B0604020202020204" pitchFamily="34" charset="0"/>
                </a:rPr>
                <a:t>vs</a:t>
              </a:r>
              <a:r>
                <a:rPr lang="cs-CZ" altLang="cs-CZ" sz="1800" b="1">
                  <a:latin typeface="Arial" panose="020B0604020202020204" pitchFamily="34" charset="0"/>
                </a:rPr>
                <a:t> inhibitor concentration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(24h treatment)</a:t>
              </a:r>
            </a:p>
          </p:txBody>
        </p:sp>
        <p:sp>
          <p:nvSpPr>
            <p:cNvPr id="35849" name="Rectangle 340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grpSp>
          <p:nvGrpSpPr>
            <p:cNvPr id="35850" name="Group 341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5857" name="Text Box 342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5858" name="Line 343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9" name="Line 344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3585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73"/>
              <a:ext cx="1588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1766"/>
              <a:ext cx="1570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1759"/>
              <a:ext cx="452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ovéPole 14"/>
            <p:cNvSpPr txBox="1">
              <a:spLocks noChangeArrowheads="1"/>
            </p:cNvSpPr>
            <p:nvPr/>
          </p:nvSpPr>
          <p:spPr bwMode="auto">
            <a:xfrm rot="-5400000">
              <a:off x="790" y="2131"/>
              <a:ext cx="4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Ratio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5" name="TextovéPole 21"/>
            <p:cNvSpPr txBox="1">
              <a:spLocks noChangeArrowheads="1"/>
            </p:cNvSpPr>
            <p:nvPr/>
          </p:nvSpPr>
          <p:spPr bwMode="auto">
            <a:xfrm>
              <a:off x="2155" y="3022"/>
              <a:ext cx="5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VPA 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altLang="cs-CZ" sz="1200" b="1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M]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6" name="TextovéPole 23"/>
            <p:cNvSpPr txBox="1">
              <a:spLocks noChangeArrowheads="1"/>
            </p:cNvSpPr>
            <p:nvPr/>
          </p:nvSpPr>
          <p:spPr bwMode="auto">
            <a:xfrm>
              <a:off x="4105" y="3022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Enti</a:t>
              </a:r>
              <a:r>
                <a:rPr lang="cs-CZ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altLang="cs-CZ" sz="1200" b="1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M]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196136" y="690916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Characterization of effect of histone deacetylase inhibitors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028384" y="6248400"/>
            <a:ext cx="429816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37</a:t>
            </a:fld>
            <a:endParaRPr lang="en-US" altLang="cs-CZ"/>
          </a:p>
        </p:txBody>
      </p:sp>
      <p:grpSp>
        <p:nvGrpSpPr>
          <p:cNvPr id="3" name="Skupina 2"/>
          <p:cNvGrpSpPr/>
          <p:nvPr/>
        </p:nvGrpSpPr>
        <p:grpSpPr>
          <a:xfrm>
            <a:off x="647821" y="3426785"/>
            <a:ext cx="648072" cy="344923"/>
            <a:chOff x="639716" y="897186"/>
            <a:chExt cx="876300" cy="41693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6" y="897186"/>
              <a:ext cx="876300" cy="40163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53961" y="1021729"/>
              <a:ext cx="1847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Přímá spojnice se šipkou 6"/>
          <p:cNvCxnSpPr/>
          <p:nvPr/>
        </p:nvCxnSpPr>
        <p:spPr>
          <a:xfrm>
            <a:off x="1416260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71" y="3110733"/>
            <a:ext cx="638239" cy="838169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781183" y="401029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histone extraction</a:t>
            </a:r>
          </a:p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TCA precipitation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808061" y="359445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096093" y="4015758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derivatization</a:t>
            </a:r>
          </a:p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at protein level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41" y="3110733"/>
            <a:ext cx="638239" cy="838169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4474079" y="4010289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tryptic digestion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59" y="3122367"/>
            <a:ext cx="638239" cy="838169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5871885" y="4001523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derivatization</a:t>
            </a:r>
          </a:p>
          <a:p>
            <a:pPr algn="ctr"/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at peptide level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450" y="3122366"/>
            <a:ext cx="638239" cy="838169"/>
          </a:xfrm>
          <a:prstGeom prst="rect">
            <a:avLst/>
          </a:prstGeom>
          <a:noFill/>
        </p:spPr>
      </p:pic>
      <p:cxnSp>
        <p:nvCxnSpPr>
          <p:cNvPr id="19" name="Přímá spojnice se šipkou 18"/>
          <p:cNvCxnSpPr/>
          <p:nvPr/>
        </p:nvCxnSpPr>
        <p:spPr>
          <a:xfrm>
            <a:off x="4248221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694277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128541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776342" y="3423643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LC-MS/MS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51520" y="42079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/>
              <a:t>Characterization of </a:t>
            </a:r>
            <a:r>
              <a:rPr lang="en-US" sz="2000" b="1"/>
              <a:t>Post-Translational Modifications of Histones</a:t>
            </a:r>
            <a:endParaRPr lang="cs-CZ" sz="2000" b="1"/>
          </a:p>
        </p:txBody>
      </p:sp>
      <p:grpSp>
        <p:nvGrpSpPr>
          <p:cNvPr id="30" name="Skupina 29"/>
          <p:cNvGrpSpPr/>
          <p:nvPr/>
        </p:nvGrpSpPr>
        <p:grpSpPr>
          <a:xfrm>
            <a:off x="242323" y="1340768"/>
            <a:ext cx="7750314" cy="3755164"/>
            <a:chOff x="134054" y="1113996"/>
            <a:chExt cx="7750314" cy="3755164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54" y="2633624"/>
              <a:ext cx="1421394" cy="14213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218" y="1113996"/>
              <a:ext cx="1495082" cy="1171148"/>
            </a:xfrm>
            <a:prstGeom prst="rect">
              <a:avLst/>
            </a:prstGeom>
          </p:spPr>
        </p:pic>
        <p:cxnSp>
          <p:nvCxnSpPr>
            <p:cNvPr id="27" name="Přímá spojnice 26"/>
            <p:cNvCxnSpPr/>
            <p:nvPr/>
          </p:nvCxnSpPr>
          <p:spPr>
            <a:xfrm>
              <a:off x="1596023" y="2132856"/>
              <a:ext cx="6288345" cy="24482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V="1">
              <a:off x="1187624" y="2060848"/>
              <a:ext cx="6160167" cy="2808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bdélník 30"/>
          <p:cNvSpPr/>
          <p:nvPr/>
        </p:nvSpPr>
        <p:spPr>
          <a:xfrm>
            <a:off x="5335034" y="5772891"/>
            <a:ext cx="351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>
                <a:latin typeface="+mj-lt"/>
              </a:rPr>
              <a:t>e.g. in </a:t>
            </a:r>
            <a:r>
              <a:rPr lang="en-US" sz="1200" i="1">
                <a:latin typeface="+mj-lt"/>
              </a:rPr>
              <a:t>Sidoli</a:t>
            </a:r>
            <a:r>
              <a:rPr lang="cs-CZ" sz="1200" i="1">
                <a:latin typeface="+mj-lt"/>
              </a:rPr>
              <a:t> S.</a:t>
            </a:r>
            <a:r>
              <a:rPr lang="en-US" sz="1200" i="1">
                <a:latin typeface="+mj-lt"/>
              </a:rPr>
              <a:t> </a:t>
            </a:r>
            <a:r>
              <a:rPr lang="cs-CZ" sz="1200" i="1">
                <a:latin typeface="+mj-lt"/>
              </a:rPr>
              <a:t>et al., </a:t>
            </a:r>
            <a:r>
              <a:rPr lang="en-US" sz="1200" i="1">
                <a:latin typeface="+mj-lt"/>
              </a:rPr>
              <a:t>J. Vis. Exp.</a:t>
            </a:r>
            <a:r>
              <a:rPr lang="cs-CZ" sz="1200" i="1">
                <a:latin typeface="+mj-lt"/>
              </a:rPr>
              <a:t> 111:e54112 (2016). </a:t>
            </a:r>
          </a:p>
        </p:txBody>
      </p:sp>
    </p:spTree>
    <p:extLst>
      <p:ext uri="{BB962C8B-B14F-4D97-AF65-F5344CB8AC3E}">
        <p14:creationId xmlns:p14="http://schemas.microsoft.com/office/powerpoint/2010/main" val="20614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937306" y="6248400"/>
            <a:ext cx="520894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38</a:t>
            </a:fld>
            <a:endParaRPr lang="en-US" altLang="cs-CZ"/>
          </a:p>
        </p:txBody>
      </p:sp>
      <p:sp>
        <p:nvSpPr>
          <p:cNvPr id="4" name="Obdélník 3"/>
          <p:cNvSpPr/>
          <p:nvPr/>
        </p:nvSpPr>
        <p:spPr>
          <a:xfrm>
            <a:off x="171629" y="260648"/>
            <a:ext cx="898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Filter-Aided Sample Preparation</a:t>
            </a:r>
            <a:r>
              <a:rPr lang="cs-CZ" sz="2000" b="1"/>
              <a:t> </a:t>
            </a:r>
            <a:r>
              <a:rPr lang="en-US" sz="2000" b="1"/>
              <a:t>Procedure for Mass Spectrometric</a:t>
            </a:r>
          </a:p>
          <a:p>
            <a:pPr algn="ctr"/>
            <a:r>
              <a:rPr lang="en-US" sz="2000" b="1"/>
              <a:t>Analysis of Plant Histones</a:t>
            </a:r>
            <a:endParaRPr lang="cs-CZ" sz="2000" b="1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8" y="1863999"/>
            <a:ext cx="5835762" cy="41572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35138" y="3164133"/>
            <a:ext cx="32221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recombinant histone standards </a:t>
            </a:r>
            <a:endParaRPr lang="cs-CZ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0072" y="2387111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histone extract after TCA precipitation re-dissolved in MilliQ water</a:t>
            </a:r>
            <a:endParaRPr lang="cs-CZ" sz="1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20072" y="4450155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thaliana</a:t>
            </a:r>
            <a:r>
              <a:rPr lang="en-US" sz="13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extract after TCA precipitation re-dissolved in MilliQ water</a:t>
            </a:r>
            <a:endParaRPr lang="cs-CZ" sz="13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35138" y="3610462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thaliana</a:t>
            </a:r>
            <a:r>
              <a:rPr lang="en-US" sz="13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extract after TCA precipitation re-dissolved in </a:t>
            </a:r>
            <a:r>
              <a:rPr lang="cs-CZ" sz="13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235138" y="5144656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thaliana</a:t>
            </a:r>
            <a:r>
              <a:rPr lang="en-US" sz="13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extract </a:t>
            </a:r>
            <a:r>
              <a:rPr lang="cs-CZ" sz="1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sulfuric acid diluted in MilliQ water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12" y="995900"/>
            <a:ext cx="861864" cy="108020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838525" y="1866652"/>
            <a:ext cx="2232248" cy="31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815916" y="6419681"/>
            <a:ext cx="4121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ea typeface="Times New Roman" panose="02020603050405020304" pitchFamily="18" charset="0"/>
              </a:rPr>
              <a:t>Ledvinova D.. et al, Front. Plant Sci., </a:t>
            </a:r>
            <a:r>
              <a:rPr lang="cs-CZ" sz="1200" b="1" i="1">
                <a:ea typeface="Times New Roman" panose="02020603050405020304" pitchFamily="18" charset="0"/>
              </a:rPr>
              <a:t>9</a:t>
            </a:r>
            <a:r>
              <a:rPr lang="cs-CZ" sz="1200" i="1">
                <a:ea typeface="Times New Roman" panose="02020603050405020304" pitchFamily="18" charset="0"/>
              </a:rPr>
              <a:t>, article 1373 (2018)</a:t>
            </a:r>
            <a:endParaRPr lang="cs-CZ" sz="1200" i="1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602" y="995900"/>
            <a:ext cx="869955" cy="1075996"/>
          </a:xfrm>
          <a:prstGeom prst="rect">
            <a:avLst/>
          </a:prstGeom>
        </p:spPr>
      </p:pic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8230276" y="5859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2172282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908006" y="6262687"/>
            <a:ext cx="1905000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39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162501" y="150606"/>
            <a:ext cx="898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Filter-Aided Sample Preparation</a:t>
            </a:r>
            <a:r>
              <a:rPr lang="cs-CZ" sz="2000" b="1"/>
              <a:t> </a:t>
            </a:r>
            <a:r>
              <a:rPr lang="en-US" sz="2000" b="1"/>
              <a:t>Procedure for Mass Spectrometric</a:t>
            </a:r>
          </a:p>
          <a:p>
            <a:pPr algn="ctr"/>
            <a:r>
              <a:rPr lang="en-US" sz="2000" b="1"/>
              <a:t>Analysis of Plant Histones</a:t>
            </a:r>
            <a:endParaRPr lang="cs-CZ" sz="2000" b="1"/>
          </a:p>
        </p:txBody>
      </p:sp>
      <p:sp>
        <p:nvSpPr>
          <p:cNvPr id="5" name="Obdélník 4"/>
          <p:cNvSpPr/>
          <p:nvPr/>
        </p:nvSpPr>
        <p:spPr>
          <a:xfrm>
            <a:off x="4691616" y="6455650"/>
            <a:ext cx="4121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ea typeface="Times New Roman" panose="02020603050405020304" pitchFamily="18" charset="0"/>
              </a:rPr>
              <a:t>Ledvinova D.. et al, Front. Plant Sci., </a:t>
            </a:r>
            <a:r>
              <a:rPr lang="cs-CZ" sz="1200" b="1" i="1">
                <a:ea typeface="Times New Roman" panose="02020603050405020304" pitchFamily="18" charset="0"/>
              </a:rPr>
              <a:t>9</a:t>
            </a:r>
            <a:r>
              <a:rPr lang="cs-CZ" sz="1200" i="1">
                <a:ea typeface="Times New Roman" panose="02020603050405020304" pitchFamily="18" charset="0"/>
              </a:rPr>
              <a:t>, article 1373 (2018)</a:t>
            </a:r>
            <a:endParaRPr lang="cs-CZ" sz="1200" i="1"/>
          </a:p>
        </p:txBody>
      </p:sp>
      <p:grpSp>
        <p:nvGrpSpPr>
          <p:cNvPr id="10" name="Skupina 9"/>
          <p:cNvGrpSpPr/>
          <p:nvPr/>
        </p:nvGrpSpPr>
        <p:grpSpPr>
          <a:xfrm>
            <a:off x="548349" y="870536"/>
            <a:ext cx="7794960" cy="2910051"/>
            <a:chOff x="521456" y="981809"/>
            <a:chExt cx="7794960" cy="291005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6" y="981809"/>
              <a:ext cx="7794960" cy="2910051"/>
            </a:xfrm>
            <a:prstGeom prst="rect">
              <a:avLst/>
            </a:prstGeom>
          </p:spPr>
        </p:pic>
        <p:sp>
          <p:nvSpPr>
            <p:cNvPr id="9" name="Obdélník 8"/>
            <p:cNvSpPr/>
            <p:nvPr/>
          </p:nvSpPr>
          <p:spPr>
            <a:xfrm>
              <a:off x="755576" y="981809"/>
              <a:ext cx="288032" cy="21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309078" y="3650382"/>
            <a:ext cx="4273501" cy="2809080"/>
            <a:chOff x="171629" y="3940394"/>
            <a:chExt cx="4273501" cy="280908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629" y="3940394"/>
              <a:ext cx="4273501" cy="2809080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467544" y="3940394"/>
              <a:ext cx="216024" cy="20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244408" y="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7973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5"/>
          <p:cNvGrpSpPr>
            <a:grpSpLocks/>
          </p:cNvGrpSpPr>
          <p:nvPr/>
        </p:nvGrpSpPr>
        <p:grpSpPr bwMode="auto">
          <a:xfrm>
            <a:off x="971550" y="1124744"/>
            <a:ext cx="7110413" cy="5372100"/>
            <a:chOff x="657" y="599"/>
            <a:chExt cx="4479" cy="3384"/>
          </a:xfrm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014" y="1776"/>
              <a:ext cx="1741" cy="1210"/>
              <a:chOff x="3014" y="1776"/>
              <a:chExt cx="1741" cy="1210"/>
            </a:xfrm>
          </p:grpSpPr>
          <p:sp>
            <p:nvSpPr>
              <p:cNvPr id="11346" name="Text Box 10"/>
              <p:cNvSpPr txBox="1">
                <a:spLocks noChangeArrowheads="1"/>
              </p:cNvSpPr>
              <p:nvPr/>
            </p:nvSpPr>
            <p:spPr bwMode="auto">
              <a:xfrm>
                <a:off x="3014" y="1776"/>
                <a:ext cx="1741" cy="1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b="0">
                    <a:latin typeface="Times New Roman" panose="02020603050405020304" pitchFamily="18" charset="0"/>
                  </a:rPr>
                  <a:t>MW(adukt) = 250</a:t>
                </a:r>
              </a:p>
              <a:p>
                <a:pPr eaLnBrk="1" hangingPunct="1"/>
                <a:endParaRPr lang="cs-CZ" altLang="cs-CZ" sz="2000" b="0">
                  <a:latin typeface="Times New Roman" panose="02020603050405020304" pitchFamily="18" charset="0"/>
                </a:endParaRPr>
              </a:p>
              <a:p>
                <a:pPr eaLnBrk="1" hangingPunct="1"/>
                <a:endParaRPr lang="cs-CZ" altLang="cs-CZ" sz="2000" b="0">
                  <a:latin typeface="Times New Roman" panose="02020603050405020304" pitchFamily="18" charset="0"/>
                </a:endParaRPr>
              </a:p>
              <a:p>
                <a:pPr eaLnBrk="1" hangingPunct="1"/>
                <a:endParaRPr lang="cs-CZ" altLang="cs-CZ" sz="2000" b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cs-CZ" altLang="cs-CZ" sz="2000" b="0">
                    <a:latin typeface="Times New Roman" panose="02020603050405020304" pitchFamily="18" charset="0"/>
                  </a:rPr>
                  <a:t>Počet navázaných aduktů</a:t>
                </a:r>
              </a:p>
              <a:p>
                <a:pPr eaLnBrk="1" hangingPunct="1"/>
                <a:r>
                  <a:rPr lang="cs-CZ" altLang="cs-CZ" sz="2000" b="0">
                    <a:latin typeface="Times New Roman" panose="02020603050405020304" pitchFamily="18" charset="0"/>
                  </a:rPr>
                  <a:t>N = 12</a:t>
                </a:r>
              </a:p>
            </p:txBody>
          </p:sp>
          <p:sp>
            <p:nvSpPr>
              <p:cNvPr id="11347" name="AutoShape 11"/>
              <p:cNvSpPr>
                <a:spLocks noChangeArrowheads="1"/>
              </p:cNvSpPr>
              <p:nvPr/>
            </p:nvSpPr>
            <p:spPr bwMode="auto">
              <a:xfrm rot="5400000">
                <a:off x="3536" y="2192"/>
                <a:ext cx="432" cy="240"/>
              </a:xfrm>
              <a:prstGeom prst="notchedRightArrow">
                <a:avLst>
                  <a:gd name="adj1" fmla="val 50000"/>
                  <a:gd name="adj2" fmla="val 45000"/>
                </a:avLst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1127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657" y="599"/>
              <a:ext cx="4479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657" y="599"/>
              <a:ext cx="4473" cy="33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77" name="Freeform 16"/>
            <p:cNvSpPr>
              <a:spLocks/>
            </p:cNvSpPr>
            <p:nvPr/>
          </p:nvSpPr>
          <p:spPr bwMode="auto">
            <a:xfrm>
              <a:off x="1008" y="1280"/>
              <a:ext cx="4076" cy="2460"/>
            </a:xfrm>
            <a:custGeom>
              <a:avLst/>
              <a:gdLst>
                <a:gd name="T0" fmla="*/ 45 w 5417"/>
                <a:gd name="T1" fmla="*/ 2125 h 3270"/>
                <a:gd name="T2" fmla="*/ 88 w 5417"/>
                <a:gd name="T3" fmla="*/ 2200 h 3270"/>
                <a:gd name="T4" fmla="*/ 132 w 5417"/>
                <a:gd name="T5" fmla="*/ 2106 h 3270"/>
                <a:gd name="T6" fmla="*/ 177 w 5417"/>
                <a:gd name="T7" fmla="*/ 2054 h 3270"/>
                <a:gd name="T8" fmla="*/ 223 w 5417"/>
                <a:gd name="T9" fmla="*/ 2170 h 3270"/>
                <a:gd name="T10" fmla="*/ 270 w 5417"/>
                <a:gd name="T11" fmla="*/ 2155 h 3270"/>
                <a:gd name="T12" fmla="*/ 317 w 5417"/>
                <a:gd name="T13" fmla="*/ 2121 h 3270"/>
                <a:gd name="T14" fmla="*/ 364 w 5417"/>
                <a:gd name="T15" fmla="*/ 2121 h 3270"/>
                <a:gd name="T16" fmla="*/ 412 w 5417"/>
                <a:gd name="T17" fmla="*/ 2059 h 3270"/>
                <a:gd name="T18" fmla="*/ 468 w 5417"/>
                <a:gd name="T19" fmla="*/ 1968 h 3270"/>
                <a:gd name="T20" fmla="*/ 521 w 5417"/>
                <a:gd name="T21" fmla="*/ 2162 h 3270"/>
                <a:gd name="T22" fmla="*/ 572 w 5417"/>
                <a:gd name="T23" fmla="*/ 2171 h 3270"/>
                <a:gd name="T24" fmla="*/ 624 w 5417"/>
                <a:gd name="T25" fmla="*/ 2249 h 3270"/>
                <a:gd name="T26" fmla="*/ 679 w 5417"/>
                <a:gd name="T27" fmla="*/ 2214 h 3270"/>
                <a:gd name="T28" fmla="*/ 731 w 5417"/>
                <a:gd name="T29" fmla="*/ 2220 h 3270"/>
                <a:gd name="T30" fmla="*/ 788 w 5417"/>
                <a:gd name="T31" fmla="*/ 2201 h 3270"/>
                <a:gd name="T32" fmla="*/ 841 w 5417"/>
                <a:gd name="T33" fmla="*/ 2112 h 3270"/>
                <a:gd name="T34" fmla="*/ 897 w 5417"/>
                <a:gd name="T35" fmla="*/ 2206 h 3270"/>
                <a:gd name="T36" fmla="*/ 956 w 5417"/>
                <a:gd name="T37" fmla="*/ 2169 h 3270"/>
                <a:gd name="T38" fmla="*/ 1016 w 5417"/>
                <a:gd name="T39" fmla="*/ 2209 h 3270"/>
                <a:gd name="T40" fmla="*/ 1073 w 5417"/>
                <a:gd name="T41" fmla="*/ 2136 h 3270"/>
                <a:gd name="T42" fmla="*/ 1125 w 5417"/>
                <a:gd name="T43" fmla="*/ 2097 h 3270"/>
                <a:gd name="T44" fmla="*/ 1187 w 5417"/>
                <a:gd name="T45" fmla="*/ 2103 h 3270"/>
                <a:gd name="T46" fmla="*/ 1247 w 5417"/>
                <a:gd name="T47" fmla="*/ 2060 h 3270"/>
                <a:gd name="T48" fmla="*/ 1305 w 5417"/>
                <a:gd name="T49" fmla="*/ 1975 h 3270"/>
                <a:gd name="T50" fmla="*/ 1357 w 5417"/>
                <a:gd name="T51" fmla="*/ 1912 h 3270"/>
                <a:gd name="T52" fmla="*/ 1417 w 5417"/>
                <a:gd name="T53" fmla="*/ 1698 h 3270"/>
                <a:gd name="T54" fmla="*/ 1481 w 5417"/>
                <a:gd name="T55" fmla="*/ 1105 h 3270"/>
                <a:gd name="T56" fmla="*/ 1547 w 5417"/>
                <a:gd name="T57" fmla="*/ 1954 h 3270"/>
                <a:gd name="T58" fmla="*/ 1613 w 5417"/>
                <a:gd name="T59" fmla="*/ 2151 h 3270"/>
                <a:gd name="T60" fmla="*/ 1676 w 5417"/>
                <a:gd name="T61" fmla="*/ 2250 h 3270"/>
                <a:gd name="T62" fmla="*/ 1741 w 5417"/>
                <a:gd name="T63" fmla="*/ 2242 h 3270"/>
                <a:gd name="T64" fmla="*/ 1813 w 5417"/>
                <a:gd name="T65" fmla="*/ 2260 h 3270"/>
                <a:gd name="T66" fmla="*/ 1884 w 5417"/>
                <a:gd name="T67" fmla="*/ 2272 h 3270"/>
                <a:gd name="T68" fmla="*/ 1944 w 5417"/>
                <a:gd name="T69" fmla="*/ 2264 h 3270"/>
                <a:gd name="T70" fmla="*/ 2012 w 5417"/>
                <a:gd name="T71" fmla="*/ 2287 h 3270"/>
                <a:gd name="T72" fmla="*/ 2080 w 5417"/>
                <a:gd name="T73" fmla="*/ 2279 h 3270"/>
                <a:gd name="T74" fmla="*/ 2147 w 5417"/>
                <a:gd name="T75" fmla="*/ 2265 h 3270"/>
                <a:gd name="T76" fmla="*/ 2215 w 5417"/>
                <a:gd name="T77" fmla="*/ 2304 h 3270"/>
                <a:gd name="T78" fmla="*/ 2290 w 5417"/>
                <a:gd name="T79" fmla="*/ 2287 h 3270"/>
                <a:gd name="T80" fmla="*/ 2367 w 5417"/>
                <a:gd name="T81" fmla="*/ 2280 h 3270"/>
                <a:gd name="T82" fmla="*/ 2434 w 5417"/>
                <a:gd name="T83" fmla="*/ 2275 h 3270"/>
                <a:gd name="T84" fmla="*/ 2503 w 5417"/>
                <a:gd name="T85" fmla="*/ 2282 h 3270"/>
                <a:gd name="T86" fmla="*/ 2570 w 5417"/>
                <a:gd name="T87" fmla="*/ 2282 h 3270"/>
                <a:gd name="T88" fmla="*/ 2646 w 5417"/>
                <a:gd name="T89" fmla="*/ 2290 h 3270"/>
                <a:gd name="T90" fmla="*/ 2719 w 5417"/>
                <a:gd name="T91" fmla="*/ 2292 h 3270"/>
                <a:gd name="T92" fmla="*/ 2789 w 5417"/>
                <a:gd name="T93" fmla="*/ 2288 h 3270"/>
                <a:gd name="T94" fmla="*/ 2868 w 5417"/>
                <a:gd name="T95" fmla="*/ 2291 h 3270"/>
                <a:gd name="T96" fmla="*/ 2933 w 5417"/>
                <a:gd name="T97" fmla="*/ 2290 h 3270"/>
                <a:gd name="T98" fmla="*/ 3002 w 5417"/>
                <a:gd name="T99" fmla="*/ 2292 h 3270"/>
                <a:gd name="T100" fmla="*/ 3069 w 5417"/>
                <a:gd name="T101" fmla="*/ 2298 h 3270"/>
                <a:gd name="T102" fmla="*/ 3135 w 5417"/>
                <a:gd name="T103" fmla="*/ 2298 h 3270"/>
                <a:gd name="T104" fmla="*/ 3212 w 5417"/>
                <a:gd name="T105" fmla="*/ 2287 h 3270"/>
                <a:gd name="T106" fmla="*/ 3284 w 5417"/>
                <a:gd name="T107" fmla="*/ 2282 h 3270"/>
                <a:gd name="T108" fmla="*/ 3367 w 5417"/>
                <a:gd name="T109" fmla="*/ 2261 h 3270"/>
                <a:gd name="T110" fmla="*/ 3444 w 5417"/>
                <a:gd name="T111" fmla="*/ 2259 h 3270"/>
                <a:gd name="T112" fmla="*/ 3527 w 5417"/>
                <a:gd name="T113" fmla="*/ 2281 h 3270"/>
                <a:gd name="T114" fmla="*/ 3606 w 5417"/>
                <a:gd name="T115" fmla="*/ 2276 h 3270"/>
                <a:gd name="T116" fmla="*/ 3681 w 5417"/>
                <a:gd name="T117" fmla="*/ 2271 h 3270"/>
                <a:gd name="T118" fmla="*/ 3763 w 5417"/>
                <a:gd name="T119" fmla="*/ 2292 h 3270"/>
                <a:gd name="T120" fmla="*/ 3841 w 5417"/>
                <a:gd name="T121" fmla="*/ 2313 h 3270"/>
                <a:gd name="T122" fmla="*/ 3929 w 5417"/>
                <a:gd name="T123" fmla="*/ 2285 h 3270"/>
                <a:gd name="T124" fmla="*/ 4006 w 5417"/>
                <a:gd name="T125" fmla="*/ 2298 h 32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17" h="3270">
                  <a:moveTo>
                    <a:pt x="0" y="3270"/>
                  </a:moveTo>
                  <a:lnTo>
                    <a:pt x="1" y="2816"/>
                  </a:lnTo>
                  <a:lnTo>
                    <a:pt x="2" y="2888"/>
                  </a:lnTo>
                  <a:lnTo>
                    <a:pt x="3" y="2838"/>
                  </a:lnTo>
                  <a:lnTo>
                    <a:pt x="3" y="2898"/>
                  </a:lnTo>
                  <a:lnTo>
                    <a:pt x="4" y="2838"/>
                  </a:lnTo>
                  <a:lnTo>
                    <a:pt x="4" y="2922"/>
                  </a:lnTo>
                  <a:lnTo>
                    <a:pt x="5" y="2834"/>
                  </a:lnTo>
                  <a:lnTo>
                    <a:pt x="6" y="2875"/>
                  </a:lnTo>
                  <a:lnTo>
                    <a:pt x="7" y="2817"/>
                  </a:lnTo>
                  <a:lnTo>
                    <a:pt x="7" y="2880"/>
                  </a:lnTo>
                  <a:lnTo>
                    <a:pt x="8" y="2825"/>
                  </a:lnTo>
                  <a:lnTo>
                    <a:pt x="8" y="2859"/>
                  </a:lnTo>
                  <a:lnTo>
                    <a:pt x="10" y="2812"/>
                  </a:lnTo>
                  <a:lnTo>
                    <a:pt x="11" y="2930"/>
                  </a:lnTo>
                  <a:lnTo>
                    <a:pt x="11" y="2818"/>
                  </a:lnTo>
                  <a:lnTo>
                    <a:pt x="13" y="2894"/>
                  </a:lnTo>
                  <a:lnTo>
                    <a:pt x="13" y="2848"/>
                  </a:lnTo>
                  <a:lnTo>
                    <a:pt x="14" y="2850"/>
                  </a:lnTo>
                  <a:lnTo>
                    <a:pt x="14" y="2728"/>
                  </a:lnTo>
                  <a:lnTo>
                    <a:pt x="16" y="2866"/>
                  </a:lnTo>
                  <a:lnTo>
                    <a:pt x="16" y="2833"/>
                  </a:lnTo>
                  <a:lnTo>
                    <a:pt x="17" y="2873"/>
                  </a:lnTo>
                  <a:lnTo>
                    <a:pt x="18" y="2791"/>
                  </a:lnTo>
                  <a:lnTo>
                    <a:pt x="20" y="2892"/>
                  </a:lnTo>
                  <a:lnTo>
                    <a:pt x="21" y="2798"/>
                  </a:lnTo>
                  <a:lnTo>
                    <a:pt x="21" y="2903"/>
                  </a:lnTo>
                  <a:lnTo>
                    <a:pt x="22" y="2866"/>
                  </a:lnTo>
                  <a:lnTo>
                    <a:pt x="22" y="2916"/>
                  </a:lnTo>
                  <a:lnTo>
                    <a:pt x="23" y="2787"/>
                  </a:lnTo>
                  <a:lnTo>
                    <a:pt x="24" y="2853"/>
                  </a:lnTo>
                  <a:lnTo>
                    <a:pt x="25" y="2824"/>
                  </a:lnTo>
                  <a:lnTo>
                    <a:pt x="26" y="2877"/>
                  </a:lnTo>
                  <a:lnTo>
                    <a:pt x="27" y="2828"/>
                  </a:lnTo>
                  <a:lnTo>
                    <a:pt x="27" y="2908"/>
                  </a:lnTo>
                  <a:lnTo>
                    <a:pt x="28" y="2845"/>
                  </a:lnTo>
                  <a:lnTo>
                    <a:pt x="29" y="2944"/>
                  </a:lnTo>
                  <a:lnTo>
                    <a:pt x="30" y="2827"/>
                  </a:lnTo>
                  <a:lnTo>
                    <a:pt x="31" y="2927"/>
                  </a:lnTo>
                  <a:lnTo>
                    <a:pt x="31" y="2814"/>
                  </a:lnTo>
                  <a:lnTo>
                    <a:pt x="32" y="2906"/>
                  </a:lnTo>
                  <a:lnTo>
                    <a:pt x="34" y="2803"/>
                  </a:lnTo>
                  <a:lnTo>
                    <a:pt x="35" y="2928"/>
                  </a:lnTo>
                  <a:lnTo>
                    <a:pt x="36" y="2888"/>
                  </a:lnTo>
                  <a:lnTo>
                    <a:pt x="37" y="2934"/>
                  </a:lnTo>
                  <a:lnTo>
                    <a:pt x="37" y="2861"/>
                  </a:lnTo>
                  <a:lnTo>
                    <a:pt x="38" y="2899"/>
                  </a:lnTo>
                  <a:lnTo>
                    <a:pt x="39" y="2797"/>
                  </a:lnTo>
                  <a:lnTo>
                    <a:pt x="40" y="2904"/>
                  </a:lnTo>
                  <a:lnTo>
                    <a:pt x="40" y="2874"/>
                  </a:lnTo>
                  <a:lnTo>
                    <a:pt x="41" y="2877"/>
                  </a:lnTo>
                  <a:lnTo>
                    <a:pt x="42" y="2839"/>
                  </a:lnTo>
                  <a:lnTo>
                    <a:pt x="42" y="2890"/>
                  </a:lnTo>
                  <a:lnTo>
                    <a:pt x="43" y="2846"/>
                  </a:lnTo>
                  <a:lnTo>
                    <a:pt x="44" y="2952"/>
                  </a:lnTo>
                  <a:lnTo>
                    <a:pt x="45" y="2834"/>
                  </a:lnTo>
                  <a:lnTo>
                    <a:pt x="46" y="2861"/>
                  </a:lnTo>
                  <a:lnTo>
                    <a:pt x="47" y="2833"/>
                  </a:lnTo>
                  <a:lnTo>
                    <a:pt x="48" y="2907"/>
                  </a:lnTo>
                  <a:lnTo>
                    <a:pt x="48" y="2830"/>
                  </a:lnTo>
                  <a:lnTo>
                    <a:pt x="49" y="2893"/>
                  </a:lnTo>
                  <a:lnTo>
                    <a:pt x="50" y="2865"/>
                  </a:lnTo>
                  <a:lnTo>
                    <a:pt x="50" y="2932"/>
                  </a:lnTo>
                  <a:lnTo>
                    <a:pt x="51" y="2852"/>
                  </a:lnTo>
                  <a:lnTo>
                    <a:pt x="52" y="2903"/>
                  </a:lnTo>
                  <a:lnTo>
                    <a:pt x="53" y="2877"/>
                  </a:lnTo>
                  <a:lnTo>
                    <a:pt x="54" y="2902"/>
                  </a:lnTo>
                  <a:lnTo>
                    <a:pt x="55" y="2798"/>
                  </a:lnTo>
                  <a:lnTo>
                    <a:pt x="56" y="2902"/>
                  </a:lnTo>
                  <a:lnTo>
                    <a:pt x="56" y="2832"/>
                  </a:lnTo>
                  <a:lnTo>
                    <a:pt x="57" y="2907"/>
                  </a:lnTo>
                  <a:lnTo>
                    <a:pt x="59" y="2962"/>
                  </a:lnTo>
                  <a:lnTo>
                    <a:pt x="60" y="2825"/>
                  </a:lnTo>
                  <a:lnTo>
                    <a:pt x="61" y="2912"/>
                  </a:lnTo>
                  <a:lnTo>
                    <a:pt x="61" y="2863"/>
                  </a:lnTo>
                  <a:lnTo>
                    <a:pt x="62" y="2926"/>
                  </a:lnTo>
                  <a:lnTo>
                    <a:pt x="63" y="2797"/>
                  </a:lnTo>
                  <a:lnTo>
                    <a:pt x="64" y="2944"/>
                  </a:lnTo>
                  <a:lnTo>
                    <a:pt x="65" y="2825"/>
                  </a:lnTo>
                  <a:lnTo>
                    <a:pt x="66" y="2957"/>
                  </a:lnTo>
                  <a:lnTo>
                    <a:pt x="67" y="2868"/>
                  </a:lnTo>
                  <a:lnTo>
                    <a:pt x="68" y="2966"/>
                  </a:lnTo>
                  <a:lnTo>
                    <a:pt x="70" y="2890"/>
                  </a:lnTo>
                  <a:lnTo>
                    <a:pt x="71" y="2919"/>
                  </a:lnTo>
                  <a:lnTo>
                    <a:pt x="72" y="2836"/>
                  </a:lnTo>
                  <a:lnTo>
                    <a:pt x="73" y="2910"/>
                  </a:lnTo>
                  <a:lnTo>
                    <a:pt x="74" y="2836"/>
                  </a:lnTo>
                  <a:lnTo>
                    <a:pt x="74" y="2941"/>
                  </a:lnTo>
                  <a:lnTo>
                    <a:pt x="75" y="2878"/>
                  </a:lnTo>
                  <a:lnTo>
                    <a:pt x="76" y="2922"/>
                  </a:lnTo>
                  <a:lnTo>
                    <a:pt x="76" y="2823"/>
                  </a:lnTo>
                  <a:lnTo>
                    <a:pt x="78" y="2965"/>
                  </a:lnTo>
                  <a:lnTo>
                    <a:pt x="79" y="2896"/>
                  </a:lnTo>
                  <a:lnTo>
                    <a:pt x="79" y="2971"/>
                  </a:lnTo>
                  <a:lnTo>
                    <a:pt x="80" y="2923"/>
                  </a:lnTo>
                  <a:lnTo>
                    <a:pt x="80" y="2931"/>
                  </a:lnTo>
                  <a:lnTo>
                    <a:pt x="81" y="2833"/>
                  </a:lnTo>
                  <a:lnTo>
                    <a:pt x="82" y="2922"/>
                  </a:lnTo>
                  <a:lnTo>
                    <a:pt x="83" y="2862"/>
                  </a:lnTo>
                  <a:lnTo>
                    <a:pt x="85" y="2938"/>
                  </a:lnTo>
                  <a:lnTo>
                    <a:pt x="85" y="2895"/>
                  </a:lnTo>
                  <a:lnTo>
                    <a:pt x="86" y="2940"/>
                  </a:lnTo>
                  <a:lnTo>
                    <a:pt x="87" y="2869"/>
                  </a:lnTo>
                  <a:lnTo>
                    <a:pt x="87" y="2895"/>
                  </a:lnTo>
                  <a:lnTo>
                    <a:pt x="88" y="2877"/>
                  </a:lnTo>
                  <a:lnTo>
                    <a:pt x="89" y="2957"/>
                  </a:lnTo>
                  <a:lnTo>
                    <a:pt x="89" y="2823"/>
                  </a:lnTo>
                  <a:lnTo>
                    <a:pt x="90" y="2901"/>
                  </a:lnTo>
                  <a:lnTo>
                    <a:pt x="91" y="2816"/>
                  </a:lnTo>
                  <a:lnTo>
                    <a:pt x="91" y="2870"/>
                  </a:lnTo>
                  <a:lnTo>
                    <a:pt x="92" y="2840"/>
                  </a:lnTo>
                  <a:lnTo>
                    <a:pt x="93" y="2927"/>
                  </a:lnTo>
                  <a:lnTo>
                    <a:pt x="94" y="2885"/>
                  </a:lnTo>
                  <a:lnTo>
                    <a:pt x="95" y="2974"/>
                  </a:lnTo>
                  <a:lnTo>
                    <a:pt x="95" y="2851"/>
                  </a:lnTo>
                  <a:lnTo>
                    <a:pt x="96" y="2933"/>
                  </a:lnTo>
                  <a:lnTo>
                    <a:pt x="97" y="2902"/>
                  </a:lnTo>
                  <a:lnTo>
                    <a:pt x="98" y="2922"/>
                  </a:lnTo>
                  <a:lnTo>
                    <a:pt x="98" y="2900"/>
                  </a:lnTo>
                  <a:lnTo>
                    <a:pt x="99" y="2913"/>
                  </a:lnTo>
                  <a:lnTo>
                    <a:pt x="99" y="2877"/>
                  </a:lnTo>
                  <a:lnTo>
                    <a:pt x="100" y="2888"/>
                  </a:lnTo>
                  <a:lnTo>
                    <a:pt x="100" y="2856"/>
                  </a:lnTo>
                  <a:lnTo>
                    <a:pt x="101" y="2926"/>
                  </a:lnTo>
                  <a:lnTo>
                    <a:pt x="102" y="2894"/>
                  </a:lnTo>
                  <a:lnTo>
                    <a:pt x="103" y="2927"/>
                  </a:lnTo>
                  <a:lnTo>
                    <a:pt x="103" y="2896"/>
                  </a:lnTo>
                  <a:lnTo>
                    <a:pt x="104" y="2923"/>
                  </a:lnTo>
                  <a:lnTo>
                    <a:pt x="104" y="2902"/>
                  </a:lnTo>
                  <a:lnTo>
                    <a:pt x="105" y="2941"/>
                  </a:lnTo>
                  <a:lnTo>
                    <a:pt x="105" y="2906"/>
                  </a:lnTo>
                  <a:lnTo>
                    <a:pt x="106" y="2957"/>
                  </a:lnTo>
                  <a:lnTo>
                    <a:pt x="107" y="2876"/>
                  </a:lnTo>
                  <a:lnTo>
                    <a:pt x="108" y="2933"/>
                  </a:lnTo>
                  <a:lnTo>
                    <a:pt x="109" y="2872"/>
                  </a:lnTo>
                  <a:lnTo>
                    <a:pt x="109" y="2897"/>
                  </a:lnTo>
                  <a:lnTo>
                    <a:pt x="110" y="2875"/>
                  </a:lnTo>
                  <a:lnTo>
                    <a:pt x="110" y="2891"/>
                  </a:lnTo>
                  <a:lnTo>
                    <a:pt x="111" y="2864"/>
                  </a:lnTo>
                  <a:lnTo>
                    <a:pt x="111" y="2897"/>
                  </a:lnTo>
                  <a:lnTo>
                    <a:pt x="112" y="2831"/>
                  </a:lnTo>
                  <a:lnTo>
                    <a:pt x="113" y="2946"/>
                  </a:lnTo>
                  <a:lnTo>
                    <a:pt x="115" y="2889"/>
                  </a:lnTo>
                  <a:lnTo>
                    <a:pt x="115" y="2940"/>
                  </a:lnTo>
                  <a:lnTo>
                    <a:pt x="116" y="2884"/>
                  </a:lnTo>
                  <a:lnTo>
                    <a:pt x="117" y="2924"/>
                  </a:lnTo>
                  <a:lnTo>
                    <a:pt x="117" y="2885"/>
                  </a:lnTo>
                  <a:lnTo>
                    <a:pt x="118" y="2962"/>
                  </a:lnTo>
                  <a:lnTo>
                    <a:pt x="120" y="2891"/>
                  </a:lnTo>
                  <a:lnTo>
                    <a:pt x="121" y="2923"/>
                  </a:lnTo>
                  <a:lnTo>
                    <a:pt x="121" y="2886"/>
                  </a:lnTo>
                  <a:lnTo>
                    <a:pt x="122" y="2932"/>
                  </a:lnTo>
                  <a:lnTo>
                    <a:pt x="123" y="2862"/>
                  </a:lnTo>
                  <a:lnTo>
                    <a:pt x="124" y="2953"/>
                  </a:lnTo>
                  <a:lnTo>
                    <a:pt x="125" y="2860"/>
                  </a:lnTo>
                  <a:lnTo>
                    <a:pt x="126" y="2925"/>
                  </a:lnTo>
                  <a:lnTo>
                    <a:pt x="126" y="2893"/>
                  </a:lnTo>
                  <a:lnTo>
                    <a:pt x="127" y="2921"/>
                  </a:lnTo>
                  <a:lnTo>
                    <a:pt x="127" y="2895"/>
                  </a:lnTo>
                  <a:lnTo>
                    <a:pt x="128" y="2915"/>
                  </a:lnTo>
                  <a:lnTo>
                    <a:pt x="129" y="2888"/>
                  </a:lnTo>
                  <a:lnTo>
                    <a:pt x="129" y="2943"/>
                  </a:lnTo>
                  <a:lnTo>
                    <a:pt x="130" y="2889"/>
                  </a:lnTo>
                  <a:lnTo>
                    <a:pt x="131" y="2942"/>
                  </a:lnTo>
                  <a:lnTo>
                    <a:pt x="133" y="2844"/>
                  </a:lnTo>
                  <a:lnTo>
                    <a:pt x="134" y="2901"/>
                  </a:lnTo>
                  <a:lnTo>
                    <a:pt x="134" y="2871"/>
                  </a:lnTo>
                  <a:lnTo>
                    <a:pt x="136" y="2958"/>
                  </a:lnTo>
                  <a:lnTo>
                    <a:pt x="136" y="2828"/>
                  </a:lnTo>
                  <a:lnTo>
                    <a:pt x="137" y="2976"/>
                  </a:lnTo>
                  <a:lnTo>
                    <a:pt x="138" y="2842"/>
                  </a:lnTo>
                  <a:lnTo>
                    <a:pt x="139" y="2967"/>
                  </a:lnTo>
                  <a:lnTo>
                    <a:pt x="140" y="2870"/>
                  </a:lnTo>
                  <a:lnTo>
                    <a:pt x="140" y="2942"/>
                  </a:lnTo>
                  <a:lnTo>
                    <a:pt x="141" y="2821"/>
                  </a:lnTo>
                  <a:lnTo>
                    <a:pt x="142" y="2934"/>
                  </a:lnTo>
                  <a:lnTo>
                    <a:pt x="143" y="2818"/>
                  </a:lnTo>
                  <a:lnTo>
                    <a:pt x="144" y="2892"/>
                  </a:lnTo>
                  <a:lnTo>
                    <a:pt x="144" y="2859"/>
                  </a:lnTo>
                  <a:lnTo>
                    <a:pt x="145" y="2933"/>
                  </a:lnTo>
                  <a:lnTo>
                    <a:pt x="145" y="2826"/>
                  </a:lnTo>
                  <a:lnTo>
                    <a:pt x="146" y="2941"/>
                  </a:lnTo>
                  <a:lnTo>
                    <a:pt x="147" y="2840"/>
                  </a:lnTo>
                  <a:lnTo>
                    <a:pt x="148" y="2881"/>
                  </a:lnTo>
                  <a:lnTo>
                    <a:pt x="148" y="2829"/>
                  </a:lnTo>
                  <a:lnTo>
                    <a:pt x="149" y="2901"/>
                  </a:lnTo>
                  <a:lnTo>
                    <a:pt x="149" y="2883"/>
                  </a:lnTo>
                  <a:lnTo>
                    <a:pt x="150" y="2922"/>
                  </a:lnTo>
                  <a:lnTo>
                    <a:pt x="150" y="2877"/>
                  </a:lnTo>
                  <a:lnTo>
                    <a:pt x="151" y="2894"/>
                  </a:lnTo>
                  <a:lnTo>
                    <a:pt x="152" y="2781"/>
                  </a:lnTo>
                  <a:lnTo>
                    <a:pt x="153" y="2916"/>
                  </a:lnTo>
                  <a:lnTo>
                    <a:pt x="154" y="2844"/>
                  </a:lnTo>
                  <a:lnTo>
                    <a:pt x="155" y="2916"/>
                  </a:lnTo>
                  <a:lnTo>
                    <a:pt x="156" y="2782"/>
                  </a:lnTo>
                  <a:lnTo>
                    <a:pt x="156" y="2856"/>
                  </a:lnTo>
                  <a:lnTo>
                    <a:pt x="157" y="2830"/>
                  </a:lnTo>
                  <a:lnTo>
                    <a:pt x="158" y="2893"/>
                  </a:lnTo>
                  <a:lnTo>
                    <a:pt x="159" y="2808"/>
                  </a:lnTo>
                  <a:lnTo>
                    <a:pt x="160" y="2880"/>
                  </a:lnTo>
                  <a:lnTo>
                    <a:pt x="161" y="2850"/>
                  </a:lnTo>
                  <a:lnTo>
                    <a:pt x="161" y="2904"/>
                  </a:lnTo>
                  <a:lnTo>
                    <a:pt x="162" y="2885"/>
                  </a:lnTo>
                  <a:lnTo>
                    <a:pt x="163" y="2914"/>
                  </a:lnTo>
                  <a:lnTo>
                    <a:pt x="163" y="2879"/>
                  </a:lnTo>
                  <a:lnTo>
                    <a:pt x="164" y="2888"/>
                  </a:lnTo>
                  <a:lnTo>
                    <a:pt x="164" y="2794"/>
                  </a:lnTo>
                  <a:lnTo>
                    <a:pt x="165" y="2907"/>
                  </a:lnTo>
                  <a:lnTo>
                    <a:pt x="166" y="2860"/>
                  </a:lnTo>
                  <a:lnTo>
                    <a:pt x="167" y="2924"/>
                  </a:lnTo>
                  <a:lnTo>
                    <a:pt x="168" y="2857"/>
                  </a:lnTo>
                  <a:lnTo>
                    <a:pt x="168" y="2928"/>
                  </a:lnTo>
                  <a:lnTo>
                    <a:pt x="169" y="2825"/>
                  </a:lnTo>
                  <a:lnTo>
                    <a:pt x="170" y="2900"/>
                  </a:lnTo>
                  <a:lnTo>
                    <a:pt x="171" y="2837"/>
                  </a:lnTo>
                  <a:lnTo>
                    <a:pt x="172" y="2929"/>
                  </a:lnTo>
                  <a:lnTo>
                    <a:pt x="173" y="2748"/>
                  </a:lnTo>
                  <a:lnTo>
                    <a:pt x="175" y="2901"/>
                  </a:lnTo>
                  <a:lnTo>
                    <a:pt x="175" y="2799"/>
                  </a:lnTo>
                  <a:lnTo>
                    <a:pt x="176" y="2871"/>
                  </a:lnTo>
                  <a:lnTo>
                    <a:pt x="177" y="2805"/>
                  </a:lnTo>
                  <a:lnTo>
                    <a:pt x="178" y="2856"/>
                  </a:lnTo>
                  <a:lnTo>
                    <a:pt x="179" y="2819"/>
                  </a:lnTo>
                  <a:lnTo>
                    <a:pt x="179" y="2876"/>
                  </a:lnTo>
                  <a:lnTo>
                    <a:pt x="180" y="2820"/>
                  </a:lnTo>
                  <a:lnTo>
                    <a:pt x="180" y="2898"/>
                  </a:lnTo>
                  <a:lnTo>
                    <a:pt x="182" y="2790"/>
                  </a:lnTo>
                  <a:lnTo>
                    <a:pt x="183" y="2825"/>
                  </a:lnTo>
                  <a:lnTo>
                    <a:pt x="183" y="2797"/>
                  </a:lnTo>
                  <a:lnTo>
                    <a:pt x="185" y="2897"/>
                  </a:lnTo>
                  <a:lnTo>
                    <a:pt x="186" y="2772"/>
                  </a:lnTo>
                  <a:lnTo>
                    <a:pt x="187" y="2890"/>
                  </a:lnTo>
                  <a:lnTo>
                    <a:pt x="188" y="2748"/>
                  </a:lnTo>
                  <a:lnTo>
                    <a:pt x="188" y="2824"/>
                  </a:lnTo>
                  <a:lnTo>
                    <a:pt x="189" y="2889"/>
                  </a:lnTo>
                  <a:lnTo>
                    <a:pt x="190" y="2838"/>
                  </a:lnTo>
                  <a:lnTo>
                    <a:pt x="191" y="2847"/>
                  </a:lnTo>
                  <a:lnTo>
                    <a:pt x="191" y="2796"/>
                  </a:lnTo>
                  <a:lnTo>
                    <a:pt x="192" y="2872"/>
                  </a:lnTo>
                  <a:lnTo>
                    <a:pt x="193" y="2794"/>
                  </a:lnTo>
                  <a:lnTo>
                    <a:pt x="193" y="2858"/>
                  </a:lnTo>
                  <a:lnTo>
                    <a:pt x="194" y="2822"/>
                  </a:lnTo>
                  <a:lnTo>
                    <a:pt x="195" y="2860"/>
                  </a:lnTo>
                  <a:lnTo>
                    <a:pt x="196" y="2779"/>
                  </a:lnTo>
                  <a:lnTo>
                    <a:pt x="196" y="2815"/>
                  </a:lnTo>
                  <a:lnTo>
                    <a:pt x="197" y="2801"/>
                  </a:lnTo>
                  <a:lnTo>
                    <a:pt x="198" y="2866"/>
                  </a:lnTo>
                  <a:lnTo>
                    <a:pt x="199" y="2660"/>
                  </a:lnTo>
                  <a:lnTo>
                    <a:pt x="201" y="2792"/>
                  </a:lnTo>
                  <a:lnTo>
                    <a:pt x="202" y="2728"/>
                  </a:lnTo>
                  <a:lnTo>
                    <a:pt x="202" y="2809"/>
                  </a:lnTo>
                  <a:lnTo>
                    <a:pt x="203" y="2696"/>
                  </a:lnTo>
                  <a:lnTo>
                    <a:pt x="204" y="2853"/>
                  </a:lnTo>
                  <a:lnTo>
                    <a:pt x="205" y="2805"/>
                  </a:lnTo>
                  <a:lnTo>
                    <a:pt x="205" y="2843"/>
                  </a:lnTo>
                  <a:lnTo>
                    <a:pt x="206" y="2808"/>
                  </a:lnTo>
                  <a:lnTo>
                    <a:pt x="206" y="2839"/>
                  </a:lnTo>
                  <a:lnTo>
                    <a:pt x="207" y="2827"/>
                  </a:lnTo>
                  <a:lnTo>
                    <a:pt x="207" y="2868"/>
                  </a:lnTo>
                  <a:lnTo>
                    <a:pt x="209" y="2730"/>
                  </a:lnTo>
                  <a:lnTo>
                    <a:pt x="211" y="2815"/>
                  </a:lnTo>
                  <a:lnTo>
                    <a:pt x="211" y="2777"/>
                  </a:lnTo>
                  <a:lnTo>
                    <a:pt x="212" y="2821"/>
                  </a:lnTo>
                  <a:lnTo>
                    <a:pt x="213" y="2813"/>
                  </a:lnTo>
                  <a:lnTo>
                    <a:pt x="213" y="2831"/>
                  </a:lnTo>
                  <a:lnTo>
                    <a:pt x="214" y="2768"/>
                  </a:lnTo>
                  <a:lnTo>
                    <a:pt x="214" y="2809"/>
                  </a:lnTo>
                  <a:lnTo>
                    <a:pt x="215" y="2753"/>
                  </a:lnTo>
                  <a:lnTo>
                    <a:pt x="217" y="2884"/>
                  </a:lnTo>
                  <a:lnTo>
                    <a:pt x="218" y="2835"/>
                  </a:lnTo>
                  <a:lnTo>
                    <a:pt x="218" y="2872"/>
                  </a:lnTo>
                  <a:lnTo>
                    <a:pt x="219" y="2832"/>
                  </a:lnTo>
                  <a:lnTo>
                    <a:pt x="219" y="2871"/>
                  </a:lnTo>
                  <a:lnTo>
                    <a:pt x="220" y="2757"/>
                  </a:lnTo>
                  <a:lnTo>
                    <a:pt x="222" y="2882"/>
                  </a:lnTo>
                  <a:lnTo>
                    <a:pt x="222" y="2745"/>
                  </a:lnTo>
                  <a:lnTo>
                    <a:pt x="223" y="2815"/>
                  </a:lnTo>
                  <a:lnTo>
                    <a:pt x="224" y="2788"/>
                  </a:lnTo>
                  <a:lnTo>
                    <a:pt x="225" y="2872"/>
                  </a:lnTo>
                  <a:lnTo>
                    <a:pt x="225" y="2767"/>
                  </a:lnTo>
                  <a:lnTo>
                    <a:pt x="226" y="2778"/>
                  </a:lnTo>
                  <a:lnTo>
                    <a:pt x="226" y="2728"/>
                  </a:lnTo>
                  <a:lnTo>
                    <a:pt x="227" y="2836"/>
                  </a:lnTo>
                  <a:lnTo>
                    <a:pt x="228" y="2743"/>
                  </a:lnTo>
                  <a:lnTo>
                    <a:pt x="228" y="2825"/>
                  </a:lnTo>
                  <a:lnTo>
                    <a:pt x="229" y="2745"/>
                  </a:lnTo>
                  <a:lnTo>
                    <a:pt x="230" y="2853"/>
                  </a:lnTo>
                  <a:lnTo>
                    <a:pt x="232" y="2789"/>
                  </a:lnTo>
                  <a:lnTo>
                    <a:pt x="233" y="2880"/>
                  </a:lnTo>
                  <a:lnTo>
                    <a:pt x="234" y="2756"/>
                  </a:lnTo>
                  <a:lnTo>
                    <a:pt x="235" y="2846"/>
                  </a:lnTo>
                  <a:lnTo>
                    <a:pt x="235" y="2730"/>
                  </a:lnTo>
                  <a:lnTo>
                    <a:pt x="236" y="2809"/>
                  </a:lnTo>
                  <a:lnTo>
                    <a:pt x="237" y="2799"/>
                  </a:lnTo>
                  <a:lnTo>
                    <a:pt x="237" y="2883"/>
                  </a:lnTo>
                  <a:lnTo>
                    <a:pt x="238" y="2785"/>
                  </a:lnTo>
                  <a:lnTo>
                    <a:pt x="240" y="2868"/>
                  </a:lnTo>
                  <a:lnTo>
                    <a:pt x="240" y="2826"/>
                  </a:lnTo>
                  <a:lnTo>
                    <a:pt x="241" y="2895"/>
                  </a:lnTo>
                  <a:lnTo>
                    <a:pt x="242" y="2794"/>
                  </a:lnTo>
                  <a:lnTo>
                    <a:pt x="242" y="2876"/>
                  </a:lnTo>
                  <a:lnTo>
                    <a:pt x="244" y="2771"/>
                  </a:lnTo>
                  <a:lnTo>
                    <a:pt x="245" y="2827"/>
                  </a:lnTo>
                  <a:lnTo>
                    <a:pt x="246" y="2780"/>
                  </a:lnTo>
                  <a:lnTo>
                    <a:pt x="246" y="2838"/>
                  </a:lnTo>
                  <a:lnTo>
                    <a:pt x="247" y="2809"/>
                  </a:lnTo>
                  <a:lnTo>
                    <a:pt x="247" y="2852"/>
                  </a:lnTo>
                  <a:lnTo>
                    <a:pt x="249" y="2822"/>
                  </a:lnTo>
                  <a:lnTo>
                    <a:pt x="250" y="2940"/>
                  </a:lnTo>
                  <a:lnTo>
                    <a:pt x="250" y="2867"/>
                  </a:lnTo>
                  <a:lnTo>
                    <a:pt x="251" y="2923"/>
                  </a:lnTo>
                  <a:lnTo>
                    <a:pt x="252" y="2885"/>
                  </a:lnTo>
                  <a:lnTo>
                    <a:pt x="252" y="2914"/>
                  </a:lnTo>
                  <a:lnTo>
                    <a:pt x="253" y="2814"/>
                  </a:lnTo>
                  <a:lnTo>
                    <a:pt x="254" y="2870"/>
                  </a:lnTo>
                  <a:lnTo>
                    <a:pt x="256" y="2779"/>
                  </a:lnTo>
                  <a:lnTo>
                    <a:pt x="257" y="2888"/>
                  </a:lnTo>
                  <a:lnTo>
                    <a:pt x="257" y="2820"/>
                  </a:lnTo>
                  <a:lnTo>
                    <a:pt x="258" y="2911"/>
                  </a:lnTo>
                  <a:lnTo>
                    <a:pt x="259" y="2823"/>
                  </a:lnTo>
                  <a:lnTo>
                    <a:pt x="260" y="2879"/>
                  </a:lnTo>
                  <a:lnTo>
                    <a:pt x="261" y="2788"/>
                  </a:lnTo>
                  <a:lnTo>
                    <a:pt x="261" y="2823"/>
                  </a:lnTo>
                  <a:lnTo>
                    <a:pt x="262" y="2884"/>
                  </a:lnTo>
                  <a:lnTo>
                    <a:pt x="263" y="2876"/>
                  </a:lnTo>
                  <a:lnTo>
                    <a:pt x="263" y="2907"/>
                  </a:lnTo>
                  <a:lnTo>
                    <a:pt x="264" y="2895"/>
                  </a:lnTo>
                  <a:lnTo>
                    <a:pt x="264" y="2926"/>
                  </a:lnTo>
                  <a:lnTo>
                    <a:pt x="266" y="2855"/>
                  </a:lnTo>
                  <a:lnTo>
                    <a:pt x="267" y="2898"/>
                  </a:lnTo>
                  <a:lnTo>
                    <a:pt x="267" y="2878"/>
                  </a:lnTo>
                  <a:lnTo>
                    <a:pt x="269" y="2929"/>
                  </a:lnTo>
                  <a:lnTo>
                    <a:pt x="270" y="2830"/>
                  </a:lnTo>
                  <a:lnTo>
                    <a:pt x="271" y="2916"/>
                  </a:lnTo>
                  <a:lnTo>
                    <a:pt x="272" y="2802"/>
                  </a:lnTo>
                  <a:lnTo>
                    <a:pt x="272" y="2840"/>
                  </a:lnTo>
                  <a:lnTo>
                    <a:pt x="273" y="2787"/>
                  </a:lnTo>
                  <a:lnTo>
                    <a:pt x="273" y="2842"/>
                  </a:lnTo>
                  <a:lnTo>
                    <a:pt x="274" y="2839"/>
                  </a:lnTo>
                  <a:lnTo>
                    <a:pt x="274" y="2864"/>
                  </a:lnTo>
                  <a:lnTo>
                    <a:pt x="275" y="2808"/>
                  </a:lnTo>
                  <a:lnTo>
                    <a:pt x="277" y="2908"/>
                  </a:lnTo>
                  <a:lnTo>
                    <a:pt x="277" y="2889"/>
                  </a:lnTo>
                  <a:lnTo>
                    <a:pt x="278" y="2908"/>
                  </a:lnTo>
                  <a:lnTo>
                    <a:pt x="279" y="2841"/>
                  </a:lnTo>
                  <a:lnTo>
                    <a:pt x="280" y="2900"/>
                  </a:lnTo>
                  <a:lnTo>
                    <a:pt x="280" y="2842"/>
                  </a:lnTo>
                  <a:lnTo>
                    <a:pt x="281" y="2878"/>
                  </a:lnTo>
                  <a:lnTo>
                    <a:pt x="282" y="2797"/>
                  </a:lnTo>
                  <a:lnTo>
                    <a:pt x="283" y="2942"/>
                  </a:lnTo>
                  <a:lnTo>
                    <a:pt x="284" y="2845"/>
                  </a:lnTo>
                  <a:lnTo>
                    <a:pt x="285" y="2925"/>
                  </a:lnTo>
                  <a:lnTo>
                    <a:pt x="286" y="2844"/>
                  </a:lnTo>
                  <a:lnTo>
                    <a:pt x="287" y="2911"/>
                  </a:lnTo>
                  <a:lnTo>
                    <a:pt x="288" y="2859"/>
                  </a:lnTo>
                  <a:lnTo>
                    <a:pt x="288" y="2936"/>
                  </a:lnTo>
                  <a:lnTo>
                    <a:pt x="290" y="2839"/>
                  </a:lnTo>
                  <a:lnTo>
                    <a:pt x="291" y="2921"/>
                  </a:lnTo>
                  <a:lnTo>
                    <a:pt x="292" y="2771"/>
                  </a:lnTo>
                  <a:lnTo>
                    <a:pt x="293" y="2977"/>
                  </a:lnTo>
                  <a:lnTo>
                    <a:pt x="294" y="2864"/>
                  </a:lnTo>
                  <a:lnTo>
                    <a:pt x="295" y="2937"/>
                  </a:lnTo>
                  <a:lnTo>
                    <a:pt x="296" y="2874"/>
                  </a:lnTo>
                  <a:lnTo>
                    <a:pt x="296" y="2892"/>
                  </a:lnTo>
                  <a:lnTo>
                    <a:pt x="297" y="2884"/>
                  </a:lnTo>
                  <a:lnTo>
                    <a:pt x="297" y="2915"/>
                  </a:lnTo>
                  <a:lnTo>
                    <a:pt x="298" y="2854"/>
                  </a:lnTo>
                  <a:lnTo>
                    <a:pt x="299" y="2883"/>
                  </a:lnTo>
                  <a:lnTo>
                    <a:pt x="299" y="2843"/>
                  </a:lnTo>
                  <a:lnTo>
                    <a:pt x="300" y="2927"/>
                  </a:lnTo>
                  <a:lnTo>
                    <a:pt x="301" y="2870"/>
                  </a:lnTo>
                  <a:lnTo>
                    <a:pt x="302" y="2937"/>
                  </a:lnTo>
                  <a:lnTo>
                    <a:pt x="303" y="2861"/>
                  </a:lnTo>
                  <a:lnTo>
                    <a:pt x="304" y="2945"/>
                  </a:lnTo>
                  <a:lnTo>
                    <a:pt x="304" y="2919"/>
                  </a:lnTo>
                  <a:lnTo>
                    <a:pt x="305" y="2940"/>
                  </a:lnTo>
                  <a:lnTo>
                    <a:pt x="305" y="2842"/>
                  </a:lnTo>
                  <a:lnTo>
                    <a:pt x="306" y="2872"/>
                  </a:lnTo>
                  <a:lnTo>
                    <a:pt x="306" y="2835"/>
                  </a:lnTo>
                  <a:lnTo>
                    <a:pt x="308" y="2938"/>
                  </a:lnTo>
                  <a:lnTo>
                    <a:pt x="308" y="2899"/>
                  </a:lnTo>
                  <a:lnTo>
                    <a:pt x="309" y="2909"/>
                  </a:lnTo>
                  <a:lnTo>
                    <a:pt x="309" y="2868"/>
                  </a:lnTo>
                  <a:lnTo>
                    <a:pt x="310" y="2881"/>
                  </a:lnTo>
                  <a:lnTo>
                    <a:pt x="310" y="2859"/>
                  </a:lnTo>
                  <a:lnTo>
                    <a:pt x="312" y="2928"/>
                  </a:lnTo>
                  <a:lnTo>
                    <a:pt x="313" y="2896"/>
                  </a:lnTo>
                  <a:lnTo>
                    <a:pt x="313" y="2948"/>
                  </a:lnTo>
                  <a:lnTo>
                    <a:pt x="315" y="2915"/>
                  </a:lnTo>
                  <a:lnTo>
                    <a:pt x="315" y="2943"/>
                  </a:lnTo>
                  <a:lnTo>
                    <a:pt x="317" y="2838"/>
                  </a:lnTo>
                  <a:lnTo>
                    <a:pt x="318" y="2911"/>
                  </a:lnTo>
                  <a:lnTo>
                    <a:pt x="319" y="2870"/>
                  </a:lnTo>
                  <a:lnTo>
                    <a:pt x="320" y="2882"/>
                  </a:lnTo>
                  <a:lnTo>
                    <a:pt x="320" y="2849"/>
                  </a:lnTo>
                  <a:lnTo>
                    <a:pt x="321" y="2914"/>
                  </a:lnTo>
                  <a:lnTo>
                    <a:pt x="322" y="2900"/>
                  </a:lnTo>
                  <a:lnTo>
                    <a:pt x="322" y="2932"/>
                  </a:lnTo>
                  <a:lnTo>
                    <a:pt x="323" y="2874"/>
                  </a:lnTo>
                  <a:lnTo>
                    <a:pt x="324" y="2951"/>
                  </a:lnTo>
                  <a:lnTo>
                    <a:pt x="325" y="2816"/>
                  </a:lnTo>
                  <a:lnTo>
                    <a:pt x="327" y="2935"/>
                  </a:lnTo>
                  <a:lnTo>
                    <a:pt x="329" y="2887"/>
                  </a:lnTo>
                  <a:lnTo>
                    <a:pt x="330" y="2898"/>
                  </a:lnTo>
                  <a:lnTo>
                    <a:pt x="330" y="2873"/>
                  </a:lnTo>
                  <a:lnTo>
                    <a:pt x="332" y="2951"/>
                  </a:lnTo>
                  <a:lnTo>
                    <a:pt x="333" y="2905"/>
                  </a:lnTo>
                  <a:lnTo>
                    <a:pt x="334" y="2854"/>
                  </a:lnTo>
                  <a:lnTo>
                    <a:pt x="335" y="2935"/>
                  </a:lnTo>
                  <a:lnTo>
                    <a:pt x="336" y="2916"/>
                  </a:lnTo>
                  <a:lnTo>
                    <a:pt x="336" y="2950"/>
                  </a:lnTo>
                  <a:lnTo>
                    <a:pt x="338" y="2890"/>
                  </a:lnTo>
                  <a:lnTo>
                    <a:pt x="339" y="2906"/>
                  </a:lnTo>
                  <a:lnTo>
                    <a:pt x="339" y="2886"/>
                  </a:lnTo>
                  <a:lnTo>
                    <a:pt x="340" y="2949"/>
                  </a:lnTo>
                  <a:lnTo>
                    <a:pt x="342" y="2887"/>
                  </a:lnTo>
                  <a:lnTo>
                    <a:pt x="343" y="2921"/>
                  </a:lnTo>
                  <a:lnTo>
                    <a:pt x="344" y="2883"/>
                  </a:lnTo>
                  <a:lnTo>
                    <a:pt x="345" y="2990"/>
                  </a:lnTo>
                  <a:lnTo>
                    <a:pt x="345" y="2878"/>
                  </a:lnTo>
                  <a:lnTo>
                    <a:pt x="347" y="2930"/>
                  </a:lnTo>
                  <a:lnTo>
                    <a:pt x="347" y="2875"/>
                  </a:lnTo>
                  <a:lnTo>
                    <a:pt x="348" y="2913"/>
                  </a:lnTo>
                  <a:lnTo>
                    <a:pt x="349" y="2899"/>
                  </a:lnTo>
                  <a:lnTo>
                    <a:pt x="349" y="2954"/>
                  </a:lnTo>
                  <a:lnTo>
                    <a:pt x="350" y="2860"/>
                  </a:lnTo>
                  <a:lnTo>
                    <a:pt x="350" y="2891"/>
                  </a:lnTo>
                  <a:lnTo>
                    <a:pt x="351" y="2860"/>
                  </a:lnTo>
                  <a:lnTo>
                    <a:pt x="351" y="2890"/>
                  </a:lnTo>
                  <a:lnTo>
                    <a:pt x="352" y="2847"/>
                  </a:lnTo>
                  <a:lnTo>
                    <a:pt x="354" y="2933"/>
                  </a:lnTo>
                  <a:lnTo>
                    <a:pt x="354" y="2902"/>
                  </a:lnTo>
                  <a:lnTo>
                    <a:pt x="355" y="2949"/>
                  </a:lnTo>
                  <a:lnTo>
                    <a:pt x="357" y="2857"/>
                  </a:lnTo>
                  <a:lnTo>
                    <a:pt x="357" y="2894"/>
                  </a:lnTo>
                  <a:lnTo>
                    <a:pt x="358" y="2859"/>
                  </a:lnTo>
                  <a:lnTo>
                    <a:pt x="358" y="2890"/>
                  </a:lnTo>
                  <a:lnTo>
                    <a:pt x="359" y="2865"/>
                  </a:lnTo>
                  <a:lnTo>
                    <a:pt x="359" y="2902"/>
                  </a:lnTo>
                  <a:lnTo>
                    <a:pt x="360" y="2875"/>
                  </a:lnTo>
                  <a:lnTo>
                    <a:pt x="361" y="2918"/>
                  </a:lnTo>
                  <a:lnTo>
                    <a:pt x="362" y="2859"/>
                  </a:lnTo>
                  <a:lnTo>
                    <a:pt x="363" y="2908"/>
                  </a:lnTo>
                  <a:lnTo>
                    <a:pt x="363" y="2870"/>
                  </a:lnTo>
                  <a:lnTo>
                    <a:pt x="365" y="2938"/>
                  </a:lnTo>
                  <a:lnTo>
                    <a:pt x="366" y="2895"/>
                  </a:lnTo>
                  <a:lnTo>
                    <a:pt x="366" y="2904"/>
                  </a:lnTo>
                  <a:lnTo>
                    <a:pt x="367" y="2890"/>
                  </a:lnTo>
                  <a:lnTo>
                    <a:pt x="368" y="2913"/>
                  </a:lnTo>
                  <a:lnTo>
                    <a:pt x="368" y="2904"/>
                  </a:lnTo>
                  <a:lnTo>
                    <a:pt x="369" y="2911"/>
                  </a:lnTo>
                  <a:lnTo>
                    <a:pt x="370" y="2856"/>
                  </a:lnTo>
                  <a:lnTo>
                    <a:pt x="371" y="2922"/>
                  </a:lnTo>
                  <a:lnTo>
                    <a:pt x="371" y="2877"/>
                  </a:lnTo>
                  <a:lnTo>
                    <a:pt x="372" y="2854"/>
                  </a:lnTo>
                  <a:lnTo>
                    <a:pt x="373" y="2899"/>
                  </a:lnTo>
                  <a:lnTo>
                    <a:pt x="374" y="2880"/>
                  </a:lnTo>
                  <a:lnTo>
                    <a:pt x="375" y="2962"/>
                  </a:lnTo>
                  <a:lnTo>
                    <a:pt x="375" y="2881"/>
                  </a:lnTo>
                  <a:lnTo>
                    <a:pt x="377" y="3000"/>
                  </a:lnTo>
                  <a:lnTo>
                    <a:pt x="378" y="2846"/>
                  </a:lnTo>
                  <a:lnTo>
                    <a:pt x="379" y="2940"/>
                  </a:lnTo>
                  <a:lnTo>
                    <a:pt x="379" y="2866"/>
                  </a:lnTo>
                  <a:lnTo>
                    <a:pt x="380" y="2957"/>
                  </a:lnTo>
                  <a:lnTo>
                    <a:pt x="381" y="2897"/>
                  </a:lnTo>
                  <a:lnTo>
                    <a:pt x="382" y="2960"/>
                  </a:lnTo>
                  <a:lnTo>
                    <a:pt x="384" y="2822"/>
                  </a:lnTo>
                  <a:lnTo>
                    <a:pt x="385" y="2915"/>
                  </a:lnTo>
                  <a:lnTo>
                    <a:pt x="386" y="2852"/>
                  </a:lnTo>
                  <a:lnTo>
                    <a:pt x="387" y="2931"/>
                  </a:lnTo>
                  <a:lnTo>
                    <a:pt x="388" y="2816"/>
                  </a:lnTo>
                  <a:lnTo>
                    <a:pt x="390" y="2948"/>
                  </a:lnTo>
                  <a:lnTo>
                    <a:pt x="391" y="2833"/>
                  </a:lnTo>
                  <a:lnTo>
                    <a:pt x="392" y="2944"/>
                  </a:lnTo>
                  <a:lnTo>
                    <a:pt x="393" y="2874"/>
                  </a:lnTo>
                  <a:lnTo>
                    <a:pt x="394" y="2910"/>
                  </a:lnTo>
                  <a:lnTo>
                    <a:pt x="395" y="2862"/>
                  </a:lnTo>
                  <a:lnTo>
                    <a:pt x="396" y="2905"/>
                  </a:lnTo>
                  <a:lnTo>
                    <a:pt x="396" y="2835"/>
                  </a:lnTo>
                  <a:lnTo>
                    <a:pt x="398" y="2903"/>
                  </a:lnTo>
                  <a:lnTo>
                    <a:pt x="399" y="2825"/>
                  </a:lnTo>
                  <a:lnTo>
                    <a:pt x="400" y="2842"/>
                  </a:lnTo>
                  <a:lnTo>
                    <a:pt x="400" y="2817"/>
                  </a:lnTo>
                  <a:lnTo>
                    <a:pt x="402" y="2894"/>
                  </a:lnTo>
                  <a:lnTo>
                    <a:pt x="402" y="2853"/>
                  </a:lnTo>
                  <a:lnTo>
                    <a:pt x="403" y="2903"/>
                  </a:lnTo>
                  <a:lnTo>
                    <a:pt x="404" y="2821"/>
                  </a:lnTo>
                  <a:lnTo>
                    <a:pt x="405" y="2930"/>
                  </a:lnTo>
                  <a:lnTo>
                    <a:pt x="406" y="2834"/>
                  </a:lnTo>
                  <a:lnTo>
                    <a:pt x="408" y="2887"/>
                  </a:lnTo>
                  <a:lnTo>
                    <a:pt x="409" y="2820"/>
                  </a:lnTo>
                  <a:lnTo>
                    <a:pt x="409" y="2871"/>
                  </a:lnTo>
                  <a:lnTo>
                    <a:pt x="410" y="2857"/>
                  </a:lnTo>
                  <a:lnTo>
                    <a:pt x="411" y="2904"/>
                  </a:lnTo>
                  <a:lnTo>
                    <a:pt x="412" y="2842"/>
                  </a:lnTo>
                  <a:lnTo>
                    <a:pt x="412" y="2908"/>
                  </a:lnTo>
                  <a:lnTo>
                    <a:pt x="413" y="2896"/>
                  </a:lnTo>
                  <a:lnTo>
                    <a:pt x="413" y="2916"/>
                  </a:lnTo>
                  <a:lnTo>
                    <a:pt x="414" y="2875"/>
                  </a:lnTo>
                  <a:lnTo>
                    <a:pt x="415" y="2904"/>
                  </a:lnTo>
                  <a:lnTo>
                    <a:pt x="415" y="2867"/>
                  </a:lnTo>
                  <a:lnTo>
                    <a:pt x="416" y="2878"/>
                  </a:lnTo>
                  <a:lnTo>
                    <a:pt x="416" y="2844"/>
                  </a:lnTo>
                  <a:lnTo>
                    <a:pt x="417" y="2855"/>
                  </a:lnTo>
                  <a:lnTo>
                    <a:pt x="417" y="2843"/>
                  </a:lnTo>
                  <a:lnTo>
                    <a:pt x="418" y="2905"/>
                  </a:lnTo>
                  <a:lnTo>
                    <a:pt x="419" y="2844"/>
                  </a:lnTo>
                  <a:lnTo>
                    <a:pt x="419" y="2902"/>
                  </a:lnTo>
                  <a:lnTo>
                    <a:pt x="420" y="2834"/>
                  </a:lnTo>
                  <a:lnTo>
                    <a:pt x="421" y="2882"/>
                  </a:lnTo>
                  <a:lnTo>
                    <a:pt x="421" y="2820"/>
                  </a:lnTo>
                  <a:lnTo>
                    <a:pt x="422" y="2947"/>
                  </a:lnTo>
                  <a:lnTo>
                    <a:pt x="423" y="2894"/>
                  </a:lnTo>
                  <a:lnTo>
                    <a:pt x="424" y="2929"/>
                  </a:lnTo>
                  <a:lnTo>
                    <a:pt x="425" y="2870"/>
                  </a:lnTo>
                  <a:lnTo>
                    <a:pt x="425" y="2887"/>
                  </a:lnTo>
                  <a:lnTo>
                    <a:pt x="426" y="2879"/>
                  </a:lnTo>
                  <a:lnTo>
                    <a:pt x="426" y="2905"/>
                  </a:lnTo>
                  <a:lnTo>
                    <a:pt x="427" y="2834"/>
                  </a:lnTo>
                  <a:lnTo>
                    <a:pt x="429" y="2933"/>
                  </a:lnTo>
                  <a:lnTo>
                    <a:pt x="430" y="2821"/>
                  </a:lnTo>
                  <a:lnTo>
                    <a:pt x="431" y="2853"/>
                  </a:lnTo>
                  <a:lnTo>
                    <a:pt x="432" y="2908"/>
                  </a:lnTo>
                  <a:lnTo>
                    <a:pt x="433" y="2813"/>
                  </a:lnTo>
                  <a:lnTo>
                    <a:pt x="434" y="2883"/>
                  </a:lnTo>
                  <a:lnTo>
                    <a:pt x="435" y="2800"/>
                  </a:lnTo>
                  <a:lnTo>
                    <a:pt x="436" y="2903"/>
                  </a:lnTo>
                  <a:lnTo>
                    <a:pt x="438" y="2854"/>
                  </a:lnTo>
                  <a:lnTo>
                    <a:pt x="438" y="2917"/>
                  </a:lnTo>
                  <a:lnTo>
                    <a:pt x="439" y="2836"/>
                  </a:lnTo>
                  <a:lnTo>
                    <a:pt x="441" y="2877"/>
                  </a:lnTo>
                  <a:lnTo>
                    <a:pt x="442" y="2858"/>
                  </a:lnTo>
                  <a:lnTo>
                    <a:pt x="442" y="2896"/>
                  </a:lnTo>
                  <a:lnTo>
                    <a:pt x="443" y="2875"/>
                  </a:lnTo>
                  <a:lnTo>
                    <a:pt x="444" y="2933"/>
                  </a:lnTo>
                  <a:lnTo>
                    <a:pt x="445" y="2848"/>
                  </a:lnTo>
                  <a:lnTo>
                    <a:pt x="445" y="2868"/>
                  </a:lnTo>
                  <a:lnTo>
                    <a:pt x="446" y="2824"/>
                  </a:lnTo>
                  <a:lnTo>
                    <a:pt x="447" y="2882"/>
                  </a:lnTo>
                  <a:lnTo>
                    <a:pt x="448" y="2777"/>
                  </a:lnTo>
                  <a:lnTo>
                    <a:pt x="449" y="2913"/>
                  </a:lnTo>
                  <a:lnTo>
                    <a:pt x="450" y="2842"/>
                  </a:lnTo>
                  <a:lnTo>
                    <a:pt x="451" y="2844"/>
                  </a:lnTo>
                  <a:lnTo>
                    <a:pt x="451" y="2773"/>
                  </a:lnTo>
                  <a:lnTo>
                    <a:pt x="452" y="2909"/>
                  </a:lnTo>
                  <a:lnTo>
                    <a:pt x="453" y="2861"/>
                  </a:lnTo>
                  <a:lnTo>
                    <a:pt x="454" y="2869"/>
                  </a:lnTo>
                  <a:lnTo>
                    <a:pt x="454" y="2837"/>
                  </a:lnTo>
                  <a:lnTo>
                    <a:pt x="455" y="2889"/>
                  </a:lnTo>
                  <a:lnTo>
                    <a:pt x="457" y="2745"/>
                  </a:lnTo>
                  <a:lnTo>
                    <a:pt x="458" y="2783"/>
                  </a:lnTo>
                  <a:lnTo>
                    <a:pt x="459" y="2756"/>
                  </a:lnTo>
                  <a:lnTo>
                    <a:pt x="460" y="2852"/>
                  </a:lnTo>
                  <a:lnTo>
                    <a:pt x="460" y="2816"/>
                  </a:lnTo>
                  <a:lnTo>
                    <a:pt x="461" y="2835"/>
                  </a:lnTo>
                  <a:lnTo>
                    <a:pt x="462" y="2746"/>
                  </a:lnTo>
                  <a:lnTo>
                    <a:pt x="463" y="2836"/>
                  </a:lnTo>
                  <a:lnTo>
                    <a:pt x="463" y="2812"/>
                  </a:lnTo>
                  <a:lnTo>
                    <a:pt x="464" y="2886"/>
                  </a:lnTo>
                  <a:lnTo>
                    <a:pt x="465" y="2778"/>
                  </a:lnTo>
                  <a:lnTo>
                    <a:pt x="466" y="2865"/>
                  </a:lnTo>
                  <a:lnTo>
                    <a:pt x="467" y="2796"/>
                  </a:lnTo>
                  <a:lnTo>
                    <a:pt x="468" y="2925"/>
                  </a:lnTo>
                  <a:lnTo>
                    <a:pt x="469" y="2785"/>
                  </a:lnTo>
                  <a:lnTo>
                    <a:pt x="470" y="2825"/>
                  </a:lnTo>
                  <a:lnTo>
                    <a:pt x="470" y="2801"/>
                  </a:lnTo>
                  <a:lnTo>
                    <a:pt x="471" y="2812"/>
                  </a:lnTo>
                  <a:lnTo>
                    <a:pt x="472" y="2764"/>
                  </a:lnTo>
                  <a:lnTo>
                    <a:pt x="473" y="2883"/>
                  </a:lnTo>
                  <a:lnTo>
                    <a:pt x="473" y="2826"/>
                  </a:lnTo>
                  <a:lnTo>
                    <a:pt x="474" y="2858"/>
                  </a:lnTo>
                  <a:lnTo>
                    <a:pt x="474" y="2744"/>
                  </a:lnTo>
                  <a:lnTo>
                    <a:pt x="476" y="2879"/>
                  </a:lnTo>
                  <a:lnTo>
                    <a:pt x="477" y="2792"/>
                  </a:lnTo>
                  <a:lnTo>
                    <a:pt x="477" y="2826"/>
                  </a:lnTo>
                  <a:lnTo>
                    <a:pt x="478" y="2788"/>
                  </a:lnTo>
                  <a:lnTo>
                    <a:pt x="479" y="2812"/>
                  </a:lnTo>
                  <a:lnTo>
                    <a:pt x="480" y="2780"/>
                  </a:lnTo>
                  <a:lnTo>
                    <a:pt x="481" y="2846"/>
                  </a:lnTo>
                  <a:lnTo>
                    <a:pt x="482" y="2816"/>
                  </a:lnTo>
                  <a:lnTo>
                    <a:pt x="482" y="2847"/>
                  </a:lnTo>
                  <a:lnTo>
                    <a:pt x="483" y="2815"/>
                  </a:lnTo>
                  <a:lnTo>
                    <a:pt x="483" y="2827"/>
                  </a:lnTo>
                  <a:lnTo>
                    <a:pt x="484" y="2820"/>
                  </a:lnTo>
                  <a:lnTo>
                    <a:pt x="484" y="2844"/>
                  </a:lnTo>
                  <a:lnTo>
                    <a:pt x="485" y="2787"/>
                  </a:lnTo>
                  <a:lnTo>
                    <a:pt x="485" y="2835"/>
                  </a:lnTo>
                  <a:lnTo>
                    <a:pt x="486" y="2795"/>
                  </a:lnTo>
                  <a:lnTo>
                    <a:pt x="487" y="2873"/>
                  </a:lnTo>
                  <a:lnTo>
                    <a:pt x="490" y="2717"/>
                  </a:lnTo>
                  <a:lnTo>
                    <a:pt x="490" y="2752"/>
                  </a:lnTo>
                  <a:lnTo>
                    <a:pt x="491" y="2747"/>
                  </a:lnTo>
                  <a:lnTo>
                    <a:pt x="492" y="2859"/>
                  </a:lnTo>
                  <a:lnTo>
                    <a:pt x="493" y="2748"/>
                  </a:lnTo>
                  <a:lnTo>
                    <a:pt x="494" y="2845"/>
                  </a:lnTo>
                  <a:lnTo>
                    <a:pt x="495" y="2778"/>
                  </a:lnTo>
                  <a:lnTo>
                    <a:pt x="497" y="2843"/>
                  </a:lnTo>
                  <a:lnTo>
                    <a:pt x="498" y="2766"/>
                  </a:lnTo>
                  <a:lnTo>
                    <a:pt x="499" y="2788"/>
                  </a:lnTo>
                  <a:lnTo>
                    <a:pt x="499" y="2750"/>
                  </a:lnTo>
                  <a:lnTo>
                    <a:pt x="500" y="2791"/>
                  </a:lnTo>
                  <a:lnTo>
                    <a:pt x="501" y="2728"/>
                  </a:lnTo>
                  <a:lnTo>
                    <a:pt x="502" y="2825"/>
                  </a:lnTo>
                  <a:lnTo>
                    <a:pt x="503" y="2793"/>
                  </a:lnTo>
                  <a:lnTo>
                    <a:pt x="505" y="2861"/>
                  </a:lnTo>
                  <a:lnTo>
                    <a:pt x="506" y="2744"/>
                  </a:lnTo>
                  <a:lnTo>
                    <a:pt x="507" y="2815"/>
                  </a:lnTo>
                  <a:lnTo>
                    <a:pt x="508" y="2781"/>
                  </a:lnTo>
                  <a:lnTo>
                    <a:pt x="509" y="2829"/>
                  </a:lnTo>
                  <a:lnTo>
                    <a:pt x="509" y="2785"/>
                  </a:lnTo>
                  <a:lnTo>
                    <a:pt x="510" y="2800"/>
                  </a:lnTo>
                  <a:lnTo>
                    <a:pt x="511" y="2771"/>
                  </a:lnTo>
                  <a:lnTo>
                    <a:pt x="512" y="2811"/>
                  </a:lnTo>
                  <a:lnTo>
                    <a:pt x="512" y="2704"/>
                  </a:lnTo>
                  <a:lnTo>
                    <a:pt x="513" y="2823"/>
                  </a:lnTo>
                  <a:lnTo>
                    <a:pt x="514" y="2815"/>
                  </a:lnTo>
                  <a:lnTo>
                    <a:pt x="514" y="2838"/>
                  </a:lnTo>
                  <a:lnTo>
                    <a:pt x="516" y="2740"/>
                  </a:lnTo>
                  <a:lnTo>
                    <a:pt x="517" y="2800"/>
                  </a:lnTo>
                  <a:lnTo>
                    <a:pt x="517" y="2752"/>
                  </a:lnTo>
                  <a:lnTo>
                    <a:pt x="518" y="2784"/>
                  </a:lnTo>
                  <a:lnTo>
                    <a:pt x="519" y="2756"/>
                  </a:lnTo>
                  <a:lnTo>
                    <a:pt x="519" y="2802"/>
                  </a:lnTo>
                  <a:lnTo>
                    <a:pt x="520" y="2743"/>
                  </a:lnTo>
                  <a:lnTo>
                    <a:pt x="521" y="2847"/>
                  </a:lnTo>
                  <a:lnTo>
                    <a:pt x="522" y="2774"/>
                  </a:lnTo>
                  <a:lnTo>
                    <a:pt x="522" y="2817"/>
                  </a:lnTo>
                  <a:lnTo>
                    <a:pt x="523" y="2811"/>
                  </a:lnTo>
                  <a:lnTo>
                    <a:pt x="523" y="2837"/>
                  </a:lnTo>
                  <a:lnTo>
                    <a:pt x="524" y="2767"/>
                  </a:lnTo>
                  <a:lnTo>
                    <a:pt x="525" y="2829"/>
                  </a:lnTo>
                  <a:lnTo>
                    <a:pt x="526" y="2718"/>
                  </a:lnTo>
                  <a:lnTo>
                    <a:pt x="528" y="2825"/>
                  </a:lnTo>
                  <a:lnTo>
                    <a:pt x="528" y="2792"/>
                  </a:lnTo>
                  <a:lnTo>
                    <a:pt x="529" y="2813"/>
                  </a:lnTo>
                  <a:lnTo>
                    <a:pt x="530" y="2688"/>
                  </a:lnTo>
                  <a:lnTo>
                    <a:pt x="530" y="2717"/>
                  </a:lnTo>
                  <a:lnTo>
                    <a:pt x="531" y="2671"/>
                  </a:lnTo>
                  <a:lnTo>
                    <a:pt x="533" y="2760"/>
                  </a:lnTo>
                  <a:lnTo>
                    <a:pt x="534" y="2671"/>
                  </a:lnTo>
                  <a:lnTo>
                    <a:pt x="535" y="2770"/>
                  </a:lnTo>
                  <a:lnTo>
                    <a:pt x="536" y="2690"/>
                  </a:lnTo>
                  <a:lnTo>
                    <a:pt x="537" y="2826"/>
                  </a:lnTo>
                  <a:lnTo>
                    <a:pt x="538" y="2730"/>
                  </a:lnTo>
                  <a:lnTo>
                    <a:pt x="539" y="2782"/>
                  </a:lnTo>
                  <a:lnTo>
                    <a:pt x="540" y="2700"/>
                  </a:lnTo>
                  <a:lnTo>
                    <a:pt x="540" y="2756"/>
                  </a:lnTo>
                  <a:lnTo>
                    <a:pt x="541" y="2699"/>
                  </a:lnTo>
                  <a:lnTo>
                    <a:pt x="542" y="2765"/>
                  </a:lnTo>
                  <a:lnTo>
                    <a:pt x="543" y="2666"/>
                  </a:lnTo>
                  <a:lnTo>
                    <a:pt x="543" y="2741"/>
                  </a:lnTo>
                  <a:lnTo>
                    <a:pt x="545" y="2701"/>
                  </a:lnTo>
                  <a:lnTo>
                    <a:pt x="546" y="2752"/>
                  </a:lnTo>
                  <a:lnTo>
                    <a:pt x="547" y="2674"/>
                  </a:lnTo>
                  <a:lnTo>
                    <a:pt x="547" y="2708"/>
                  </a:lnTo>
                  <a:lnTo>
                    <a:pt x="548" y="2702"/>
                  </a:lnTo>
                  <a:lnTo>
                    <a:pt x="548" y="2737"/>
                  </a:lnTo>
                  <a:lnTo>
                    <a:pt x="549" y="2656"/>
                  </a:lnTo>
                  <a:lnTo>
                    <a:pt x="551" y="2784"/>
                  </a:lnTo>
                  <a:lnTo>
                    <a:pt x="552" y="2700"/>
                  </a:lnTo>
                  <a:lnTo>
                    <a:pt x="552" y="2738"/>
                  </a:lnTo>
                  <a:lnTo>
                    <a:pt x="553" y="2728"/>
                  </a:lnTo>
                  <a:lnTo>
                    <a:pt x="554" y="2778"/>
                  </a:lnTo>
                  <a:lnTo>
                    <a:pt x="554" y="2737"/>
                  </a:lnTo>
                  <a:lnTo>
                    <a:pt x="555" y="2842"/>
                  </a:lnTo>
                  <a:lnTo>
                    <a:pt x="556" y="2692"/>
                  </a:lnTo>
                  <a:lnTo>
                    <a:pt x="557" y="2734"/>
                  </a:lnTo>
                  <a:lnTo>
                    <a:pt x="558" y="2609"/>
                  </a:lnTo>
                  <a:lnTo>
                    <a:pt x="560" y="2778"/>
                  </a:lnTo>
                  <a:lnTo>
                    <a:pt x="561" y="2609"/>
                  </a:lnTo>
                  <a:lnTo>
                    <a:pt x="563" y="2772"/>
                  </a:lnTo>
                  <a:lnTo>
                    <a:pt x="563" y="2748"/>
                  </a:lnTo>
                  <a:lnTo>
                    <a:pt x="564" y="2789"/>
                  </a:lnTo>
                  <a:lnTo>
                    <a:pt x="565" y="2715"/>
                  </a:lnTo>
                  <a:lnTo>
                    <a:pt x="566" y="2858"/>
                  </a:lnTo>
                  <a:lnTo>
                    <a:pt x="567" y="2771"/>
                  </a:lnTo>
                  <a:lnTo>
                    <a:pt x="568" y="2808"/>
                  </a:lnTo>
                  <a:lnTo>
                    <a:pt x="569" y="2638"/>
                  </a:lnTo>
                  <a:lnTo>
                    <a:pt x="570" y="2734"/>
                  </a:lnTo>
                  <a:lnTo>
                    <a:pt x="570" y="2719"/>
                  </a:lnTo>
                  <a:lnTo>
                    <a:pt x="571" y="2804"/>
                  </a:lnTo>
                  <a:lnTo>
                    <a:pt x="572" y="2717"/>
                  </a:lnTo>
                  <a:lnTo>
                    <a:pt x="573" y="2722"/>
                  </a:lnTo>
                  <a:lnTo>
                    <a:pt x="573" y="2696"/>
                  </a:lnTo>
                  <a:lnTo>
                    <a:pt x="574" y="2803"/>
                  </a:lnTo>
                  <a:lnTo>
                    <a:pt x="575" y="2738"/>
                  </a:lnTo>
                  <a:lnTo>
                    <a:pt x="576" y="2753"/>
                  </a:lnTo>
                  <a:lnTo>
                    <a:pt x="577" y="2680"/>
                  </a:lnTo>
                  <a:lnTo>
                    <a:pt x="577" y="2705"/>
                  </a:lnTo>
                  <a:lnTo>
                    <a:pt x="578" y="2668"/>
                  </a:lnTo>
                  <a:lnTo>
                    <a:pt x="579" y="2793"/>
                  </a:lnTo>
                  <a:lnTo>
                    <a:pt x="580" y="2758"/>
                  </a:lnTo>
                  <a:lnTo>
                    <a:pt x="581" y="2812"/>
                  </a:lnTo>
                  <a:lnTo>
                    <a:pt x="583" y="2688"/>
                  </a:lnTo>
                  <a:lnTo>
                    <a:pt x="584" y="2759"/>
                  </a:lnTo>
                  <a:lnTo>
                    <a:pt x="585" y="2704"/>
                  </a:lnTo>
                  <a:lnTo>
                    <a:pt x="585" y="2731"/>
                  </a:lnTo>
                  <a:lnTo>
                    <a:pt x="586" y="2728"/>
                  </a:lnTo>
                  <a:lnTo>
                    <a:pt x="587" y="2798"/>
                  </a:lnTo>
                  <a:lnTo>
                    <a:pt x="588" y="2655"/>
                  </a:lnTo>
                  <a:lnTo>
                    <a:pt x="588" y="2763"/>
                  </a:lnTo>
                  <a:lnTo>
                    <a:pt x="590" y="2628"/>
                  </a:lnTo>
                  <a:lnTo>
                    <a:pt x="591" y="2803"/>
                  </a:lnTo>
                  <a:lnTo>
                    <a:pt x="593" y="2637"/>
                  </a:lnTo>
                  <a:lnTo>
                    <a:pt x="594" y="2768"/>
                  </a:lnTo>
                  <a:lnTo>
                    <a:pt x="595" y="2689"/>
                  </a:lnTo>
                  <a:lnTo>
                    <a:pt x="597" y="2754"/>
                  </a:lnTo>
                  <a:lnTo>
                    <a:pt x="598" y="2659"/>
                  </a:lnTo>
                  <a:lnTo>
                    <a:pt x="599" y="2768"/>
                  </a:lnTo>
                  <a:lnTo>
                    <a:pt x="599" y="2710"/>
                  </a:lnTo>
                  <a:lnTo>
                    <a:pt x="600" y="2730"/>
                  </a:lnTo>
                  <a:lnTo>
                    <a:pt x="601" y="2722"/>
                  </a:lnTo>
                  <a:lnTo>
                    <a:pt x="602" y="2839"/>
                  </a:lnTo>
                  <a:lnTo>
                    <a:pt x="603" y="2688"/>
                  </a:lnTo>
                  <a:lnTo>
                    <a:pt x="604" y="2777"/>
                  </a:lnTo>
                  <a:lnTo>
                    <a:pt x="606" y="2676"/>
                  </a:lnTo>
                  <a:lnTo>
                    <a:pt x="607" y="2695"/>
                  </a:lnTo>
                  <a:lnTo>
                    <a:pt x="607" y="2671"/>
                  </a:lnTo>
                  <a:lnTo>
                    <a:pt x="609" y="2784"/>
                  </a:lnTo>
                  <a:lnTo>
                    <a:pt x="610" y="2729"/>
                  </a:lnTo>
                  <a:lnTo>
                    <a:pt x="610" y="2754"/>
                  </a:lnTo>
                  <a:lnTo>
                    <a:pt x="612" y="2664"/>
                  </a:lnTo>
                  <a:lnTo>
                    <a:pt x="613" y="2691"/>
                  </a:lnTo>
                  <a:lnTo>
                    <a:pt x="614" y="2527"/>
                  </a:lnTo>
                  <a:lnTo>
                    <a:pt x="615" y="2709"/>
                  </a:lnTo>
                  <a:lnTo>
                    <a:pt x="617" y="2511"/>
                  </a:lnTo>
                  <a:lnTo>
                    <a:pt x="620" y="2741"/>
                  </a:lnTo>
                  <a:lnTo>
                    <a:pt x="621" y="2540"/>
                  </a:lnTo>
                  <a:lnTo>
                    <a:pt x="621" y="2633"/>
                  </a:lnTo>
                  <a:lnTo>
                    <a:pt x="622" y="2616"/>
                  </a:lnTo>
                  <a:lnTo>
                    <a:pt x="623" y="2695"/>
                  </a:lnTo>
                  <a:lnTo>
                    <a:pt x="624" y="2623"/>
                  </a:lnTo>
                  <a:lnTo>
                    <a:pt x="624" y="2673"/>
                  </a:lnTo>
                  <a:lnTo>
                    <a:pt x="626" y="2528"/>
                  </a:lnTo>
                  <a:lnTo>
                    <a:pt x="628" y="2624"/>
                  </a:lnTo>
                  <a:lnTo>
                    <a:pt x="628" y="2516"/>
                  </a:lnTo>
                  <a:lnTo>
                    <a:pt x="629" y="2620"/>
                  </a:lnTo>
                  <a:lnTo>
                    <a:pt x="630" y="2423"/>
                  </a:lnTo>
                  <a:lnTo>
                    <a:pt x="631" y="2458"/>
                  </a:lnTo>
                  <a:lnTo>
                    <a:pt x="632" y="2246"/>
                  </a:lnTo>
                  <a:lnTo>
                    <a:pt x="634" y="2366"/>
                  </a:lnTo>
                  <a:lnTo>
                    <a:pt x="635" y="2245"/>
                  </a:lnTo>
                  <a:lnTo>
                    <a:pt x="636" y="2341"/>
                  </a:lnTo>
                  <a:lnTo>
                    <a:pt x="638" y="2087"/>
                  </a:lnTo>
                  <a:lnTo>
                    <a:pt x="639" y="2200"/>
                  </a:lnTo>
                  <a:lnTo>
                    <a:pt x="640" y="2163"/>
                  </a:lnTo>
                  <a:lnTo>
                    <a:pt x="641" y="2262"/>
                  </a:lnTo>
                  <a:lnTo>
                    <a:pt x="642" y="2096"/>
                  </a:lnTo>
                  <a:lnTo>
                    <a:pt x="644" y="2326"/>
                  </a:lnTo>
                  <a:lnTo>
                    <a:pt x="644" y="2265"/>
                  </a:lnTo>
                  <a:lnTo>
                    <a:pt x="645" y="2447"/>
                  </a:lnTo>
                  <a:lnTo>
                    <a:pt x="646" y="2369"/>
                  </a:lnTo>
                  <a:lnTo>
                    <a:pt x="648" y="2479"/>
                  </a:lnTo>
                  <a:lnTo>
                    <a:pt x="648" y="2394"/>
                  </a:lnTo>
                  <a:lnTo>
                    <a:pt x="649" y="2491"/>
                  </a:lnTo>
                  <a:lnTo>
                    <a:pt x="650" y="2463"/>
                  </a:lnTo>
                  <a:lnTo>
                    <a:pt x="651" y="2676"/>
                  </a:lnTo>
                  <a:lnTo>
                    <a:pt x="652" y="2503"/>
                  </a:lnTo>
                  <a:lnTo>
                    <a:pt x="654" y="2760"/>
                  </a:lnTo>
                  <a:lnTo>
                    <a:pt x="655" y="2631"/>
                  </a:lnTo>
                  <a:lnTo>
                    <a:pt x="656" y="2749"/>
                  </a:lnTo>
                  <a:lnTo>
                    <a:pt x="657" y="2601"/>
                  </a:lnTo>
                  <a:lnTo>
                    <a:pt x="658" y="2699"/>
                  </a:lnTo>
                  <a:lnTo>
                    <a:pt x="660" y="2641"/>
                  </a:lnTo>
                  <a:lnTo>
                    <a:pt x="661" y="2777"/>
                  </a:lnTo>
                  <a:lnTo>
                    <a:pt x="662" y="2665"/>
                  </a:lnTo>
                  <a:lnTo>
                    <a:pt x="663" y="2758"/>
                  </a:lnTo>
                  <a:lnTo>
                    <a:pt x="664" y="2616"/>
                  </a:lnTo>
                  <a:lnTo>
                    <a:pt x="665" y="2692"/>
                  </a:lnTo>
                  <a:lnTo>
                    <a:pt x="665" y="2675"/>
                  </a:lnTo>
                  <a:lnTo>
                    <a:pt x="667" y="2749"/>
                  </a:lnTo>
                  <a:lnTo>
                    <a:pt x="667" y="2720"/>
                  </a:lnTo>
                  <a:lnTo>
                    <a:pt x="668" y="2741"/>
                  </a:lnTo>
                  <a:lnTo>
                    <a:pt x="668" y="2696"/>
                  </a:lnTo>
                  <a:lnTo>
                    <a:pt x="669" y="2772"/>
                  </a:lnTo>
                  <a:lnTo>
                    <a:pt x="670" y="2679"/>
                  </a:lnTo>
                  <a:lnTo>
                    <a:pt x="670" y="2709"/>
                  </a:lnTo>
                  <a:lnTo>
                    <a:pt x="671" y="2616"/>
                  </a:lnTo>
                  <a:lnTo>
                    <a:pt x="672" y="2811"/>
                  </a:lnTo>
                  <a:lnTo>
                    <a:pt x="673" y="2654"/>
                  </a:lnTo>
                  <a:lnTo>
                    <a:pt x="674" y="2776"/>
                  </a:lnTo>
                  <a:lnTo>
                    <a:pt x="675" y="2652"/>
                  </a:lnTo>
                  <a:lnTo>
                    <a:pt x="677" y="2849"/>
                  </a:lnTo>
                  <a:lnTo>
                    <a:pt x="677" y="2805"/>
                  </a:lnTo>
                  <a:lnTo>
                    <a:pt x="678" y="2857"/>
                  </a:lnTo>
                  <a:lnTo>
                    <a:pt x="679" y="2776"/>
                  </a:lnTo>
                  <a:lnTo>
                    <a:pt x="680" y="2788"/>
                  </a:lnTo>
                  <a:lnTo>
                    <a:pt x="681" y="2725"/>
                  </a:lnTo>
                  <a:lnTo>
                    <a:pt x="681" y="2747"/>
                  </a:lnTo>
                  <a:lnTo>
                    <a:pt x="682" y="2726"/>
                  </a:lnTo>
                  <a:lnTo>
                    <a:pt x="683" y="2823"/>
                  </a:lnTo>
                  <a:lnTo>
                    <a:pt x="683" y="2783"/>
                  </a:lnTo>
                  <a:lnTo>
                    <a:pt x="684" y="2805"/>
                  </a:lnTo>
                  <a:lnTo>
                    <a:pt x="685" y="2708"/>
                  </a:lnTo>
                  <a:lnTo>
                    <a:pt x="685" y="2754"/>
                  </a:lnTo>
                  <a:lnTo>
                    <a:pt x="686" y="2752"/>
                  </a:lnTo>
                  <a:lnTo>
                    <a:pt x="686" y="2777"/>
                  </a:lnTo>
                  <a:lnTo>
                    <a:pt x="687" y="2737"/>
                  </a:lnTo>
                  <a:lnTo>
                    <a:pt x="688" y="2880"/>
                  </a:lnTo>
                  <a:lnTo>
                    <a:pt x="689" y="2806"/>
                  </a:lnTo>
                  <a:lnTo>
                    <a:pt x="689" y="2840"/>
                  </a:lnTo>
                  <a:lnTo>
                    <a:pt x="690" y="2734"/>
                  </a:lnTo>
                  <a:lnTo>
                    <a:pt x="692" y="2874"/>
                  </a:lnTo>
                  <a:lnTo>
                    <a:pt x="693" y="2787"/>
                  </a:lnTo>
                  <a:lnTo>
                    <a:pt x="694" y="2832"/>
                  </a:lnTo>
                  <a:lnTo>
                    <a:pt x="695" y="2782"/>
                  </a:lnTo>
                  <a:lnTo>
                    <a:pt x="695" y="2837"/>
                  </a:lnTo>
                  <a:lnTo>
                    <a:pt x="696" y="2826"/>
                  </a:lnTo>
                  <a:lnTo>
                    <a:pt x="696" y="2828"/>
                  </a:lnTo>
                  <a:lnTo>
                    <a:pt x="698" y="2711"/>
                  </a:lnTo>
                  <a:lnTo>
                    <a:pt x="699" y="2823"/>
                  </a:lnTo>
                  <a:lnTo>
                    <a:pt x="700" y="2734"/>
                  </a:lnTo>
                  <a:lnTo>
                    <a:pt x="701" y="2874"/>
                  </a:lnTo>
                  <a:lnTo>
                    <a:pt x="702" y="2782"/>
                  </a:lnTo>
                  <a:lnTo>
                    <a:pt x="704" y="2867"/>
                  </a:lnTo>
                  <a:lnTo>
                    <a:pt x="704" y="2819"/>
                  </a:lnTo>
                  <a:lnTo>
                    <a:pt x="705" y="2838"/>
                  </a:lnTo>
                  <a:lnTo>
                    <a:pt x="706" y="2825"/>
                  </a:lnTo>
                  <a:lnTo>
                    <a:pt x="707" y="2902"/>
                  </a:lnTo>
                  <a:lnTo>
                    <a:pt x="708" y="2794"/>
                  </a:lnTo>
                  <a:lnTo>
                    <a:pt x="708" y="2904"/>
                  </a:lnTo>
                  <a:lnTo>
                    <a:pt x="709" y="2884"/>
                  </a:lnTo>
                  <a:lnTo>
                    <a:pt x="709" y="2900"/>
                  </a:lnTo>
                  <a:lnTo>
                    <a:pt x="710" y="2817"/>
                  </a:lnTo>
                  <a:lnTo>
                    <a:pt x="711" y="2894"/>
                  </a:lnTo>
                  <a:lnTo>
                    <a:pt x="712" y="2803"/>
                  </a:lnTo>
                  <a:lnTo>
                    <a:pt x="713" y="2845"/>
                  </a:lnTo>
                  <a:lnTo>
                    <a:pt x="713" y="2822"/>
                  </a:lnTo>
                  <a:lnTo>
                    <a:pt x="714" y="2864"/>
                  </a:lnTo>
                  <a:lnTo>
                    <a:pt x="715" y="2799"/>
                  </a:lnTo>
                  <a:lnTo>
                    <a:pt x="716" y="2886"/>
                  </a:lnTo>
                  <a:lnTo>
                    <a:pt x="717" y="2820"/>
                  </a:lnTo>
                  <a:lnTo>
                    <a:pt x="717" y="2846"/>
                  </a:lnTo>
                  <a:lnTo>
                    <a:pt x="718" y="2827"/>
                  </a:lnTo>
                  <a:lnTo>
                    <a:pt x="718" y="2873"/>
                  </a:lnTo>
                  <a:lnTo>
                    <a:pt x="720" y="2772"/>
                  </a:lnTo>
                  <a:lnTo>
                    <a:pt x="721" y="2842"/>
                  </a:lnTo>
                  <a:lnTo>
                    <a:pt x="721" y="2816"/>
                  </a:lnTo>
                  <a:lnTo>
                    <a:pt x="722" y="2898"/>
                  </a:lnTo>
                  <a:lnTo>
                    <a:pt x="723" y="2827"/>
                  </a:lnTo>
                  <a:lnTo>
                    <a:pt x="724" y="2935"/>
                  </a:lnTo>
                  <a:lnTo>
                    <a:pt x="725" y="2852"/>
                  </a:lnTo>
                  <a:lnTo>
                    <a:pt x="727" y="2870"/>
                  </a:lnTo>
                  <a:lnTo>
                    <a:pt x="728" y="2794"/>
                  </a:lnTo>
                  <a:lnTo>
                    <a:pt x="729" y="2878"/>
                  </a:lnTo>
                  <a:lnTo>
                    <a:pt x="729" y="2869"/>
                  </a:lnTo>
                  <a:lnTo>
                    <a:pt x="730" y="2904"/>
                  </a:lnTo>
                  <a:lnTo>
                    <a:pt x="731" y="2822"/>
                  </a:lnTo>
                  <a:lnTo>
                    <a:pt x="732" y="2858"/>
                  </a:lnTo>
                  <a:lnTo>
                    <a:pt x="733" y="2785"/>
                  </a:lnTo>
                  <a:lnTo>
                    <a:pt x="734" y="2898"/>
                  </a:lnTo>
                  <a:lnTo>
                    <a:pt x="735" y="2851"/>
                  </a:lnTo>
                  <a:lnTo>
                    <a:pt x="736" y="2881"/>
                  </a:lnTo>
                  <a:lnTo>
                    <a:pt x="737" y="2813"/>
                  </a:lnTo>
                  <a:lnTo>
                    <a:pt x="738" y="2892"/>
                  </a:lnTo>
                  <a:lnTo>
                    <a:pt x="739" y="2827"/>
                  </a:lnTo>
                  <a:lnTo>
                    <a:pt x="740" y="2876"/>
                  </a:lnTo>
                  <a:lnTo>
                    <a:pt x="741" y="2757"/>
                  </a:lnTo>
                  <a:lnTo>
                    <a:pt x="743" y="2915"/>
                  </a:lnTo>
                  <a:lnTo>
                    <a:pt x="743" y="2883"/>
                  </a:lnTo>
                  <a:lnTo>
                    <a:pt x="745" y="2942"/>
                  </a:lnTo>
                  <a:lnTo>
                    <a:pt x="746" y="2848"/>
                  </a:lnTo>
                  <a:lnTo>
                    <a:pt x="747" y="2889"/>
                  </a:lnTo>
                  <a:lnTo>
                    <a:pt x="748" y="2811"/>
                  </a:lnTo>
                  <a:lnTo>
                    <a:pt x="749" y="2879"/>
                  </a:lnTo>
                  <a:lnTo>
                    <a:pt x="750" y="2820"/>
                  </a:lnTo>
                  <a:lnTo>
                    <a:pt x="751" y="2951"/>
                  </a:lnTo>
                  <a:lnTo>
                    <a:pt x="753" y="2850"/>
                  </a:lnTo>
                  <a:lnTo>
                    <a:pt x="754" y="2913"/>
                  </a:lnTo>
                  <a:lnTo>
                    <a:pt x="755" y="2807"/>
                  </a:lnTo>
                  <a:lnTo>
                    <a:pt x="756" y="2899"/>
                  </a:lnTo>
                  <a:lnTo>
                    <a:pt x="757" y="2880"/>
                  </a:lnTo>
                  <a:lnTo>
                    <a:pt x="757" y="2948"/>
                  </a:lnTo>
                  <a:lnTo>
                    <a:pt x="759" y="2879"/>
                  </a:lnTo>
                  <a:lnTo>
                    <a:pt x="759" y="2901"/>
                  </a:lnTo>
                  <a:lnTo>
                    <a:pt x="760" y="2886"/>
                  </a:lnTo>
                  <a:lnTo>
                    <a:pt x="760" y="2935"/>
                  </a:lnTo>
                  <a:lnTo>
                    <a:pt x="761" y="2742"/>
                  </a:lnTo>
                  <a:lnTo>
                    <a:pt x="762" y="2916"/>
                  </a:lnTo>
                  <a:lnTo>
                    <a:pt x="763" y="2828"/>
                  </a:lnTo>
                  <a:lnTo>
                    <a:pt x="764" y="2885"/>
                  </a:lnTo>
                  <a:lnTo>
                    <a:pt x="765" y="2819"/>
                  </a:lnTo>
                  <a:lnTo>
                    <a:pt x="766" y="2897"/>
                  </a:lnTo>
                  <a:lnTo>
                    <a:pt x="767" y="2881"/>
                  </a:lnTo>
                  <a:lnTo>
                    <a:pt x="767" y="2901"/>
                  </a:lnTo>
                  <a:lnTo>
                    <a:pt x="768" y="2860"/>
                  </a:lnTo>
                  <a:lnTo>
                    <a:pt x="770" y="2903"/>
                  </a:lnTo>
                  <a:lnTo>
                    <a:pt x="770" y="2885"/>
                  </a:lnTo>
                  <a:lnTo>
                    <a:pt x="771" y="2910"/>
                  </a:lnTo>
                  <a:lnTo>
                    <a:pt x="772" y="2876"/>
                  </a:lnTo>
                  <a:lnTo>
                    <a:pt x="772" y="2913"/>
                  </a:lnTo>
                  <a:lnTo>
                    <a:pt x="773" y="2894"/>
                  </a:lnTo>
                  <a:lnTo>
                    <a:pt x="774" y="2932"/>
                  </a:lnTo>
                  <a:lnTo>
                    <a:pt x="775" y="2870"/>
                  </a:lnTo>
                  <a:lnTo>
                    <a:pt x="775" y="2936"/>
                  </a:lnTo>
                  <a:lnTo>
                    <a:pt x="777" y="2815"/>
                  </a:lnTo>
                  <a:lnTo>
                    <a:pt x="778" y="2846"/>
                  </a:lnTo>
                  <a:lnTo>
                    <a:pt x="778" y="2829"/>
                  </a:lnTo>
                  <a:lnTo>
                    <a:pt x="779" y="2915"/>
                  </a:lnTo>
                  <a:lnTo>
                    <a:pt x="780" y="2883"/>
                  </a:lnTo>
                  <a:lnTo>
                    <a:pt x="781" y="2948"/>
                  </a:lnTo>
                  <a:lnTo>
                    <a:pt x="782" y="2846"/>
                  </a:lnTo>
                  <a:lnTo>
                    <a:pt x="783" y="2930"/>
                  </a:lnTo>
                  <a:lnTo>
                    <a:pt x="784" y="2870"/>
                  </a:lnTo>
                  <a:lnTo>
                    <a:pt x="785" y="2907"/>
                  </a:lnTo>
                  <a:lnTo>
                    <a:pt x="787" y="2861"/>
                  </a:lnTo>
                  <a:lnTo>
                    <a:pt x="788" y="2945"/>
                  </a:lnTo>
                  <a:lnTo>
                    <a:pt x="790" y="2815"/>
                  </a:lnTo>
                  <a:lnTo>
                    <a:pt x="791" y="2917"/>
                  </a:lnTo>
                  <a:lnTo>
                    <a:pt x="792" y="2800"/>
                  </a:lnTo>
                  <a:lnTo>
                    <a:pt x="794" y="2868"/>
                  </a:lnTo>
                  <a:lnTo>
                    <a:pt x="794" y="2838"/>
                  </a:lnTo>
                  <a:lnTo>
                    <a:pt x="795" y="2946"/>
                  </a:lnTo>
                  <a:lnTo>
                    <a:pt x="796" y="2819"/>
                  </a:lnTo>
                  <a:lnTo>
                    <a:pt x="799" y="2955"/>
                  </a:lnTo>
                  <a:lnTo>
                    <a:pt x="799" y="2936"/>
                  </a:lnTo>
                  <a:lnTo>
                    <a:pt x="800" y="2952"/>
                  </a:lnTo>
                  <a:lnTo>
                    <a:pt x="801" y="2863"/>
                  </a:lnTo>
                  <a:lnTo>
                    <a:pt x="802" y="2882"/>
                  </a:lnTo>
                  <a:lnTo>
                    <a:pt x="802" y="2844"/>
                  </a:lnTo>
                  <a:lnTo>
                    <a:pt x="803" y="2929"/>
                  </a:lnTo>
                  <a:lnTo>
                    <a:pt x="804" y="2917"/>
                  </a:lnTo>
                  <a:lnTo>
                    <a:pt x="805" y="2983"/>
                  </a:lnTo>
                  <a:lnTo>
                    <a:pt x="806" y="2902"/>
                  </a:lnTo>
                  <a:lnTo>
                    <a:pt x="807" y="2919"/>
                  </a:lnTo>
                  <a:lnTo>
                    <a:pt x="808" y="2885"/>
                  </a:lnTo>
                  <a:lnTo>
                    <a:pt x="809" y="2956"/>
                  </a:lnTo>
                  <a:lnTo>
                    <a:pt x="810" y="2900"/>
                  </a:lnTo>
                  <a:lnTo>
                    <a:pt x="811" y="2963"/>
                  </a:lnTo>
                  <a:lnTo>
                    <a:pt x="813" y="2843"/>
                  </a:lnTo>
                  <a:lnTo>
                    <a:pt x="814" y="2920"/>
                  </a:lnTo>
                  <a:lnTo>
                    <a:pt x="814" y="2841"/>
                  </a:lnTo>
                  <a:lnTo>
                    <a:pt x="815" y="2935"/>
                  </a:lnTo>
                  <a:lnTo>
                    <a:pt x="817" y="2902"/>
                  </a:lnTo>
                  <a:lnTo>
                    <a:pt x="817" y="2930"/>
                  </a:lnTo>
                  <a:lnTo>
                    <a:pt x="818" y="2926"/>
                  </a:lnTo>
                  <a:lnTo>
                    <a:pt x="818" y="2932"/>
                  </a:lnTo>
                  <a:lnTo>
                    <a:pt x="819" y="2923"/>
                  </a:lnTo>
                  <a:lnTo>
                    <a:pt x="820" y="2951"/>
                  </a:lnTo>
                  <a:lnTo>
                    <a:pt x="821" y="2920"/>
                  </a:lnTo>
                  <a:lnTo>
                    <a:pt x="821" y="2961"/>
                  </a:lnTo>
                  <a:lnTo>
                    <a:pt x="822" y="2875"/>
                  </a:lnTo>
                  <a:lnTo>
                    <a:pt x="823" y="2943"/>
                  </a:lnTo>
                  <a:lnTo>
                    <a:pt x="824" y="2888"/>
                  </a:lnTo>
                  <a:lnTo>
                    <a:pt x="824" y="2910"/>
                  </a:lnTo>
                  <a:lnTo>
                    <a:pt x="825" y="2858"/>
                  </a:lnTo>
                  <a:lnTo>
                    <a:pt x="827" y="2957"/>
                  </a:lnTo>
                  <a:lnTo>
                    <a:pt x="828" y="2897"/>
                  </a:lnTo>
                  <a:lnTo>
                    <a:pt x="829" y="2990"/>
                  </a:lnTo>
                  <a:lnTo>
                    <a:pt x="831" y="2855"/>
                  </a:lnTo>
                  <a:lnTo>
                    <a:pt x="831" y="2877"/>
                  </a:lnTo>
                  <a:lnTo>
                    <a:pt x="832" y="2866"/>
                  </a:lnTo>
                  <a:lnTo>
                    <a:pt x="833" y="2971"/>
                  </a:lnTo>
                  <a:lnTo>
                    <a:pt x="834" y="2896"/>
                  </a:lnTo>
                  <a:lnTo>
                    <a:pt x="835" y="2915"/>
                  </a:lnTo>
                  <a:lnTo>
                    <a:pt x="835" y="2894"/>
                  </a:lnTo>
                  <a:lnTo>
                    <a:pt x="836" y="2947"/>
                  </a:lnTo>
                  <a:lnTo>
                    <a:pt x="837" y="2895"/>
                  </a:lnTo>
                  <a:lnTo>
                    <a:pt x="838" y="3004"/>
                  </a:lnTo>
                  <a:lnTo>
                    <a:pt x="840" y="2887"/>
                  </a:lnTo>
                  <a:lnTo>
                    <a:pt x="841" y="2901"/>
                  </a:lnTo>
                  <a:lnTo>
                    <a:pt x="842" y="2820"/>
                  </a:lnTo>
                  <a:lnTo>
                    <a:pt x="843" y="2955"/>
                  </a:lnTo>
                  <a:lnTo>
                    <a:pt x="844" y="2906"/>
                  </a:lnTo>
                  <a:lnTo>
                    <a:pt x="845" y="2974"/>
                  </a:lnTo>
                  <a:lnTo>
                    <a:pt x="847" y="2875"/>
                  </a:lnTo>
                  <a:lnTo>
                    <a:pt x="848" y="2966"/>
                  </a:lnTo>
                  <a:lnTo>
                    <a:pt x="849" y="2943"/>
                  </a:lnTo>
                  <a:lnTo>
                    <a:pt x="849" y="2952"/>
                  </a:lnTo>
                  <a:lnTo>
                    <a:pt x="850" y="2938"/>
                  </a:lnTo>
                  <a:lnTo>
                    <a:pt x="850" y="2953"/>
                  </a:lnTo>
                  <a:lnTo>
                    <a:pt x="852" y="2895"/>
                  </a:lnTo>
                  <a:lnTo>
                    <a:pt x="853" y="2944"/>
                  </a:lnTo>
                  <a:lnTo>
                    <a:pt x="854" y="2906"/>
                  </a:lnTo>
                  <a:lnTo>
                    <a:pt x="855" y="2953"/>
                  </a:lnTo>
                  <a:lnTo>
                    <a:pt x="855" y="2943"/>
                  </a:lnTo>
                  <a:lnTo>
                    <a:pt x="856" y="2972"/>
                  </a:lnTo>
                  <a:lnTo>
                    <a:pt x="857" y="2919"/>
                  </a:lnTo>
                  <a:lnTo>
                    <a:pt x="858" y="2960"/>
                  </a:lnTo>
                  <a:lnTo>
                    <a:pt x="859" y="2910"/>
                  </a:lnTo>
                  <a:lnTo>
                    <a:pt x="860" y="2964"/>
                  </a:lnTo>
                  <a:lnTo>
                    <a:pt x="861" y="2881"/>
                  </a:lnTo>
                  <a:lnTo>
                    <a:pt x="862" y="2933"/>
                  </a:lnTo>
                  <a:lnTo>
                    <a:pt x="863" y="2915"/>
                  </a:lnTo>
                  <a:lnTo>
                    <a:pt x="863" y="2944"/>
                  </a:lnTo>
                  <a:lnTo>
                    <a:pt x="864" y="2882"/>
                  </a:lnTo>
                  <a:lnTo>
                    <a:pt x="865" y="2911"/>
                  </a:lnTo>
                  <a:lnTo>
                    <a:pt x="865" y="2888"/>
                  </a:lnTo>
                  <a:lnTo>
                    <a:pt x="866" y="2968"/>
                  </a:lnTo>
                  <a:lnTo>
                    <a:pt x="867" y="2904"/>
                  </a:lnTo>
                  <a:lnTo>
                    <a:pt x="868" y="2953"/>
                  </a:lnTo>
                  <a:lnTo>
                    <a:pt x="869" y="2908"/>
                  </a:lnTo>
                  <a:lnTo>
                    <a:pt x="871" y="2884"/>
                  </a:lnTo>
                  <a:lnTo>
                    <a:pt x="871" y="2945"/>
                  </a:lnTo>
                  <a:lnTo>
                    <a:pt x="872" y="2939"/>
                  </a:lnTo>
                  <a:lnTo>
                    <a:pt x="872" y="2950"/>
                  </a:lnTo>
                  <a:lnTo>
                    <a:pt x="873" y="2938"/>
                  </a:lnTo>
                  <a:lnTo>
                    <a:pt x="874" y="2961"/>
                  </a:lnTo>
                  <a:lnTo>
                    <a:pt x="876" y="2841"/>
                  </a:lnTo>
                  <a:lnTo>
                    <a:pt x="878" y="2935"/>
                  </a:lnTo>
                  <a:lnTo>
                    <a:pt x="879" y="2916"/>
                  </a:lnTo>
                  <a:lnTo>
                    <a:pt x="880" y="2975"/>
                  </a:lnTo>
                  <a:lnTo>
                    <a:pt x="881" y="2829"/>
                  </a:lnTo>
                  <a:lnTo>
                    <a:pt x="883" y="2934"/>
                  </a:lnTo>
                  <a:lnTo>
                    <a:pt x="884" y="2909"/>
                  </a:lnTo>
                  <a:lnTo>
                    <a:pt x="885" y="2949"/>
                  </a:lnTo>
                  <a:lnTo>
                    <a:pt x="886" y="2902"/>
                  </a:lnTo>
                  <a:lnTo>
                    <a:pt x="886" y="2941"/>
                  </a:lnTo>
                  <a:lnTo>
                    <a:pt x="887" y="2913"/>
                  </a:lnTo>
                  <a:lnTo>
                    <a:pt x="888" y="2963"/>
                  </a:lnTo>
                  <a:lnTo>
                    <a:pt x="890" y="2914"/>
                  </a:lnTo>
                  <a:lnTo>
                    <a:pt x="890" y="2943"/>
                  </a:lnTo>
                  <a:lnTo>
                    <a:pt x="891" y="2924"/>
                  </a:lnTo>
                  <a:lnTo>
                    <a:pt x="893" y="2950"/>
                  </a:lnTo>
                  <a:lnTo>
                    <a:pt x="894" y="2922"/>
                  </a:lnTo>
                  <a:lnTo>
                    <a:pt x="895" y="2979"/>
                  </a:lnTo>
                  <a:lnTo>
                    <a:pt x="897" y="2861"/>
                  </a:lnTo>
                  <a:lnTo>
                    <a:pt x="899" y="2931"/>
                  </a:lnTo>
                  <a:lnTo>
                    <a:pt x="899" y="2897"/>
                  </a:lnTo>
                  <a:lnTo>
                    <a:pt x="900" y="2954"/>
                  </a:lnTo>
                  <a:lnTo>
                    <a:pt x="901" y="2902"/>
                  </a:lnTo>
                  <a:lnTo>
                    <a:pt x="902" y="2943"/>
                  </a:lnTo>
                  <a:lnTo>
                    <a:pt x="903" y="2907"/>
                  </a:lnTo>
                  <a:lnTo>
                    <a:pt x="904" y="2991"/>
                  </a:lnTo>
                  <a:lnTo>
                    <a:pt x="906" y="2936"/>
                  </a:lnTo>
                  <a:lnTo>
                    <a:pt x="907" y="2971"/>
                  </a:lnTo>
                  <a:lnTo>
                    <a:pt x="908" y="2905"/>
                  </a:lnTo>
                  <a:lnTo>
                    <a:pt x="908" y="2926"/>
                  </a:lnTo>
                  <a:lnTo>
                    <a:pt x="910" y="2886"/>
                  </a:lnTo>
                  <a:lnTo>
                    <a:pt x="911" y="2949"/>
                  </a:lnTo>
                  <a:lnTo>
                    <a:pt x="911" y="2938"/>
                  </a:lnTo>
                  <a:lnTo>
                    <a:pt x="913" y="2975"/>
                  </a:lnTo>
                  <a:lnTo>
                    <a:pt x="914" y="2883"/>
                  </a:lnTo>
                  <a:lnTo>
                    <a:pt x="914" y="2913"/>
                  </a:lnTo>
                  <a:lnTo>
                    <a:pt x="916" y="2985"/>
                  </a:lnTo>
                  <a:lnTo>
                    <a:pt x="917" y="2892"/>
                  </a:lnTo>
                  <a:lnTo>
                    <a:pt x="918" y="2921"/>
                  </a:lnTo>
                  <a:lnTo>
                    <a:pt x="919" y="2864"/>
                  </a:lnTo>
                  <a:lnTo>
                    <a:pt x="921" y="2956"/>
                  </a:lnTo>
                  <a:lnTo>
                    <a:pt x="922" y="2871"/>
                  </a:lnTo>
                  <a:lnTo>
                    <a:pt x="923" y="2948"/>
                  </a:lnTo>
                  <a:lnTo>
                    <a:pt x="924" y="2923"/>
                  </a:lnTo>
                  <a:lnTo>
                    <a:pt x="925" y="2945"/>
                  </a:lnTo>
                  <a:lnTo>
                    <a:pt x="925" y="2921"/>
                  </a:lnTo>
                  <a:lnTo>
                    <a:pt x="926" y="2936"/>
                  </a:lnTo>
                  <a:lnTo>
                    <a:pt x="927" y="2909"/>
                  </a:lnTo>
                  <a:lnTo>
                    <a:pt x="928" y="2920"/>
                  </a:lnTo>
                  <a:lnTo>
                    <a:pt x="929" y="2871"/>
                  </a:lnTo>
                  <a:lnTo>
                    <a:pt x="929" y="2909"/>
                  </a:lnTo>
                  <a:lnTo>
                    <a:pt x="930" y="2946"/>
                  </a:lnTo>
                  <a:lnTo>
                    <a:pt x="931" y="2938"/>
                  </a:lnTo>
                  <a:lnTo>
                    <a:pt x="931" y="2966"/>
                  </a:lnTo>
                  <a:lnTo>
                    <a:pt x="933" y="2879"/>
                  </a:lnTo>
                  <a:lnTo>
                    <a:pt x="934" y="2986"/>
                  </a:lnTo>
                  <a:lnTo>
                    <a:pt x="935" y="2940"/>
                  </a:lnTo>
                  <a:lnTo>
                    <a:pt x="936" y="2958"/>
                  </a:lnTo>
                  <a:lnTo>
                    <a:pt x="937" y="2903"/>
                  </a:lnTo>
                  <a:lnTo>
                    <a:pt x="938" y="2944"/>
                  </a:lnTo>
                  <a:lnTo>
                    <a:pt x="938" y="2903"/>
                  </a:lnTo>
                  <a:lnTo>
                    <a:pt x="939" y="2924"/>
                  </a:lnTo>
                  <a:lnTo>
                    <a:pt x="939" y="2912"/>
                  </a:lnTo>
                  <a:lnTo>
                    <a:pt x="940" y="2942"/>
                  </a:lnTo>
                  <a:lnTo>
                    <a:pt x="941" y="2926"/>
                  </a:lnTo>
                  <a:lnTo>
                    <a:pt x="942" y="2965"/>
                  </a:lnTo>
                  <a:lnTo>
                    <a:pt x="943" y="2835"/>
                  </a:lnTo>
                  <a:lnTo>
                    <a:pt x="944" y="2925"/>
                  </a:lnTo>
                  <a:lnTo>
                    <a:pt x="945" y="2907"/>
                  </a:lnTo>
                  <a:lnTo>
                    <a:pt x="945" y="2944"/>
                  </a:lnTo>
                  <a:lnTo>
                    <a:pt x="946" y="2921"/>
                  </a:lnTo>
                  <a:lnTo>
                    <a:pt x="947" y="2966"/>
                  </a:lnTo>
                  <a:lnTo>
                    <a:pt x="948" y="2930"/>
                  </a:lnTo>
                  <a:lnTo>
                    <a:pt x="949" y="2965"/>
                  </a:lnTo>
                  <a:lnTo>
                    <a:pt x="950" y="2903"/>
                  </a:lnTo>
                  <a:lnTo>
                    <a:pt x="951" y="2973"/>
                  </a:lnTo>
                  <a:lnTo>
                    <a:pt x="952" y="2911"/>
                  </a:lnTo>
                  <a:lnTo>
                    <a:pt x="953" y="2999"/>
                  </a:lnTo>
                  <a:lnTo>
                    <a:pt x="954" y="2962"/>
                  </a:lnTo>
                  <a:lnTo>
                    <a:pt x="955" y="2965"/>
                  </a:lnTo>
                  <a:lnTo>
                    <a:pt x="956" y="2951"/>
                  </a:lnTo>
                  <a:lnTo>
                    <a:pt x="956" y="2963"/>
                  </a:lnTo>
                  <a:lnTo>
                    <a:pt x="957" y="2958"/>
                  </a:lnTo>
                  <a:lnTo>
                    <a:pt x="957" y="2973"/>
                  </a:lnTo>
                  <a:lnTo>
                    <a:pt x="959" y="2855"/>
                  </a:lnTo>
                  <a:lnTo>
                    <a:pt x="960" y="2879"/>
                  </a:lnTo>
                  <a:lnTo>
                    <a:pt x="961" y="2826"/>
                  </a:lnTo>
                  <a:lnTo>
                    <a:pt x="964" y="2974"/>
                  </a:lnTo>
                  <a:lnTo>
                    <a:pt x="965" y="2901"/>
                  </a:lnTo>
                  <a:lnTo>
                    <a:pt x="966" y="2956"/>
                  </a:lnTo>
                  <a:lnTo>
                    <a:pt x="967" y="2848"/>
                  </a:lnTo>
                  <a:lnTo>
                    <a:pt x="968" y="2937"/>
                  </a:lnTo>
                  <a:lnTo>
                    <a:pt x="969" y="2831"/>
                  </a:lnTo>
                  <a:lnTo>
                    <a:pt x="970" y="2882"/>
                  </a:lnTo>
                  <a:lnTo>
                    <a:pt x="971" y="2913"/>
                  </a:lnTo>
                  <a:lnTo>
                    <a:pt x="972" y="2910"/>
                  </a:lnTo>
                  <a:lnTo>
                    <a:pt x="972" y="2951"/>
                  </a:lnTo>
                  <a:lnTo>
                    <a:pt x="975" y="2824"/>
                  </a:lnTo>
                  <a:lnTo>
                    <a:pt x="976" y="2918"/>
                  </a:lnTo>
                  <a:lnTo>
                    <a:pt x="977" y="2889"/>
                  </a:lnTo>
                  <a:lnTo>
                    <a:pt x="977" y="2929"/>
                  </a:lnTo>
                  <a:lnTo>
                    <a:pt x="978" y="2905"/>
                  </a:lnTo>
                  <a:lnTo>
                    <a:pt x="979" y="2921"/>
                  </a:lnTo>
                  <a:lnTo>
                    <a:pt x="980" y="2895"/>
                  </a:lnTo>
                  <a:lnTo>
                    <a:pt x="980" y="2903"/>
                  </a:lnTo>
                  <a:lnTo>
                    <a:pt x="981" y="2882"/>
                  </a:lnTo>
                  <a:lnTo>
                    <a:pt x="983" y="2982"/>
                  </a:lnTo>
                  <a:lnTo>
                    <a:pt x="984" y="2909"/>
                  </a:lnTo>
                  <a:lnTo>
                    <a:pt x="985" y="2972"/>
                  </a:lnTo>
                  <a:lnTo>
                    <a:pt x="986" y="2879"/>
                  </a:lnTo>
                  <a:lnTo>
                    <a:pt x="987" y="2936"/>
                  </a:lnTo>
                  <a:lnTo>
                    <a:pt x="988" y="2845"/>
                  </a:lnTo>
                  <a:lnTo>
                    <a:pt x="988" y="2874"/>
                  </a:lnTo>
                  <a:lnTo>
                    <a:pt x="989" y="2865"/>
                  </a:lnTo>
                  <a:lnTo>
                    <a:pt x="990" y="2960"/>
                  </a:lnTo>
                  <a:lnTo>
                    <a:pt x="991" y="2938"/>
                  </a:lnTo>
                  <a:lnTo>
                    <a:pt x="992" y="2955"/>
                  </a:lnTo>
                  <a:lnTo>
                    <a:pt x="992" y="2886"/>
                  </a:lnTo>
                  <a:lnTo>
                    <a:pt x="993" y="2924"/>
                  </a:lnTo>
                  <a:lnTo>
                    <a:pt x="994" y="2856"/>
                  </a:lnTo>
                  <a:lnTo>
                    <a:pt x="995" y="2982"/>
                  </a:lnTo>
                  <a:lnTo>
                    <a:pt x="996" y="2836"/>
                  </a:lnTo>
                  <a:lnTo>
                    <a:pt x="997" y="2956"/>
                  </a:lnTo>
                  <a:lnTo>
                    <a:pt x="998" y="2953"/>
                  </a:lnTo>
                  <a:lnTo>
                    <a:pt x="998" y="2972"/>
                  </a:lnTo>
                  <a:lnTo>
                    <a:pt x="1000" y="2887"/>
                  </a:lnTo>
                  <a:lnTo>
                    <a:pt x="1000" y="2916"/>
                  </a:lnTo>
                  <a:lnTo>
                    <a:pt x="1002" y="2831"/>
                  </a:lnTo>
                  <a:lnTo>
                    <a:pt x="1004" y="2897"/>
                  </a:lnTo>
                  <a:lnTo>
                    <a:pt x="1004" y="2880"/>
                  </a:lnTo>
                  <a:lnTo>
                    <a:pt x="1005" y="2883"/>
                  </a:lnTo>
                  <a:lnTo>
                    <a:pt x="1005" y="2848"/>
                  </a:lnTo>
                  <a:lnTo>
                    <a:pt x="1006" y="2931"/>
                  </a:lnTo>
                  <a:lnTo>
                    <a:pt x="1008" y="2872"/>
                  </a:lnTo>
                  <a:lnTo>
                    <a:pt x="1008" y="2882"/>
                  </a:lnTo>
                  <a:lnTo>
                    <a:pt x="1010" y="2914"/>
                  </a:lnTo>
                  <a:lnTo>
                    <a:pt x="1011" y="2855"/>
                  </a:lnTo>
                  <a:lnTo>
                    <a:pt x="1012" y="2939"/>
                  </a:lnTo>
                  <a:lnTo>
                    <a:pt x="1013" y="2898"/>
                  </a:lnTo>
                  <a:lnTo>
                    <a:pt x="1014" y="2963"/>
                  </a:lnTo>
                  <a:lnTo>
                    <a:pt x="1015" y="2864"/>
                  </a:lnTo>
                  <a:lnTo>
                    <a:pt x="1016" y="2905"/>
                  </a:lnTo>
                  <a:lnTo>
                    <a:pt x="1018" y="2836"/>
                  </a:lnTo>
                  <a:lnTo>
                    <a:pt x="1019" y="2897"/>
                  </a:lnTo>
                  <a:lnTo>
                    <a:pt x="1020" y="2863"/>
                  </a:lnTo>
                  <a:lnTo>
                    <a:pt x="1021" y="2928"/>
                  </a:lnTo>
                  <a:lnTo>
                    <a:pt x="1022" y="2900"/>
                  </a:lnTo>
                  <a:lnTo>
                    <a:pt x="1022" y="2920"/>
                  </a:lnTo>
                  <a:lnTo>
                    <a:pt x="1024" y="2893"/>
                  </a:lnTo>
                  <a:lnTo>
                    <a:pt x="1024" y="2926"/>
                  </a:lnTo>
                  <a:lnTo>
                    <a:pt x="1025" y="2899"/>
                  </a:lnTo>
                  <a:lnTo>
                    <a:pt x="1026" y="2942"/>
                  </a:lnTo>
                  <a:lnTo>
                    <a:pt x="1028" y="2868"/>
                  </a:lnTo>
                  <a:lnTo>
                    <a:pt x="1028" y="2902"/>
                  </a:lnTo>
                  <a:lnTo>
                    <a:pt x="1030" y="2838"/>
                  </a:lnTo>
                  <a:lnTo>
                    <a:pt x="1031" y="2915"/>
                  </a:lnTo>
                  <a:lnTo>
                    <a:pt x="1033" y="2851"/>
                  </a:lnTo>
                  <a:lnTo>
                    <a:pt x="1034" y="2928"/>
                  </a:lnTo>
                  <a:lnTo>
                    <a:pt x="1035" y="2808"/>
                  </a:lnTo>
                  <a:lnTo>
                    <a:pt x="1036" y="2885"/>
                  </a:lnTo>
                  <a:lnTo>
                    <a:pt x="1036" y="2865"/>
                  </a:lnTo>
                  <a:lnTo>
                    <a:pt x="1038" y="2920"/>
                  </a:lnTo>
                  <a:lnTo>
                    <a:pt x="1039" y="2898"/>
                  </a:lnTo>
                  <a:lnTo>
                    <a:pt x="1039" y="2903"/>
                  </a:lnTo>
                  <a:lnTo>
                    <a:pt x="1040" y="2808"/>
                  </a:lnTo>
                  <a:lnTo>
                    <a:pt x="1041" y="2866"/>
                  </a:lnTo>
                  <a:lnTo>
                    <a:pt x="1042" y="2862"/>
                  </a:lnTo>
                  <a:lnTo>
                    <a:pt x="1043" y="2926"/>
                  </a:lnTo>
                  <a:lnTo>
                    <a:pt x="1046" y="2839"/>
                  </a:lnTo>
                  <a:lnTo>
                    <a:pt x="1047" y="2926"/>
                  </a:lnTo>
                  <a:lnTo>
                    <a:pt x="1048" y="2848"/>
                  </a:lnTo>
                  <a:lnTo>
                    <a:pt x="1048" y="2875"/>
                  </a:lnTo>
                  <a:lnTo>
                    <a:pt x="1049" y="2811"/>
                  </a:lnTo>
                  <a:lnTo>
                    <a:pt x="1050" y="2881"/>
                  </a:lnTo>
                  <a:lnTo>
                    <a:pt x="1051" y="2841"/>
                  </a:lnTo>
                  <a:lnTo>
                    <a:pt x="1052" y="2922"/>
                  </a:lnTo>
                  <a:lnTo>
                    <a:pt x="1053" y="2901"/>
                  </a:lnTo>
                  <a:lnTo>
                    <a:pt x="1053" y="2924"/>
                  </a:lnTo>
                  <a:lnTo>
                    <a:pt x="1055" y="2834"/>
                  </a:lnTo>
                  <a:lnTo>
                    <a:pt x="1055" y="2874"/>
                  </a:lnTo>
                  <a:lnTo>
                    <a:pt x="1056" y="2847"/>
                  </a:lnTo>
                  <a:lnTo>
                    <a:pt x="1057" y="2880"/>
                  </a:lnTo>
                  <a:lnTo>
                    <a:pt x="1058" y="2848"/>
                  </a:lnTo>
                  <a:lnTo>
                    <a:pt x="1058" y="2884"/>
                  </a:lnTo>
                  <a:lnTo>
                    <a:pt x="1059" y="2875"/>
                  </a:lnTo>
                  <a:lnTo>
                    <a:pt x="1060" y="2888"/>
                  </a:lnTo>
                  <a:lnTo>
                    <a:pt x="1061" y="2826"/>
                  </a:lnTo>
                  <a:lnTo>
                    <a:pt x="1062" y="2855"/>
                  </a:lnTo>
                  <a:lnTo>
                    <a:pt x="1062" y="2845"/>
                  </a:lnTo>
                  <a:lnTo>
                    <a:pt x="1064" y="2903"/>
                  </a:lnTo>
                  <a:lnTo>
                    <a:pt x="1065" y="2859"/>
                  </a:lnTo>
                  <a:lnTo>
                    <a:pt x="1066" y="2912"/>
                  </a:lnTo>
                  <a:lnTo>
                    <a:pt x="1066" y="2883"/>
                  </a:lnTo>
                  <a:lnTo>
                    <a:pt x="1067" y="2886"/>
                  </a:lnTo>
                  <a:lnTo>
                    <a:pt x="1068" y="2853"/>
                  </a:lnTo>
                  <a:lnTo>
                    <a:pt x="1069" y="2873"/>
                  </a:lnTo>
                  <a:lnTo>
                    <a:pt x="1070" y="2848"/>
                  </a:lnTo>
                  <a:lnTo>
                    <a:pt x="1070" y="2873"/>
                  </a:lnTo>
                  <a:lnTo>
                    <a:pt x="1071" y="2902"/>
                  </a:lnTo>
                  <a:lnTo>
                    <a:pt x="1072" y="2884"/>
                  </a:lnTo>
                  <a:lnTo>
                    <a:pt x="1072" y="2909"/>
                  </a:lnTo>
                  <a:lnTo>
                    <a:pt x="1074" y="2846"/>
                  </a:lnTo>
                  <a:lnTo>
                    <a:pt x="1075" y="2888"/>
                  </a:lnTo>
                  <a:lnTo>
                    <a:pt x="1076" y="2842"/>
                  </a:lnTo>
                  <a:lnTo>
                    <a:pt x="1077" y="2861"/>
                  </a:lnTo>
                  <a:lnTo>
                    <a:pt x="1078" y="2858"/>
                  </a:lnTo>
                  <a:lnTo>
                    <a:pt x="1078" y="2896"/>
                  </a:lnTo>
                  <a:lnTo>
                    <a:pt x="1079" y="2836"/>
                  </a:lnTo>
                  <a:lnTo>
                    <a:pt x="1080" y="2875"/>
                  </a:lnTo>
                  <a:lnTo>
                    <a:pt x="1081" y="2868"/>
                  </a:lnTo>
                  <a:lnTo>
                    <a:pt x="1082" y="2880"/>
                  </a:lnTo>
                  <a:lnTo>
                    <a:pt x="1082" y="2861"/>
                  </a:lnTo>
                  <a:lnTo>
                    <a:pt x="1084" y="2941"/>
                  </a:lnTo>
                  <a:lnTo>
                    <a:pt x="1085" y="2801"/>
                  </a:lnTo>
                  <a:lnTo>
                    <a:pt x="1086" y="2847"/>
                  </a:lnTo>
                  <a:lnTo>
                    <a:pt x="1087" y="2818"/>
                  </a:lnTo>
                  <a:lnTo>
                    <a:pt x="1088" y="2903"/>
                  </a:lnTo>
                  <a:lnTo>
                    <a:pt x="1090" y="2837"/>
                  </a:lnTo>
                  <a:lnTo>
                    <a:pt x="1091" y="2912"/>
                  </a:lnTo>
                  <a:lnTo>
                    <a:pt x="1092" y="2831"/>
                  </a:lnTo>
                  <a:lnTo>
                    <a:pt x="1093" y="2886"/>
                  </a:lnTo>
                  <a:lnTo>
                    <a:pt x="1094" y="2840"/>
                  </a:lnTo>
                  <a:lnTo>
                    <a:pt x="1095" y="2885"/>
                  </a:lnTo>
                  <a:lnTo>
                    <a:pt x="1095" y="2862"/>
                  </a:lnTo>
                  <a:lnTo>
                    <a:pt x="1097" y="2821"/>
                  </a:lnTo>
                  <a:lnTo>
                    <a:pt x="1098" y="2892"/>
                  </a:lnTo>
                  <a:lnTo>
                    <a:pt x="1099" y="2842"/>
                  </a:lnTo>
                  <a:lnTo>
                    <a:pt x="1100" y="2898"/>
                  </a:lnTo>
                  <a:lnTo>
                    <a:pt x="1101" y="2797"/>
                  </a:lnTo>
                  <a:lnTo>
                    <a:pt x="1102" y="2897"/>
                  </a:lnTo>
                  <a:lnTo>
                    <a:pt x="1103" y="2833"/>
                  </a:lnTo>
                  <a:lnTo>
                    <a:pt x="1105" y="2929"/>
                  </a:lnTo>
                  <a:lnTo>
                    <a:pt x="1106" y="2806"/>
                  </a:lnTo>
                  <a:lnTo>
                    <a:pt x="1108" y="2936"/>
                  </a:lnTo>
                  <a:lnTo>
                    <a:pt x="1109" y="2814"/>
                  </a:lnTo>
                  <a:lnTo>
                    <a:pt x="1111" y="2922"/>
                  </a:lnTo>
                  <a:lnTo>
                    <a:pt x="1112" y="2842"/>
                  </a:lnTo>
                  <a:lnTo>
                    <a:pt x="1113" y="2937"/>
                  </a:lnTo>
                  <a:lnTo>
                    <a:pt x="1115" y="2810"/>
                  </a:lnTo>
                  <a:lnTo>
                    <a:pt x="1116" y="2897"/>
                  </a:lnTo>
                  <a:lnTo>
                    <a:pt x="1117" y="2829"/>
                  </a:lnTo>
                  <a:lnTo>
                    <a:pt x="1118" y="2843"/>
                  </a:lnTo>
                  <a:lnTo>
                    <a:pt x="1118" y="2808"/>
                  </a:lnTo>
                  <a:lnTo>
                    <a:pt x="1119" y="2899"/>
                  </a:lnTo>
                  <a:lnTo>
                    <a:pt x="1121" y="2820"/>
                  </a:lnTo>
                  <a:lnTo>
                    <a:pt x="1122" y="2926"/>
                  </a:lnTo>
                  <a:lnTo>
                    <a:pt x="1122" y="2919"/>
                  </a:lnTo>
                  <a:lnTo>
                    <a:pt x="1123" y="2955"/>
                  </a:lnTo>
                  <a:lnTo>
                    <a:pt x="1124" y="2849"/>
                  </a:lnTo>
                  <a:lnTo>
                    <a:pt x="1125" y="2882"/>
                  </a:lnTo>
                  <a:lnTo>
                    <a:pt x="1126" y="2859"/>
                  </a:lnTo>
                  <a:lnTo>
                    <a:pt x="1127" y="2895"/>
                  </a:lnTo>
                  <a:lnTo>
                    <a:pt x="1128" y="2876"/>
                  </a:lnTo>
                  <a:lnTo>
                    <a:pt x="1128" y="2893"/>
                  </a:lnTo>
                  <a:lnTo>
                    <a:pt x="1129" y="2835"/>
                  </a:lnTo>
                  <a:lnTo>
                    <a:pt x="1131" y="2933"/>
                  </a:lnTo>
                  <a:lnTo>
                    <a:pt x="1132" y="2863"/>
                  </a:lnTo>
                  <a:lnTo>
                    <a:pt x="1133" y="2962"/>
                  </a:lnTo>
                  <a:lnTo>
                    <a:pt x="1135" y="2850"/>
                  </a:lnTo>
                  <a:lnTo>
                    <a:pt x="1135" y="2869"/>
                  </a:lnTo>
                  <a:lnTo>
                    <a:pt x="1136" y="2856"/>
                  </a:lnTo>
                  <a:lnTo>
                    <a:pt x="1136" y="2893"/>
                  </a:lnTo>
                  <a:lnTo>
                    <a:pt x="1137" y="2867"/>
                  </a:lnTo>
                  <a:lnTo>
                    <a:pt x="1138" y="2942"/>
                  </a:lnTo>
                  <a:lnTo>
                    <a:pt x="1139" y="2855"/>
                  </a:lnTo>
                  <a:lnTo>
                    <a:pt x="1142" y="2928"/>
                  </a:lnTo>
                  <a:lnTo>
                    <a:pt x="1143" y="2862"/>
                  </a:lnTo>
                  <a:lnTo>
                    <a:pt x="1143" y="2926"/>
                  </a:lnTo>
                  <a:lnTo>
                    <a:pt x="1144" y="2869"/>
                  </a:lnTo>
                  <a:lnTo>
                    <a:pt x="1145" y="2873"/>
                  </a:lnTo>
                  <a:lnTo>
                    <a:pt x="1145" y="2852"/>
                  </a:lnTo>
                  <a:lnTo>
                    <a:pt x="1146" y="2898"/>
                  </a:lnTo>
                  <a:lnTo>
                    <a:pt x="1147" y="2863"/>
                  </a:lnTo>
                  <a:lnTo>
                    <a:pt x="1148" y="2896"/>
                  </a:lnTo>
                  <a:lnTo>
                    <a:pt x="1149" y="2825"/>
                  </a:lnTo>
                  <a:lnTo>
                    <a:pt x="1150" y="2858"/>
                  </a:lnTo>
                  <a:lnTo>
                    <a:pt x="1151" y="2826"/>
                  </a:lnTo>
                  <a:lnTo>
                    <a:pt x="1153" y="2961"/>
                  </a:lnTo>
                  <a:lnTo>
                    <a:pt x="1153" y="2916"/>
                  </a:lnTo>
                  <a:lnTo>
                    <a:pt x="1154" y="2922"/>
                  </a:lnTo>
                  <a:lnTo>
                    <a:pt x="1154" y="2883"/>
                  </a:lnTo>
                  <a:lnTo>
                    <a:pt x="1155" y="2911"/>
                  </a:lnTo>
                  <a:lnTo>
                    <a:pt x="1156" y="2837"/>
                  </a:lnTo>
                  <a:lnTo>
                    <a:pt x="1157" y="2904"/>
                  </a:lnTo>
                  <a:lnTo>
                    <a:pt x="1159" y="2863"/>
                  </a:lnTo>
                  <a:lnTo>
                    <a:pt x="1159" y="2909"/>
                  </a:lnTo>
                  <a:lnTo>
                    <a:pt x="1160" y="2896"/>
                  </a:lnTo>
                  <a:lnTo>
                    <a:pt x="1161" y="2923"/>
                  </a:lnTo>
                  <a:lnTo>
                    <a:pt x="1162" y="2863"/>
                  </a:lnTo>
                  <a:lnTo>
                    <a:pt x="1163" y="2903"/>
                  </a:lnTo>
                  <a:lnTo>
                    <a:pt x="1163" y="2869"/>
                  </a:lnTo>
                  <a:lnTo>
                    <a:pt x="1166" y="2972"/>
                  </a:lnTo>
                  <a:lnTo>
                    <a:pt x="1168" y="2877"/>
                  </a:lnTo>
                  <a:lnTo>
                    <a:pt x="1169" y="2895"/>
                  </a:lnTo>
                  <a:lnTo>
                    <a:pt x="1170" y="2861"/>
                  </a:lnTo>
                  <a:lnTo>
                    <a:pt x="1171" y="2878"/>
                  </a:lnTo>
                  <a:lnTo>
                    <a:pt x="1171" y="2849"/>
                  </a:lnTo>
                  <a:lnTo>
                    <a:pt x="1173" y="2990"/>
                  </a:lnTo>
                  <a:lnTo>
                    <a:pt x="1174" y="2896"/>
                  </a:lnTo>
                  <a:lnTo>
                    <a:pt x="1175" y="2976"/>
                  </a:lnTo>
                  <a:lnTo>
                    <a:pt x="1176" y="2888"/>
                  </a:lnTo>
                  <a:lnTo>
                    <a:pt x="1177" y="2870"/>
                  </a:lnTo>
                  <a:lnTo>
                    <a:pt x="1178" y="2920"/>
                  </a:lnTo>
                  <a:lnTo>
                    <a:pt x="1180" y="2876"/>
                  </a:lnTo>
                  <a:lnTo>
                    <a:pt x="1180" y="2915"/>
                  </a:lnTo>
                  <a:lnTo>
                    <a:pt x="1181" y="2867"/>
                  </a:lnTo>
                  <a:lnTo>
                    <a:pt x="1182" y="2941"/>
                  </a:lnTo>
                  <a:lnTo>
                    <a:pt x="1185" y="2820"/>
                  </a:lnTo>
                  <a:lnTo>
                    <a:pt x="1186" y="2947"/>
                  </a:lnTo>
                  <a:lnTo>
                    <a:pt x="1187" y="2892"/>
                  </a:lnTo>
                  <a:lnTo>
                    <a:pt x="1187" y="2899"/>
                  </a:lnTo>
                  <a:lnTo>
                    <a:pt x="1189" y="2855"/>
                  </a:lnTo>
                  <a:lnTo>
                    <a:pt x="1189" y="2877"/>
                  </a:lnTo>
                  <a:lnTo>
                    <a:pt x="1190" y="2911"/>
                  </a:lnTo>
                  <a:lnTo>
                    <a:pt x="1191" y="2873"/>
                  </a:lnTo>
                  <a:lnTo>
                    <a:pt x="1192" y="2932"/>
                  </a:lnTo>
                  <a:lnTo>
                    <a:pt x="1194" y="2867"/>
                  </a:lnTo>
                  <a:lnTo>
                    <a:pt x="1195" y="2911"/>
                  </a:lnTo>
                  <a:lnTo>
                    <a:pt x="1195" y="2878"/>
                  </a:lnTo>
                  <a:lnTo>
                    <a:pt x="1196" y="2882"/>
                  </a:lnTo>
                  <a:lnTo>
                    <a:pt x="1197" y="2806"/>
                  </a:lnTo>
                  <a:lnTo>
                    <a:pt x="1198" y="2930"/>
                  </a:lnTo>
                  <a:lnTo>
                    <a:pt x="1201" y="2806"/>
                  </a:lnTo>
                  <a:lnTo>
                    <a:pt x="1202" y="2959"/>
                  </a:lnTo>
                  <a:lnTo>
                    <a:pt x="1203" y="2942"/>
                  </a:lnTo>
                  <a:lnTo>
                    <a:pt x="1203" y="2962"/>
                  </a:lnTo>
                  <a:lnTo>
                    <a:pt x="1205" y="2894"/>
                  </a:lnTo>
                  <a:lnTo>
                    <a:pt x="1206" y="2953"/>
                  </a:lnTo>
                  <a:lnTo>
                    <a:pt x="1207" y="2950"/>
                  </a:lnTo>
                  <a:lnTo>
                    <a:pt x="1207" y="2967"/>
                  </a:lnTo>
                  <a:lnTo>
                    <a:pt x="1208" y="2826"/>
                  </a:lnTo>
                  <a:lnTo>
                    <a:pt x="1209" y="2943"/>
                  </a:lnTo>
                  <a:lnTo>
                    <a:pt x="1211" y="2887"/>
                  </a:lnTo>
                  <a:lnTo>
                    <a:pt x="1212" y="2907"/>
                  </a:lnTo>
                  <a:lnTo>
                    <a:pt x="1213" y="2873"/>
                  </a:lnTo>
                  <a:lnTo>
                    <a:pt x="1215" y="2983"/>
                  </a:lnTo>
                  <a:lnTo>
                    <a:pt x="1217" y="2874"/>
                  </a:lnTo>
                  <a:lnTo>
                    <a:pt x="1218" y="2944"/>
                  </a:lnTo>
                  <a:lnTo>
                    <a:pt x="1218" y="2908"/>
                  </a:lnTo>
                  <a:lnTo>
                    <a:pt x="1219" y="2923"/>
                  </a:lnTo>
                  <a:lnTo>
                    <a:pt x="1220" y="2869"/>
                  </a:lnTo>
                  <a:lnTo>
                    <a:pt x="1221" y="2941"/>
                  </a:lnTo>
                  <a:lnTo>
                    <a:pt x="1222" y="2939"/>
                  </a:lnTo>
                  <a:lnTo>
                    <a:pt x="1222" y="2975"/>
                  </a:lnTo>
                  <a:lnTo>
                    <a:pt x="1224" y="2901"/>
                  </a:lnTo>
                  <a:lnTo>
                    <a:pt x="1224" y="2927"/>
                  </a:lnTo>
                  <a:lnTo>
                    <a:pt x="1225" y="2919"/>
                  </a:lnTo>
                  <a:lnTo>
                    <a:pt x="1225" y="2937"/>
                  </a:lnTo>
                  <a:lnTo>
                    <a:pt x="1226" y="2903"/>
                  </a:lnTo>
                  <a:lnTo>
                    <a:pt x="1227" y="2935"/>
                  </a:lnTo>
                  <a:lnTo>
                    <a:pt x="1228" y="2823"/>
                  </a:lnTo>
                  <a:lnTo>
                    <a:pt x="1230" y="2914"/>
                  </a:lnTo>
                  <a:lnTo>
                    <a:pt x="1231" y="2860"/>
                  </a:lnTo>
                  <a:lnTo>
                    <a:pt x="1233" y="2959"/>
                  </a:lnTo>
                  <a:lnTo>
                    <a:pt x="1235" y="2863"/>
                  </a:lnTo>
                  <a:lnTo>
                    <a:pt x="1236" y="2923"/>
                  </a:lnTo>
                  <a:lnTo>
                    <a:pt x="1236" y="2896"/>
                  </a:lnTo>
                  <a:lnTo>
                    <a:pt x="1238" y="2959"/>
                  </a:lnTo>
                  <a:lnTo>
                    <a:pt x="1239" y="2871"/>
                  </a:lnTo>
                  <a:lnTo>
                    <a:pt x="1240" y="2912"/>
                  </a:lnTo>
                  <a:lnTo>
                    <a:pt x="1240" y="2892"/>
                  </a:lnTo>
                  <a:lnTo>
                    <a:pt x="1241" y="2931"/>
                  </a:lnTo>
                  <a:lnTo>
                    <a:pt x="1242" y="2876"/>
                  </a:lnTo>
                  <a:lnTo>
                    <a:pt x="1243" y="2943"/>
                  </a:lnTo>
                  <a:lnTo>
                    <a:pt x="1244" y="2901"/>
                  </a:lnTo>
                  <a:lnTo>
                    <a:pt x="1245" y="2948"/>
                  </a:lnTo>
                  <a:lnTo>
                    <a:pt x="1247" y="2881"/>
                  </a:lnTo>
                  <a:lnTo>
                    <a:pt x="1247" y="2926"/>
                  </a:lnTo>
                  <a:lnTo>
                    <a:pt x="1248" y="2878"/>
                  </a:lnTo>
                  <a:lnTo>
                    <a:pt x="1249" y="2906"/>
                  </a:lnTo>
                  <a:lnTo>
                    <a:pt x="1250" y="2867"/>
                  </a:lnTo>
                  <a:lnTo>
                    <a:pt x="1251" y="2941"/>
                  </a:lnTo>
                  <a:lnTo>
                    <a:pt x="1252" y="2876"/>
                  </a:lnTo>
                  <a:lnTo>
                    <a:pt x="1253" y="2911"/>
                  </a:lnTo>
                  <a:lnTo>
                    <a:pt x="1254" y="2847"/>
                  </a:lnTo>
                  <a:lnTo>
                    <a:pt x="1257" y="2944"/>
                  </a:lnTo>
                  <a:lnTo>
                    <a:pt x="1259" y="2868"/>
                  </a:lnTo>
                  <a:lnTo>
                    <a:pt x="1260" y="2901"/>
                  </a:lnTo>
                  <a:lnTo>
                    <a:pt x="1261" y="2836"/>
                  </a:lnTo>
                  <a:lnTo>
                    <a:pt x="1263" y="2910"/>
                  </a:lnTo>
                  <a:lnTo>
                    <a:pt x="1263" y="2899"/>
                  </a:lnTo>
                  <a:lnTo>
                    <a:pt x="1265" y="2937"/>
                  </a:lnTo>
                  <a:lnTo>
                    <a:pt x="1266" y="2866"/>
                  </a:lnTo>
                  <a:lnTo>
                    <a:pt x="1266" y="2884"/>
                  </a:lnTo>
                  <a:lnTo>
                    <a:pt x="1267" y="2867"/>
                  </a:lnTo>
                  <a:lnTo>
                    <a:pt x="1268" y="2896"/>
                  </a:lnTo>
                  <a:lnTo>
                    <a:pt x="1268" y="2883"/>
                  </a:lnTo>
                  <a:lnTo>
                    <a:pt x="1269" y="2910"/>
                  </a:lnTo>
                  <a:lnTo>
                    <a:pt x="1270" y="2883"/>
                  </a:lnTo>
                  <a:lnTo>
                    <a:pt x="1271" y="2926"/>
                  </a:lnTo>
                  <a:lnTo>
                    <a:pt x="1272" y="2823"/>
                  </a:lnTo>
                  <a:lnTo>
                    <a:pt x="1274" y="2943"/>
                  </a:lnTo>
                  <a:lnTo>
                    <a:pt x="1276" y="2845"/>
                  </a:lnTo>
                  <a:lnTo>
                    <a:pt x="1277" y="2887"/>
                  </a:lnTo>
                  <a:lnTo>
                    <a:pt x="1278" y="2743"/>
                  </a:lnTo>
                  <a:lnTo>
                    <a:pt x="1280" y="2876"/>
                  </a:lnTo>
                  <a:lnTo>
                    <a:pt x="1280" y="2850"/>
                  </a:lnTo>
                  <a:lnTo>
                    <a:pt x="1281" y="2903"/>
                  </a:lnTo>
                  <a:lnTo>
                    <a:pt x="1282" y="2851"/>
                  </a:lnTo>
                  <a:lnTo>
                    <a:pt x="1283" y="2878"/>
                  </a:lnTo>
                  <a:lnTo>
                    <a:pt x="1284" y="2860"/>
                  </a:lnTo>
                  <a:lnTo>
                    <a:pt x="1284" y="2885"/>
                  </a:lnTo>
                  <a:lnTo>
                    <a:pt x="1285" y="2879"/>
                  </a:lnTo>
                  <a:lnTo>
                    <a:pt x="1285" y="2922"/>
                  </a:lnTo>
                  <a:lnTo>
                    <a:pt x="1286" y="2876"/>
                  </a:lnTo>
                  <a:lnTo>
                    <a:pt x="1287" y="2910"/>
                  </a:lnTo>
                  <a:lnTo>
                    <a:pt x="1289" y="2872"/>
                  </a:lnTo>
                  <a:lnTo>
                    <a:pt x="1289" y="2907"/>
                  </a:lnTo>
                  <a:lnTo>
                    <a:pt x="1291" y="2855"/>
                  </a:lnTo>
                  <a:lnTo>
                    <a:pt x="1291" y="2874"/>
                  </a:lnTo>
                  <a:lnTo>
                    <a:pt x="1292" y="2851"/>
                  </a:lnTo>
                  <a:lnTo>
                    <a:pt x="1293" y="2902"/>
                  </a:lnTo>
                  <a:lnTo>
                    <a:pt x="1294" y="2929"/>
                  </a:lnTo>
                  <a:lnTo>
                    <a:pt x="1296" y="2831"/>
                  </a:lnTo>
                  <a:lnTo>
                    <a:pt x="1298" y="2939"/>
                  </a:lnTo>
                  <a:lnTo>
                    <a:pt x="1299" y="2890"/>
                  </a:lnTo>
                  <a:lnTo>
                    <a:pt x="1300" y="2908"/>
                  </a:lnTo>
                  <a:lnTo>
                    <a:pt x="1301" y="2862"/>
                  </a:lnTo>
                  <a:lnTo>
                    <a:pt x="1303" y="2948"/>
                  </a:lnTo>
                  <a:lnTo>
                    <a:pt x="1305" y="2825"/>
                  </a:lnTo>
                  <a:lnTo>
                    <a:pt x="1307" y="2936"/>
                  </a:lnTo>
                  <a:lnTo>
                    <a:pt x="1309" y="2867"/>
                  </a:lnTo>
                  <a:lnTo>
                    <a:pt x="1310" y="2914"/>
                  </a:lnTo>
                  <a:lnTo>
                    <a:pt x="1312" y="2850"/>
                  </a:lnTo>
                  <a:lnTo>
                    <a:pt x="1313" y="2901"/>
                  </a:lnTo>
                  <a:lnTo>
                    <a:pt x="1315" y="2886"/>
                  </a:lnTo>
                  <a:lnTo>
                    <a:pt x="1315" y="2946"/>
                  </a:lnTo>
                  <a:lnTo>
                    <a:pt x="1316" y="2816"/>
                  </a:lnTo>
                  <a:lnTo>
                    <a:pt x="1318" y="2913"/>
                  </a:lnTo>
                  <a:lnTo>
                    <a:pt x="1320" y="2866"/>
                  </a:lnTo>
                  <a:lnTo>
                    <a:pt x="1321" y="2942"/>
                  </a:lnTo>
                  <a:lnTo>
                    <a:pt x="1322" y="2877"/>
                  </a:lnTo>
                  <a:lnTo>
                    <a:pt x="1323" y="2855"/>
                  </a:lnTo>
                  <a:lnTo>
                    <a:pt x="1324" y="2918"/>
                  </a:lnTo>
                  <a:lnTo>
                    <a:pt x="1326" y="2740"/>
                  </a:lnTo>
                  <a:lnTo>
                    <a:pt x="1327" y="2927"/>
                  </a:lnTo>
                  <a:lnTo>
                    <a:pt x="1328" y="2807"/>
                  </a:lnTo>
                  <a:lnTo>
                    <a:pt x="1329" y="2860"/>
                  </a:lnTo>
                  <a:lnTo>
                    <a:pt x="1330" y="2837"/>
                  </a:lnTo>
                  <a:lnTo>
                    <a:pt x="1330" y="2855"/>
                  </a:lnTo>
                  <a:lnTo>
                    <a:pt x="1333" y="2804"/>
                  </a:lnTo>
                  <a:lnTo>
                    <a:pt x="1334" y="2883"/>
                  </a:lnTo>
                  <a:lnTo>
                    <a:pt x="1335" y="2872"/>
                  </a:lnTo>
                  <a:lnTo>
                    <a:pt x="1335" y="2895"/>
                  </a:lnTo>
                  <a:lnTo>
                    <a:pt x="1336" y="2891"/>
                  </a:lnTo>
                  <a:lnTo>
                    <a:pt x="1336" y="2913"/>
                  </a:lnTo>
                  <a:lnTo>
                    <a:pt x="1337" y="2910"/>
                  </a:lnTo>
                  <a:lnTo>
                    <a:pt x="1337" y="2938"/>
                  </a:lnTo>
                  <a:lnTo>
                    <a:pt x="1339" y="2780"/>
                  </a:lnTo>
                  <a:lnTo>
                    <a:pt x="1340" y="2881"/>
                  </a:lnTo>
                  <a:lnTo>
                    <a:pt x="1341" y="2851"/>
                  </a:lnTo>
                  <a:lnTo>
                    <a:pt x="1341" y="2876"/>
                  </a:lnTo>
                  <a:lnTo>
                    <a:pt x="1342" y="2807"/>
                  </a:lnTo>
                  <a:lnTo>
                    <a:pt x="1344" y="2862"/>
                  </a:lnTo>
                  <a:lnTo>
                    <a:pt x="1344" y="2776"/>
                  </a:lnTo>
                  <a:lnTo>
                    <a:pt x="1346" y="2904"/>
                  </a:lnTo>
                  <a:lnTo>
                    <a:pt x="1346" y="2880"/>
                  </a:lnTo>
                  <a:lnTo>
                    <a:pt x="1347" y="2907"/>
                  </a:lnTo>
                  <a:lnTo>
                    <a:pt x="1348" y="2898"/>
                  </a:lnTo>
                  <a:lnTo>
                    <a:pt x="1348" y="2946"/>
                  </a:lnTo>
                  <a:lnTo>
                    <a:pt x="1349" y="2883"/>
                  </a:lnTo>
                  <a:lnTo>
                    <a:pt x="1350" y="2937"/>
                  </a:lnTo>
                  <a:lnTo>
                    <a:pt x="1352" y="2855"/>
                  </a:lnTo>
                  <a:lnTo>
                    <a:pt x="1352" y="2886"/>
                  </a:lnTo>
                  <a:lnTo>
                    <a:pt x="1354" y="2837"/>
                  </a:lnTo>
                  <a:lnTo>
                    <a:pt x="1355" y="2869"/>
                  </a:lnTo>
                  <a:lnTo>
                    <a:pt x="1356" y="2788"/>
                  </a:lnTo>
                  <a:lnTo>
                    <a:pt x="1358" y="2921"/>
                  </a:lnTo>
                  <a:lnTo>
                    <a:pt x="1359" y="2800"/>
                  </a:lnTo>
                  <a:lnTo>
                    <a:pt x="1360" y="2904"/>
                  </a:lnTo>
                  <a:lnTo>
                    <a:pt x="1361" y="2820"/>
                  </a:lnTo>
                  <a:lnTo>
                    <a:pt x="1362" y="2898"/>
                  </a:lnTo>
                  <a:lnTo>
                    <a:pt x="1363" y="2862"/>
                  </a:lnTo>
                  <a:lnTo>
                    <a:pt x="1364" y="2886"/>
                  </a:lnTo>
                  <a:lnTo>
                    <a:pt x="1365" y="2841"/>
                  </a:lnTo>
                  <a:lnTo>
                    <a:pt x="1366" y="2881"/>
                  </a:lnTo>
                  <a:lnTo>
                    <a:pt x="1367" y="2819"/>
                  </a:lnTo>
                  <a:lnTo>
                    <a:pt x="1367" y="2917"/>
                  </a:lnTo>
                  <a:lnTo>
                    <a:pt x="1369" y="2817"/>
                  </a:lnTo>
                  <a:lnTo>
                    <a:pt x="1369" y="2839"/>
                  </a:lnTo>
                  <a:lnTo>
                    <a:pt x="1370" y="2786"/>
                  </a:lnTo>
                  <a:lnTo>
                    <a:pt x="1371" y="2894"/>
                  </a:lnTo>
                  <a:lnTo>
                    <a:pt x="1372" y="2782"/>
                  </a:lnTo>
                  <a:lnTo>
                    <a:pt x="1374" y="2855"/>
                  </a:lnTo>
                  <a:lnTo>
                    <a:pt x="1375" y="2814"/>
                  </a:lnTo>
                  <a:lnTo>
                    <a:pt x="1376" y="2879"/>
                  </a:lnTo>
                  <a:lnTo>
                    <a:pt x="1377" y="2826"/>
                  </a:lnTo>
                  <a:lnTo>
                    <a:pt x="1379" y="2886"/>
                  </a:lnTo>
                  <a:lnTo>
                    <a:pt x="1381" y="2728"/>
                  </a:lnTo>
                  <a:lnTo>
                    <a:pt x="1382" y="2892"/>
                  </a:lnTo>
                  <a:lnTo>
                    <a:pt x="1384" y="2807"/>
                  </a:lnTo>
                  <a:lnTo>
                    <a:pt x="1385" y="2874"/>
                  </a:lnTo>
                  <a:lnTo>
                    <a:pt x="1386" y="2888"/>
                  </a:lnTo>
                  <a:lnTo>
                    <a:pt x="1387" y="2855"/>
                  </a:lnTo>
                  <a:lnTo>
                    <a:pt x="1387" y="2874"/>
                  </a:lnTo>
                  <a:lnTo>
                    <a:pt x="1388" y="2917"/>
                  </a:lnTo>
                  <a:lnTo>
                    <a:pt x="1390" y="2842"/>
                  </a:lnTo>
                  <a:lnTo>
                    <a:pt x="1391" y="2881"/>
                  </a:lnTo>
                  <a:lnTo>
                    <a:pt x="1392" y="2870"/>
                  </a:lnTo>
                  <a:lnTo>
                    <a:pt x="1393" y="2888"/>
                  </a:lnTo>
                  <a:lnTo>
                    <a:pt x="1394" y="2760"/>
                  </a:lnTo>
                  <a:lnTo>
                    <a:pt x="1397" y="2864"/>
                  </a:lnTo>
                  <a:lnTo>
                    <a:pt x="1397" y="2836"/>
                  </a:lnTo>
                  <a:lnTo>
                    <a:pt x="1398" y="2899"/>
                  </a:lnTo>
                  <a:lnTo>
                    <a:pt x="1400" y="2760"/>
                  </a:lnTo>
                  <a:lnTo>
                    <a:pt x="1401" y="2848"/>
                  </a:lnTo>
                  <a:lnTo>
                    <a:pt x="1402" y="2840"/>
                  </a:lnTo>
                  <a:lnTo>
                    <a:pt x="1403" y="2865"/>
                  </a:lnTo>
                  <a:lnTo>
                    <a:pt x="1403" y="2829"/>
                  </a:lnTo>
                  <a:lnTo>
                    <a:pt x="1404" y="2837"/>
                  </a:lnTo>
                  <a:lnTo>
                    <a:pt x="1404" y="2816"/>
                  </a:lnTo>
                  <a:lnTo>
                    <a:pt x="1405" y="2828"/>
                  </a:lnTo>
                  <a:lnTo>
                    <a:pt x="1405" y="2806"/>
                  </a:lnTo>
                  <a:lnTo>
                    <a:pt x="1407" y="2876"/>
                  </a:lnTo>
                  <a:lnTo>
                    <a:pt x="1408" y="2832"/>
                  </a:lnTo>
                  <a:lnTo>
                    <a:pt x="1409" y="2877"/>
                  </a:lnTo>
                  <a:lnTo>
                    <a:pt x="1410" y="2806"/>
                  </a:lnTo>
                  <a:lnTo>
                    <a:pt x="1410" y="2823"/>
                  </a:lnTo>
                  <a:lnTo>
                    <a:pt x="1411" y="2806"/>
                  </a:lnTo>
                  <a:lnTo>
                    <a:pt x="1412" y="2838"/>
                  </a:lnTo>
                  <a:lnTo>
                    <a:pt x="1413" y="2800"/>
                  </a:lnTo>
                  <a:lnTo>
                    <a:pt x="1414" y="2878"/>
                  </a:lnTo>
                  <a:lnTo>
                    <a:pt x="1415" y="2818"/>
                  </a:lnTo>
                  <a:lnTo>
                    <a:pt x="1415" y="2835"/>
                  </a:lnTo>
                  <a:lnTo>
                    <a:pt x="1417" y="2786"/>
                  </a:lnTo>
                  <a:lnTo>
                    <a:pt x="1419" y="2867"/>
                  </a:lnTo>
                  <a:lnTo>
                    <a:pt x="1420" y="2823"/>
                  </a:lnTo>
                  <a:lnTo>
                    <a:pt x="1421" y="2855"/>
                  </a:lnTo>
                  <a:lnTo>
                    <a:pt x="1422" y="2772"/>
                  </a:lnTo>
                  <a:lnTo>
                    <a:pt x="1423" y="2830"/>
                  </a:lnTo>
                  <a:lnTo>
                    <a:pt x="1424" y="2814"/>
                  </a:lnTo>
                  <a:lnTo>
                    <a:pt x="1424" y="2829"/>
                  </a:lnTo>
                  <a:lnTo>
                    <a:pt x="1425" y="2825"/>
                  </a:lnTo>
                  <a:lnTo>
                    <a:pt x="1425" y="2849"/>
                  </a:lnTo>
                  <a:lnTo>
                    <a:pt x="1426" y="2839"/>
                  </a:lnTo>
                  <a:lnTo>
                    <a:pt x="1426" y="2848"/>
                  </a:lnTo>
                  <a:lnTo>
                    <a:pt x="1427" y="2823"/>
                  </a:lnTo>
                  <a:lnTo>
                    <a:pt x="1427" y="2838"/>
                  </a:lnTo>
                  <a:lnTo>
                    <a:pt x="1429" y="2809"/>
                  </a:lnTo>
                  <a:lnTo>
                    <a:pt x="1430" y="2855"/>
                  </a:lnTo>
                  <a:lnTo>
                    <a:pt x="1431" y="2770"/>
                  </a:lnTo>
                  <a:lnTo>
                    <a:pt x="1432" y="2835"/>
                  </a:lnTo>
                  <a:lnTo>
                    <a:pt x="1433" y="2784"/>
                  </a:lnTo>
                  <a:lnTo>
                    <a:pt x="1434" y="2895"/>
                  </a:lnTo>
                  <a:lnTo>
                    <a:pt x="1435" y="2876"/>
                  </a:lnTo>
                  <a:lnTo>
                    <a:pt x="1436" y="2896"/>
                  </a:lnTo>
                  <a:lnTo>
                    <a:pt x="1437" y="2775"/>
                  </a:lnTo>
                  <a:lnTo>
                    <a:pt x="1438" y="2778"/>
                  </a:lnTo>
                  <a:lnTo>
                    <a:pt x="1439" y="2745"/>
                  </a:lnTo>
                  <a:lnTo>
                    <a:pt x="1440" y="2876"/>
                  </a:lnTo>
                  <a:lnTo>
                    <a:pt x="1441" y="2863"/>
                  </a:lnTo>
                  <a:lnTo>
                    <a:pt x="1442" y="2896"/>
                  </a:lnTo>
                  <a:lnTo>
                    <a:pt x="1443" y="2767"/>
                  </a:lnTo>
                  <a:lnTo>
                    <a:pt x="1445" y="2821"/>
                  </a:lnTo>
                  <a:lnTo>
                    <a:pt x="1445" y="2790"/>
                  </a:lnTo>
                  <a:lnTo>
                    <a:pt x="1447" y="2858"/>
                  </a:lnTo>
                  <a:lnTo>
                    <a:pt x="1447" y="2817"/>
                  </a:lnTo>
                  <a:lnTo>
                    <a:pt x="1448" y="2825"/>
                  </a:lnTo>
                  <a:lnTo>
                    <a:pt x="1448" y="2814"/>
                  </a:lnTo>
                  <a:lnTo>
                    <a:pt x="1449" y="2836"/>
                  </a:lnTo>
                  <a:lnTo>
                    <a:pt x="1449" y="2826"/>
                  </a:lnTo>
                  <a:lnTo>
                    <a:pt x="1450" y="2870"/>
                  </a:lnTo>
                  <a:lnTo>
                    <a:pt x="1451" y="2778"/>
                  </a:lnTo>
                  <a:lnTo>
                    <a:pt x="1453" y="2868"/>
                  </a:lnTo>
                  <a:lnTo>
                    <a:pt x="1455" y="2801"/>
                  </a:lnTo>
                  <a:lnTo>
                    <a:pt x="1456" y="2849"/>
                  </a:lnTo>
                  <a:lnTo>
                    <a:pt x="1456" y="2822"/>
                  </a:lnTo>
                  <a:lnTo>
                    <a:pt x="1458" y="2886"/>
                  </a:lnTo>
                  <a:lnTo>
                    <a:pt x="1461" y="2810"/>
                  </a:lnTo>
                  <a:lnTo>
                    <a:pt x="1461" y="2849"/>
                  </a:lnTo>
                  <a:lnTo>
                    <a:pt x="1463" y="2762"/>
                  </a:lnTo>
                  <a:lnTo>
                    <a:pt x="1464" y="2875"/>
                  </a:lnTo>
                  <a:lnTo>
                    <a:pt x="1465" y="2788"/>
                  </a:lnTo>
                  <a:lnTo>
                    <a:pt x="1466" y="2841"/>
                  </a:lnTo>
                  <a:lnTo>
                    <a:pt x="1468" y="2738"/>
                  </a:lnTo>
                  <a:lnTo>
                    <a:pt x="1470" y="2829"/>
                  </a:lnTo>
                  <a:lnTo>
                    <a:pt x="1471" y="2812"/>
                  </a:lnTo>
                  <a:lnTo>
                    <a:pt x="1471" y="2829"/>
                  </a:lnTo>
                  <a:lnTo>
                    <a:pt x="1472" y="2810"/>
                  </a:lnTo>
                  <a:lnTo>
                    <a:pt x="1472" y="2864"/>
                  </a:lnTo>
                  <a:lnTo>
                    <a:pt x="1473" y="2842"/>
                  </a:lnTo>
                  <a:lnTo>
                    <a:pt x="1473" y="2864"/>
                  </a:lnTo>
                  <a:lnTo>
                    <a:pt x="1474" y="2830"/>
                  </a:lnTo>
                  <a:lnTo>
                    <a:pt x="1475" y="2857"/>
                  </a:lnTo>
                  <a:lnTo>
                    <a:pt x="1475" y="2825"/>
                  </a:lnTo>
                  <a:lnTo>
                    <a:pt x="1476" y="2833"/>
                  </a:lnTo>
                  <a:lnTo>
                    <a:pt x="1477" y="2806"/>
                  </a:lnTo>
                  <a:lnTo>
                    <a:pt x="1477" y="2836"/>
                  </a:lnTo>
                  <a:lnTo>
                    <a:pt x="1478" y="2797"/>
                  </a:lnTo>
                  <a:lnTo>
                    <a:pt x="1479" y="2818"/>
                  </a:lnTo>
                  <a:lnTo>
                    <a:pt x="1480" y="2784"/>
                  </a:lnTo>
                  <a:lnTo>
                    <a:pt x="1481" y="2820"/>
                  </a:lnTo>
                  <a:lnTo>
                    <a:pt x="1482" y="2775"/>
                  </a:lnTo>
                  <a:lnTo>
                    <a:pt x="1483" y="2787"/>
                  </a:lnTo>
                  <a:lnTo>
                    <a:pt x="1484" y="2727"/>
                  </a:lnTo>
                  <a:lnTo>
                    <a:pt x="1485" y="2787"/>
                  </a:lnTo>
                  <a:lnTo>
                    <a:pt x="1486" y="2762"/>
                  </a:lnTo>
                  <a:lnTo>
                    <a:pt x="1487" y="2854"/>
                  </a:lnTo>
                  <a:lnTo>
                    <a:pt x="1488" y="2746"/>
                  </a:lnTo>
                  <a:lnTo>
                    <a:pt x="1489" y="2815"/>
                  </a:lnTo>
                  <a:lnTo>
                    <a:pt x="1490" y="2765"/>
                  </a:lnTo>
                  <a:lnTo>
                    <a:pt x="1490" y="2791"/>
                  </a:lnTo>
                  <a:lnTo>
                    <a:pt x="1491" y="2787"/>
                  </a:lnTo>
                  <a:lnTo>
                    <a:pt x="1492" y="2866"/>
                  </a:lnTo>
                  <a:lnTo>
                    <a:pt x="1493" y="2798"/>
                  </a:lnTo>
                  <a:lnTo>
                    <a:pt x="1494" y="2803"/>
                  </a:lnTo>
                  <a:lnTo>
                    <a:pt x="1494" y="2779"/>
                  </a:lnTo>
                  <a:lnTo>
                    <a:pt x="1495" y="2787"/>
                  </a:lnTo>
                  <a:lnTo>
                    <a:pt x="1495" y="2744"/>
                  </a:lnTo>
                  <a:lnTo>
                    <a:pt x="1497" y="2840"/>
                  </a:lnTo>
                  <a:lnTo>
                    <a:pt x="1498" y="2805"/>
                  </a:lnTo>
                  <a:lnTo>
                    <a:pt x="1498" y="2837"/>
                  </a:lnTo>
                  <a:lnTo>
                    <a:pt x="1499" y="2820"/>
                  </a:lnTo>
                  <a:lnTo>
                    <a:pt x="1500" y="2866"/>
                  </a:lnTo>
                  <a:lnTo>
                    <a:pt x="1501" y="2799"/>
                  </a:lnTo>
                  <a:lnTo>
                    <a:pt x="1503" y="2874"/>
                  </a:lnTo>
                  <a:lnTo>
                    <a:pt x="1504" y="2767"/>
                  </a:lnTo>
                  <a:lnTo>
                    <a:pt x="1505" y="2881"/>
                  </a:lnTo>
                  <a:lnTo>
                    <a:pt x="1507" y="2767"/>
                  </a:lnTo>
                  <a:lnTo>
                    <a:pt x="1509" y="2810"/>
                  </a:lnTo>
                  <a:lnTo>
                    <a:pt x="1510" y="2726"/>
                  </a:lnTo>
                  <a:lnTo>
                    <a:pt x="1511" y="2807"/>
                  </a:lnTo>
                  <a:lnTo>
                    <a:pt x="1512" y="2756"/>
                  </a:lnTo>
                  <a:lnTo>
                    <a:pt x="1515" y="2867"/>
                  </a:lnTo>
                  <a:lnTo>
                    <a:pt x="1518" y="2771"/>
                  </a:lnTo>
                  <a:lnTo>
                    <a:pt x="1519" y="2818"/>
                  </a:lnTo>
                  <a:lnTo>
                    <a:pt x="1520" y="2769"/>
                  </a:lnTo>
                  <a:lnTo>
                    <a:pt x="1521" y="2841"/>
                  </a:lnTo>
                  <a:lnTo>
                    <a:pt x="1522" y="2825"/>
                  </a:lnTo>
                  <a:lnTo>
                    <a:pt x="1522" y="2851"/>
                  </a:lnTo>
                  <a:lnTo>
                    <a:pt x="1524" y="2755"/>
                  </a:lnTo>
                  <a:lnTo>
                    <a:pt x="1525" y="2819"/>
                  </a:lnTo>
                  <a:lnTo>
                    <a:pt x="1525" y="2798"/>
                  </a:lnTo>
                  <a:lnTo>
                    <a:pt x="1526" y="2810"/>
                  </a:lnTo>
                  <a:lnTo>
                    <a:pt x="1527" y="2769"/>
                  </a:lnTo>
                  <a:lnTo>
                    <a:pt x="1527" y="2816"/>
                  </a:lnTo>
                  <a:lnTo>
                    <a:pt x="1529" y="2867"/>
                  </a:lnTo>
                  <a:lnTo>
                    <a:pt x="1530" y="2727"/>
                  </a:lnTo>
                  <a:lnTo>
                    <a:pt x="1533" y="2847"/>
                  </a:lnTo>
                  <a:lnTo>
                    <a:pt x="1533" y="2771"/>
                  </a:lnTo>
                  <a:lnTo>
                    <a:pt x="1534" y="2776"/>
                  </a:lnTo>
                  <a:lnTo>
                    <a:pt x="1534" y="2757"/>
                  </a:lnTo>
                  <a:lnTo>
                    <a:pt x="1535" y="2826"/>
                  </a:lnTo>
                  <a:lnTo>
                    <a:pt x="1536" y="2790"/>
                  </a:lnTo>
                  <a:lnTo>
                    <a:pt x="1536" y="2797"/>
                  </a:lnTo>
                  <a:lnTo>
                    <a:pt x="1537" y="2791"/>
                  </a:lnTo>
                  <a:lnTo>
                    <a:pt x="1537" y="2833"/>
                  </a:lnTo>
                  <a:lnTo>
                    <a:pt x="1538" y="2776"/>
                  </a:lnTo>
                  <a:lnTo>
                    <a:pt x="1538" y="2801"/>
                  </a:lnTo>
                  <a:lnTo>
                    <a:pt x="1539" y="2695"/>
                  </a:lnTo>
                  <a:lnTo>
                    <a:pt x="1541" y="2810"/>
                  </a:lnTo>
                  <a:lnTo>
                    <a:pt x="1542" y="2728"/>
                  </a:lnTo>
                  <a:lnTo>
                    <a:pt x="1543" y="2857"/>
                  </a:lnTo>
                  <a:lnTo>
                    <a:pt x="1546" y="2719"/>
                  </a:lnTo>
                  <a:lnTo>
                    <a:pt x="1547" y="2798"/>
                  </a:lnTo>
                  <a:lnTo>
                    <a:pt x="1548" y="2691"/>
                  </a:lnTo>
                  <a:lnTo>
                    <a:pt x="1549" y="2811"/>
                  </a:lnTo>
                  <a:lnTo>
                    <a:pt x="1550" y="2788"/>
                  </a:lnTo>
                  <a:lnTo>
                    <a:pt x="1551" y="2844"/>
                  </a:lnTo>
                  <a:lnTo>
                    <a:pt x="1552" y="2717"/>
                  </a:lnTo>
                  <a:lnTo>
                    <a:pt x="1553" y="2881"/>
                  </a:lnTo>
                  <a:lnTo>
                    <a:pt x="1556" y="2725"/>
                  </a:lnTo>
                  <a:lnTo>
                    <a:pt x="1557" y="2828"/>
                  </a:lnTo>
                  <a:lnTo>
                    <a:pt x="1559" y="2743"/>
                  </a:lnTo>
                  <a:lnTo>
                    <a:pt x="1559" y="2771"/>
                  </a:lnTo>
                  <a:lnTo>
                    <a:pt x="1560" y="2763"/>
                  </a:lnTo>
                  <a:lnTo>
                    <a:pt x="1561" y="2883"/>
                  </a:lnTo>
                  <a:lnTo>
                    <a:pt x="1563" y="2764"/>
                  </a:lnTo>
                  <a:lnTo>
                    <a:pt x="1564" y="2823"/>
                  </a:lnTo>
                  <a:lnTo>
                    <a:pt x="1565" y="2728"/>
                  </a:lnTo>
                  <a:lnTo>
                    <a:pt x="1566" y="2848"/>
                  </a:lnTo>
                  <a:lnTo>
                    <a:pt x="1567" y="2742"/>
                  </a:lnTo>
                  <a:lnTo>
                    <a:pt x="1568" y="2780"/>
                  </a:lnTo>
                  <a:lnTo>
                    <a:pt x="1569" y="2755"/>
                  </a:lnTo>
                  <a:lnTo>
                    <a:pt x="1570" y="2883"/>
                  </a:lnTo>
                  <a:lnTo>
                    <a:pt x="1570" y="2865"/>
                  </a:lnTo>
                  <a:lnTo>
                    <a:pt x="1571" y="2867"/>
                  </a:lnTo>
                  <a:lnTo>
                    <a:pt x="1573" y="2726"/>
                  </a:lnTo>
                  <a:lnTo>
                    <a:pt x="1575" y="2847"/>
                  </a:lnTo>
                  <a:lnTo>
                    <a:pt x="1576" y="2735"/>
                  </a:lnTo>
                  <a:lnTo>
                    <a:pt x="1577" y="2795"/>
                  </a:lnTo>
                  <a:lnTo>
                    <a:pt x="1578" y="2738"/>
                  </a:lnTo>
                  <a:lnTo>
                    <a:pt x="1579" y="2790"/>
                  </a:lnTo>
                  <a:lnTo>
                    <a:pt x="1580" y="2674"/>
                  </a:lnTo>
                  <a:lnTo>
                    <a:pt x="1581" y="2857"/>
                  </a:lnTo>
                  <a:lnTo>
                    <a:pt x="1582" y="2696"/>
                  </a:lnTo>
                  <a:lnTo>
                    <a:pt x="1583" y="2732"/>
                  </a:lnTo>
                  <a:lnTo>
                    <a:pt x="1584" y="2719"/>
                  </a:lnTo>
                  <a:lnTo>
                    <a:pt x="1585" y="2824"/>
                  </a:lnTo>
                  <a:lnTo>
                    <a:pt x="1586" y="2737"/>
                  </a:lnTo>
                  <a:lnTo>
                    <a:pt x="1587" y="2835"/>
                  </a:lnTo>
                  <a:lnTo>
                    <a:pt x="1589" y="2775"/>
                  </a:lnTo>
                  <a:lnTo>
                    <a:pt x="1590" y="2864"/>
                  </a:lnTo>
                  <a:lnTo>
                    <a:pt x="1591" y="2753"/>
                  </a:lnTo>
                  <a:lnTo>
                    <a:pt x="1592" y="2726"/>
                  </a:lnTo>
                  <a:lnTo>
                    <a:pt x="1593" y="2767"/>
                  </a:lnTo>
                  <a:lnTo>
                    <a:pt x="1594" y="2727"/>
                  </a:lnTo>
                  <a:lnTo>
                    <a:pt x="1595" y="2773"/>
                  </a:lnTo>
                  <a:lnTo>
                    <a:pt x="1596" y="2764"/>
                  </a:lnTo>
                  <a:lnTo>
                    <a:pt x="1596" y="2798"/>
                  </a:lnTo>
                  <a:lnTo>
                    <a:pt x="1598" y="2684"/>
                  </a:lnTo>
                  <a:lnTo>
                    <a:pt x="1599" y="2832"/>
                  </a:lnTo>
                  <a:lnTo>
                    <a:pt x="1600" y="2704"/>
                  </a:lnTo>
                  <a:lnTo>
                    <a:pt x="1602" y="2840"/>
                  </a:lnTo>
                  <a:lnTo>
                    <a:pt x="1603" y="2656"/>
                  </a:lnTo>
                  <a:lnTo>
                    <a:pt x="1605" y="2807"/>
                  </a:lnTo>
                  <a:lnTo>
                    <a:pt x="1606" y="2695"/>
                  </a:lnTo>
                  <a:lnTo>
                    <a:pt x="1608" y="2818"/>
                  </a:lnTo>
                  <a:lnTo>
                    <a:pt x="1609" y="2788"/>
                  </a:lnTo>
                  <a:lnTo>
                    <a:pt x="1609" y="2806"/>
                  </a:lnTo>
                  <a:lnTo>
                    <a:pt x="1611" y="2746"/>
                  </a:lnTo>
                  <a:lnTo>
                    <a:pt x="1612" y="2773"/>
                  </a:lnTo>
                  <a:lnTo>
                    <a:pt x="1613" y="2711"/>
                  </a:lnTo>
                  <a:lnTo>
                    <a:pt x="1614" y="2807"/>
                  </a:lnTo>
                  <a:lnTo>
                    <a:pt x="1617" y="2616"/>
                  </a:lnTo>
                  <a:lnTo>
                    <a:pt x="1618" y="2806"/>
                  </a:lnTo>
                  <a:lnTo>
                    <a:pt x="1620" y="2699"/>
                  </a:lnTo>
                  <a:lnTo>
                    <a:pt x="1622" y="2787"/>
                  </a:lnTo>
                  <a:lnTo>
                    <a:pt x="1623" y="2698"/>
                  </a:lnTo>
                  <a:lnTo>
                    <a:pt x="1626" y="2830"/>
                  </a:lnTo>
                  <a:lnTo>
                    <a:pt x="1628" y="2633"/>
                  </a:lnTo>
                  <a:lnTo>
                    <a:pt x="1630" y="2815"/>
                  </a:lnTo>
                  <a:lnTo>
                    <a:pt x="1632" y="2704"/>
                  </a:lnTo>
                  <a:lnTo>
                    <a:pt x="1635" y="2856"/>
                  </a:lnTo>
                  <a:lnTo>
                    <a:pt x="1637" y="2693"/>
                  </a:lnTo>
                  <a:lnTo>
                    <a:pt x="1639" y="2828"/>
                  </a:lnTo>
                  <a:lnTo>
                    <a:pt x="1639" y="2739"/>
                  </a:lnTo>
                  <a:lnTo>
                    <a:pt x="1640" y="2745"/>
                  </a:lnTo>
                  <a:lnTo>
                    <a:pt x="1640" y="2687"/>
                  </a:lnTo>
                  <a:lnTo>
                    <a:pt x="1641" y="2710"/>
                  </a:lnTo>
                  <a:lnTo>
                    <a:pt x="1641" y="2694"/>
                  </a:lnTo>
                  <a:lnTo>
                    <a:pt x="1642" y="2765"/>
                  </a:lnTo>
                  <a:lnTo>
                    <a:pt x="1643" y="2727"/>
                  </a:lnTo>
                  <a:lnTo>
                    <a:pt x="1644" y="2744"/>
                  </a:lnTo>
                  <a:lnTo>
                    <a:pt x="1644" y="2722"/>
                  </a:lnTo>
                  <a:lnTo>
                    <a:pt x="1645" y="2739"/>
                  </a:lnTo>
                  <a:lnTo>
                    <a:pt x="1645" y="2692"/>
                  </a:lnTo>
                  <a:lnTo>
                    <a:pt x="1646" y="2758"/>
                  </a:lnTo>
                  <a:lnTo>
                    <a:pt x="1648" y="2704"/>
                  </a:lnTo>
                  <a:lnTo>
                    <a:pt x="1648" y="2727"/>
                  </a:lnTo>
                  <a:lnTo>
                    <a:pt x="1649" y="2719"/>
                  </a:lnTo>
                  <a:lnTo>
                    <a:pt x="1650" y="2787"/>
                  </a:lnTo>
                  <a:lnTo>
                    <a:pt x="1651" y="2735"/>
                  </a:lnTo>
                  <a:lnTo>
                    <a:pt x="1651" y="2761"/>
                  </a:lnTo>
                  <a:lnTo>
                    <a:pt x="1652" y="2758"/>
                  </a:lnTo>
                  <a:lnTo>
                    <a:pt x="1653" y="2799"/>
                  </a:lnTo>
                  <a:lnTo>
                    <a:pt x="1653" y="2775"/>
                  </a:lnTo>
                  <a:lnTo>
                    <a:pt x="1654" y="2778"/>
                  </a:lnTo>
                  <a:lnTo>
                    <a:pt x="1654" y="2741"/>
                  </a:lnTo>
                  <a:lnTo>
                    <a:pt x="1655" y="2769"/>
                  </a:lnTo>
                  <a:lnTo>
                    <a:pt x="1655" y="2744"/>
                  </a:lnTo>
                  <a:lnTo>
                    <a:pt x="1656" y="2749"/>
                  </a:lnTo>
                  <a:lnTo>
                    <a:pt x="1656" y="2719"/>
                  </a:lnTo>
                  <a:lnTo>
                    <a:pt x="1657" y="2738"/>
                  </a:lnTo>
                  <a:lnTo>
                    <a:pt x="1658" y="2730"/>
                  </a:lnTo>
                  <a:lnTo>
                    <a:pt x="1658" y="2747"/>
                  </a:lnTo>
                  <a:lnTo>
                    <a:pt x="1659" y="2736"/>
                  </a:lnTo>
                  <a:lnTo>
                    <a:pt x="1660" y="2792"/>
                  </a:lnTo>
                  <a:lnTo>
                    <a:pt x="1661" y="2669"/>
                  </a:lnTo>
                  <a:lnTo>
                    <a:pt x="1663" y="2779"/>
                  </a:lnTo>
                  <a:lnTo>
                    <a:pt x="1665" y="2683"/>
                  </a:lnTo>
                  <a:lnTo>
                    <a:pt x="1665" y="2780"/>
                  </a:lnTo>
                  <a:lnTo>
                    <a:pt x="1666" y="2719"/>
                  </a:lnTo>
                  <a:lnTo>
                    <a:pt x="1667" y="2816"/>
                  </a:lnTo>
                  <a:lnTo>
                    <a:pt x="1669" y="2741"/>
                  </a:lnTo>
                  <a:lnTo>
                    <a:pt x="1670" y="2815"/>
                  </a:lnTo>
                  <a:lnTo>
                    <a:pt x="1671" y="2666"/>
                  </a:lnTo>
                  <a:lnTo>
                    <a:pt x="1672" y="2768"/>
                  </a:lnTo>
                  <a:lnTo>
                    <a:pt x="1674" y="2707"/>
                  </a:lnTo>
                  <a:lnTo>
                    <a:pt x="1674" y="2718"/>
                  </a:lnTo>
                  <a:lnTo>
                    <a:pt x="1676" y="2656"/>
                  </a:lnTo>
                  <a:lnTo>
                    <a:pt x="1677" y="2738"/>
                  </a:lnTo>
                  <a:lnTo>
                    <a:pt x="1678" y="2692"/>
                  </a:lnTo>
                  <a:lnTo>
                    <a:pt x="1678" y="2718"/>
                  </a:lnTo>
                  <a:lnTo>
                    <a:pt x="1679" y="2667"/>
                  </a:lnTo>
                  <a:lnTo>
                    <a:pt x="1679" y="2686"/>
                  </a:lnTo>
                  <a:lnTo>
                    <a:pt x="1680" y="2652"/>
                  </a:lnTo>
                  <a:lnTo>
                    <a:pt x="1680" y="2734"/>
                  </a:lnTo>
                  <a:lnTo>
                    <a:pt x="1681" y="2700"/>
                  </a:lnTo>
                  <a:lnTo>
                    <a:pt x="1682" y="2721"/>
                  </a:lnTo>
                  <a:lnTo>
                    <a:pt x="1683" y="2661"/>
                  </a:lnTo>
                  <a:lnTo>
                    <a:pt x="1684" y="2724"/>
                  </a:lnTo>
                  <a:lnTo>
                    <a:pt x="1686" y="2675"/>
                  </a:lnTo>
                  <a:lnTo>
                    <a:pt x="1687" y="2765"/>
                  </a:lnTo>
                  <a:lnTo>
                    <a:pt x="1690" y="2554"/>
                  </a:lnTo>
                  <a:lnTo>
                    <a:pt x="1691" y="2691"/>
                  </a:lnTo>
                  <a:lnTo>
                    <a:pt x="1692" y="2644"/>
                  </a:lnTo>
                  <a:lnTo>
                    <a:pt x="1693" y="2814"/>
                  </a:lnTo>
                  <a:lnTo>
                    <a:pt x="1695" y="2709"/>
                  </a:lnTo>
                  <a:lnTo>
                    <a:pt x="1695" y="2758"/>
                  </a:lnTo>
                  <a:lnTo>
                    <a:pt x="1696" y="2740"/>
                  </a:lnTo>
                  <a:lnTo>
                    <a:pt x="1696" y="2755"/>
                  </a:lnTo>
                  <a:lnTo>
                    <a:pt x="1697" y="2701"/>
                  </a:lnTo>
                  <a:lnTo>
                    <a:pt x="1698" y="2754"/>
                  </a:lnTo>
                  <a:lnTo>
                    <a:pt x="1700" y="2622"/>
                  </a:lnTo>
                  <a:lnTo>
                    <a:pt x="1701" y="2725"/>
                  </a:lnTo>
                  <a:lnTo>
                    <a:pt x="1703" y="2654"/>
                  </a:lnTo>
                  <a:lnTo>
                    <a:pt x="1704" y="2671"/>
                  </a:lnTo>
                  <a:lnTo>
                    <a:pt x="1705" y="2633"/>
                  </a:lnTo>
                  <a:lnTo>
                    <a:pt x="1706" y="2702"/>
                  </a:lnTo>
                  <a:lnTo>
                    <a:pt x="1707" y="2649"/>
                  </a:lnTo>
                  <a:lnTo>
                    <a:pt x="1708" y="2723"/>
                  </a:lnTo>
                  <a:lnTo>
                    <a:pt x="1708" y="2684"/>
                  </a:lnTo>
                  <a:lnTo>
                    <a:pt x="1709" y="2690"/>
                  </a:lnTo>
                  <a:lnTo>
                    <a:pt x="1709" y="2659"/>
                  </a:lnTo>
                  <a:lnTo>
                    <a:pt x="1710" y="2702"/>
                  </a:lnTo>
                  <a:lnTo>
                    <a:pt x="1711" y="2659"/>
                  </a:lnTo>
                  <a:lnTo>
                    <a:pt x="1712" y="2707"/>
                  </a:lnTo>
                  <a:lnTo>
                    <a:pt x="1712" y="2667"/>
                  </a:lnTo>
                  <a:lnTo>
                    <a:pt x="1713" y="2680"/>
                  </a:lnTo>
                  <a:lnTo>
                    <a:pt x="1714" y="2660"/>
                  </a:lnTo>
                  <a:lnTo>
                    <a:pt x="1714" y="2675"/>
                  </a:lnTo>
                  <a:lnTo>
                    <a:pt x="1716" y="2610"/>
                  </a:lnTo>
                  <a:lnTo>
                    <a:pt x="1717" y="2779"/>
                  </a:lnTo>
                  <a:lnTo>
                    <a:pt x="1718" y="2587"/>
                  </a:lnTo>
                  <a:lnTo>
                    <a:pt x="1719" y="2784"/>
                  </a:lnTo>
                  <a:lnTo>
                    <a:pt x="1721" y="2672"/>
                  </a:lnTo>
                  <a:lnTo>
                    <a:pt x="1722" y="2755"/>
                  </a:lnTo>
                  <a:lnTo>
                    <a:pt x="1723" y="2622"/>
                  </a:lnTo>
                  <a:lnTo>
                    <a:pt x="1726" y="2782"/>
                  </a:lnTo>
                  <a:lnTo>
                    <a:pt x="1728" y="2627"/>
                  </a:lnTo>
                  <a:lnTo>
                    <a:pt x="1729" y="2743"/>
                  </a:lnTo>
                  <a:lnTo>
                    <a:pt x="1731" y="2664"/>
                  </a:lnTo>
                  <a:lnTo>
                    <a:pt x="1732" y="2743"/>
                  </a:lnTo>
                  <a:lnTo>
                    <a:pt x="1733" y="2649"/>
                  </a:lnTo>
                  <a:lnTo>
                    <a:pt x="1734" y="2674"/>
                  </a:lnTo>
                  <a:lnTo>
                    <a:pt x="1735" y="2625"/>
                  </a:lnTo>
                  <a:lnTo>
                    <a:pt x="1735" y="2650"/>
                  </a:lnTo>
                  <a:lnTo>
                    <a:pt x="1736" y="2643"/>
                  </a:lnTo>
                  <a:lnTo>
                    <a:pt x="1737" y="2697"/>
                  </a:lnTo>
                  <a:lnTo>
                    <a:pt x="1738" y="2618"/>
                  </a:lnTo>
                  <a:lnTo>
                    <a:pt x="1739" y="2675"/>
                  </a:lnTo>
                  <a:lnTo>
                    <a:pt x="1740" y="2599"/>
                  </a:lnTo>
                  <a:lnTo>
                    <a:pt x="1741" y="2678"/>
                  </a:lnTo>
                  <a:lnTo>
                    <a:pt x="1743" y="2556"/>
                  </a:lnTo>
                  <a:lnTo>
                    <a:pt x="1744" y="2664"/>
                  </a:lnTo>
                  <a:lnTo>
                    <a:pt x="1744" y="2650"/>
                  </a:lnTo>
                  <a:lnTo>
                    <a:pt x="1745" y="2659"/>
                  </a:lnTo>
                  <a:lnTo>
                    <a:pt x="1745" y="2615"/>
                  </a:lnTo>
                  <a:lnTo>
                    <a:pt x="1746" y="2635"/>
                  </a:lnTo>
                  <a:lnTo>
                    <a:pt x="1746" y="2619"/>
                  </a:lnTo>
                  <a:lnTo>
                    <a:pt x="1747" y="2653"/>
                  </a:lnTo>
                  <a:lnTo>
                    <a:pt x="1747" y="2601"/>
                  </a:lnTo>
                  <a:lnTo>
                    <a:pt x="1748" y="2607"/>
                  </a:lnTo>
                  <a:lnTo>
                    <a:pt x="1748" y="2559"/>
                  </a:lnTo>
                  <a:lnTo>
                    <a:pt x="1750" y="2672"/>
                  </a:lnTo>
                  <a:lnTo>
                    <a:pt x="1751" y="2543"/>
                  </a:lnTo>
                  <a:lnTo>
                    <a:pt x="1754" y="2647"/>
                  </a:lnTo>
                  <a:lnTo>
                    <a:pt x="1755" y="2542"/>
                  </a:lnTo>
                  <a:lnTo>
                    <a:pt x="1756" y="2698"/>
                  </a:lnTo>
                  <a:lnTo>
                    <a:pt x="1757" y="2632"/>
                  </a:lnTo>
                  <a:lnTo>
                    <a:pt x="1758" y="2662"/>
                  </a:lnTo>
                  <a:lnTo>
                    <a:pt x="1759" y="2656"/>
                  </a:lnTo>
                  <a:lnTo>
                    <a:pt x="1759" y="2713"/>
                  </a:lnTo>
                  <a:lnTo>
                    <a:pt x="1761" y="2545"/>
                  </a:lnTo>
                  <a:lnTo>
                    <a:pt x="1761" y="2611"/>
                  </a:lnTo>
                  <a:lnTo>
                    <a:pt x="1762" y="2594"/>
                  </a:lnTo>
                  <a:lnTo>
                    <a:pt x="1763" y="2655"/>
                  </a:lnTo>
                  <a:lnTo>
                    <a:pt x="1764" y="2553"/>
                  </a:lnTo>
                  <a:lnTo>
                    <a:pt x="1764" y="2607"/>
                  </a:lnTo>
                  <a:lnTo>
                    <a:pt x="1765" y="2597"/>
                  </a:lnTo>
                  <a:lnTo>
                    <a:pt x="1765" y="2646"/>
                  </a:lnTo>
                  <a:lnTo>
                    <a:pt x="1766" y="2576"/>
                  </a:lnTo>
                  <a:lnTo>
                    <a:pt x="1766" y="2587"/>
                  </a:lnTo>
                  <a:lnTo>
                    <a:pt x="1767" y="2579"/>
                  </a:lnTo>
                  <a:lnTo>
                    <a:pt x="1768" y="2658"/>
                  </a:lnTo>
                  <a:lnTo>
                    <a:pt x="1769" y="2537"/>
                  </a:lnTo>
                  <a:lnTo>
                    <a:pt x="1771" y="2638"/>
                  </a:lnTo>
                  <a:lnTo>
                    <a:pt x="1772" y="2555"/>
                  </a:lnTo>
                  <a:lnTo>
                    <a:pt x="1773" y="2572"/>
                  </a:lnTo>
                  <a:lnTo>
                    <a:pt x="1774" y="2528"/>
                  </a:lnTo>
                  <a:lnTo>
                    <a:pt x="1775" y="2604"/>
                  </a:lnTo>
                  <a:lnTo>
                    <a:pt x="1776" y="2586"/>
                  </a:lnTo>
                  <a:lnTo>
                    <a:pt x="1777" y="2634"/>
                  </a:lnTo>
                  <a:lnTo>
                    <a:pt x="1778" y="2555"/>
                  </a:lnTo>
                  <a:lnTo>
                    <a:pt x="1779" y="2593"/>
                  </a:lnTo>
                  <a:lnTo>
                    <a:pt x="1779" y="2578"/>
                  </a:lnTo>
                  <a:lnTo>
                    <a:pt x="1780" y="2616"/>
                  </a:lnTo>
                  <a:lnTo>
                    <a:pt x="1781" y="2590"/>
                  </a:lnTo>
                  <a:lnTo>
                    <a:pt x="1782" y="2697"/>
                  </a:lnTo>
                  <a:lnTo>
                    <a:pt x="1784" y="2594"/>
                  </a:lnTo>
                  <a:lnTo>
                    <a:pt x="1785" y="2616"/>
                  </a:lnTo>
                  <a:lnTo>
                    <a:pt x="1786" y="2522"/>
                  </a:lnTo>
                  <a:lnTo>
                    <a:pt x="1788" y="2554"/>
                  </a:lnTo>
                  <a:lnTo>
                    <a:pt x="1788" y="2535"/>
                  </a:lnTo>
                  <a:lnTo>
                    <a:pt x="1789" y="2569"/>
                  </a:lnTo>
                  <a:lnTo>
                    <a:pt x="1789" y="2513"/>
                  </a:lnTo>
                  <a:lnTo>
                    <a:pt x="1791" y="2603"/>
                  </a:lnTo>
                  <a:lnTo>
                    <a:pt x="1792" y="2521"/>
                  </a:lnTo>
                  <a:lnTo>
                    <a:pt x="1793" y="2560"/>
                  </a:lnTo>
                  <a:lnTo>
                    <a:pt x="1793" y="2506"/>
                  </a:lnTo>
                  <a:lnTo>
                    <a:pt x="1795" y="2620"/>
                  </a:lnTo>
                  <a:lnTo>
                    <a:pt x="1797" y="2517"/>
                  </a:lnTo>
                  <a:lnTo>
                    <a:pt x="1798" y="2646"/>
                  </a:lnTo>
                  <a:lnTo>
                    <a:pt x="1799" y="2568"/>
                  </a:lnTo>
                  <a:lnTo>
                    <a:pt x="1800" y="2649"/>
                  </a:lnTo>
                  <a:lnTo>
                    <a:pt x="1801" y="2603"/>
                  </a:lnTo>
                  <a:lnTo>
                    <a:pt x="1802" y="2667"/>
                  </a:lnTo>
                  <a:lnTo>
                    <a:pt x="1804" y="2518"/>
                  </a:lnTo>
                  <a:lnTo>
                    <a:pt x="1804" y="2542"/>
                  </a:lnTo>
                  <a:lnTo>
                    <a:pt x="1805" y="2537"/>
                  </a:lnTo>
                  <a:lnTo>
                    <a:pt x="1807" y="2615"/>
                  </a:lnTo>
                  <a:lnTo>
                    <a:pt x="1808" y="2648"/>
                  </a:lnTo>
                  <a:lnTo>
                    <a:pt x="1810" y="2502"/>
                  </a:lnTo>
                  <a:lnTo>
                    <a:pt x="1811" y="2586"/>
                  </a:lnTo>
                  <a:lnTo>
                    <a:pt x="1811" y="2569"/>
                  </a:lnTo>
                  <a:lnTo>
                    <a:pt x="1812" y="2605"/>
                  </a:lnTo>
                  <a:lnTo>
                    <a:pt x="1813" y="2431"/>
                  </a:lnTo>
                  <a:lnTo>
                    <a:pt x="1815" y="2629"/>
                  </a:lnTo>
                  <a:lnTo>
                    <a:pt x="1816" y="2580"/>
                  </a:lnTo>
                  <a:lnTo>
                    <a:pt x="1816" y="2607"/>
                  </a:lnTo>
                  <a:lnTo>
                    <a:pt x="1817" y="2531"/>
                  </a:lnTo>
                  <a:lnTo>
                    <a:pt x="1818" y="2562"/>
                  </a:lnTo>
                  <a:lnTo>
                    <a:pt x="1818" y="2537"/>
                  </a:lnTo>
                  <a:lnTo>
                    <a:pt x="1819" y="2598"/>
                  </a:lnTo>
                  <a:lnTo>
                    <a:pt x="1821" y="2499"/>
                  </a:lnTo>
                  <a:lnTo>
                    <a:pt x="1821" y="2587"/>
                  </a:lnTo>
                  <a:lnTo>
                    <a:pt x="1823" y="2506"/>
                  </a:lnTo>
                  <a:lnTo>
                    <a:pt x="1823" y="2541"/>
                  </a:lnTo>
                  <a:lnTo>
                    <a:pt x="1824" y="2507"/>
                  </a:lnTo>
                  <a:lnTo>
                    <a:pt x="1825" y="2613"/>
                  </a:lnTo>
                  <a:lnTo>
                    <a:pt x="1826" y="2447"/>
                  </a:lnTo>
                  <a:lnTo>
                    <a:pt x="1828" y="2534"/>
                  </a:lnTo>
                  <a:lnTo>
                    <a:pt x="1828" y="2487"/>
                  </a:lnTo>
                  <a:lnTo>
                    <a:pt x="1829" y="2507"/>
                  </a:lnTo>
                  <a:lnTo>
                    <a:pt x="1830" y="2487"/>
                  </a:lnTo>
                  <a:lnTo>
                    <a:pt x="1832" y="2612"/>
                  </a:lnTo>
                  <a:lnTo>
                    <a:pt x="1834" y="2505"/>
                  </a:lnTo>
                  <a:lnTo>
                    <a:pt x="1834" y="2525"/>
                  </a:lnTo>
                  <a:lnTo>
                    <a:pt x="1835" y="2460"/>
                  </a:lnTo>
                  <a:lnTo>
                    <a:pt x="1837" y="2577"/>
                  </a:lnTo>
                  <a:lnTo>
                    <a:pt x="1837" y="2523"/>
                  </a:lnTo>
                  <a:lnTo>
                    <a:pt x="1838" y="2531"/>
                  </a:lnTo>
                  <a:lnTo>
                    <a:pt x="1838" y="2500"/>
                  </a:lnTo>
                  <a:lnTo>
                    <a:pt x="1839" y="2502"/>
                  </a:lnTo>
                  <a:lnTo>
                    <a:pt x="1840" y="2435"/>
                  </a:lnTo>
                  <a:lnTo>
                    <a:pt x="1841" y="2510"/>
                  </a:lnTo>
                  <a:lnTo>
                    <a:pt x="1843" y="2386"/>
                  </a:lnTo>
                  <a:lnTo>
                    <a:pt x="1844" y="2563"/>
                  </a:lnTo>
                  <a:lnTo>
                    <a:pt x="1845" y="2428"/>
                  </a:lnTo>
                  <a:lnTo>
                    <a:pt x="1847" y="2507"/>
                  </a:lnTo>
                  <a:lnTo>
                    <a:pt x="1848" y="2394"/>
                  </a:lnTo>
                  <a:lnTo>
                    <a:pt x="1850" y="2494"/>
                  </a:lnTo>
                  <a:lnTo>
                    <a:pt x="1851" y="2383"/>
                  </a:lnTo>
                  <a:lnTo>
                    <a:pt x="1853" y="2524"/>
                  </a:lnTo>
                  <a:lnTo>
                    <a:pt x="1856" y="2358"/>
                  </a:lnTo>
                  <a:lnTo>
                    <a:pt x="1856" y="2403"/>
                  </a:lnTo>
                  <a:lnTo>
                    <a:pt x="1857" y="2351"/>
                  </a:lnTo>
                  <a:lnTo>
                    <a:pt x="1858" y="2404"/>
                  </a:lnTo>
                  <a:lnTo>
                    <a:pt x="1858" y="2395"/>
                  </a:lnTo>
                  <a:lnTo>
                    <a:pt x="1859" y="2444"/>
                  </a:lnTo>
                  <a:lnTo>
                    <a:pt x="1859" y="2363"/>
                  </a:lnTo>
                  <a:lnTo>
                    <a:pt x="1861" y="2433"/>
                  </a:lnTo>
                  <a:lnTo>
                    <a:pt x="1862" y="2313"/>
                  </a:lnTo>
                  <a:lnTo>
                    <a:pt x="1863" y="2415"/>
                  </a:lnTo>
                  <a:lnTo>
                    <a:pt x="1864" y="2362"/>
                  </a:lnTo>
                  <a:lnTo>
                    <a:pt x="1865" y="2466"/>
                  </a:lnTo>
                  <a:lnTo>
                    <a:pt x="1867" y="2334"/>
                  </a:lnTo>
                  <a:lnTo>
                    <a:pt x="1868" y="2381"/>
                  </a:lnTo>
                  <a:lnTo>
                    <a:pt x="1869" y="2271"/>
                  </a:lnTo>
                  <a:lnTo>
                    <a:pt x="1870" y="2391"/>
                  </a:lnTo>
                  <a:lnTo>
                    <a:pt x="1871" y="2268"/>
                  </a:lnTo>
                  <a:lnTo>
                    <a:pt x="1872" y="2360"/>
                  </a:lnTo>
                  <a:lnTo>
                    <a:pt x="1874" y="2476"/>
                  </a:lnTo>
                  <a:lnTo>
                    <a:pt x="1875" y="2277"/>
                  </a:lnTo>
                  <a:lnTo>
                    <a:pt x="1876" y="2338"/>
                  </a:lnTo>
                  <a:lnTo>
                    <a:pt x="1877" y="2279"/>
                  </a:lnTo>
                  <a:lnTo>
                    <a:pt x="1877" y="2314"/>
                  </a:lnTo>
                  <a:lnTo>
                    <a:pt x="1878" y="2300"/>
                  </a:lnTo>
                  <a:lnTo>
                    <a:pt x="1878" y="2328"/>
                  </a:lnTo>
                  <a:lnTo>
                    <a:pt x="1879" y="2237"/>
                  </a:lnTo>
                  <a:lnTo>
                    <a:pt x="1882" y="2434"/>
                  </a:lnTo>
                  <a:lnTo>
                    <a:pt x="1883" y="2257"/>
                  </a:lnTo>
                  <a:lnTo>
                    <a:pt x="1885" y="2368"/>
                  </a:lnTo>
                  <a:lnTo>
                    <a:pt x="1887" y="2206"/>
                  </a:lnTo>
                  <a:lnTo>
                    <a:pt x="1888" y="2303"/>
                  </a:lnTo>
                  <a:lnTo>
                    <a:pt x="1889" y="2286"/>
                  </a:lnTo>
                  <a:lnTo>
                    <a:pt x="1890" y="2432"/>
                  </a:lnTo>
                  <a:lnTo>
                    <a:pt x="1891" y="2261"/>
                  </a:lnTo>
                  <a:lnTo>
                    <a:pt x="1893" y="2359"/>
                  </a:lnTo>
                  <a:lnTo>
                    <a:pt x="1895" y="2257"/>
                  </a:lnTo>
                  <a:lnTo>
                    <a:pt x="1895" y="2278"/>
                  </a:lnTo>
                  <a:lnTo>
                    <a:pt x="1896" y="2116"/>
                  </a:lnTo>
                  <a:lnTo>
                    <a:pt x="1898" y="2372"/>
                  </a:lnTo>
                  <a:lnTo>
                    <a:pt x="1900" y="2177"/>
                  </a:lnTo>
                  <a:lnTo>
                    <a:pt x="1901" y="2333"/>
                  </a:lnTo>
                  <a:lnTo>
                    <a:pt x="1903" y="2099"/>
                  </a:lnTo>
                  <a:lnTo>
                    <a:pt x="1903" y="2125"/>
                  </a:lnTo>
                  <a:lnTo>
                    <a:pt x="1904" y="2060"/>
                  </a:lnTo>
                  <a:lnTo>
                    <a:pt x="1906" y="2171"/>
                  </a:lnTo>
                  <a:lnTo>
                    <a:pt x="1906" y="2132"/>
                  </a:lnTo>
                  <a:lnTo>
                    <a:pt x="1907" y="2150"/>
                  </a:lnTo>
                  <a:lnTo>
                    <a:pt x="1907" y="2120"/>
                  </a:lnTo>
                  <a:lnTo>
                    <a:pt x="1909" y="2173"/>
                  </a:lnTo>
                  <a:lnTo>
                    <a:pt x="1910" y="1982"/>
                  </a:lnTo>
                  <a:lnTo>
                    <a:pt x="1911" y="1985"/>
                  </a:lnTo>
                  <a:lnTo>
                    <a:pt x="1911" y="1968"/>
                  </a:lnTo>
                  <a:lnTo>
                    <a:pt x="1913" y="2165"/>
                  </a:lnTo>
                  <a:lnTo>
                    <a:pt x="1914" y="1995"/>
                  </a:lnTo>
                  <a:lnTo>
                    <a:pt x="1917" y="2142"/>
                  </a:lnTo>
                  <a:lnTo>
                    <a:pt x="1919" y="1910"/>
                  </a:lnTo>
                  <a:lnTo>
                    <a:pt x="1920" y="2005"/>
                  </a:lnTo>
                  <a:lnTo>
                    <a:pt x="1921" y="1928"/>
                  </a:lnTo>
                  <a:lnTo>
                    <a:pt x="1922" y="1965"/>
                  </a:lnTo>
                  <a:lnTo>
                    <a:pt x="1922" y="1916"/>
                  </a:lnTo>
                  <a:lnTo>
                    <a:pt x="1923" y="1920"/>
                  </a:lnTo>
                  <a:lnTo>
                    <a:pt x="1923" y="1901"/>
                  </a:lnTo>
                  <a:lnTo>
                    <a:pt x="1925" y="1995"/>
                  </a:lnTo>
                  <a:lnTo>
                    <a:pt x="1927" y="1807"/>
                  </a:lnTo>
                  <a:lnTo>
                    <a:pt x="1928" y="1901"/>
                  </a:lnTo>
                  <a:lnTo>
                    <a:pt x="1928" y="1891"/>
                  </a:lnTo>
                  <a:lnTo>
                    <a:pt x="1929" y="1925"/>
                  </a:lnTo>
                  <a:lnTo>
                    <a:pt x="1930" y="1695"/>
                  </a:lnTo>
                  <a:lnTo>
                    <a:pt x="1931" y="1701"/>
                  </a:lnTo>
                  <a:lnTo>
                    <a:pt x="1932" y="1555"/>
                  </a:lnTo>
                  <a:lnTo>
                    <a:pt x="1932" y="1568"/>
                  </a:lnTo>
                  <a:lnTo>
                    <a:pt x="1934" y="1438"/>
                  </a:lnTo>
                  <a:lnTo>
                    <a:pt x="1935" y="1522"/>
                  </a:lnTo>
                  <a:lnTo>
                    <a:pt x="1936" y="1188"/>
                  </a:lnTo>
                  <a:lnTo>
                    <a:pt x="1938" y="1317"/>
                  </a:lnTo>
                  <a:lnTo>
                    <a:pt x="1939" y="1213"/>
                  </a:lnTo>
                  <a:lnTo>
                    <a:pt x="1939" y="1274"/>
                  </a:lnTo>
                  <a:lnTo>
                    <a:pt x="1940" y="1249"/>
                  </a:lnTo>
                  <a:lnTo>
                    <a:pt x="1940" y="1328"/>
                  </a:lnTo>
                  <a:lnTo>
                    <a:pt x="1942" y="792"/>
                  </a:lnTo>
                  <a:lnTo>
                    <a:pt x="1942" y="934"/>
                  </a:lnTo>
                  <a:lnTo>
                    <a:pt x="1947" y="232"/>
                  </a:lnTo>
                  <a:lnTo>
                    <a:pt x="1948" y="240"/>
                  </a:lnTo>
                  <a:lnTo>
                    <a:pt x="1948" y="162"/>
                  </a:lnTo>
                  <a:lnTo>
                    <a:pt x="1949" y="174"/>
                  </a:lnTo>
                  <a:lnTo>
                    <a:pt x="1950" y="0"/>
                  </a:lnTo>
                  <a:lnTo>
                    <a:pt x="1952" y="304"/>
                  </a:lnTo>
                  <a:lnTo>
                    <a:pt x="1953" y="237"/>
                  </a:lnTo>
                  <a:lnTo>
                    <a:pt x="1955" y="543"/>
                  </a:lnTo>
                  <a:lnTo>
                    <a:pt x="1955" y="489"/>
                  </a:lnTo>
                  <a:lnTo>
                    <a:pt x="1957" y="806"/>
                  </a:lnTo>
                  <a:lnTo>
                    <a:pt x="1958" y="597"/>
                  </a:lnTo>
                  <a:lnTo>
                    <a:pt x="1961" y="1040"/>
                  </a:lnTo>
                  <a:lnTo>
                    <a:pt x="1962" y="1132"/>
                  </a:lnTo>
                  <a:lnTo>
                    <a:pt x="1963" y="1088"/>
                  </a:lnTo>
                  <a:lnTo>
                    <a:pt x="1964" y="1346"/>
                  </a:lnTo>
                  <a:lnTo>
                    <a:pt x="1965" y="1297"/>
                  </a:lnTo>
                  <a:lnTo>
                    <a:pt x="1965" y="1383"/>
                  </a:lnTo>
                  <a:lnTo>
                    <a:pt x="1966" y="1375"/>
                  </a:lnTo>
                  <a:lnTo>
                    <a:pt x="1967" y="1559"/>
                  </a:lnTo>
                  <a:lnTo>
                    <a:pt x="1968" y="1469"/>
                  </a:lnTo>
                  <a:lnTo>
                    <a:pt x="1971" y="1902"/>
                  </a:lnTo>
                  <a:lnTo>
                    <a:pt x="1972" y="1824"/>
                  </a:lnTo>
                  <a:lnTo>
                    <a:pt x="1974" y="1932"/>
                  </a:lnTo>
                  <a:lnTo>
                    <a:pt x="1975" y="1900"/>
                  </a:lnTo>
                  <a:lnTo>
                    <a:pt x="1975" y="1944"/>
                  </a:lnTo>
                  <a:lnTo>
                    <a:pt x="1976" y="1889"/>
                  </a:lnTo>
                  <a:lnTo>
                    <a:pt x="1977" y="2082"/>
                  </a:lnTo>
                  <a:lnTo>
                    <a:pt x="1977" y="2038"/>
                  </a:lnTo>
                  <a:lnTo>
                    <a:pt x="1978" y="2068"/>
                  </a:lnTo>
                  <a:lnTo>
                    <a:pt x="1978" y="1986"/>
                  </a:lnTo>
                  <a:lnTo>
                    <a:pt x="1979" y="2096"/>
                  </a:lnTo>
                  <a:lnTo>
                    <a:pt x="1980" y="2003"/>
                  </a:lnTo>
                  <a:lnTo>
                    <a:pt x="1982" y="2240"/>
                  </a:lnTo>
                  <a:lnTo>
                    <a:pt x="1983" y="2171"/>
                  </a:lnTo>
                  <a:lnTo>
                    <a:pt x="1985" y="2249"/>
                  </a:lnTo>
                  <a:lnTo>
                    <a:pt x="1987" y="2111"/>
                  </a:lnTo>
                  <a:lnTo>
                    <a:pt x="1988" y="2251"/>
                  </a:lnTo>
                  <a:lnTo>
                    <a:pt x="1989" y="2162"/>
                  </a:lnTo>
                  <a:lnTo>
                    <a:pt x="1990" y="2298"/>
                  </a:lnTo>
                  <a:lnTo>
                    <a:pt x="1991" y="2214"/>
                  </a:lnTo>
                  <a:lnTo>
                    <a:pt x="1993" y="2350"/>
                  </a:lnTo>
                  <a:lnTo>
                    <a:pt x="1994" y="2236"/>
                  </a:lnTo>
                  <a:lnTo>
                    <a:pt x="1996" y="2378"/>
                  </a:lnTo>
                  <a:lnTo>
                    <a:pt x="1997" y="2354"/>
                  </a:lnTo>
                  <a:lnTo>
                    <a:pt x="1997" y="2387"/>
                  </a:lnTo>
                  <a:lnTo>
                    <a:pt x="1999" y="2275"/>
                  </a:lnTo>
                  <a:lnTo>
                    <a:pt x="2000" y="2384"/>
                  </a:lnTo>
                  <a:lnTo>
                    <a:pt x="2002" y="2237"/>
                  </a:lnTo>
                  <a:lnTo>
                    <a:pt x="2003" y="2521"/>
                  </a:lnTo>
                  <a:lnTo>
                    <a:pt x="2004" y="2414"/>
                  </a:lnTo>
                  <a:lnTo>
                    <a:pt x="2005" y="2418"/>
                  </a:lnTo>
                  <a:lnTo>
                    <a:pt x="2007" y="2232"/>
                  </a:lnTo>
                  <a:lnTo>
                    <a:pt x="2010" y="2511"/>
                  </a:lnTo>
                  <a:lnTo>
                    <a:pt x="2012" y="2403"/>
                  </a:lnTo>
                  <a:lnTo>
                    <a:pt x="2012" y="2479"/>
                  </a:lnTo>
                  <a:lnTo>
                    <a:pt x="2014" y="2381"/>
                  </a:lnTo>
                  <a:lnTo>
                    <a:pt x="2016" y="2570"/>
                  </a:lnTo>
                  <a:lnTo>
                    <a:pt x="2018" y="2402"/>
                  </a:lnTo>
                  <a:lnTo>
                    <a:pt x="2019" y="2408"/>
                  </a:lnTo>
                  <a:lnTo>
                    <a:pt x="2019" y="2351"/>
                  </a:lnTo>
                  <a:lnTo>
                    <a:pt x="2021" y="2584"/>
                  </a:lnTo>
                  <a:lnTo>
                    <a:pt x="2023" y="2497"/>
                  </a:lnTo>
                  <a:lnTo>
                    <a:pt x="2025" y="2626"/>
                  </a:lnTo>
                  <a:lnTo>
                    <a:pt x="2026" y="2546"/>
                  </a:lnTo>
                  <a:lnTo>
                    <a:pt x="2027" y="2609"/>
                  </a:lnTo>
                  <a:lnTo>
                    <a:pt x="2028" y="2513"/>
                  </a:lnTo>
                  <a:lnTo>
                    <a:pt x="2029" y="2618"/>
                  </a:lnTo>
                  <a:lnTo>
                    <a:pt x="2030" y="2544"/>
                  </a:lnTo>
                  <a:lnTo>
                    <a:pt x="2031" y="2566"/>
                  </a:lnTo>
                  <a:lnTo>
                    <a:pt x="2031" y="2526"/>
                  </a:lnTo>
                  <a:lnTo>
                    <a:pt x="2034" y="2670"/>
                  </a:lnTo>
                  <a:lnTo>
                    <a:pt x="2035" y="2588"/>
                  </a:lnTo>
                  <a:lnTo>
                    <a:pt x="2036" y="2650"/>
                  </a:lnTo>
                  <a:lnTo>
                    <a:pt x="2036" y="2626"/>
                  </a:lnTo>
                  <a:lnTo>
                    <a:pt x="2038" y="2473"/>
                  </a:lnTo>
                  <a:lnTo>
                    <a:pt x="2038" y="2494"/>
                  </a:lnTo>
                  <a:lnTo>
                    <a:pt x="2039" y="2491"/>
                  </a:lnTo>
                  <a:lnTo>
                    <a:pt x="2039" y="2627"/>
                  </a:lnTo>
                  <a:lnTo>
                    <a:pt x="2041" y="2492"/>
                  </a:lnTo>
                  <a:lnTo>
                    <a:pt x="2042" y="2587"/>
                  </a:lnTo>
                  <a:lnTo>
                    <a:pt x="2043" y="2534"/>
                  </a:lnTo>
                  <a:lnTo>
                    <a:pt x="2045" y="2714"/>
                  </a:lnTo>
                  <a:lnTo>
                    <a:pt x="2046" y="2690"/>
                  </a:lnTo>
                  <a:lnTo>
                    <a:pt x="2047" y="2695"/>
                  </a:lnTo>
                  <a:lnTo>
                    <a:pt x="2048" y="2532"/>
                  </a:lnTo>
                  <a:lnTo>
                    <a:pt x="2049" y="2608"/>
                  </a:lnTo>
                  <a:lnTo>
                    <a:pt x="2050" y="2568"/>
                  </a:lnTo>
                  <a:lnTo>
                    <a:pt x="2051" y="2710"/>
                  </a:lnTo>
                  <a:lnTo>
                    <a:pt x="2052" y="2621"/>
                  </a:lnTo>
                  <a:lnTo>
                    <a:pt x="2053" y="2647"/>
                  </a:lnTo>
                  <a:lnTo>
                    <a:pt x="2055" y="2594"/>
                  </a:lnTo>
                  <a:lnTo>
                    <a:pt x="2055" y="2613"/>
                  </a:lnTo>
                  <a:lnTo>
                    <a:pt x="2056" y="2597"/>
                  </a:lnTo>
                  <a:lnTo>
                    <a:pt x="2057" y="2779"/>
                  </a:lnTo>
                  <a:lnTo>
                    <a:pt x="2058" y="2643"/>
                  </a:lnTo>
                  <a:lnTo>
                    <a:pt x="2061" y="2826"/>
                  </a:lnTo>
                  <a:lnTo>
                    <a:pt x="2061" y="2803"/>
                  </a:lnTo>
                  <a:lnTo>
                    <a:pt x="2064" y="2619"/>
                  </a:lnTo>
                  <a:lnTo>
                    <a:pt x="2066" y="2772"/>
                  </a:lnTo>
                  <a:lnTo>
                    <a:pt x="2066" y="2707"/>
                  </a:lnTo>
                  <a:lnTo>
                    <a:pt x="2067" y="2714"/>
                  </a:lnTo>
                  <a:lnTo>
                    <a:pt x="2068" y="2641"/>
                  </a:lnTo>
                  <a:lnTo>
                    <a:pt x="2070" y="2847"/>
                  </a:lnTo>
                  <a:lnTo>
                    <a:pt x="2072" y="2707"/>
                  </a:lnTo>
                  <a:lnTo>
                    <a:pt x="2073" y="2795"/>
                  </a:lnTo>
                  <a:lnTo>
                    <a:pt x="2075" y="2733"/>
                  </a:lnTo>
                  <a:lnTo>
                    <a:pt x="2077" y="2805"/>
                  </a:lnTo>
                  <a:lnTo>
                    <a:pt x="2078" y="2760"/>
                  </a:lnTo>
                  <a:lnTo>
                    <a:pt x="2080" y="2815"/>
                  </a:lnTo>
                  <a:lnTo>
                    <a:pt x="2081" y="2718"/>
                  </a:lnTo>
                  <a:lnTo>
                    <a:pt x="2081" y="2741"/>
                  </a:lnTo>
                  <a:lnTo>
                    <a:pt x="2082" y="2725"/>
                  </a:lnTo>
                  <a:lnTo>
                    <a:pt x="2082" y="2762"/>
                  </a:lnTo>
                  <a:lnTo>
                    <a:pt x="2083" y="2742"/>
                  </a:lnTo>
                  <a:lnTo>
                    <a:pt x="2085" y="2838"/>
                  </a:lnTo>
                  <a:lnTo>
                    <a:pt x="2085" y="2816"/>
                  </a:lnTo>
                  <a:lnTo>
                    <a:pt x="2086" y="2856"/>
                  </a:lnTo>
                  <a:lnTo>
                    <a:pt x="2087" y="2823"/>
                  </a:lnTo>
                  <a:lnTo>
                    <a:pt x="2088" y="2855"/>
                  </a:lnTo>
                  <a:lnTo>
                    <a:pt x="2090" y="2660"/>
                  </a:lnTo>
                  <a:lnTo>
                    <a:pt x="2091" y="2786"/>
                  </a:lnTo>
                  <a:lnTo>
                    <a:pt x="2092" y="2751"/>
                  </a:lnTo>
                  <a:lnTo>
                    <a:pt x="2095" y="2897"/>
                  </a:lnTo>
                  <a:lnTo>
                    <a:pt x="2095" y="2861"/>
                  </a:lnTo>
                  <a:lnTo>
                    <a:pt x="2096" y="2870"/>
                  </a:lnTo>
                  <a:lnTo>
                    <a:pt x="2096" y="2840"/>
                  </a:lnTo>
                  <a:lnTo>
                    <a:pt x="2099" y="2750"/>
                  </a:lnTo>
                  <a:lnTo>
                    <a:pt x="2100" y="2845"/>
                  </a:lnTo>
                  <a:lnTo>
                    <a:pt x="2101" y="2793"/>
                  </a:lnTo>
                  <a:lnTo>
                    <a:pt x="2102" y="2865"/>
                  </a:lnTo>
                  <a:lnTo>
                    <a:pt x="2103" y="2808"/>
                  </a:lnTo>
                  <a:lnTo>
                    <a:pt x="2104" y="2860"/>
                  </a:lnTo>
                  <a:lnTo>
                    <a:pt x="2105" y="2739"/>
                  </a:lnTo>
                  <a:lnTo>
                    <a:pt x="2107" y="2843"/>
                  </a:lnTo>
                  <a:lnTo>
                    <a:pt x="2108" y="2745"/>
                  </a:lnTo>
                  <a:lnTo>
                    <a:pt x="2110" y="2879"/>
                  </a:lnTo>
                  <a:lnTo>
                    <a:pt x="2111" y="2802"/>
                  </a:lnTo>
                  <a:lnTo>
                    <a:pt x="2112" y="2862"/>
                  </a:lnTo>
                  <a:lnTo>
                    <a:pt x="2113" y="2823"/>
                  </a:lnTo>
                  <a:lnTo>
                    <a:pt x="2114" y="2903"/>
                  </a:lnTo>
                  <a:lnTo>
                    <a:pt x="2116" y="2871"/>
                  </a:lnTo>
                  <a:lnTo>
                    <a:pt x="2118" y="2942"/>
                  </a:lnTo>
                  <a:lnTo>
                    <a:pt x="2120" y="2878"/>
                  </a:lnTo>
                  <a:lnTo>
                    <a:pt x="2120" y="2887"/>
                  </a:lnTo>
                  <a:lnTo>
                    <a:pt x="2121" y="2860"/>
                  </a:lnTo>
                  <a:lnTo>
                    <a:pt x="2122" y="2886"/>
                  </a:lnTo>
                  <a:lnTo>
                    <a:pt x="2123" y="2875"/>
                  </a:lnTo>
                  <a:lnTo>
                    <a:pt x="2124" y="2910"/>
                  </a:lnTo>
                  <a:lnTo>
                    <a:pt x="2125" y="2851"/>
                  </a:lnTo>
                  <a:lnTo>
                    <a:pt x="2126" y="2887"/>
                  </a:lnTo>
                  <a:lnTo>
                    <a:pt x="2126" y="2869"/>
                  </a:lnTo>
                  <a:lnTo>
                    <a:pt x="2127" y="2885"/>
                  </a:lnTo>
                  <a:lnTo>
                    <a:pt x="2127" y="2866"/>
                  </a:lnTo>
                  <a:lnTo>
                    <a:pt x="2128" y="2951"/>
                  </a:lnTo>
                  <a:lnTo>
                    <a:pt x="2131" y="2873"/>
                  </a:lnTo>
                  <a:lnTo>
                    <a:pt x="2132" y="2952"/>
                  </a:lnTo>
                  <a:lnTo>
                    <a:pt x="2134" y="2899"/>
                  </a:lnTo>
                  <a:lnTo>
                    <a:pt x="2135" y="2951"/>
                  </a:lnTo>
                  <a:lnTo>
                    <a:pt x="2136" y="2898"/>
                  </a:lnTo>
                  <a:lnTo>
                    <a:pt x="2136" y="2906"/>
                  </a:lnTo>
                  <a:lnTo>
                    <a:pt x="2137" y="2927"/>
                  </a:lnTo>
                  <a:lnTo>
                    <a:pt x="2139" y="2832"/>
                  </a:lnTo>
                  <a:lnTo>
                    <a:pt x="2140" y="2871"/>
                  </a:lnTo>
                  <a:lnTo>
                    <a:pt x="2141" y="2843"/>
                  </a:lnTo>
                  <a:lnTo>
                    <a:pt x="2143" y="2940"/>
                  </a:lnTo>
                  <a:lnTo>
                    <a:pt x="2144" y="2859"/>
                  </a:lnTo>
                  <a:lnTo>
                    <a:pt x="2144" y="2875"/>
                  </a:lnTo>
                  <a:lnTo>
                    <a:pt x="2145" y="2864"/>
                  </a:lnTo>
                  <a:lnTo>
                    <a:pt x="2145" y="2879"/>
                  </a:lnTo>
                  <a:lnTo>
                    <a:pt x="2147" y="2825"/>
                  </a:lnTo>
                  <a:lnTo>
                    <a:pt x="2149" y="2919"/>
                  </a:lnTo>
                  <a:lnTo>
                    <a:pt x="2150" y="2882"/>
                  </a:lnTo>
                  <a:lnTo>
                    <a:pt x="2151" y="2958"/>
                  </a:lnTo>
                  <a:lnTo>
                    <a:pt x="2152" y="2884"/>
                  </a:lnTo>
                  <a:lnTo>
                    <a:pt x="2153" y="2887"/>
                  </a:lnTo>
                  <a:lnTo>
                    <a:pt x="2153" y="2870"/>
                  </a:lnTo>
                  <a:lnTo>
                    <a:pt x="2154" y="2905"/>
                  </a:lnTo>
                  <a:lnTo>
                    <a:pt x="2156" y="2844"/>
                  </a:lnTo>
                  <a:lnTo>
                    <a:pt x="2158" y="2957"/>
                  </a:lnTo>
                  <a:lnTo>
                    <a:pt x="2159" y="2872"/>
                  </a:lnTo>
                  <a:lnTo>
                    <a:pt x="2161" y="2924"/>
                  </a:lnTo>
                  <a:lnTo>
                    <a:pt x="2162" y="2874"/>
                  </a:lnTo>
                  <a:lnTo>
                    <a:pt x="2165" y="2949"/>
                  </a:lnTo>
                  <a:lnTo>
                    <a:pt x="2167" y="2866"/>
                  </a:lnTo>
                  <a:lnTo>
                    <a:pt x="2168" y="2914"/>
                  </a:lnTo>
                  <a:lnTo>
                    <a:pt x="2169" y="2873"/>
                  </a:lnTo>
                  <a:lnTo>
                    <a:pt x="2171" y="2976"/>
                  </a:lnTo>
                  <a:lnTo>
                    <a:pt x="2173" y="2847"/>
                  </a:lnTo>
                  <a:lnTo>
                    <a:pt x="2174" y="2905"/>
                  </a:lnTo>
                  <a:lnTo>
                    <a:pt x="2176" y="2885"/>
                  </a:lnTo>
                  <a:lnTo>
                    <a:pt x="2176" y="2904"/>
                  </a:lnTo>
                  <a:lnTo>
                    <a:pt x="2177" y="2894"/>
                  </a:lnTo>
                  <a:lnTo>
                    <a:pt x="2178" y="2913"/>
                  </a:lnTo>
                  <a:lnTo>
                    <a:pt x="2179" y="2906"/>
                  </a:lnTo>
                  <a:lnTo>
                    <a:pt x="2180" y="2918"/>
                  </a:lnTo>
                  <a:lnTo>
                    <a:pt x="2180" y="2907"/>
                  </a:lnTo>
                  <a:lnTo>
                    <a:pt x="2181" y="2910"/>
                  </a:lnTo>
                  <a:lnTo>
                    <a:pt x="2182" y="2894"/>
                  </a:lnTo>
                  <a:lnTo>
                    <a:pt x="2183" y="2928"/>
                  </a:lnTo>
                  <a:lnTo>
                    <a:pt x="2185" y="2840"/>
                  </a:lnTo>
                  <a:lnTo>
                    <a:pt x="2186" y="2953"/>
                  </a:lnTo>
                  <a:lnTo>
                    <a:pt x="2187" y="2941"/>
                  </a:lnTo>
                  <a:lnTo>
                    <a:pt x="2187" y="2969"/>
                  </a:lnTo>
                  <a:lnTo>
                    <a:pt x="2189" y="2887"/>
                  </a:lnTo>
                  <a:lnTo>
                    <a:pt x="2190" y="2927"/>
                  </a:lnTo>
                  <a:lnTo>
                    <a:pt x="2191" y="2922"/>
                  </a:lnTo>
                  <a:lnTo>
                    <a:pt x="2192" y="2975"/>
                  </a:lnTo>
                  <a:lnTo>
                    <a:pt x="2193" y="2913"/>
                  </a:lnTo>
                  <a:lnTo>
                    <a:pt x="2194" y="2917"/>
                  </a:lnTo>
                  <a:lnTo>
                    <a:pt x="2194" y="2908"/>
                  </a:lnTo>
                  <a:lnTo>
                    <a:pt x="2195" y="2931"/>
                  </a:lnTo>
                  <a:lnTo>
                    <a:pt x="2196" y="2889"/>
                  </a:lnTo>
                  <a:lnTo>
                    <a:pt x="2198" y="2954"/>
                  </a:lnTo>
                  <a:lnTo>
                    <a:pt x="2199" y="2922"/>
                  </a:lnTo>
                  <a:lnTo>
                    <a:pt x="2200" y="2965"/>
                  </a:lnTo>
                  <a:lnTo>
                    <a:pt x="2201" y="2957"/>
                  </a:lnTo>
                  <a:lnTo>
                    <a:pt x="2201" y="2978"/>
                  </a:lnTo>
                  <a:lnTo>
                    <a:pt x="2202" y="2963"/>
                  </a:lnTo>
                  <a:lnTo>
                    <a:pt x="2202" y="2976"/>
                  </a:lnTo>
                  <a:lnTo>
                    <a:pt x="2204" y="2934"/>
                  </a:lnTo>
                  <a:lnTo>
                    <a:pt x="2204" y="2953"/>
                  </a:lnTo>
                  <a:lnTo>
                    <a:pt x="2205" y="2921"/>
                  </a:lnTo>
                  <a:lnTo>
                    <a:pt x="2207" y="2968"/>
                  </a:lnTo>
                  <a:lnTo>
                    <a:pt x="2207" y="2941"/>
                  </a:lnTo>
                  <a:lnTo>
                    <a:pt x="2209" y="2978"/>
                  </a:lnTo>
                  <a:lnTo>
                    <a:pt x="2209" y="2965"/>
                  </a:lnTo>
                  <a:lnTo>
                    <a:pt x="2210" y="2968"/>
                  </a:lnTo>
                  <a:lnTo>
                    <a:pt x="2212" y="2908"/>
                  </a:lnTo>
                  <a:lnTo>
                    <a:pt x="2213" y="2992"/>
                  </a:lnTo>
                  <a:lnTo>
                    <a:pt x="2215" y="3031"/>
                  </a:lnTo>
                  <a:lnTo>
                    <a:pt x="2216" y="2946"/>
                  </a:lnTo>
                  <a:lnTo>
                    <a:pt x="2217" y="2964"/>
                  </a:lnTo>
                  <a:lnTo>
                    <a:pt x="2218" y="2944"/>
                  </a:lnTo>
                  <a:lnTo>
                    <a:pt x="2219" y="2998"/>
                  </a:lnTo>
                  <a:lnTo>
                    <a:pt x="2222" y="2883"/>
                  </a:lnTo>
                  <a:lnTo>
                    <a:pt x="2224" y="3008"/>
                  </a:lnTo>
                  <a:lnTo>
                    <a:pt x="2225" y="2988"/>
                  </a:lnTo>
                  <a:lnTo>
                    <a:pt x="2226" y="3003"/>
                  </a:lnTo>
                  <a:lnTo>
                    <a:pt x="2227" y="2991"/>
                  </a:lnTo>
                  <a:lnTo>
                    <a:pt x="2229" y="3019"/>
                  </a:lnTo>
                  <a:lnTo>
                    <a:pt x="2230" y="3000"/>
                  </a:lnTo>
                  <a:lnTo>
                    <a:pt x="2230" y="3004"/>
                  </a:lnTo>
                  <a:lnTo>
                    <a:pt x="2231" y="2991"/>
                  </a:lnTo>
                  <a:lnTo>
                    <a:pt x="2231" y="3010"/>
                  </a:lnTo>
                  <a:lnTo>
                    <a:pt x="2232" y="2954"/>
                  </a:lnTo>
                  <a:lnTo>
                    <a:pt x="2234" y="2989"/>
                  </a:lnTo>
                  <a:lnTo>
                    <a:pt x="2235" y="2956"/>
                  </a:lnTo>
                  <a:lnTo>
                    <a:pt x="2236" y="3003"/>
                  </a:lnTo>
                  <a:lnTo>
                    <a:pt x="2237" y="2981"/>
                  </a:lnTo>
                  <a:lnTo>
                    <a:pt x="2238" y="3030"/>
                  </a:lnTo>
                  <a:lnTo>
                    <a:pt x="2240" y="2978"/>
                  </a:lnTo>
                  <a:lnTo>
                    <a:pt x="2240" y="2991"/>
                  </a:lnTo>
                  <a:lnTo>
                    <a:pt x="2242" y="2974"/>
                  </a:lnTo>
                  <a:lnTo>
                    <a:pt x="2243" y="2983"/>
                  </a:lnTo>
                  <a:lnTo>
                    <a:pt x="2244" y="2962"/>
                  </a:lnTo>
                  <a:lnTo>
                    <a:pt x="2245" y="2990"/>
                  </a:lnTo>
                  <a:lnTo>
                    <a:pt x="2246" y="2978"/>
                  </a:lnTo>
                  <a:lnTo>
                    <a:pt x="2248" y="3032"/>
                  </a:lnTo>
                  <a:lnTo>
                    <a:pt x="2249" y="2946"/>
                  </a:lnTo>
                  <a:lnTo>
                    <a:pt x="2250" y="3018"/>
                  </a:lnTo>
                  <a:lnTo>
                    <a:pt x="2251" y="2991"/>
                  </a:lnTo>
                  <a:lnTo>
                    <a:pt x="2252" y="2994"/>
                  </a:lnTo>
                  <a:lnTo>
                    <a:pt x="2254" y="2936"/>
                  </a:lnTo>
                  <a:lnTo>
                    <a:pt x="2256" y="3017"/>
                  </a:lnTo>
                  <a:lnTo>
                    <a:pt x="2258" y="3042"/>
                  </a:lnTo>
                  <a:lnTo>
                    <a:pt x="2259" y="2938"/>
                  </a:lnTo>
                  <a:lnTo>
                    <a:pt x="2260" y="2974"/>
                  </a:lnTo>
                  <a:lnTo>
                    <a:pt x="2261" y="2938"/>
                  </a:lnTo>
                  <a:lnTo>
                    <a:pt x="2263" y="3014"/>
                  </a:lnTo>
                  <a:lnTo>
                    <a:pt x="2265" y="2960"/>
                  </a:lnTo>
                  <a:lnTo>
                    <a:pt x="2267" y="2970"/>
                  </a:lnTo>
                  <a:lnTo>
                    <a:pt x="2267" y="2965"/>
                  </a:lnTo>
                  <a:lnTo>
                    <a:pt x="2269" y="3038"/>
                  </a:lnTo>
                  <a:lnTo>
                    <a:pt x="2270" y="3021"/>
                  </a:lnTo>
                  <a:lnTo>
                    <a:pt x="2270" y="3032"/>
                  </a:lnTo>
                  <a:lnTo>
                    <a:pt x="2271" y="3027"/>
                  </a:lnTo>
                  <a:lnTo>
                    <a:pt x="2271" y="3040"/>
                  </a:lnTo>
                  <a:lnTo>
                    <a:pt x="2272" y="3020"/>
                  </a:lnTo>
                  <a:lnTo>
                    <a:pt x="2273" y="3037"/>
                  </a:lnTo>
                  <a:lnTo>
                    <a:pt x="2275" y="2995"/>
                  </a:lnTo>
                  <a:lnTo>
                    <a:pt x="2276" y="3033"/>
                  </a:lnTo>
                  <a:lnTo>
                    <a:pt x="2277" y="2987"/>
                  </a:lnTo>
                  <a:lnTo>
                    <a:pt x="2278" y="3023"/>
                  </a:lnTo>
                  <a:lnTo>
                    <a:pt x="2278" y="3013"/>
                  </a:lnTo>
                  <a:lnTo>
                    <a:pt x="2279" y="3033"/>
                  </a:lnTo>
                  <a:lnTo>
                    <a:pt x="2281" y="2980"/>
                  </a:lnTo>
                  <a:lnTo>
                    <a:pt x="2283" y="3037"/>
                  </a:lnTo>
                  <a:lnTo>
                    <a:pt x="2284" y="2956"/>
                  </a:lnTo>
                  <a:lnTo>
                    <a:pt x="2285" y="2967"/>
                  </a:lnTo>
                  <a:lnTo>
                    <a:pt x="2285" y="2952"/>
                  </a:lnTo>
                  <a:lnTo>
                    <a:pt x="2287" y="3029"/>
                  </a:lnTo>
                  <a:lnTo>
                    <a:pt x="2288" y="3004"/>
                  </a:lnTo>
                  <a:lnTo>
                    <a:pt x="2289" y="3026"/>
                  </a:lnTo>
                  <a:lnTo>
                    <a:pt x="2291" y="3052"/>
                  </a:lnTo>
                  <a:lnTo>
                    <a:pt x="2293" y="3020"/>
                  </a:lnTo>
                  <a:lnTo>
                    <a:pt x="2295" y="3011"/>
                  </a:lnTo>
                  <a:lnTo>
                    <a:pt x="2296" y="3015"/>
                  </a:lnTo>
                  <a:lnTo>
                    <a:pt x="2298" y="2972"/>
                  </a:lnTo>
                  <a:lnTo>
                    <a:pt x="2300" y="3038"/>
                  </a:lnTo>
                  <a:lnTo>
                    <a:pt x="2302" y="2976"/>
                  </a:lnTo>
                  <a:lnTo>
                    <a:pt x="2303" y="3007"/>
                  </a:lnTo>
                  <a:lnTo>
                    <a:pt x="2304" y="3004"/>
                  </a:lnTo>
                  <a:lnTo>
                    <a:pt x="2304" y="3022"/>
                  </a:lnTo>
                  <a:lnTo>
                    <a:pt x="2305" y="3017"/>
                  </a:lnTo>
                  <a:lnTo>
                    <a:pt x="2306" y="3034"/>
                  </a:lnTo>
                  <a:lnTo>
                    <a:pt x="2307" y="2947"/>
                  </a:lnTo>
                  <a:lnTo>
                    <a:pt x="2308" y="3039"/>
                  </a:lnTo>
                  <a:lnTo>
                    <a:pt x="2310" y="2989"/>
                  </a:lnTo>
                  <a:lnTo>
                    <a:pt x="2311" y="3031"/>
                  </a:lnTo>
                  <a:lnTo>
                    <a:pt x="2312" y="3024"/>
                  </a:lnTo>
                  <a:lnTo>
                    <a:pt x="2312" y="3034"/>
                  </a:lnTo>
                  <a:lnTo>
                    <a:pt x="2314" y="2980"/>
                  </a:lnTo>
                  <a:lnTo>
                    <a:pt x="2315" y="3010"/>
                  </a:lnTo>
                  <a:lnTo>
                    <a:pt x="2315" y="2987"/>
                  </a:lnTo>
                  <a:lnTo>
                    <a:pt x="2317" y="3027"/>
                  </a:lnTo>
                  <a:lnTo>
                    <a:pt x="2318" y="2996"/>
                  </a:lnTo>
                  <a:lnTo>
                    <a:pt x="2320" y="3034"/>
                  </a:lnTo>
                  <a:lnTo>
                    <a:pt x="2322" y="2997"/>
                  </a:lnTo>
                  <a:lnTo>
                    <a:pt x="2323" y="3038"/>
                  </a:lnTo>
                  <a:lnTo>
                    <a:pt x="2325" y="2987"/>
                  </a:lnTo>
                  <a:lnTo>
                    <a:pt x="2327" y="3047"/>
                  </a:lnTo>
                  <a:lnTo>
                    <a:pt x="2330" y="3000"/>
                  </a:lnTo>
                  <a:lnTo>
                    <a:pt x="2331" y="3034"/>
                  </a:lnTo>
                  <a:lnTo>
                    <a:pt x="2334" y="2955"/>
                  </a:lnTo>
                  <a:lnTo>
                    <a:pt x="2337" y="3063"/>
                  </a:lnTo>
                  <a:lnTo>
                    <a:pt x="2338" y="3010"/>
                  </a:lnTo>
                  <a:lnTo>
                    <a:pt x="2340" y="2986"/>
                  </a:lnTo>
                  <a:lnTo>
                    <a:pt x="2341" y="3024"/>
                  </a:lnTo>
                  <a:lnTo>
                    <a:pt x="2342" y="3018"/>
                  </a:lnTo>
                  <a:lnTo>
                    <a:pt x="2342" y="3026"/>
                  </a:lnTo>
                  <a:lnTo>
                    <a:pt x="2343" y="3006"/>
                  </a:lnTo>
                  <a:lnTo>
                    <a:pt x="2345" y="3032"/>
                  </a:lnTo>
                  <a:lnTo>
                    <a:pt x="2347" y="2977"/>
                  </a:lnTo>
                  <a:lnTo>
                    <a:pt x="2348" y="3022"/>
                  </a:lnTo>
                  <a:lnTo>
                    <a:pt x="2350" y="2996"/>
                  </a:lnTo>
                  <a:lnTo>
                    <a:pt x="2352" y="3038"/>
                  </a:lnTo>
                  <a:lnTo>
                    <a:pt x="2353" y="3027"/>
                  </a:lnTo>
                  <a:lnTo>
                    <a:pt x="2354" y="3057"/>
                  </a:lnTo>
                  <a:lnTo>
                    <a:pt x="2356" y="3003"/>
                  </a:lnTo>
                  <a:lnTo>
                    <a:pt x="2357" y="3041"/>
                  </a:lnTo>
                  <a:lnTo>
                    <a:pt x="2358" y="3011"/>
                  </a:lnTo>
                  <a:lnTo>
                    <a:pt x="2359" y="3025"/>
                  </a:lnTo>
                  <a:lnTo>
                    <a:pt x="2360" y="3020"/>
                  </a:lnTo>
                  <a:lnTo>
                    <a:pt x="2360" y="3030"/>
                  </a:lnTo>
                  <a:lnTo>
                    <a:pt x="2361" y="3018"/>
                  </a:lnTo>
                  <a:lnTo>
                    <a:pt x="2363" y="3033"/>
                  </a:lnTo>
                  <a:lnTo>
                    <a:pt x="2363" y="3027"/>
                  </a:lnTo>
                  <a:lnTo>
                    <a:pt x="2364" y="3033"/>
                  </a:lnTo>
                  <a:lnTo>
                    <a:pt x="2365" y="3007"/>
                  </a:lnTo>
                  <a:lnTo>
                    <a:pt x="2366" y="3041"/>
                  </a:lnTo>
                  <a:lnTo>
                    <a:pt x="2368" y="2978"/>
                  </a:lnTo>
                  <a:lnTo>
                    <a:pt x="2369" y="3056"/>
                  </a:lnTo>
                  <a:lnTo>
                    <a:pt x="2371" y="2997"/>
                  </a:lnTo>
                  <a:lnTo>
                    <a:pt x="2372" y="3051"/>
                  </a:lnTo>
                  <a:lnTo>
                    <a:pt x="2374" y="3014"/>
                  </a:lnTo>
                  <a:lnTo>
                    <a:pt x="2375" y="3056"/>
                  </a:lnTo>
                  <a:lnTo>
                    <a:pt x="2376" y="3037"/>
                  </a:lnTo>
                  <a:lnTo>
                    <a:pt x="2377" y="3048"/>
                  </a:lnTo>
                  <a:lnTo>
                    <a:pt x="2377" y="3039"/>
                  </a:lnTo>
                  <a:lnTo>
                    <a:pt x="2378" y="3047"/>
                  </a:lnTo>
                  <a:lnTo>
                    <a:pt x="2379" y="3027"/>
                  </a:lnTo>
                  <a:lnTo>
                    <a:pt x="2379" y="3041"/>
                  </a:lnTo>
                  <a:lnTo>
                    <a:pt x="2381" y="3005"/>
                  </a:lnTo>
                  <a:lnTo>
                    <a:pt x="2383" y="3045"/>
                  </a:lnTo>
                  <a:lnTo>
                    <a:pt x="2385" y="3033"/>
                  </a:lnTo>
                  <a:lnTo>
                    <a:pt x="2386" y="3059"/>
                  </a:lnTo>
                  <a:lnTo>
                    <a:pt x="2387" y="3034"/>
                  </a:lnTo>
                  <a:lnTo>
                    <a:pt x="2387" y="3042"/>
                  </a:lnTo>
                  <a:lnTo>
                    <a:pt x="2389" y="3020"/>
                  </a:lnTo>
                  <a:lnTo>
                    <a:pt x="2390" y="3052"/>
                  </a:lnTo>
                  <a:lnTo>
                    <a:pt x="2391" y="2997"/>
                  </a:lnTo>
                  <a:lnTo>
                    <a:pt x="2393" y="3029"/>
                  </a:lnTo>
                  <a:lnTo>
                    <a:pt x="2394" y="3013"/>
                  </a:lnTo>
                  <a:lnTo>
                    <a:pt x="2395" y="3056"/>
                  </a:lnTo>
                  <a:lnTo>
                    <a:pt x="2396" y="3038"/>
                  </a:lnTo>
                  <a:lnTo>
                    <a:pt x="2397" y="3049"/>
                  </a:lnTo>
                  <a:lnTo>
                    <a:pt x="2399" y="3020"/>
                  </a:lnTo>
                  <a:lnTo>
                    <a:pt x="2399" y="3035"/>
                  </a:lnTo>
                  <a:lnTo>
                    <a:pt x="2400" y="3022"/>
                  </a:lnTo>
                  <a:lnTo>
                    <a:pt x="2401" y="3037"/>
                  </a:lnTo>
                  <a:lnTo>
                    <a:pt x="2403" y="3012"/>
                  </a:lnTo>
                  <a:lnTo>
                    <a:pt x="2405" y="3034"/>
                  </a:lnTo>
                  <a:lnTo>
                    <a:pt x="2406" y="3020"/>
                  </a:lnTo>
                  <a:lnTo>
                    <a:pt x="2407" y="3040"/>
                  </a:lnTo>
                  <a:lnTo>
                    <a:pt x="2409" y="3004"/>
                  </a:lnTo>
                  <a:lnTo>
                    <a:pt x="2411" y="3039"/>
                  </a:lnTo>
                  <a:lnTo>
                    <a:pt x="2413" y="3022"/>
                  </a:lnTo>
                  <a:lnTo>
                    <a:pt x="2415" y="3043"/>
                  </a:lnTo>
                  <a:lnTo>
                    <a:pt x="2417" y="3015"/>
                  </a:lnTo>
                  <a:lnTo>
                    <a:pt x="2418" y="3050"/>
                  </a:lnTo>
                  <a:lnTo>
                    <a:pt x="2419" y="2998"/>
                  </a:lnTo>
                  <a:lnTo>
                    <a:pt x="2421" y="3046"/>
                  </a:lnTo>
                  <a:lnTo>
                    <a:pt x="2422" y="3002"/>
                  </a:lnTo>
                  <a:lnTo>
                    <a:pt x="2423" y="3028"/>
                  </a:lnTo>
                  <a:lnTo>
                    <a:pt x="2424" y="3017"/>
                  </a:lnTo>
                  <a:lnTo>
                    <a:pt x="2425" y="3041"/>
                  </a:lnTo>
                  <a:lnTo>
                    <a:pt x="2426" y="3020"/>
                  </a:lnTo>
                  <a:lnTo>
                    <a:pt x="2428" y="3046"/>
                  </a:lnTo>
                  <a:lnTo>
                    <a:pt x="2428" y="3030"/>
                  </a:lnTo>
                  <a:lnTo>
                    <a:pt x="2429" y="3033"/>
                  </a:lnTo>
                  <a:lnTo>
                    <a:pt x="2430" y="3018"/>
                  </a:lnTo>
                  <a:lnTo>
                    <a:pt x="2431" y="3056"/>
                  </a:lnTo>
                  <a:lnTo>
                    <a:pt x="2434" y="3012"/>
                  </a:lnTo>
                  <a:lnTo>
                    <a:pt x="2435" y="3066"/>
                  </a:lnTo>
                  <a:lnTo>
                    <a:pt x="2437" y="3032"/>
                  </a:lnTo>
                  <a:lnTo>
                    <a:pt x="2438" y="3046"/>
                  </a:lnTo>
                  <a:lnTo>
                    <a:pt x="2439" y="3025"/>
                  </a:lnTo>
                  <a:lnTo>
                    <a:pt x="2440" y="3048"/>
                  </a:lnTo>
                  <a:lnTo>
                    <a:pt x="2442" y="3022"/>
                  </a:lnTo>
                  <a:lnTo>
                    <a:pt x="2444" y="3056"/>
                  </a:lnTo>
                  <a:lnTo>
                    <a:pt x="2446" y="3016"/>
                  </a:lnTo>
                  <a:lnTo>
                    <a:pt x="2447" y="3038"/>
                  </a:lnTo>
                  <a:lnTo>
                    <a:pt x="2448" y="3021"/>
                  </a:lnTo>
                  <a:lnTo>
                    <a:pt x="2450" y="3061"/>
                  </a:lnTo>
                  <a:lnTo>
                    <a:pt x="2452" y="3028"/>
                  </a:lnTo>
                  <a:lnTo>
                    <a:pt x="2453" y="3049"/>
                  </a:lnTo>
                  <a:lnTo>
                    <a:pt x="2453" y="3045"/>
                  </a:lnTo>
                  <a:lnTo>
                    <a:pt x="2454" y="3048"/>
                  </a:lnTo>
                  <a:lnTo>
                    <a:pt x="2454" y="3040"/>
                  </a:lnTo>
                  <a:lnTo>
                    <a:pt x="2456" y="3042"/>
                  </a:lnTo>
                  <a:lnTo>
                    <a:pt x="2458" y="3007"/>
                  </a:lnTo>
                  <a:lnTo>
                    <a:pt x="2460" y="3044"/>
                  </a:lnTo>
                  <a:lnTo>
                    <a:pt x="2460" y="3038"/>
                  </a:lnTo>
                  <a:lnTo>
                    <a:pt x="2461" y="3045"/>
                  </a:lnTo>
                  <a:lnTo>
                    <a:pt x="2461" y="3042"/>
                  </a:lnTo>
                  <a:lnTo>
                    <a:pt x="2463" y="3009"/>
                  </a:lnTo>
                  <a:lnTo>
                    <a:pt x="2463" y="3012"/>
                  </a:lnTo>
                  <a:lnTo>
                    <a:pt x="2464" y="2993"/>
                  </a:lnTo>
                  <a:lnTo>
                    <a:pt x="2466" y="3022"/>
                  </a:lnTo>
                  <a:lnTo>
                    <a:pt x="2467" y="3016"/>
                  </a:lnTo>
                  <a:lnTo>
                    <a:pt x="2468" y="3031"/>
                  </a:lnTo>
                  <a:lnTo>
                    <a:pt x="2468" y="3018"/>
                  </a:lnTo>
                  <a:lnTo>
                    <a:pt x="2470" y="3054"/>
                  </a:lnTo>
                  <a:lnTo>
                    <a:pt x="2474" y="3010"/>
                  </a:lnTo>
                  <a:lnTo>
                    <a:pt x="2475" y="3054"/>
                  </a:lnTo>
                  <a:lnTo>
                    <a:pt x="2478" y="3021"/>
                  </a:lnTo>
                  <a:lnTo>
                    <a:pt x="2479" y="3038"/>
                  </a:lnTo>
                  <a:lnTo>
                    <a:pt x="2480" y="3014"/>
                  </a:lnTo>
                  <a:lnTo>
                    <a:pt x="2481" y="3020"/>
                  </a:lnTo>
                  <a:lnTo>
                    <a:pt x="2482" y="3000"/>
                  </a:lnTo>
                  <a:lnTo>
                    <a:pt x="2483" y="3046"/>
                  </a:lnTo>
                  <a:lnTo>
                    <a:pt x="2485" y="3024"/>
                  </a:lnTo>
                  <a:lnTo>
                    <a:pt x="2485" y="3032"/>
                  </a:lnTo>
                  <a:lnTo>
                    <a:pt x="2487" y="2996"/>
                  </a:lnTo>
                  <a:lnTo>
                    <a:pt x="2488" y="3028"/>
                  </a:lnTo>
                  <a:lnTo>
                    <a:pt x="2489" y="3017"/>
                  </a:lnTo>
                  <a:lnTo>
                    <a:pt x="2491" y="3056"/>
                  </a:lnTo>
                  <a:lnTo>
                    <a:pt x="2492" y="3046"/>
                  </a:lnTo>
                  <a:lnTo>
                    <a:pt x="2493" y="3050"/>
                  </a:lnTo>
                  <a:lnTo>
                    <a:pt x="2495" y="3036"/>
                  </a:lnTo>
                  <a:lnTo>
                    <a:pt x="2495" y="3039"/>
                  </a:lnTo>
                  <a:lnTo>
                    <a:pt x="2496" y="3034"/>
                  </a:lnTo>
                  <a:lnTo>
                    <a:pt x="2498" y="3055"/>
                  </a:lnTo>
                  <a:lnTo>
                    <a:pt x="2500" y="3027"/>
                  </a:lnTo>
                  <a:lnTo>
                    <a:pt x="2500" y="3038"/>
                  </a:lnTo>
                  <a:lnTo>
                    <a:pt x="2501" y="3033"/>
                  </a:lnTo>
                  <a:lnTo>
                    <a:pt x="2503" y="3057"/>
                  </a:lnTo>
                  <a:lnTo>
                    <a:pt x="2504" y="3020"/>
                  </a:lnTo>
                  <a:lnTo>
                    <a:pt x="2504" y="3024"/>
                  </a:lnTo>
                  <a:lnTo>
                    <a:pt x="2505" y="3015"/>
                  </a:lnTo>
                  <a:lnTo>
                    <a:pt x="2505" y="3029"/>
                  </a:lnTo>
                  <a:lnTo>
                    <a:pt x="2506" y="3026"/>
                  </a:lnTo>
                  <a:lnTo>
                    <a:pt x="2507" y="3042"/>
                  </a:lnTo>
                  <a:lnTo>
                    <a:pt x="2507" y="3035"/>
                  </a:lnTo>
                  <a:lnTo>
                    <a:pt x="2508" y="3038"/>
                  </a:lnTo>
                  <a:lnTo>
                    <a:pt x="2508" y="3035"/>
                  </a:lnTo>
                  <a:lnTo>
                    <a:pt x="2509" y="3043"/>
                  </a:lnTo>
                  <a:lnTo>
                    <a:pt x="2510" y="3025"/>
                  </a:lnTo>
                  <a:lnTo>
                    <a:pt x="2512" y="3036"/>
                  </a:lnTo>
                  <a:lnTo>
                    <a:pt x="2513" y="3007"/>
                  </a:lnTo>
                  <a:lnTo>
                    <a:pt x="2514" y="3049"/>
                  </a:lnTo>
                  <a:lnTo>
                    <a:pt x="2516" y="3018"/>
                  </a:lnTo>
                  <a:lnTo>
                    <a:pt x="2517" y="3024"/>
                  </a:lnTo>
                  <a:lnTo>
                    <a:pt x="2518" y="3022"/>
                  </a:lnTo>
                  <a:lnTo>
                    <a:pt x="2519" y="3051"/>
                  </a:lnTo>
                  <a:lnTo>
                    <a:pt x="2521" y="3020"/>
                  </a:lnTo>
                  <a:lnTo>
                    <a:pt x="2522" y="3044"/>
                  </a:lnTo>
                  <a:lnTo>
                    <a:pt x="2524" y="3037"/>
                  </a:lnTo>
                  <a:lnTo>
                    <a:pt x="2524" y="3048"/>
                  </a:lnTo>
                  <a:lnTo>
                    <a:pt x="2525" y="3015"/>
                  </a:lnTo>
                  <a:lnTo>
                    <a:pt x="2527" y="3061"/>
                  </a:lnTo>
                  <a:lnTo>
                    <a:pt x="2529" y="3035"/>
                  </a:lnTo>
                  <a:lnTo>
                    <a:pt x="2530" y="3043"/>
                  </a:lnTo>
                  <a:lnTo>
                    <a:pt x="2531" y="3033"/>
                  </a:lnTo>
                  <a:lnTo>
                    <a:pt x="2531" y="3037"/>
                  </a:lnTo>
                  <a:lnTo>
                    <a:pt x="2532" y="3029"/>
                  </a:lnTo>
                  <a:lnTo>
                    <a:pt x="2532" y="3037"/>
                  </a:lnTo>
                  <a:lnTo>
                    <a:pt x="2533" y="3040"/>
                  </a:lnTo>
                  <a:lnTo>
                    <a:pt x="2535" y="3030"/>
                  </a:lnTo>
                  <a:lnTo>
                    <a:pt x="2535" y="3041"/>
                  </a:lnTo>
                  <a:lnTo>
                    <a:pt x="2537" y="3021"/>
                  </a:lnTo>
                  <a:lnTo>
                    <a:pt x="2538" y="3026"/>
                  </a:lnTo>
                  <a:lnTo>
                    <a:pt x="2539" y="3008"/>
                  </a:lnTo>
                  <a:lnTo>
                    <a:pt x="2541" y="3019"/>
                  </a:lnTo>
                  <a:lnTo>
                    <a:pt x="2542" y="3011"/>
                  </a:lnTo>
                  <a:lnTo>
                    <a:pt x="2544" y="3043"/>
                  </a:lnTo>
                  <a:lnTo>
                    <a:pt x="2545" y="3034"/>
                  </a:lnTo>
                  <a:lnTo>
                    <a:pt x="2546" y="3042"/>
                  </a:lnTo>
                  <a:lnTo>
                    <a:pt x="2547" y="3015"/>
                  </a:lnTo>
                  <a:lnTo>
                    <a:pt x="2548" y="3043"/>
                  </a:lnTo>
                  <a:lnTo>
                    <a:pt x="2549" y="3036"/>
                  </a:lnTo>
                  <a:lnTo>
                    <a:pt x="2550" y="3041"/>
                  </a:lnTo>
                  <a:lnTo>
                    <a:pt x="2551" y="3024"/>
                  </a:lnTo>
                  <a:lnTo>
                    <a:pt x="2551" y="3040"/>
                  </a:lnTo>
                  <a:lnTo>
                    <a:pt x="2553" y="3011"/>
                  </a:lnTo>
                  <a:lnTo>
                    <a:pt x="2554" y="3045"/>
                  </a:lnTo>
                  <a:lnTo>
                    <a:pt x="2556" y="3029"/>
                  </a:lnTo>
                  <a:lnTo>
                    <a:pt x="2557" y="3032"/>
                  </a:lnTo>
                  <a:lnTo>
                    <a:pt x="2558" y="3011"/>
                  </a:lnTo>
                  <a:lnTo>
                    <a:pt x="2560" y="3049"/>
                  </a:lnTo>
                  <a:lnTo>
                    <a:pt x="2561" y="3034"/>
                  </a:lnTo>
                  <a:lnTo>
                    <a:pt x="2562" y="3055"/>
                  </a:lnTo>
                  <a:lnTo>
                    <a:pt x="2564" y="3027"/>
                  </a:lnTo>
                  <a:lnTo>
                    <a:pt x="2565" y="3037"/>
                  </a:lnTo>
                  <a:lnTo>
                    <a:pt x="2566" y="3019"/>
                  </a:lnTo>
                  <a:lnTo>
                    <a:pt x="2567" y="3022"/>
                  </a:lnTo>
                  <a:lnTo>
                    <a:pt x="2567" y="3002"/>
                  </a:lnTo>
                  <a:lnTo>
                    <a:pt x="2569" y="3053"/>
                  </a:lnTo>
                  <a:lnTo>
                    <a:pt x="2571" y="3044"/>
                  </a:lnTo>
                  <a:lnTo>
                    <a:pt x="2571" y="3048"/>
                  </a:lnTo>
                  <a:lnTo>
                    <a:pt x="2573" y="2992"/>
                  </a:lnTo>
                  <a:lnTo>
                    <a:pt x="2575" y="3039"/>
                  </a:lnTo>
                  <a:lnTo>
                    <a:pt x="2575" y="3023"/>
                  </a:lnTo>
                  <a:lnTo>
                    <a:pt x="2577" y="3029"/>
                  </a:lnTo>
                  <a:lnTo>
                    <a:pt x="2578" y="3023"/>
                  </a:lnTo>
                  <a:lnTo>
                    <a:pt x="2578" y="3025"/>
                  </a:lnTo>
                  <a:lnTo>
                    <a:pt x="2580" y="3017"/>
                  </a:lnTo>
                  <a:lnTo>
                    <a:pt x="2582" y="3028"/>
                  </a:lnTo>
                  <a:lnTo>
                    <a:pt x="2582" y="3024"/>
                  </a:lnTo>
                  <a:lnTo>
                    <a:pt x="2584" y="3003"/>
                  </a:lnTo>
                  <a:lnTo>
                    <a:pt x="2584" y="3009"/>
                  </a:lnTo>
                  <a:lnTo>
                    <a:pt x="2585" y="3013"/>
                  </a:lnTo>
                  <a:lnTo>
                    <a:pt x="2586" y="3005"/>
                  </a:lnTo>
                  <a:lnTo>
                    <a:pt x="2588" y="3059"/>
                  </a:lnTo>
                  <a:lnTo>
                    <a:pt x="2589" y="3033"/>
                  </a:lnTo>
                  <a:lnTo>
                    <a:pt x="2590" y="3041"/>
                  </a:lnTo>
                  <a:lnTo>
                    <a:pt x="2591" y="3017"/>
                  </a:lnTo>
                  <a:lnTo>
                    <a:pt x="2592" y="3037"/>
                  </a:lnTo>
                  <a:lnTo>
                    <a:pt x="2594" y="3022"/>
                  </a:lnTo>
                  <a:lnTo>
                    <a:pt x="2595" y="3040"/>
                  </a:lnTo>
                  <a:lnTo>
                    <a:pt x="2596" y="3036"/>
                  </a:lnTo>
                  <a:lnTo>
                    <a:pt x="2597" y="3055"/>
                  </a:lnTo>
                  <a:lnTo>
                    <a:pt x="2597" y="3051"/>
                  </a:lnTo>
                  <a:lnTo>
                    <a:pt x="2599" y="3015"/>
                  </a:lnTo>
                  <a:lnTo>
                    <a:pt x="2600" y="3049"/>
                  </a:lnTo>
                  <a:lnTo>
                    <a:pt x="2602" y="3032"/>
                  </a:lnTo>
                  <a:lnTo>
                    <a:pt x="2603" y="3041"/>
                  </a:lnTo>
                  <a:lnTo>
                    <a:pt x="2604" y="3016"/>
                  </a:lnTo>
                  <a:lnTo>
                    <a:pt x="2605" y="3043"/>
                  </a:lnTo>
                  <a:lnTo>
                    <a:pt x="2606" y="3025"/>
                  </a:lnTo>
                  <a:lnTo>
                    <a:pt x="2607" y="3053"/>
                  </a:lnTo>
                  <a:lnTo>
                    <a:pt x="2608" y="3032"/>
                  </a:lnTo>
                  <a:lnTo>
                    <a:pt x="2609" y="3046"/>
                  </a:lnTo>
                  <a:lnTo>
                    <a:pt x="2611" y="3019"/>
                  </a:lnTo>
                  <a:lnTo>
                    <a:pt x="2611" y="3038"/>
                  </a:lnTo>
                  <a:lnTo>
                    <a:pt x="2613" y="3024"/>
                  </a:lnTo>
                  <a:lnTo>
                    <a:pt x="2615" y="3050"/>
                  </a:lnTo>
                  <a:lnTo>
                    <a:pt x="2616" y="3018"/>
                  </a:lnTo>
                  <a:lnTo>
                    <a:pt x="2617" y="3034"/>
                  </a:lnTo>
                  <a:lnTo>
                    <a:pt x="2618" y="3023"/>
                  </a:lnTo>
                  <a:lnTo>
                    <a:pt x="2619" y="3037"/>
                  </a:lnTo>
                  <a:lnTo>
                    <a:pt x="2621" y="3026"/>
                  </a:lnTo>
                  <a:lnTo>
                    <a:pt x="2622" y="3050"/>
                  </a:lnTo>
                  <a:lnTo>
                    <a:pt x="2624" y="3019"/>
                  </a:lnTo>
                  <a:lnTo>
                    <a:pt x="2625" y="3052"/>
                  </a:lnTo>
                  <a:lnTo>
                    <a:pt x="2627" y="3032"/>
                  </a:lnTo>
                  <a:lnTo>
                    <a:pt x="2628" y="3039"/>
                  </a:lnTo>
                  <a:lnTo>
                    <a:pt x="2629" y="3034"/>
                  </a:lnTo>
                  <a:lnTo>
                    <a:pt x="2631" y="3055"/>
                  </a:lnTo>
                  <a:lnTo>
                    <a:pt x="2632" y="3025"/>
                  </a:lnTo>
                  <a:lnTo>
                    <a:pt x="2634" y="3040"/>
                  </a:lnTo>
                  <a:lnTo>
                    <a:pt x="2635" y="3035"/>
                  </a:lnTo>
                  <a:lnTo>
                    <a:pt x="2636" y="3042"/>
                  </a:lnTo>
                  <a:lnTo>
                    <a:pt x="2637" y="3027"/>
                  </a:lnTo>
                  <a:lnTo>
                    <a:pt x="2639" y="3054"/>
                  </a:lnTo>
                  <a:lnTo>
                    <a:pt x="2640" y="3047"/>
                  </a:lnTo>
                  <a:lnTo>
                    <a:pt x="2640" y="3053"/>
                  </a:lnTo>
                  <a:lnTo>
                    <a:pt x="2641" y="3063"/>
                  </a:lnTo>
                  <a:lnTo>
                    <a:pt x="2643" y="3037"/>
                  </a:lnTo>
                  <a:lnTo>
                    <a:pt x="2643" y="3042"/>
                  </a:lnTo>
                  <a:lnTo>
                    <a:pt x="2644" y="3048"/>
                  </a:lnTo>
                  <a:lnTo>
                    <a:pt x="2645" y="3042"/>
                  </a:lnTo>
                  <a:lnTo>
                    <a:pt x="2646" y="3056"/>
                  </a:lnTo>
                  <a:lnTo>
                    <a:pt x="2647" y="3061"/>
                  </a:lnTo>
                  <a:lnTo>
                    <a:pt x="2649" y="3047"/>
                  </a:lnTo>
                  <a:lnTo>
                    <a:pt x="2649" y="3056"/>
                  </a:lnTo>
                  <a:lnTo>
                    <a:pt x="2650" y="3051"/>
                  </a:lnTo>
                  <a:lnTo>
                    <a:pt x="2652" y="3080"/>
                  </a:lnTo>
                  <a:lnTo>
                    <a:pt x="2654" y="3037"/>
                  </a:lnTo>
                  <a:lnTo>
                    <a:pt x="2656" y="3063"/>
                  </a:lnTo>
                  <a:lnTo>
                    <a:pt x="2657" y="3044"/>
                  </a:lnTo>
                  <a:lnTo>
                    <a:pt x="2658" y="3051"/>
                  </a:lnTo>
                  <a:lnTo>
                    <a:pt x="2659" y="3037"/>
                  </a:lnTo>
                  <a:lnTo>
                    <a:pt x="2661" y="3049"/>
                  </a:lnTo>
                  <a:lnTo>
                    <a:pt x="2661" y="3041"/>
                  </a:lnTo>
                  <a:lnTo>
                    <a:pt x="2662" y="3034"/>
                  </a:lnTo>
                  <a:lnTo>
                    <a:pt x="2664" y="3063"/>
                  </a:lnTo>
                  <a:lnTo>
                    <a:pt x="2667" y="3027"/>
                  </a:lnTo>
                  <a:lnTo>
                    <a:pt x="2669" y="3049"/>
                  </a:lnTo>
                  <a:lnTo>
                    <a:pt x="2670" y="3046"/>
                  </a:lnTo>
                  <a:lnTo>
                    <a:pt x="2671" y="3071"/>
                  </a:lnTo>
                  <a:lnTo>
                    <a:pt x="2673" y="3028"/>
                  </a:lnTo>
                  <a:lnTo>
                    <a:pt x="2673" y="3034"/>
                  </a:lnTo>
                  <a:lnTo>
                    <a:pt x="2674" y="3040"/>
                  </a:lnTo>
                  <a:lnTo>
                    <a:pt x="2675" y="3035"/>
                  </a:lnTo>
                  <a:lnTo>
                    <a:pt x="2677" y="3052"/>
                  </a:lnTo>
                  <a:lnTo>
                    <a:pt x="2678" y="3049"/>
                  </a:lnTo>
                  <a:lnTo>
                    <a:pt x="2679" y="3052"/>
                  </a:lnTo>
                  <a:lnTo>
                    <a:pt x="2680" y="3042"/>
                  </a:lnTo>
                  <a:lnTo>
                    <a:pt x="2681" y="3049"/>
                  </a:lnTo>
                  <a:lnTo>
                    <a:pt x="2683" y="3026"/>
                  </a:lnTo>
                  <a:lnTo>
                    <a:pt x="2684" y="3042"/>
                  </a:lnTo>
                  <a:lnTo>
                    <a:pt x="2685" y="3025"/>
                  </a:lnTo>
                  <a:lnTo>
                    <a:pt x="2686" y="3045"/>
                  </a:lnTo>
                  <a:lnTo>
                    <a:pt x="2687" y="3036"/>
                  </a:lnTo>
                  <a:lnTo>
                    <a:pt x="2689" y="3054"/>
                  </a:lnTo>
                  <a:lnTo>
                    <a:pt x="2690" y="3031"/>
                  </a:lnTo>
                  <a:lnTo>
                    <a:pt x="2691" y="3051"/>
                  </a:lnTo>
                  <a:lnTo>
                    <a:pt x="2693" y="3035"/>
                  </a:lnTo>
                  <a:lnTo>
                    <a:pt x="2694" y="3053"/>
                  </a:lnTo>
                  <a:lnTo>
                    <a:pt x="2695" y="3036"/>
                  </a:lnTo>
                  <a:lnTo>
                    <a:pt x="2696" y="3038"/>
                  </a:lnTo>
                  <a:lnTo>
                    <a:pt x="2696" y="3037"/>
                  </a:lnTo>
                  <a:lnTo>
                    <a:pt x="2697" y="3032"/>
                  </a:lnTo>
                  <a:lnTo>
                    <a:pt x="2698" y="3041"/>
                  </a:lnTo>
                  <a:lnTo>
                    <a:pt x="2700" y="3007"/>
                  </a:lnTo>
                  <a:lnTo>
                    <a:pt x="2700" y="3045"/>
                  </a:lnTo>
                  <a:lnTo>
                    <a:pt x="2702" y="3030"/>
                  </a:lnTo>
                  <a:lnTo>
                    <a:pt x="2703" y="3058"/>
                  </a:lnTo>
                  <a:lnTo>
                    <a:pt x="2704" y="3042"/>
                  </a:lnTo>
                  <a:lnTo>
                    <a:pt x="2705" y="3051"/>
                  </a:lnTo>
                  <a:lnTo>
                    <a:pt x="2707" y="3029"/>
                  </a:lnTo>
                  <a:lnTo>
                    <a:pt x="2709" y="3065"/>
                  </a:lnTo>
                  <a:lnTo>
                    <a:pt x="2710" y="3015"/>
                  </a:lnTo>
                  <a:lnTo>
                    <a:pt x="2713" y="3071"/>
                  </a:lnTo>
                  <a:lnTo>
                    <a:pt x="2716" y="3024"/>
                  </a:lnTo>
                  <a:lnTo>
                    <a:pt x="2718" y="3067"/>
                  </a:lnTo>
                  <a:lnTo>
                    <a:pt x="2720" y="3033"/>
                  </a:lnTo>
                  <a:lnTo>
                    <a:pt x="2721" y="3052"/>
                  </a:lnTo>
                  <a:lnTo>
                    <a:pt x="2721" y="3046"/>
                  </a:lnTo>
                  <a:lnTo>
                    <a:pt x="2722" y="3056"/>
                  </a:lnTo>
                  <a:lnTo>
                    <a:pt x="2722" y="3050"/>
                  </a:lnTo>
                  <a:lnTo>
                    <a:pt x="2723" y="3060"/>
                  </a:lnTo>
                  <a:lnTo>
                    <a:pt x="2724" y="3030"/>
                  </a:lnTo>
                  <a:lnTo>
                    <a:pt x="2726" y="3074"/>
                  </a:lnTo>
                  <a:lnTo>
                    <a:pt x="2727" y="2986"/>
                  </a:lnTo>
                  <a:lnTo>
                    <a:pt x="2729" y="3079"/>
                  </a:lnTo>
                  <a:lnTo>
                    <a:pt x="2730" y="3051"/>
                  </a:lnTo>
                  <a:lnTo>
                    <a:pt x="2731" y="3066"/>
                  </a:lnTo>
                  <a:lnTo>
                    <a:pt x="2732" y="3057"/>
                  </a:lnTo>
                  <a:lnTo>
                    <a:pt x="2733" y="3062"/>
                  </a:lnTo>
                  <a:lnTo>
                    <a:pt x="2734" y="3047"/>
                  </a:lnTo>
                  <a:lnTo>
                    <a:pt x="2736" y="3073"/>
                  </a:lnTo>
                  <a:lnTo>
                    <a:pt x="2737" y="3040"/>
                  </a:lnTo>
                  <a:lnTo>
                    <a:pt x="2739" y="3073"/>
                  </a:lnTo>
                  <a:lnTo>
                    <a:pt x="2741" y="3033"/>
                  </a:lnTo>
                  <a:lnTo>
                    <a:pt x="2742" y="3037"/>
                  </a:lnTo>
                  <a:lnTo>
                    <a:pt x="2742" y="3032"/>
                  </a:lnTo>
                  <a:lnTo>
                    <a:pt x="2743" y="3040"/>
                  </a:lnTo>
                  <a:lnTo>
                    <a:pt x="2744" y="3030"/>
                  </a:lnTo>
                  <a:lnTo>
                    <a:pt x="2745" y="3071"/>
                  </a:lnTo>
                  <a:lnTo>
                    <a:pt x="2747" y="3058"/>
                  </a:lnTo>
                  <a:lnTo>
                    <a:pt x="2748" y="3072"/>
                  </a:lnTo>
                  <a:lnTo>
                    <a:pt x="2750" y="3049"/>
                  </a:lnTo>
                  <a:lnTo>
                    <a:pt x="2751" y="3053"/>
                  </a:lnTo>
                  <a:lnTo>
                    <a:pt x="2753" y="3031"/>
                  </a:lnTo>
                  <a:lnTo>
                    <a:pt x="2754" y="3053"/>
                  </a:lnTo>
                  <a:lnTo>
                    <a:pt x="2754" y="3047"/>
                  </a:lnTo>
                  <a:lnTo>
                    <a:pt x="2755" y="3050"/>
                  </a:lnTo>
                  <a:lnTo>
                    <a:pt x="2755" y="3046"/>
                  </a:lnTo>
                  <a:lnTo>
                    <a:pt x="2756" y="3057"/>
                  </a:lnTo>
                  <a:lnTo>
                    <a:pt x="2757" y="3044"/>
                  </a:lnTo>
                  <a:lnTo>
                    <a:pt x="2759" y="3063"/>
                  </a:lnTo>
                  <a:lnTo>
                    <a:pt x="2760" y="3058"/>
                  </a:lnTo>
                  <a:lnTo>
                    <a:pt x="2761" y="3064"/>
                  </a:lnTo>
                  <a:lnTo>
                    <a:pt x="2761" y="3061"/>
                  </a:lnTo>
                  <a:lnTo>
                    <a:pt x="2764" y="3029"/>
                  </a:lnTo>
                  <a:lnTo>
                    <a:pt x="2766" y="3058"/>
                  </a:lnTo>
                  <a:lnTo>
                    <a:pt x="2767" y="3063"/>
                  </a:lnTo>
                  <a:lnTo>
                    <a:pt x="2768" y="3043"/>
                  </a:lnTo>
                  <a:lnTo>
                    <a:pt x="2769" y="3046"/>
                  </a:lnTo>
                  <a:lnTo>
                    <a:pt x="2769" y="3037"/>
                  </a:lnTo>
                  <a:lnTo>
                    <a:pt x="2771" y="3051"/>
                  </a:lnTo>
                  <a:lnTo>
                    <a:pt x="2772" y="3034"/>
                  </a:lnTo>
                  <a:lnTo>
                    <a:pt x="2774" y="3054"/>
                  </a:lnTo>
                  <a:lnTo>
                    <a:pt x="2775" y="3013"/>
                  </a:lnTo>
                  <a:lnTo>
                    <a:pt x="2776" y="3045"/>
                  </a:lnTo>
                  <a:lnTo>
                    <a:pt x="2778" y="3014"/>
                  </a:lnTo>
                  <a:lnTo>
                    <a:pt x="2779" y="3050"/>
                  </a:lnTo>
                  <a:lnTo>
                    <a:pt x="2780" y="3038"/>
                  </a:lnTo>
                  <a:lnTo>
                    <a:pt x="2781" y="3050"/>
                  </a:lnTo>
                  <a:lnTo>
                    <a:pt x="2782" y="3031"/>
                  </a:lnTo>
                  <a:lnTo>
                    <a:pt x="2784" y="3072"/>
                  </a:lnTo>
                  <a:lnTo>
                    <a:pt x="2786" y="3050"/>
                  </a:lnTo>
                  <a:lnTo>
                    <a:pt x="2786" y="3053"/>
                  </a:lnTo>
                  <a:lnTo>
                    <a:pt x="2787" y="3039"/>
                  </a:lnTo>
                  <a:lnTo>
                    <a:pt x="2789" y="3051"/>
                  </a:lnTo>
                  <a:lnTo>
                    <a:pt x="2790" y="3021"/>
                  </a:lnTo>
                  <a:lnTo>
                    <a:pt x="2791" y="3047"/>
                  </a:lnTo>
                  <a:lnTo>
                    <a:pt x="2792" y="2982"/>
                  </a:lnTo>
                  <a:lnTo>
                    <a:pt x="2794" y="3040"/>
                  </a:lnTo>
                  <a:lnTo>
                    <a:pt x="2795" y="3012"/>
                  </a:lnTo>
                  <a:lnTo>
                    <a:pt x="2796" y="3049"/>
                  </a:lnTo>
                  <a:lnTo>
                    <a:pt x="2798" y="3024"/>
                  </a:lnTo>
                  <a:lnTo>
                    <a:pt x="2799" y="3046"/>
                  </a:lnTo>
                  <a:lnTo>
                    <a:pt x="2799" y="3036"/>
                  </a:lnTo>
                  <a:lnTo>
                    <a:pt x="2800" y="3040"/>
                  </a:lnTo>
                  <a:lnTo>
                    <a:pt x="2800" y="3033"/>
                  </a:lnTo>
                  <a:lnTo>
                    <a:pt x="2801" y="3045"/>
                  </a:lnTo>
                  <a:lnTo>
                    <a:pt x="2802" y="3013"/>
                  </a:lnTo>
                  <a:lnTo>
                    <a:pt x="2804" y="3057"/>
                  </a:lnTo>
                  <a:lnTo>
                    <a:pt x="2806" y="3026"/>
                  </a:lnTo>
                  <a:lnTo>
                    <a:pt x="2807" y="3048"/>
                  </a:lnTo>
                  <a:lnTo>
                    <a:pt x="2808" y="3038"/>
                  </a:lnTo>
                  <a:lnTo>
                    <a:pt x="2809" y="3048"/>
                  </a:lnTo>
                  <a:lnTo>
                    <a:pt x="2810" y="3026"/>
                  </a:lnTo>
                  <a:lnTo>
                    <a:pt x="2812" y="3058"/>
                  </a:lnTo>
                  <a:lnTo>
                    <a:pt x="2813" y="3033"/>
                  </a:lnTo>
                  <a:lnTo>
                    <a:pt x="2814" y="3041"/>
                  </a:lnTo>
                  <a:lnTo>
                    <a:pt x="2816" y="3012"/>
                  </a:lnTo>
                  <a:lnTo>
                    <a:pt x="2817" y="3041"/>
                  </a:lnTo>
                  <a:lnTo>
                    <a:pt x="2818" y="3012"/>
                  </a:lnTo>
                  <a:lnTo>
                    <a:pt x="2820" y="3034"/>
                  </a:lnTo>
                  <a:lnTo>
                    <a:pt x="2821" y="3029"/>
                  </a:lnTo>
                  <a:lnTo>
                    <a:pt x="2821" y="3043"/>
                  </a:lnTo>
                  <a:lnTo>
                    <a:pt x="2822" y="3046"/>
                  </a:lnTo>
                  <a:lnTo>
                    <a:pt x="2825" y="3023"/>
                  </a:lnTo>
                  <a:lnTo>
                    <a:pt x="2826" y="3049"/>
                  </a:lnTo>
                  <a:lnTo>
                    <a:pt x="2827" y="3038"/>
                  </a:lnTo>
                  <a:lnTo>
                    <a:pt x="2828" y="3051"/>
                  </a:lnTo>
                  <a:lnTo>
                    <a:pt x="2830" y="3009"/>
                  </a:lnTo>
                  <a:lnTo>
                    <a:pt x="2832" y="3062"/>
                  </a:lnTo>
                  <a:lnTo>
                    <a:pt x="2833" y="3033"/>
                  </a:lnTo>
                  <a:lnTo>
                    <a:pt x="2834" y="3043"/>
                  </a:lnTo>
                  <a:lnTo>
                    <a:pt x="2835" y="3050"/>
                  </a:lnTo>
                  <a:lnTo>
                    <a:pt x="2836" y="3043"/>
                  </a:lnTo>
                  <a:lnTo>
                    <a:pt x="2837" y="3048"/>
                  </a:lnTo>
                  <a:lnTo>
                    <a:pt x="2838" y="3020"/>
                  </a:lnTo>
                  <a:lnTo>
                    <a:pt x="2840" y="3051"/>
                  </a:lnTo>
                  <a:lnTo>
                    <a:pt x="2841" y="3042"/>
                  </a:lnTo>
                  <a:lnTo>
                    <a:pt x="2842" y="3046"/>
                  </a:lnTo>
                  <a:lnTo>
                    <a:pt x="2843" y="3041"/>
                  </a:lnTo>
                  <a:lnTo>
                    <a:pt x="2845" y="3052"/>
                  </a:lnTo>
                  <a:lnTo>
                    <a:pt x="2845" y="3038"/>
                  </a:lnTo>
                  <a:lnTo>
                    <a:pt x="2847" y="3055"/>
                  </a:lnTo>
                  <a:lnTo>
                    <a:pt x="2849" y="3028"/>
                  </a:lnTo>
                  <a:lnTo>
                    <a:pt x="2850" y="3037"/>
                  </a:lnTo>
                  <a:lnTo>
                    <a:pt x="2851" y="3033"/>
                  </a:lnTo>
                  <a:lnTo>
                    <a:pt x="2852" y="3045"/>
                  </a:lnTo>
                  <a:lnTo>
                    <a:pt x="2854" y="3011"/>
                  </a:lnTo>
                  <a:lnTo>
                    <a:pt x="2855" y="3054"/>
                  </a:lnTo>
                  <a:lnTo>
                    <a:pt x="2857" y="3036"/>
                  </a:lnTo>
                  <a:lnTo>
                    <a:pt x="2858" y="3043"/>
                  </a:lnTo>
                  <a:lnTo>
                    <a:pt x="2858" y="3035"/>
                  </a:lnTo>
                  <a:lnTo>
                    <a:pt x="2859" y="3051"/>
                  </a:lnTo>
                  <a:lnTo>
                    <a:pt x="2861" y="3033"/>
                  </a:lnTo>
                  <a:lnTo>
                    <a:pt x="2862" y="3047"/>
                  </a:lnTo>
                  <a:lnTo>
                    <a:pt x="2863" y="3035"/>
                  </a:lnTo>
                  <a:lnTo>
                    <a:pt x="2865" y="3052"/>
                  </a:lnTo>
                  <a:lnTo>
                    <a:pt x="2867" y="3032"/>
                  </a:lnTo>
                  <a:lnTo>
                    <a:pt x="2869" y="3044"/>
                  </a:lnTo>
                  <a:lnTo>
                    <a:pt x="2870" y="3039"/>
                  </a:lnTo>
                  <a:lnTo>
                    <a:pt x="2870" y="3048"/>
                  </a:lnTo>
                  <a:lnTo>
                    <a:pt x="2871" y="3044"/>
                  </a:lnTo>
                  <a:lnTo>
                    <a:pt x="2872" y="3075"/>
                  </a:lnTo>
                  <a:lnTo>
                    <a:pt x="2874" y="3031"/>
                  </a:lnTo>
                  <a:lnTo>
                    <a:pt x="2875" y="3040"/>
                  </a:lnTo>
                  <a:lnTo>
                    <a:pt x="2876" y="3033"/>
                  </a:lnTo>
                  <a:lnTo>
                    <a:pt x="2877" y="3048"/>
                  </a:lnTo>
                  <a:lnTo>
                    <a:pt x="2879" y="3024"/>
                  </a:lnTo>
                  <a:lnTo>
                    <a:pt x="2881" y="3037"/>
                  </a:lnTo>
                  <a:lnTo>
                    <a:pt x="2881" y="3033"/>
                  </a:lnTo>
                  <a:lnTo>
                    <a:pt x="2882" y="3036"/>
                  </a:lnTo>
                  <a:lnTo>
                    <a:pt x="2883" y="3017"/>
                  </a:lnTo>
                  <a:lnTo>
                    <a:pt x="2885" y="3057"/>
                  </a:lnTo>
                  <a:lnTo>
                    <a:pt x="2886" y="3030"/>
                  </a:lnTo>
                  <a:lnTo>
                    <a:pt x="2888" y="3057"/>
                  </a:lnTo>
                  <a:lnTo>
                    <a:pt x="2889" y="3034"/>
                  </a:lnTo>
                  <a:lnTo>
                    <a:pt x="2890" y="3065"/>
                  </a:lnTo>
                  <a:lnTo>
                    <a:pt x="2892" y="3041"/>
                  </a:lnTo>
                  <a:lnTo>
                    <a:pt x="2892" y="3051"/>
                  </a:lnTo>
                  <a:lnTo>
                    <a:pt x="2894" y="3060"/>
                  </a:lnTo>
                  <a:lnTo>
                    <a:pt x="2896" y="3039"/>
                  </a:lnTo>
                  <a:lnTo>
                    <a:pt x="2897" y="3048"/>
                  </a:lnTo>
                  <a:lnTo>
                    <a:pt x="2898" y="3039"/>
                  </a:lnTo>
                  <a:lnTo>
                    <a:pt x="2899" y="3062"/>
                  </a:lnTo>
                  <a:lnTo>
                    <a:pt x="2899" y="3058"/>
                  </a:lnTo>
                  <a:lnTo>
                    <a:pt x="2900" y="3050"/>
                  </a:lnTo>
                  <a:lnTo>
                    <a:pt x="2903" y="3065"/>
                  </a:lnTo>
                  <a:lnTo>
                    <a:pt x="2904" y="3054"/>
                  </a:lnTo>
                  <a:lnTo>
                    <a:pt x="2905" y="3073"/>
                  </a:lnTo>
                  <a:lnTo>
                    <a:pt x="2907" y="3030"/>
                  </a:lnTo>
                  <a:lnTo>
                    <a:pt x="2908" y="3050"/>
                  </a:lnTo>
                  <a:lnTo>
                    <a:pt x="2909" y="3046"/>
                  </a:lnTo>
                  <a:lnTo>
                    <a:pt x="2911" y="3074"/>
                  </a:lnTo>
                  <a:lnTo>
                    <a:pt x="2914" y="3034"/>
                  </a:lnTo>
                  <a:lnTo>
                    <a:pt x="2916" y="3055"/>
                  </a:lnTo>
                  <a:lnTo>
                    <a:pt x="2916" y="3053"/>
                  </a:lnTo>
                  <a:lnTo>
                    <a:pt x="2917" y="3056"/>
                  </a:lnTo>
                  <a:lnTo>
                    <a:pt x="2918" y="3044"/>
                  </a:lnTo>
                  <a:lnTo>
                    <a:pt x="2919" y="3059"/>
                  </a:lnTo>
                  <a:lnTo>
                    <a:pt x="2920" y="3048"/>
                  </a:lnTo>
                  <a:lnTo>
                    <a:pt x="2921" y="3051"/>
                  </a:lnTo>
                  <a:lnTo>
                    <a:pt x="2922" y="3030"/>
                  </a:lnTo>
                  <a:lnTo>
                    <a:pt x="2923" y="3041"/>
                  </a:lnTo>
                  <a:lnTo>
                    <a:pt x="2924" y="3034"/>
                  </a:lnTo>
                  <a:lnTo>
                    <a:pt x="2924" y="3045"/>
                  </a:lnTo>
                  <a:lnTo>
                    <a:pt x="2925" y="3040"/>
                  </a:lnTo>
                  <a:lnTo>
                    <a:pt x="2925" y="3054"/>
                  </a:lnTo>
                  <a:lnTo>
                    <a:pt x="2927" y="3033"/>
                  </a:lnTo>
                  <a:lnTo>
                    <a:pt x="2928" y="3049"/>
                  </a:lnTo>
                  <a:lnTo>
                    <a:pt x="2930" y="3037"/>
                  </a:lnTo>
                  <a:lnTo>
                    <a:pt x="2931" y="3067"/>
                  </a:lnTo>
                  <a:lnTo>
                    <a:pt x="2932" y="3038"/>
                  </a:lnTo>
                  <a:lnTo>
                    <a:pt x="2934" y="3063"/>
                  </a:lnTo>
                  <a:lnTo>
                    <a:pt x="2935" y="3057"/>
                  </a:lnTo>
                  <a:lnTo>
                    <a:pt x="2936" y="3071"/>
                  </a:lnTo>
                  <a:lnTo>
                    <a:pt x="2937" y="3060"/>
                  </a:lnTo>
                  <a:lnTo>
                    <a:pt x="2938" y="3074"/>
                  </a:lnTo>
                  <a:lnTo>
                    <a:pt x="2940" y="3023"/>
                  </a:lnTo>
                  <a:lnTo>
                    <a:pt x="2942" y="3062"/>
                  </a:lnTo>
                  <a:lnTo>
                    <a:pt x="2943" y="3053"/>
                  </a:lnTo>
                  <a:lnTo>
                    <a:pt x="2944" y="3062"/>
                  </a:lnTo>
                  <a:lnTo>
                    <a:pt x="2946" y="3026"/>
                  </a:lnTo>
                  <a:lnTo>
                    <a:pt x="2947" y="3053"/>
                  </a:lnTo>
                  <a:lnTo>
                    <a:pt x="2949" y="3044"/>
                  </a:lnTo>
                  <a:lnTo>
                    <a:pt x="2950" y="3054"/>
                  </a:lnTo>
                  <a:lnTo>
                    <a:pt x="2952" y="3027"/>
                  </a:lnTo>
                  <a:lnTo>
                    <a:pt x="2952" y="3037"/>
                  </a:lnTo>
                  <a:lnTo>
                    <a:pt x="2953" y="3026"/>
                  </a:lnTo>
                  <a:lnTo>
                    <a:pt x="2955" y="3050"/>
                  </a:lnTo>
                  <a:lnTo>
                    <a:pt x="2956" y="3037"/>
                  </a:lnTo>
                  <a:lnTo>
                    <a:pt x="2957" y="3055"/>
                  </a:lnTo>
                  <a:lnTo>
                    <a:pt x="2958" y="3051"/>
                  </a:lnTo>
                  <a:lnTo>
                    <a:pt x="2959" y="3073"/>
                  </a:lnTo>
                  <a:lnTo>
                    <a:pt x="2961" y="3022"/>
                  </a:lnTo>
                  <a:lnTo>
                    <a:pt x="2962" y="3062"/>
                  </a:lnTo>
                  <a:lnTo>
                    <a:pt x="2964" y="3039"/>
                  </a:lnTo>
                  <a:lnTo>
                    <a:pt x="2965" y="3047"/>
                  </a:lnTo>
                  <a:lnTo>
                    <a:pt x="2966" y="3014"/>
                  </a:lnTo>
                  <a:lnTo>
                    <a:pt x="2968" y="3056"/>
                  </a:lnTo>
                  <a:lnTo>
                    <a:pt x="2970" y="2996"/>
                  </a:lnTo>
                  <a:lnTo>
                    <a:pt x="2971" y="3042"/>
                  </a:lnTo>
                  <a:lnTo>
                    <a:pt x="2975" y="3063"/>
                  </a:lnTo>
                  <a:lnTo>
                    <a:pt x="2976" y="3043"/>
                  </a:lnTo>
                  <a:lnTo>
                    <a:pt x="2978" y="3079"/>
                  </a:lnTo>
                  <a:lnTo>
                    <a:pt x="2980" y="3034"/>
                  </a:lnTo>
                  <a:lnTo>
                    <a:pt x="2981" y="3056"/>
                  </a:lnTo>
                  <a:lnTo>
                    <a:pt x="2982" y="3042"/>
                  </a:lnTo>
                  <a:lnTo>
                    <a:pt x="2983" y="3061"/>
                  </a:lnTo>
                  <a:lnTo>
                    <a:pt x="2986" y="3035"/>
                  </a:lnTo>
                  <a:lnTo>
                    <a:pt x="2986" y="3042"/>
                  </a:lnTo>
                  <a:lnTo>
                    <a:pt x="2987" y="3033"/>
                  </a:lnTo>
                  <a:lnTo>
                    <a:pt x="2989" y="3069"/>
                  </a:lnTo>
                  <a:lnTo>
                    <a:pt x="2991" y="3023"/>
                  </a:lnTo>
                  <a:lnTo>
                    <a:pt x="2993" y="3075"/>
                  </a:lnTo>
                  <a:lnTo>
                    <a:pt x="2995" y="3033"/>
                  </a:lnTo>
                  <a:lnTo>
                    <a:pt x="2996" y="3057"/>
                  </a:lnTo>
                  <a:lnTo>
                    <a:pt x="2998" y="3025"/>
                  </a:lnTo>
                  <a:lnTo>
                    <a:pt x="2999" y="3050"/>
                  </a:lnTo>
                  <a:lnTo>
                    <a:pt x="3000" y="3044"/>
                  </a:lnTo>
                  <a:lnTo>
                    <a:pt x="3001" y="3058"/>
                  </a:lnTo>
                  <a:lnTo>
                    <a:pt x="3003" y="3034"/>
                  </a:lnTo>
                  <a:lnTo>
                    <a:pt x="3005" y="3066"/>
                  </a:lnTo>
                  <a:lnTo>
                    <a:pt x="3005" y="3060"/>
                  </a:lnTo>
                  <a:lnTo>
                    <a:pt x="3006" y="3063"/>
                  </a:lnTo>
                  <a:lnTo>
                    <a:pt x="3006" y="3059"/>
                  </a:lnTo>
                  <a:lnTo>
                    <a:pt x="3008" y="3034"/>
                  </a:lnTo>
                  <a:lnTo>
                    <a:pt x="3009" y="3068"/>
                  </a:lnTo>
                  <a:lnTo>
                    <a:pt x="3010" y="3061"/>
                  </a:lnTo>
                  <a:lnTo>
                    <a:pt x="3010" y="3066"/>
                  </a:lnTo>
                  <a:lnTo>
                    <a:pt x="3013" y="3019"/>
                  </a:lnTo>
                  <a:lnTo>
                    <a:pt x="3014" y="3068"/>
                  </a:lnTo>
                  <a:lnTo>
                    <a:pt x="3015" y="3030"/>
                  </a:lnTo>
                  <a:lnTo>
                    <a:pt x="3016" y="3038"/>
                  </a:lnTo>
                  <a:lnTo>
                    <a:pt x="3017" y="3047"/>
                  </a:lnTo>
                  <a:lnTo>
                    <a:pt x="3018" y="3029"/>
                  </a:lnTo>
                  <a:lnTo>
                    <a:pt x="3019" y="3035"/>
                  </a:lnTo>
                  <a:lnTo>
                    <a:pt x="3020" y="3032"/>
                  </a:lnTo>
                  <a:lnTo>
                    <a:pt x="3021" y="3060"/>
                  </a:lnTo>
                  <a:lnTo>
                    <a:pt x="3024" y="3024"/>
                  </a:lnTo>
                  <a:lnTo>
                    <a:pt x="3025" y="3044"/>
                  </a:lnTo>
                  <a:lnTo>
                    <a:pt x="3027" y="3024"/>
                  </a:lnTo>
                  <a:lnTo>
                    <a:pt x="3028" y="3029"/>
                  </a:lnTo>
                  <a:lnTo>
                    <a:pt x="3028" y="3021"/>
                  </a:lnTo>
                  <a:lnTo>
                    <a:pt x="3030" y="3037"/>
                  </a:lnTo>
                  <a:lnTo>
                    <a:pt x="3031" y="3024"/>
                  </a:lnTo>
                  <a:lnTo>
                    <a:pt x="3032" y="3051"/>
                  </a:lnTo>
                  <a:lnTo>
                    <a:pt x="3034" y="3037"/>
                  </a:lnTo>
                  <a:lnTo>
                    <a:pt x="3035" y="3048"/>
                  </a:lnTo>
                  <a:lnTo>
                    <a:pt x="3036" y="3034"/>
                  </a:lnTo>
                  <a:lnTo>
                    <a:pt x="3037" y="3039"/>
                  </a:lnTo>
                  <a:lnTo>
                    <a:pt x="3039" y="3017"/>
                  </a:lnTo>
                  <a:lnTo>
                    <a:pt x="3040" y="3052"/>
                  </a:lnTo>
                  <a:lnTo>
                    <a:pt x="3042" y="3035"/>
                  </a:lnTo>
                  <a:lnTo>
                    <a:pt x="3043" y="3040"/>
                  </a:lnTo>
                  <a:lnTo>
                    <a:pt x="3044" y="3018"/>
                  </a:lnTo>
                  <a:lnTo>
                    <a:pt x="3046" y="3046"/>
                  </a:lnTo>
                  <a:lnTo>
                    <a:pt x="3047" y="3025"/>
                  </a:lnTo>
                  <a:lnTo>
                    <a:pt x="3048" y="3049"/>
                  </a:lnTo>
                  <a:lnTo>
                    <a:pt x="3049" y="3046"/>
                  </a:lnTo>
                  <a:lnTo>
                    <a:pt x="3049" y="3050"/>
                  </a:lnTo>
                  <a:lnTo>
                    <a:pt x="3050" y="3042"/>
                  </a:lnTo>
                  <a:lnTo>
                    <a:pt x="3052" y="3030"/>
                  </a:lnTo>
                  <a:lnTo>
                    <a:pt x="3053" y="3056"/>
                  </a:lnTo>
                  <a:lnTo>
                    <a:pt x="3055" y="3025"/>
                  </a:lnTo>
                  <a:lnTo>
                    <a:pt x="3058" y="3049"/>
                  </a:lnTo>
                  <a:lnTo>
                    <a:pt x="3060" y="3033"/>
                  </a:lnTo>
                  <a:lnTo>
                    <a:pt x="3062" y="3059"/>
                  </a:lnTo>
                  <a:lnTo>
                    <a:pt x="3064" y="3039"/>
                  </a:lnTo>
                  <a:lnTo>
                    <a:pt x="3066" y="3067"/>
                  </a:lnTo>
                  <a:lnTo>
                    <a:pt x="3067" y="3055"/>
                  </a:lnTo>
                  <a:lnTo>
                    <a:pt x="3068" y="3067"/>
                  </a:lnTo>
                  <a:lnTo>
                    <a:pt x="3070" y="3019"/>
                  </a:lnTo>
                  <a:lnTo>
                    <a:pt x="3071" y="3041"/>
                  </a:lnTo>
                  <a:lnTo>
                    <a:pt x="3072" y="3033"/>
                  </a:lnTo>
                  <a:lnTo>
                    <a:pt x="3073" y="3043"/>
                  </a:lnTo>
                  <a:lnTo>
                    <a:pt x="3074" y="3016"/>
                  </a:lnTo>
                  <a:lnTo>
                    <a:pt x="3077" y="3063"/>
                  </a:lnTo>
                  <a:lnTo>
                    <a:pt x="3078" y="3048"/>
                  </a:lnTo>
                  <a:lnTo>
                    <a:pt x="3079" y="3054"/>
                  </a:lnTo>
                  <a:lnTo>
                    <a:pt x="3081" y="3005"/>
                  </a:lnTo>
                  <a:lnTo>
                    <a:pt x="3083" y="3065"/>
                  </a:lnTo>
                  <a:lnTo>
                    <a:pt x="3084" y="3046"/>
                  </a:lnTo>
                  <a:lnTo>
                    <a:pt x="3087" y="3067"/>
                  </a:lnTo>
                  <a:lnTo>
                    <a:pt x="3089" y="3039"/>
                  </a:lnTo>
                  <a:lnTo>
                    <a:pt x="3090" y="3051"/>
                  </a:lnTo>
                  <a:lnTo>
                    <a:pt x="3091" y="3053"/>
                  </a:lnTo>
                  <a:lnTo>
                    <a:pt x="3092" y="3050"/>
                  </a:lnTo>
                  <a:lnTo>
                    <a:pt x="3093" y="3057"/>
                  </a:lnTo>
                  <a:lnTo>
                    <a:pt x="3094" y="3049"/>
                  </a:lnTo>
                  <a:lnTo>
                    <a:pt x="3095" y="3045"/>
                  </a:lnTo>
                  <a:lnTo>
                    <a:pt x="3096" y="3052"/>
                  </a:lnTo>
                  <a:lnTo>
                    <a:pt x="3098" y="3036"/>
                  </a:lnTo>
                  <a:lnTo>
                    <a:pt x="3099" y="3044"/>
                  </a:lnTo>
                  <a:lnTo>
                    <a:pt x="3102" y="3015"/>
                  </a:lnTo>
                  <a:lnTo>
                    <a:pt x="3104" y="3056"/>
                  </a:lnTo>
                  <a:lnTo>
                    <a:pt x="3105" y="3026"/>
                  </a:lnTo>
                  <a:lnTo>
                    <a:pt x="3107" y="3039"/>
                  </a:lnTo>
                  <a:lnTo>
                    <a:pt x="3107" y="3031"/>
                  </a:lnTo>
                  <a:lnTo>
                    <a:pt x="3108" y="3039"/>
                  </a:lnTo>
                  <a:lnTo>
                    <a:pt x="3109" y="3032"/>
                  </a:lnTo>
                  <a:lnTo>
                    <a:pt x="3111" y="3061"/>
                  </a:lnTo>
                  <a:lnTo>
                    <a:pt x="3111" y="3053"/>
                  </a:lnTo>
                  <a:lnTo>
                    <a:pt x="3113" y="3016"/>
                  </a:lnTo>
                  <a:lnTo>
                    <a:pt x="3115" y="3055"/>
                  </a:lnTo>
                  <a:lnTo>
                    <a:pt x="3116" y="3027"/>
                  </a:lnTo>
                  <a:lnTo>
                    <a:pt x="3118" y="3052"/>
                  </a:lnTo>
                  <a:lnTo>
                    <a:pt x="3120" y="3016"/>
                  </a:lnTo>
                  <a:lnTo>
                    <a:pt x="3122" y="3049"/>
                  </a:lnTo>
                  <a:lnTo>
                    <a:pt x="3124" y="3025"/>
                  </a:lnTo>
                  <a:lnTo>
                    <a:pt x="3125" y="3052"/>
                  </a:lnTo>
                  <a:lnTo>
                    <a:pt x="3128" y="3029"/>
                  </a:lnTo>
                  <a:lnTo>
                    <a:pt x="3128" y="3032"/>
                  </a:lnTo>
                  <a:lnTo>
                    <a:pt x="3129" y="3029"/>
                  </a:lnTo>
                  <a:lnTo>
                    <a:pt x="3130" y="3053"/>
                  </a:lnTo>
                  <a:lnTo>
                    <a:pt x="3131" y="3046"/>
                  </a:lnTo>
                  <a:lnTo>
                    <a:pt x="3131" y="3051"/>
                  </a:lnTo>
                  <a:lnTo>
                    <a:pt x="3133" y="3024"/>
                  </a:lnTo>
                  <a:lnTo>
                    <a:pt x="3134" y="3050"/>
                  </a:lnTo>
                  <a:lnTo>
                    <a:pt x="3136" y="3012"/>
                  </a:lnTo>
                  <a:lnTo>
                    <a:pt x="3137" y="3043"/>
                  </a:lnTo>
                  <a:lnTo>
                    <a:pt x="3139" y="3036"/>
                  </a:lnTo>
                  <a:lnTo>
                    <a:pt x="3140" y="3053"/>
                  </a:lnTo>
                  <a:lnTo>
                    <a:pt x="3141" y="3032"/>
                  </a:lnTo>
                  <a:lnTo>
                    <a:pt x="3142" y="3050"/>
                  </a:lnTo>
                  <a:lnTo>
                    <a:pt x="3144" y="3018"/>
                  </a:lnTo>
                  <a:lnTo>
                    <a:pt x="3145" y="3049"/>
                  </a:lnTo>
                  <a:lnTo>
                    <a:pt x="3146" y="3031"/>
                  </a:lnTo>
                  <a:lnTo>
                    <a:pt x="3148" y="3057"/>
                  </a:lnTo>
                  <a:lnTo>
                    <a:pt x="3150" y="3035"/>
                  </a:lnTo>
                  <a:lnTo>
                    <a:pt x="3152" y="3060"/>
                  </a:lnTo>
                  <a:lnTo>
                    <a:pt x="3153" y="3069"/>
                  </a:lnTo>
                  <a:lnTo>
                    <a:pt x="3155" y="3041"/>
                  </a:lnTo>
                  <a:lnTo>
                    <a:pt x="3156" y="3049"/>
                  </a:lnTo>
                  <a:lnTo>
                    <a:pt x="3157" y="3041"/>
                  </a:lnTo>
                  <a:lnTo>
                    <a:pt x="3158" y="3054"/>
                  </a:lnTo>
                  <a:lnTo>
                    <a:pt x="3160" y="3037"/>
                  </a:lnTo>
                  <a:lnTo>
                    <a:pt x="3160" y="3047"/>
                  </a:lnTo>
                  <a:lnTo>
                    <a:pt x="3161" y="3041"/>
                  </a:lnTo>
                  <a:lnTo>
                    <a:pt x="3162" y="3052"/>
                  </a:lnTo>
                  <a:lnTo>
                    <a:pt x="3162" y="3044"/>
                  </a:lnTo>
                  <a:lnTo>
                    <a:pt x="3163" y="3061"/>
                  </a:lnTo>
                  <a:lnTo>
                    <a:pt x="3165" y="3021"/>
                  </a:lnTo>
                  <a:lnTo>
                    <a:pt x="3166" y="3058"/>
                  </a:lnTo>
                  <a:lnTo>
                    <a:pt x="3168" y="2992"/>
                  </a:lnTo>
                  <a:lnTo>
                    <a:pt x="3170" y="3064"/>
                  </a:lnTo>
                  <a:lnTo>
                    <a:pt x="3171" y="3034"/>
                  </a:lnTo>
                  <a:lnTo>
                    <a:pt x="3173" y="3050"/>
                  </a:lnTo>
                  <a:lnTo>
                    <a:pt x="3174" y="3043"/>
                  </a:lnTo>
                  <a:lnTo>
                    <a:pt x="3175" y="3046"/>
                  </a:lnTo>
                  <a:lnTo>
                    <a:pt x="3175" y="3042"/>
                  </a:lnTo>
                  <a:lnTo>
                    <a:pt x="3176" y="3054"/>
                  </a:lnTo>
                  <a:lnTo>
                    <a:pt x="3178" y="3042"/>
                  </a:lnTo>
                  <a:lnTo>
                    <a:pt x="3179" y="3057"/>
                  </a:lnTo>
                  <a:lnTo>
                    <a:pt x="3180" y="3055"/>
                  </a:lnTo>
                  <a:lnTo>
                    <a:pt x="3180" y="3061"/>
                  </a:lnTo>
                  <a:lnTo>
                    <a:pt x="3182" y="3017"/>
                  </a:lnTo>
                  <a:lnTo>
                    <a:pt x="3183" y="3055"/>
                  </a:lnTo>
                  <a:lnTo>
                    <a:pt x="3184" y="3046"/>
                  </a:lnTo>
                  <a:lnTo>
                    <a:pt x="3185" y="3054"/>
                  </a:lnTo>
                  <a:lnTo>
                    <a:pt x="3187" y="3035"/>
                  </a:lnTo>
                  <a:lnTo>
                    <a:pt x="3188" y="3055"/>
                  </a:lnTo>
                  <a:lnTo>
                    <a:pt x="3189" y="3028"/>
                  </a:lnTo>
                  <a:lnTo>
                    <a:pt x="3190" y="3025"/>
                  </a:lnTo>
                  <a:lnTo>
                    <a:pt x="3191" y="3016"/>
                  </a:lnTo>
                  <a:lnTo>
                    <a:pt x="3193" y="3053"/>
                  </a:lnTo>
                  <a:lnTo>
                    <a:pt x="3194" y="3009"/>
                  </a:lnTo>
                  <a:lnTo>
                    <a:pt x="3196" y="3049"/>
                  </a:lnTo>
                  <a:lnTo>
                    <a:pt x="3196" y="3042"/>
                  </a:lnTo>
                  <a:lnTo>
                    <a:pt x="3197" y="3045"/>
                  </a:lnTo>
                  <a:lnTo>
                    <a:pt x="3197" y="3041"/>
                  </a:lnTo>
                  <a:lnTo>
                    <a:pt x="3199" y="3066"/>
                  </a:lnTo>
                  <a:lnTo>
                    <a:pt x="3201" y="3050"/>
                  </a:lnTo>
                  <a:lnTo>
                    <a:pt x="3201" y="3058"/>
                  </a:lnTo>
                  <a:lnTo>
                    <a:pt x="3202" y="3052"/>
                  </a:lnTo>
                  <a:lnTo>
                    <a:pt x="3203" y="3063"/>
                  </a:lnTo>
                  <a:lnTo>
                    <a:pt x="3204" y="3055"/>
                  </a:lnTo>
                  <a:lnTo>
                    <a:pt x="3204" y="3058"/>
                  </a:lnTo>
                  <a:lnTo>
                    <a:pt x="3205" y="3042"/>
                  </a:lnTo>
                  <a:lnTo>
                    <a:pt x="3206" y="3060"/>
                  </a:lnTo>
                  <a:lnTo>
                    <a:pt x="3208" y="3040"/>
                  </a:lnTo>
                  <a:lnTo>
                    <a:pt x="3209" y="3063"/>
                  </a:lnTo>
                  <a:lnTo>
                    <a:pt x="3211" y="3035"/>
                  </a:lnTo>
                  <a:lnTo>
                    <a:pt x="3212" y="3071"/>
                  </a:lnTo>
                  <a:lnTo>
                    <a:pt x="3214" y="3036"/>
                  </a:lnTo>
                  <a:lnTo>
                    <a:pt x="3215" y="3050"/>
                  </a:lnTo>
                  <a:lnTo>
                    <a:pt x="3216" y="3017"/>
                  </a:lnTo>
                  <a:lnTo>
                    <a:pt x="3217" y="3066"/>
                  </a:lnTo>
                  <a:lnTo>
                    <a:pt x="3219" y="3016"/>
                  </a:lnTo>
                  <a:lnTo>
                    <a:pt x="3221" y="3060"/>
                  </a:lnTo>
                  <a:lnTo>
                    <a:pt x="3221" y="3050"/>
                  </a:lnTo>
                  <a:lnTo>
                    <a:pt x="3222" y="3059"/>
                  </a:lnTo>
                  <a:lnTo>
                    <a:pt x="3223" y="3047"/>
                  </a:lnTo>
                  <a:lnTo>
                    <a:pt x="3225" y="3063"/>
                  </a:lnTo>
                  <a:lnTo>
                    <a:pt x="3227" y="3038"/>
                  </a:lnTo>
                  <a:lnTo>
                    <a:pt x="3228" y="3045"/>
                  </a:lnTo>
                  <a:lnTo>
                    <a:pt x="3229" y="3039"/>
                  </a:lnTo>
                  <a:lnTo>
                    <a:pt x="3230" y="3052"/>
                  </a:lnTo>
                  <a:lnTo>
                    <a:pt x="3232" y="3017"/>
                  </a:lnTo>
                  <a:lnTo>
                    <a:pt x="3233" y="3057"/>
                  </a:lnTo>
                  <a:lnTo>
                    <a:pt x="3235" y="3024"/>
                  </a:lnTo>
                  <a:lnTo>
                    <a:pt x="3237" y="3046"/>
                  </a:lnTo>
                  <a:lnTo>
                    <a:pt x="3237" y="3043"/>
                  </a:lnTo>
                  <a:lnTo>
                    <a:pt x="3238" y="3052"/>
                  </a:lnTo>
                  <a:lnTo>
                    <a:pt x="3239" y="3055"/>
                  </a:lnTo>
                  <a:lnTo>
                    <a:pt x="3240" y="3042"/>
                  </a:lnTo>
                  <a:lnTo>
                    <a:pt x="3241" y="3048"/>
                  </a:lnTo>
                  <a:lnTo>
                    <a:pt x="3242" y="3030"/>
                  </a:lnTo>
                  <a:lnTo>
                    <a:pt x="3244" y="3052"/>
                  </a:lnTo>
                  <a:lnTo>
                    <a:pt x="3246" y="2978"/>
                  </a:lnTo>
                  <a:lnTo>
                    <a:pt x="3247" y="3027"/>
                  </a:lnTo>
                  <a:lnTo>
                    <a:pt x="3248" y="3012"/>
                  </a:lnTo>
                  <a:lnTo>
                    <a:pt x="3249" y="3051"/>
                  </a:lnTo>
                  <a:lnTo>
                    <a:pt x="3250" y="3049"/>
                  </a:lnTo>
                  <a:lnTo>
                    <a:pt x="3250" y="3052"/>
                  </a:lnTo>
                  <a:lnTo>
                    <a:pt x="3251" y="3041"/>
                  </a:lnTo>
                  <a:lnTo>
                    <a:pt x="3252" y="3042"/>
                  </a:lnTo>
                  <a:lnTo>
                    <a:pt x="3254" y="3049"/>
                  </a:lnTo>
                  <a:lnTo>
                    <a:pt x="3255" y="3008"/>
                  </a:lnTo>
                  <a:lnTo>
                    <a:pt x="3256" y="3021"/>
                  </a:lnTo>
                  <a:lnTo>
                    <a:pt x="3258" y="3035"/>
                  </a:lnTo>
                  <a:lnTo>
                    <a:pt x="3258" y="3032"/>
                  </a:lnTo>
                  <a:lnTo>
                    <a:pt x="3260" y="3046"/>
                  </a:lnTo>
                  <a:lnTo>
                    <a:pt x="3261" y="3032"/>
                  </a:lnTo>
                  <a:lnTo>
                    <a:pt x="3262" y="3048"/>
                  </a:lnTo>
                  <a:lnTo>
                    <a:pt x="3264" y="3015"/>
                  </a:lnTo>
                  <a:lnTo>
                    <a:pt x="3265" y="3051"/>
                  </a:lnTo>
                  <a:lnTo>
                    <a:pt x="3266" y="3042"/>
                  </a:lnTo>
                  <a:lnTo>
                    <a:pt x="3267" y="3044"/>
                  </a:lnTo>
                  <a:lnTo>
                    <a:pt x="3268" y="3037"/>
                  </a:lnTo>
                  <a:lnTo>
                    <a:pt x="3270" y="3059"/>
                  </a:lnTo>
                  <a:lnTo>
                    <a:pt x="3272" y="3025"/>
                  </a:lnTo>
                  <a:lnTo>
                    <a:pt x="3273" y="3041"/>
                  </a:lnTo>
                  <a:lnTo>
                    <a:pt x="3273" y="3032"/>
                  </a:lnTo>
                  <a:lnTo>
                    <a:pt x="3274" y="3038"/>
                  </a:lnTo>
                  <a:lnTo>
                    <a:pt x="3274" y="3033"/>
                  </a:lnTo>
                  <a:lnTo>
                    <a:pt x="3275" y="3045"/>
                  </a:lnTo>
                  <a:lnTo>
                    <a:pt x="3277" y="3017"/>
                  </a:lnTo>
                  <a:lnTo>
                    <a:pt x="3279" y="3046"/>
                  </a:lnTo>
                  <a:lnTo>
                    <a:pt x="3281" y="3028"/>
                  </a:lnTo>
                  <a:lnTo>
                    <a:pt x="3282" y="3039"/>
                  </a:lnTo>
                  <a:lnTo>
                    <a:pt x="3284" y="3030"/>
                  </a:lnTo>
                  <a:lnTo>
                    <a:pt x="3284" y="3052"/>
                  </a:lnTo>
                  <a:lnTo>
                    <a:pt x="3288" y="3024"/>
                  </a:lnTo>
                  <a:lnTo>
                    <a:pt x="3289" y="3038"/>
                  </a:lnTo>
                  <a:lnTo>
                    <a:pt x="3290" y="3044"/>
                  </a:lnTo>
                  <a:lnTo>
                    <a:pt x="3291" y="3035"/>
                  </a:lnTo>
                  <a:lnTo>
                    <a:pt x="3292" y="3048"/>
                  </a:lnTo>
                  <a:lnTo>
                    <a:pt x="3294" y="3032"/>
                  </a:lnTo>
                  <a:lnTo>
                    <a:pt x="3295" y="3046"/>
                  </a:lnTo>
                  <a:lnTo>
                    <a:pt x="3296" y="3041"/>
                  </a:lnTo>
                  <a:lnTo>
                    <a:pt x="3296" y="3053"/>
                  </a:lnTo>
                  <a:lnTo>
                    <a:pt x="3297" y="3049"/>
                  </a:lnTo>
                  <a:lnTo>
                    <a:pt x="3299" y="3025"/>
                  </a:lnTo>
                  <a:lnTo>
                    <a:pt x="3301" y="3041"/>
                  </a:lnTo>
                  <a:lnTo>
                    <a:pt x="3302" y="3023"/>
                  </a:lnTo>
                  <a:lnTo>
                    <a:pt x="3302" y="3028"/>
                  </a:lnTo>
                  <a:lnTo>
                    <a:pt x="3303" y="3018"/>
                  </a:lnTo>
                  <a:lnTo>
                    <a:pt x="3306" y="3051"/>
                  </a:lnTo>
                  <a:lnTo>
                    <a:pt x="3306" y="3048"/>
                  </a:lnTo>
                  <a:lnTo>
                    <a:pt x="3307" y="3051"/>
                  </a:lnTo>
                  <a:lnTo>
                    <a:pt x="3308" y="3033"/>
                  </a:lnTo>
                  <a:lnTo>
                    <a:pt x="3309" y="3052"/>
                  </a:lnTo>
                  <a:lnTo>
                    <a:pt x="3311" y="3011"/>
                  </a:lnTo>
                  <a:lnTo>
                    <a:pt x="3314" y="3044"/>
                  </a:lnTo>
                  <a:lnTo>
                    <a:pt x="3316" y="3025"/>
                  </a:lnTo>
                  <a:lnTo>
                    <a:pt x="3317" y="3056"/>
                  </a:lnTo>
                  <a:lnTo>
                    <a:pt x="3318" y="3026"/>
                  </a:lnTo>
                  <a:lnTo>
                    <a:pt x="3320" y="3057"/>
                  </a:lnTo>
                  <a:lnTo>
                    <a:pt x="3321" y="3049"/>
                  </a:lnTo>
                  <a:lnTo>
                    <a:pt x="3322" y="3057"/>
                  </a:lnTo>
                  <a:lnTo>
                    <a:pt x="3324" y="3043"/>
                  </a:lnTo>
                  <a:lnTo>
                    <a:pt x="3325" y="3048"/>
                  </a:lnTo>
                  <a:lnTo>
                    <a:pt x="3326" y="3033"/>
                  </a:lnTo>
                  <a:lnTo>
                    <a:pt x="3328" y="3072"/>
                  </a:lnTo>
                  <a:lnTo>
                    <a:pt x="3330" y="3044"/>
                  </a:lnTo>
                  <a:lnTo>
                    <a:pt x="3331" y="3056"/>
                  </a:lnTo>
                  <a:lnTo>
                    <a:pt x="3332" y="3039"/>
                  </a:lnTo>
                  <a:lnTo>
                    <a:pt x="3332" y="3044"/>
                  </a:lnTo>
                  <a:lnTo>
                    <a:pt x="3335" y="3022"/>
                  </a:lnTo>
                  <a:lnTo>
                    <a:pt x="3337" y="3054"/>
                  </a:lnTo>
                  <a:lnTo>
                    <a:pt x="3337" y="3046"/>
                  </a:lnTo>
                  <a:lnTo>
                    <a:pt x="3338" y="3053"/>
                  </a:lnTo>
                  <a:lnTo>
                    <a:pt x="3340" y="3044"/>
                  </a:lnTo>
                  <a:lnTo>
                    <a:pt x="3341" y="3062"/>
                  </a:lnTo>
                  <a:lnTo>
                    <a:pt x="3343" y="3042"/>
                  </a:lnTo>
                  <a:lnTo>
                    <a:pt x="3344" y="3057"/>
                  </a:lnTo>
                  <a:lnTo>
                    <a:pt x="3344" y="3055"/>
                  </a:lnTo>
                  <a:lnTo>
                    <a:pt x="3346" y="3059"/>
                  </a:lnTo>
                  <a:lnTo>
                    <a:pt x="3347" y="3048"/>
                  </a:lnTo>
                  <a:lnTo>
                    <a:pt x="3349" y="3062"/>
                  </a:lnTo>
                  <a:lnTo>
                    <a:pt x="3350" y="3039"/>
                  </a:lnTo>
                  <a:lnTo>
                    <a:pt x="3351" y="3046"/>
                  </a:lnTo>
                  <a:lnTo>
                    <a:pt x="3351" y="3041"/>
                  </a:lnTo>
                  <a:lnTo>
                    <a:pt x="3352" y="3047"/>
                  </a:lnTo>
                  <a:lnTo>
                    <a:pt x="3353" y="3023"/>
                  </a:lnTo>
                  <a:lnTo>
                    <a:pt x="3355" y="3068"/>
                  </a:lnTo>
                  <a:lnTo>
                    <a:pt x="3356" y="3044"/>
                  </a:lnTo>
                  <a:lnTo>
                    <a:pt x="3356" y="3047"/>
                  </a:lnTo>
                  <a:lnTo>
                    <a:pt x="3357" y="3041"/>
                  </a:lnTo>
                  <a:lnTo>
                    <a:pt x="3358" y="3055"/>
                  </a:lnTo>
                  <a:lnTo>
                    <a:pt x="3359" y="3024"/>
                  </a:lnTo>
                  <a:lnTo>
                    <a:pt x="3359" y="3027"/>
                  </a:lnTo>
                  <a:lnTo>
                    <a:pt x="3360" y="3023"/>
                  </a:lnTo>
                  <a:lnTo>
                    <a:pt x="3361" y="3041"/>
                  </a:lnTo>
                  <a:lnTo>
                    <a:pt x="3362" y="3027"/>
                  </a:lnTo>
                  <a:lnTo>
                    <a:pt x="3364" y="3045"/>
                  </a:lnTo>
                  <a:lnTo>
                    <a:pt x="3366" y="3066"/>
                  </a:lnTo>
                  <a:lnTo>
                    <a:pt x="3367" y="3035"/>
                  </a:lnTo>
                  <a:lnTo>
                    <a:pt x="3369" y="3071"/>
                  </a:lnTo>
                  <a:lnTo>
                    <a:pt x="3370" y="3017"/>
                  </a:lnTo>
                  <a:lnTo>
                    <a:pt x="3372" y="3045"/>
                  </a:lnTo>
                  <a:lnTo>
                    <a:pt x="3372" y="3037"/>
                  </a:lnTo>
                  <a:lnTo>
                    <a:pt x="3373" y="3041"/>
                  </a:lnTo>
                  <a:lnTo>
                    <a:pt x="3374" y="3031"/>
                  </a:lnTo>
                  <a:lnTo>
                    <a:pt x="3375" y="3052"/>
                  </a:lnTo>
                  <a:lnTo>
                    <a:pt x="3375" y="3046"/>
                  </a:lnTo>
                  <a:lnTo>
                    <a:pt x="3376" y="3049"/>
                  </a:lnTo>
                  <a:lnTo>
                    <a:pt x="3377" y="3036"/>
                  </a:lnTo>
                  <a:lnTo>
                    <a:pt x="3379" y="3079"/>
                  </a:lnTo>
                  <a:lnTo>
                    <a:pt x="3381" y="3041"/>
                  </a:lnTo>
                  <a:lnTo>
                    <a:pt x="3382" y="3050"/>
                  </a:lnTo>
                  <a:lnTo>
                    <a:pt x="3383" y="3048"/>
                  </a:lnTo>
                  <a:lnTo>
                    <a:pt x="3383" y="3051"/>
                  </a:lnTo>
                  <a:lnTo>
                    <a:pt x="3384" y="3044"/>
                  </a:lnTo>
                  <a:lnTo>
                    <a:pt x="3386" y="3053"/>
                  </a:lnTo>
                  <a:lnTo>
                    <a:pt x="3387" y="3036"/>
                  </a:lnTo>
                  <a:lnTo>
                    <a:pt x="3389" y="3056"/>
                  </a:lnTo>
                  <a:lnTo>
                    <a:pt x="3391" y="3045"/>
                  </a:lnTo>
                  <a:lnTo>
                    <a:pt x="3393" y="3065"/>
                  </a:lnTo>
                  <a:lnTo>
                    <a:pt x="3394" y="3055"/>
                  </a:lnTo>
                  <a:lnTo>
                    <a:pt x="3396" y="3068"/>
                  </a:lnTo>
                  <a:lnTo>
                    <a:pt x="3399" y="3021"/>
                  </a:lnTo>
                  <a:lnTo>
                    <a:pt x="3400" y="3048"/>
                  </a:lnTo>
                  <a:lnTo>
                    <a:pt x="3402" y="3030"/>
                  </a:lnTo>
                  <a:lnTo>
                    <a:pt x="3403" y="3038"/>
                  </a:lnTo>
                  <a:lnTo>
                    <a:pt x="3403" y="3032"/>
                  </a:lnTo>
                  <a:lnTo>
                    <a:pt x="3406" y="3063"/>
                  </a:lnTo>
                  <a:lnTo>
                    <a:pt x="3407" y="3049"/>
                  </a:lnTo>
                  <a:lnTo>
                    <a:pt x="3408" y="3057"/>
                  </a:lnTo>
                  <a:lnTo>
                    <a:pt x="3410" y="3025"/>
                  </a:lnTo>
                  <a:lnTo>
                    <a:pt x="3412" y="3063"/>
                  </a:lnTo>
                  <a:lnTo>
                    <a:pt x="3413" y="3039"/>
                  </a:lnTo>
                  <a:lnTo>
                    <a:pt x="3414" y="3057"/>
                  </a:lnTo>
                  <a:lnTo>
                    <a:pt x="3415" y="3047"/>
                  </a:lnTo>
                  <a:lnTo>
                    <a:pt x="3416" y="3050"/>
                  </a:lnTo>
                  <a:lnTo>
                    <a:pt x="3416" y="3034"/>
                  </a:lnTo>
                  <a:lnTo>
                    <a:pt x="3417" y="3048"/>
                  </a:lnTo>
                  <a:lnTo>
                    <a:pt x="3418" y="3044"/>
                  </a:lnTo>
                  <a:lnTo>
                    <a:pt x="3419" y="3057"/>
                  </a:lnTo>
                  <a:lnTo>
                    <a:pt x="3420" y="3038"/>
                  </a:lnTo>
                  <a:lnTo>
                    <a:pt x="3420" y="3050"/>
                  </a:lnTo>
                  <a:lnTo>
                    <a:pt x="3421" y="3048"/>
                  </a:lnTo>
                  <a:lnTo>
                    <a:pt x="3422" y="3052"/>
                  </a:lnTo>
                  <a:lnTo>
                    <a:pt x="3423" y="3047"/>
                  </a:lnTo>
                  <a:lnTo>
                    <a:pt x="3423" y="3052"/>
                  </a:lnTo>
                  <a:lnTo>
                    <a:pt x="3424" y="3049"/>
                  </a:lnTo>
                  <a:lnTo>
                    <a:pt x="3426" y="3077"/>
                  </a:lnTo>
                  <a:lnTo>
                    <a:pt x="3427" y="3033"/>
                  </a:lnTo>
                  <a:lnTo>
                    <a:pt x="3429" y="3060"/>
                  </a:lnTo>
                  <a:lnTo>
                    <a:pt x="3430" y="3027"/>
                  </a:lnTo>
                  <a:lnTo>
                    <a:pt x="3431" y="3048"/>
                  </a:lnTo>
                  <a:lnTo>
                    <a:pt x="3432" y="3027"/>
                  </a:lnTo>
                  <a:lnTo>
                    <a:pt x="3433" y="3050"/>
                  </a:lnTo>
                  <a:lnTo>
                    <a:pt x="3435" y="3026"/>
                  </a:lnTo>
                  <a:lnTo>
                    <a:pt x="3436" y="3039"/>
                  </a:lnTo>
                  <a:lnTo>
                    <a:pt x="3438" y="3026"/>
                  </a:lnTo>
                  <a:lnTo>
                    <a:pt x="3440" y="3076"/>
                  </a:lnTo>
                  <a:lnTo>
                    <a:pt x="3441" y="3054"/>
                  </a:lnTo>
                  <a:lnTo>
                    <a:pt x="3442" y="3063"/>
                  </a:lnTo>
                  <a:lnTo>
                    <a:pt x="3444" y="3038"/>
                  </a:lnTo>
                  <a:lnTo>
                    <a:pt x="3447" y="3074"/>
                  </a:lnTo>
                  <a:lnTo>
                    <a:pt x="3449" y="3033"/>
                  </a:lnTo>
                  <a:lnTo>
                    <a:pt x="3450" y="3054"/>
                  </a:lnTo>
                  <a:lnTo>
                    <a:pt x="3452" y="3043"/>
                  </a:lnTo>
                  <a:lnTo>
                    <a:pt x="3453" y="3055"/>
                  </a:lnTo>
                  <a:lnTo>
                    <a:pt x="3455" y="3040"/>
                  </a:lnTo>
                  <a:lnTo>
                    <a:pt x="3455" y="3044"/>
                  </a:lnTo>
                  <a:lnTo>
                    <a:pt x="3457" y="3029"/>
                  </a:lnTo>
                  <a:lnTo>
                    <a:pt x="3459" y="3064"/>
                  </a:lnTo>
                  <a:lnTo>
                    <a:pt x="3461" y="3041"/>
                  </a:lnTo>
                  <a:lnTo>
                    <a:pt x="3461" y="3056"/>
                  </a:lnTo>
                  <a:lnTo>
                    <a:pt x="3463" y="3039"/>
                  </a:lnTo>
                  <a:lnTo>
                    <a:pt x="3464" y="3052"/>
                  </a:lnTo>
                  <a:lnTo>
                    <a:pt x="3465" y="3029"/>
                  </a:lnTo>
                  <a:lnTo>
                    <a:pt x="3468" y="3066"/>
                  </a:lnTo>
                  <a:lnTo>
                    <a:pt x="3469" y="3048"/>
                  </a:lnTo>
                  <a:lnTo>
                    <a:pt x="3471" y="3064"/>
                  </a:lnTo>
                  <a:lnTo>
                    <a:pt x="3471" y="3057"/>
                  </a:lnTo>
                  <a:lnTo>
                    <a:pt x="3473" y="3038"/>
                  </a:lnTo>
                  <a:lnTo>
                    <a:pt x="3474" y="3048"/>
                  </a:lnTo>
                  <a:lnTo>
                    <a:pt x="3476" y="3030"/>
                  </a:lnTo>
                  <a:lnTo>
                    <a:pt x="3478" y="3066"/>
                  </a:lnTo>
                  <a:lnTo>
                    <a:pt x="3480" y="3038"/>
                  </a:lnTo>
                  <a:lnTo>
                    <a:pt x="3481" y="3051"/>
                  </a:lnTo>
                  <a:lnTo>
                    <a:pt x="3483" y="3032"/>
                  </a:lnTo>
                  <a:lnTo>
                    <a:pt x="3484" y="3048"/>
                  </a:lnTo>
                  <a:lnTo>
                    <a:pt x="3484" y="3043"/>
                  </a:lnTo>
                  <a:lnTo>
                    <a:pt x="3485" y="3038"/>
                  </a:lnTo>
                  <a:lnTo>
                    <a:pt x="3486" y="3054"/>
                  </a:lnTo>
                  <a:lnTo>
                    <a:pt x="3488" y="3031"/>
                  </a:lnTo>
                  <a:lnTo>
                    <a:pt x="3489" y="3040"/>
                  </a:lnTo>
                  <a:lnTo>
                    <a:pt x="3490" y="3051"/>
                  </a:lnTo>
                  <a:lnTo>
                    <a:pt x="3493" y="3024"/>
                  </a:lnTo>
                  <a:lnTo>
                    <a:pt x="3495" y="3056"/>
                  </a:lnTo>
                  <a:lnTo>
                    <a:pt x="3496" y="3040"/>
                  </a:lnTo>
                  <a:lnTo>
                    <a:pt x="3496" y="3043"/>
                  </a:lnTo>
                  <a:lnTo>
                    <a:pt x="3498" y="3049"/>
                  </a:lnTo>
                  <a:lnTo>
                    <a:pt x="3499" y="3041"/>
                  </a:lnTo>
                  <a:lnTo>
                    <a:pt x="3502" y="3061"/>
                  </a:lnTo>
                  <a:lnTo>
                    <a:pt x="3504" y="3030"/>
                  </a:lnTo>
                  <a:lnTo>
                    <a:pt x="3506" y="3053"/>
                  </a:lnTo>
                  <a:lnTo>
                    <a:pt x="3507" y="3038"/>
                  </a:lnTo>
                  <a:lnTo>
                    <a:pt x="3509" y="3008"/>
                  </a:lnTo>
                  <a:lnTo>
                    <a:pt x="3511" y="3061"/>
                  </a:lnTo>
                  <a:lnTo>
                    <a:pt x="3512" y="3024"/>
                  </a:lnTo>
                  <a:lnTo>
                    <a:pt x="3514" y="3056"/>
                  </a:lnTo>
                  <a:lnTo>
                    <a:pt x="3516" y="3028"/>
                  </a:lnTo>
                  <a:lnTo>
                    <a:pt x="3517" y="3048"/>
                  </a:lnTo>
                  <a:lnTo>
                    <a:pt x="3517" y="3044"/>
                  </a:lnTo>
                  <a:lnTo>
                    <a:pt x="3520" y="3067"/>
                  </a:lnTo>
                  <a:lnTo>
                    <a:pt x="3521" y="3044"/>
                  </a:lnTo>
                  <a:lnTo>
                    <a:pt x="3522" y="3038"/>
                  </a:lnTo>
                  <a:lnTo>
                    <a:pt x="3524" y="3028"/>
                  </a:lnTo>
                  <a:lnTo>
                    <a:pt x="3525" y="3053"/>
                  </a:lnTo>
                  <a:lnTo>
                    <a:pt x="3527" y="3009"/>
                  </a:lnTo>
                  <a:lnTo>
                    <a:pt x="3528" y="3049"/>
                  </a:lnTo>
                  <a:lnTo>
                    <a:pt x="3529" y="3045"/>
                  </a:lnTo>
                  <a:lnTo>
                    <a:pt x="3529" y="3052"/>
                  </a:lnTo>
                  <a:lnTo>
                    <a:pt x="3532" y="3025"/>
                  </a:lnTo>
                  <a:lnTo>
                    <a:pt x="3534" y="3047"/>
                  </a:lnTo>
                  <a:lnTo>
                    <a:pt x="3535" y="3006"/>
                  </a:lnTo>
                  <a:lnTo>
                    <a:pt x="3537" y="3028"/>
                  </a:lnTo>
                  <a:lnTo>
                    <a:pt x="3537" y="3025"/>
                  </a:lnTo>
                  <a:lnTo>
                    <a:pt x="3539" y="3051"/>
                  </a:lnTo>
                  <a:lnTo>
                    <a:pt x="3540" y="3041"/>
                  </a:lnTo>
                  <a:lnTo>
                    <a:pt x="3541" y="3056"/>
                  </a:lnTo>
                  <a:lnTo>
                    <a:pt x="3544" y="3042"/>
                  </a:lnTo>
                  <a:lnTo>
                    <a:pt x="3544" y="3047"/>
                  </a:lnTo>
                  <a:lnTo>
                    <a:pt x="3545" y="3039"/>
                  </a:lnTo>
                  <a:lnTo>
                    <a:pt x="3547" y="3052"/>
                  </a:lnTo>
                  <a:lnTo>
                    <a:pt x="3548" y="3031"/>
                  </a:lnTo>
                  <a:lnTo>
                    <a:pt x="3550" y="3050"/>
                  </a:lnTo>
                  <a:lnTo>
                    <a:pt x="3550" y="3047"/>
                  </a:lnTo>
                  <a:lnTo>
                    <a:pt x="3552" y="3013"/>
                  </a:lnTo>
                  <a:lnTo>
                    <a:pt x="3554" y="3042"/>
                  </a:lnTo>
                  <a:lnTo>
                    <a:pt x="3555" y="3030"/>
                  </a:lnTo>
                  <a:lnTo>
                    <a:pt x="3556" y="3038"/>
                  </a:lnTo>
                  <a:lnTo>
                    <a:pt x="3556" y="3036"/>
                  </a:lnTo>
                  <a:lnTo>
                    <a:pt x="3558" y="3053"/>
                  </a:lnTo>
                  <a:lnTo>
                    <a:pt x="3559" y="3043"/>
                  </a:lnTo>
                  <a:lnTo>
                    <a:pt x="3560" y="3038"/>
                  </a:lnTo>
                  <a:lnTo>
                    <a:pt x="3561" y="3051"/>
                  </a:lnTo>
                  <a:lnTo>
                    <a:pt x="3563" y="3025"/>
                  </a:lnTo>
                  <a:lnTo>
                    <a:pt x="3564" y="3052"/>
                  </a:lnTo>
                  <a:lnTo>
                    <a:pt x="3566" y="3036"/>
                  </a:lnTo>
                  <a:lnTo>
                    <a:pt x="3568" y="3046"/>
                  </a:lnTo>
                  <a:lnTo>
                    <a:pt x="3569" y="3029"/>
                  </a:lnTo>
                  <a:lnTo>
                    <a:pt x="3569" y="3043"/>
                  </a:lnTo>
                  <a:lnTo>
                    <a:pt x="3571" y="3029"/>
                  </a:lnTo>
                  <a:lnTo>
                    <a:pt x="3572" y="3046"/>
                  </a:lnTo>
                  <a:lnTo>
                    <a:pt x="3574" y="3036"/>
                  </a:lnTo>
                  <a:lnTo>
                    <a:pt x="3576" y="3054"/>
                  </a:lnTo>
                  <a:lnTo>
                    <a:pt x="3576" y="3050"/>
                  </a:lnTo>
                  <a:lnTo>
                    <a:pt x="3578" y="3052"/>
                  </a:lnTo>
                  <a:lnTo>
                    <a:pt x="3579" y="3045"/>
                  </a:lnTo>
                  <a:lnTo>
                    <a:pt x="3580" y="3048"/>
                  </a:lnTo>
                  <a:lnTo>
                    <a:pt x="3581" y="3033"/>
                  </a:lnTo>
                  <a:lnTo>
                    <a:pt x="3583" y="3049"/>
                  </a:lnTo>
                  <a:lnTo>
                    <a:pt x="3584" y="3044"/>
                  </a:lnTo>
                  <a:lnTo>
                    <a:pt x="3586" y="3052"/>
                  </a:lnTo>
                  <a:lnTo>
                    <a:pt x="3586" y="3049"/>
                  </a:lnTo>
                  <a:lnTo>
                    <a:pt x="3588" y="3030"/>
                  </a:lnTo>
                  <a:lnTo>
                    <a:pt x="3589" y="3038"/>
                  </a:lnTo>
                  <a:lnTo>
                    <a:pt x="3590" y="3020"/>
                  </a:lnTo>
                  <a:lnTo>
                    <a:pt x="3592" y="3050"/>
                  </a:lnTo>
                  <a:lnTo>
                    <a:pt x="3593" y="3034"/>
                  </a:lnTo>
                  <a:lnTo>
                    <a:pt x="3594" y="3059"/>
                  </a:lnTo>
                  <a:lnTo>
                    <a:pt x="3596" y="3027"/>
                  </a:lnTo>
                  <a:lnTo>
                    <a:pt x="3598" y="3050"/>
                  </a:lnTo>
                  <a:lnTo>
                    <a:pt x="3599" y="3031"/>
                  </a:lnTo>
                  <a:lnTo>
                    <a:pt x="3600" y="3052"/>
                  </a:lnTo>
                  <a:lnTo>
                    <a:pt x="3601" y="3022"/>
                  </a:lnTo>
                  <a:lnTo>
                    <a:pt x="3603" y="3061"/>
                  </a:lnTo>
                  <a:lnTo>
                    <a:pt x="3604" y="3046"/>
                  </a:lnTo>
                  <a:lnTo>
                    <a:pt x="3605" y="3064"/>
                  </a:lnTo>
                  <a:lnTo>
                    <a:pt x="3607" y="3024"/>
                  </a:lnTo>
                  <a:lnTo>
                    <a:pt x="3609" y="3060"/>
                  </a:lnTo>
                  <a:lnTo>
                    <a:pt x="3611" y="3041"/>
                  </a:lnTo>
                  <a:lnTo>
                    <a:pt x="3612" y="3055"/>
                  </a:lnTo>
                  <a:lnTo>
                    <a:pt x="3612" y="3048"/>
                  </a:lnTo>
                  <a:lnTo>
                    <a:pt x="3613" y="3051"/>
                  </a:lnTo>
                  <a:lnTo>
                    <a:pt x="3613" y="3047"/>
                  </a:lnTo>
                  <a:lnTo>
                    <a:pt x="3614" y="3055"/>
                  </a:lnTo>
                  <a:lnTo>
                    <a:pt x="3615" y="3025"/>
                  </a:lnTo>
                  <a:lnTo>
                    <a:pt x="3616" y="3035"/>
                  </a:lnTo>
                  <a:lnTo>
                    <a:pt x="3618" y="3006"/>
                  </a:lnTo>
                  <a:lnTo>
                    <a:pt x="3620" y="3047"/>
                  </a:lnTo>
                  <a:lnTo>
                    <a:pt x="3621" y="3035"/>
                  </a:lnTo>
                  <a:lnTo>
                    <a:pt x="3622" y="3038"/>
                  </a:lnTo>
                  <a:lnTo>
                    <a:pt x="3623" y="3041"/>
                  </a:lnTo>
                  <a:lnTo>
                    <a:pt x="3624" y="3036"/>
                  </a:lnTo>
                  <a:lnTo>
                    <a:pt x="3625" y="3065"/>
                  </a:lnTo>
                  <a:lnTo>
                    <a:pt x="3627" y="3028"/>
                  </a:lnTo>
                  <a:lnTo>
                    <a:pt x="3628" y="3044"/>
                  </a:lnTo>
                  <a:lnTo>
                    <a:pt x="3630" y="3030"/>
                  </a:lnTo>
                  <a:lnTo>
                    <a:pt x="3631" y="3038"/>
                  </a:lnTo>
                  <a:lnTo>
                    <a:pt x="3632" y="3026"/>
                  </a:lnTo>
                  <a:lnTo>
                    <a:pt x="3632" y="3034"/>
                  </a:lnTo>
                  <a:lnTo>
                    <a:pt x="3634" y="3059"/>
                  </a:lnTo>
                  <a:lnTo>
                    <a:pt x="3636" y="3028"/>
                  </a:lnTo>
                  <a:lnTo>
                    <a:pt x="3638" y="3064"/>
                  </a:lnTo>
                  <a:lnTo>
                    <a:pt x="3640" y="3041"/>
                  </a:lnTo>
                  <a:lnTo>
                    <a:pt x="3641" y="3050"/>
                  </a:lnTo>
                  <a:lnTo>
                    <a:pt x="3642" y="3038"/>
                  </a:lnTo>
                  <a:lnTo>
                    <a:pt x="3642" y="3045"/>
                  </a:lnTo>
                  <a:lnTo>
                    <a:pt x="3643" y="3041"/>
                  </a:lnTo>
                  <a:lnTo>
                    <a:pt x="3643" y="3047"/>
                  </a:lnTo>
                  <a:lnTo>
                    <a:pt x="3645" y="3033"/>
                  </a:lnTo>
                  <a:lnTo>
                    <a:pt x="3645" y="3038"/>
                  </a:lnTo>
                  <a:lnTo>
                    <a:pt x="3646" y="3035"/>
                  </a:lnTo>
                  <a:lnTo>
                    <a:pt x="3646" y="3038"/>
                  </a:lnTo>
                  <a:lnTo>
                    <a:pt x="3647" y="3033"/>
                  </a:lnTo>
                  <a:lnTo>
                    <a:pt x="3648" y="3041"/>
                  </a:lnTo>
                  <a:lnTo>
                    <a:pt x="3648" y="3039"/>
                  </a:lnTo>
                  <a:lnTo>
                    <a:pt x="3649" y="3049"/>
                  </a:lnTo>
                  <a:lnTo>
                    <a:pt x="3650" y="3046"/>
                  </a:lnTo>
                  <a:lnTo>
                    <a:pt x="3651" y="3054"/>
                  </a:lnTo>
                  <a:lnTo>
                    <a:pt x="3652" y="3038"/>
                  </a:lnTo>
                  <a:lnTo>
                    <a:pt x="3653" y="3051"/>
                  </a:lnTo>
                  <a:lnTo>
                    <a:pt x="3656" y="3033"/>
                  </a:lnTo>
                  <a:lnTo>
                    <a:pt x="3658" y="3059"/>
                  </a:lnTo>
                  <a:lnTo>
                    <a:pt x="3660" y="3023"/>
                  </a:lnTo>
                  <a:lnTo>
                    <a:pt x="3662" y="3060"/>
                  </a:lnTo>
                  <a:lnTo>
                    <a:pt x="3664" y="3048"/>
                  </a:lnTo>
                  <a:lnTo>
                    <a:pt x="3664" y="3055"/>
                  </a:lnTo>
                  <a:lnTo>
                    <a:pt x="3667" y="3032"/>
                  </a:lnTo>
                  <a:lnTo>
                    <a:pt x="3667" y="3052"/>
                  </a:lnTo>
                  <a:lnTo>
                    <a:pt x="3668" y="3041"/>
                  </a:lnTo>
                  <a:lnTo>
                    <a:pt x="3669" y="3034"/>
                  </a:lnTo>
                  <a:lnTo>
                    <a:pt x="3671" y="3047"/>
                  </a:lnTo>
                  <a:lnTo>
                    <a:pt x="3672" y="3036"/>
                  </a:lnTo>
                  <a:lnTo>
                    <a:pt x="3673" y="3075"/>
                  </a:lnTo>
                  <a:lnTo>
                    <a:pt x="3675" y="3052"/>
                  </a:lnTo>
                  <a:lnTo>
                    <a:pt x="3677" y="3064"/>
                  </a:lnTo>
                  <a:lnTo>
                    <a:pt x="3678" y="3048"/>
                  </a:lnTo>
                  <a:lnTo>
                    <a:pt x="3678" y="3049"/>
                  </a:lnTo>
                  <a:lnTo>
                    <a:pt x="3680" y="3058"/>
                  </a:lnTo>
                  <a:lnTo>
                    <a:pt x="3681" y="3046"/>
                  </a:lnTo>
                  <a:lnTo>
                    <a:pt x="3682" y="3058"/>
                  </a:lnTo>
                  <a:lnTo>
                    <a:pt x="3684" y="3042"/>
                  </a:lnTo>
                  <a:lnTo>
                    <a:pt x="3685" y="3061"/>
                  </a:lnTo>
                  <a:lnTo>
                    <a:pt x="3686" y="3039"/>
                  </a:lnTo>
                  <a:lnTo>
                    <a:pt x="3687" y="3056"/>
                  </a:lnTo>
                  <a:lnTo>
                    <a:pt x="3688" y="3048"/>
                  </a:lnTo>
                  <a:lnTo>
                    <a:pt x="3689" y="3058"/>
                  </a:lnTo>
                  <a:lnTo>
                    <a:pt x="3690" y="3062"/>
                  </a:lnTo>
                  <a:lnTo>
                    <a:pt x="3692" y="3021"/>
                  </a:lnTo>
                  <a:lnTo>
                    <a:pt x="3694" y="3046"/>
                  </a:lnTo>
                  <a:lnTo>
                    <a:pt x="3695" y="3037"/>
                  </a:lnTo>
                  <a:lnTo>
                    <a:pt x="3698" y="3068"/>
                  </a:lnTo>
                  <a:lnTo>
                    <a:pt x="3700" y="3045"/>
                  </a:lnTo>
                  <a:lnTo>
                    <a:pt x="3701" y="3049"/>
                  </a:lnTo>
                  <a:lnTo>
                    <a:pt x="3701" y="3045"/>
                  </a:lnTo>
                  <a:lnTo>
                    <a:pt x="3704" y="3064"/>
                  </a:lnTo>
                  <a:lnTo>
                    <a:pt x="3706" y="3041"/>
                  </a:lnTo>
                  <a:lnTo>
                    <a:pt x="3708" y="3055"/>
                  </a:lnTo>
                  <a:lnTo>
                    <a:pt x="3708" y="3044"/>
                  </a:lnTo>
                  <a:lnTo>
                    <a:pt x="3710" y="3062"/>
                  </a:lnTo>
                  <a:lnTo>
                    <a:pt x="3712" y="3044"/>
                  </a:lnTo>
                  <a:lnTo>
                    <a:pt x="3712" y="3053"/>
                  </a:lnTo>
                  <a:lnTo>
                    <a:pt x="3714" y="3032"/>
                  </a:lnTo>
                  <a:lnTo>
                    <a:pt x="3715" y="3050"/>
                  </a:lnTo>
                  <a:lnTo>
                    <a:pt x="3717" y="3039"/>
                  </a:lnTo>
                  <a:lnTo>
                    <a:pt x="3719" y="3064"/>
                  </a:lnTo>
                  <a:lnTo>
                    <a:pt x="3720" y="3034"/>
                  </a:lnTo>
                  <a:lnTo>
                    <a:pt x="3723" y="3059"/>
                  </a:lnTo>
                  <a:lnTo>
                    <a:pt x="3724" y="3054"/>
                  </a:lnTo>
                  <a:lnTo>
                    <a:pt x="3725" y="3059"/>
                  </a:lnTo>
                  <a:lnTo>
                    <a:pt x="3726" y="3047"/>
                  </a:lnTo>
                  <a:lnTo>
                    <a:pt x="3728" y="3064"/>
                  </a:lnTo>
                  <a:lnTo>
                    <a:pt x="3730" y="3035"/>
                  </a:lnTo>
                  <a:lnTo>
                    <a:pt x="3733" y="3054"/>
                  </a:lnTo>
                  <a:lnTo>
                    <a:pt x="3734" y="3038"/>
                  </a:lnTo>
                  <a:lnTo>
                    <a:pt x="3736" y="3069"/>
                  </a:lnTo>
                  <a:lnTo>
                    <a:pt x="3737" y="3038"/>
                  </a:lnTo>
                  <a:lnTo>
                    <a:pt x="3739" y="3059"/>
                  </a:lnTo>
                  <a:lnTo>
                    <a:pt x="3740" y="3017"/>
                  </a:lnTo>
                  <a:lnTo>
                    <a:pt x="3742" y="3054"/>
                  </a:lnTo>
                  <a:lnTo>
                    <a:pt x="3743" y="3041"/>
                  </a:lnTo>
                  <a:lnTo>
                    <a:pt x="3744" y="3053"/>
                  </a:lnTo>
                  <a:lnTo>
                    <a:pt x="3745" y="3042"/>
                  </a:lnTo>
                  <a:lnTo>
                    <a:pt x="3746" y="3043"/>
                  </a:lnTo>
                  <a:lnTo>
                    <a:pt x="3747" y="3059"/>
                  </a:lnTo>
                  <a:lnTo>
                    <a:pt x="3749" y="3039"/>
                  </a:lnTo>
                  <a:lnTo>
                    <a:pt x="3750" y="3042"/>
                  </a:lnTo>
                  <a:lnTo>
                    <a:pt x="3751" y="3039"/>
                  </a:lnTo>
                  <a:lnTo>
                    <a:pt x="3751" y="3048"/>
                  </a:lnTo>
                  <a:lnTo>
                    <a:pt x="3753" y="3022"/>
                  </a:lnTo>
                  <a:lnTo>
                    <a:pt x="3754" y="3059"/>
                  </a:lnTo>
                  <a:lnTo>
                    <a:pt x="3755" y="3056"/>
                  </a:lnTo>
                  <a:lnTo>
                    <a:pt x="3757" y="3071"/>
                  </a:lnTo>
                  <a:lnTo>
                    <a:pt x="3759" y="3031"/>
                  </a:lnTo>
                  <a:lnTo>
                    <a:pt x="3760" y="3040"/>
                  </a:lnTo>
                  <a:lnTo>
                    <a:pt x="3760" y="3034"/>
                  </a:lnTo>
                  <a:lnTo>
                    <a:pt x="3761" y="3040"/>
                  </a:lnTo>
                  <a:lnTo>
                    <a:pt x="3762" y="3029"/>
                  </a:lnTo>
                  <a:lnTo>
                    <a:pt x="3764" y="3053"/>
                  </a:lnTo>
                  <a:lnTo>
                    <a:pt x="3765" y="3051"/>
                  </a:lnTo>
                  <a:lnTo>
                    <a:pt x="3765" y="3056"/>
                  </a:lnTo>
                  <a:lnTo>
                    <a:pt x="3767" y="3033"/>
                  </a:lnTo>
                  <a:lnTo>
                    <a:pt x="3769" y="3062"/>
                  </a:lnTo>
                  <a:lnTo>
                    <a:pt x="3771" y="3029"/>
                  </a:lnTo>
                  <a:lnTo>
                    <a:pt x="3773" y="3051"/>
                  </a:lnTo>
                  <a:lnTo>
                    <a:pt x="3775" y="3028"/>
                  </a:lnTo>
                  <a:lnTo>
                    <a:pt x="3778" y="3064"/>
                  </a:lnTo>
                  <a:lnTo>
                    <a:pt x="3780" y="3037"/>
                  </a:lnTo>
                  <a:lnTo>
                    <a:pt x="3781" y="3061"/>
                  </a:lnTo>
                  <a:lnTo>
                    <a:pt x="3782" y="3035"/>
                  </a:lnTo>
                  <a:lnTo>
                    <a:pt x="3784" y="3055"/>
                  </a:lnTo>
                  <a:lnTo>
                    <a:pt x="3785" y="3030"/>
                  </a:lnTo>
                  <a:lnTo>
                    <a:pt x="3788" y="3065"/>
                  </a:lnTo>
                  <a:lnTo>
                    <a:pt x="3789" y="3052"/>
                  </a:lnTo>
                  <a:lnTo>
                    <a:pt x="3791" y="3049"/>
                  </a:lnTo>
                  <a:lnTo>
                    <a:pt x="3792" y="3046"/>
                  </a:lnTo>
                  <a:lnTo>
                    <a:pt x="3793" y="3064"/>
                  </a:lnTo>
                  <a:lnTo>
                    <a:pt x="3794" y="3049"/>
                  </a:lnTo>
                  <a:lnTo>
                    <a:pt x="3795" y="3058"/>
                  </a:lnTo>
                  <a:lnTo>
                    <a:pt x="3797" y="3020"/>
                  </a:lnTo>
                  <a:lnTo>
                    <a:pt x="3799" y="3057"/>
                  </a:lnTo>
                  <a:lnTo>
                    <a:pt x="3800" y="3024"/>
                  </a:lnTo>
                  <a:lnTo>
                    <a:pt x="3804" y="3062"/>
                  </a:lnTo>
                  <a:lnTo>
                    <a:pt x="3805" y="3054"/>
                  </a:lnTo>
                  <a:lnTo>
                    <a:pt x="3805" y="3059"/>
                  </a:lnTo>
                  <a:lnTo>
                    <a:pt x="3806" y="3046"/>
                  </a:lnTo>
                  <a:lnTo>
                    <a:pt x="3807" y="3059"/>
                  </a:lnTo>
                  <a:lnTo>
                    <a:pt x="3809" y="3041"/>
                  </a:lnTo>
                  <a:lnTo>
                    <a:pt x="3810" y="3055"/>
                  </a:lnTo>
                  <a:lnTo>
                    <a:pt x="3811" y="3046"/>
                  </a:lnTo>
                  <a:lnTo>
                    <a:pt x="3813" y="3057"/>
                  </a:lnTo>
                  <a:lnTo>
                    <a:pt x="3814" y="3029"/>
                  </a:lnTo>
                  <a:lnTo>
                    <a:pt x="3816" y="3073"/>
                  </a:lnTo>
                  <a:lnTo>
                    <a:pt x="3817" y="3057"/>
                  </a:lnTo>
                  <a:lnTo>
                    <a:pt x="3818" y="3059"/>
                  </a:lnTo>
                  <a:lnTo>
                    <a:pt x="3818" y="3057"/>
                  </a:lnTo>
                  <a:lnTo>
                    <a:pt x="3821" y="3034"/>
                  </a:lnTo>
                  <a:lnTo>
                    <a:pt x="3822" y="3051"/>
                  </a:lnTo>
                  <a:lnTo>
                    <a:pt x="3823" y="3047"/>
                  </a:lnTo>
                  <a:lnTo>
                    <a:pt x="3824" y="3051"/>
                  </a:lnTo>
                  <a:lnTo>
                    <a:pt x="3824" y="3047"/>
                  </a:lnTo>
                  <a:lnTo>
                    <a:pt x="3825" y="3051"/>
                  </a:lnTo>
                  <a:lnTo>
                    <a:pt x="3826" y="3042"/>
                  </a:lnTo>
                  <a:lnTo>
                    <a:pt x="3827" y="3066"/>
                  </a:lnTo>
                  <a:lnTo>
                    <a:pt x="3828" y="3033"/>
                  </a:lnTo>
                  <a:lnTo>
                    <a:pt x="3830" y="3056"/>
                  </a:lnTo>
                  <a:lnTo>
                    <a:pt x="3831" y="3046"/>
                  </a:lnTo>
                  <a:lnTo>
                    <a:pt x="3832" y="3051"/>
                  </a:lnTo>
                  <a:lnTo>
                    <a:pt x="3832" y="3047"/>
                  </a:lnTo>
                  <a:lnTo>
                    <a:pt x="3833" y="3053"/>
                  </a:lnTo>
                  <a:lnTo>
                    <a:pt x="3834" y="3048"/>
                  </a:lnTo>
                  <a:lnTo>
                    <a:pt x="3836" y="3062"/>
                  </a:lnTo>
                  <a:lnTo>
                    <a:pt x="3837" y="3047"/>
                  </a:lnTo>
                  <a:lnTo>
                    <a:pt x="3839" y="3054"/>
                  </a:lnTo>
                  <a:lnTo>
                    <a:pt x="3839" y="3048"/>
                  </a:lnTo>
                  <a:lnTo>
                    <a:pt x="3840" y="3059"/>
                  </a:lnTo>
                  <a:lnTo>
                    <a:pt x="3842" y="3065"/>
                  </a:lnTo>
                  <a:lnTo>
                    <a:pt x="3843" y="3050"/>
                  </a:lnTo>
                  <a:lnTo>
                    <a:pt x="3843" y="3061"/>
                  </a:lnTo>
                  <a:lnTo>
                    <a:pt x="3844" y="3055"/>
                  </a:lnTo>
                  <a:lnTo>
                    <a:pt x="3846" y="3045"/>
                  </a:lnTo>
                  <a:lnTo>
                    <a:pt x="3847" y="3061"/>
                  </a:lnTo>
                  <a:lnTo>
                    <a:pt x="3848" y="3051"/>
                  </a:lnTo>
                  <a:lnTo>
                    <a:pt x="3850" y="3060"/>
                  </a:lnTo>
                  <a:lnTo>
                    <a:pt x="3851" y="3038"/>
                  </a:lnTo>
                  <a:lnTo>
                    <a:pt x="3853" y="3059"/>
                  </a:lnTo>
                  <a:lnTo>
                    <a:pt x="3854" y="3045"/>
                  </a:lnTo>
                  <a:lnTo>
                    <a:pt x="3855" y="3049"/>
                  </a:lnTo>
                  <a:lnTo>
                    <a:pt x="3855" y="3047"/>
                  </a:lnTo>
                  <a:lnTo>
                    <a:pt x="3856" y="3062"/>
                  </a:lnTo>
                  <a:lnTo>
                    <a:pt x="3857" y="3047"/>
                  </a:lnTo>
                  <a:lnTo>
                    <a:pt x="3859" y="3066"/>
                  </a:lnTo>
                  <a:lnTo>
                    <a:pt x="3860" y="3057"/>
                  </a:lnTo>
                  <a:lnTo>
                    <a:pt x="3861" y="3064"/>
                  </a:lnTo>
                  <a:lnTo>
                    <a:pt x="3861" y="3061"/>
                  </a:lnTo>
                  <a:lnTo>
                    <a:pt x="3862" y="3068"/>
                  </a:lnTo>
                  <a:lnTo>
                    <a:pt x="3863" y="3052"/>
                  </a:lnTo>
                  <a:lnTo>
                    <a:pt x="3865" y="3063"/>
                  </a:lnTo>
                  <a:lnTo>
                    <a:pt x="3866" y="3050"/>
                  </a:lnTo>
                  <a:lnTo>
                    <a:pt x="3867" y="3061"/>
                  </a:lnTo>
                  <a:lnTo>
                    <a:pt x="3869" y="3027"/>
                  </a:lnTo>
                  <a:lnTo>
                    <a:pt x="3870" y="3062"/>
                  </a:lnTo>
                  <a:lnTo>
                    <a:pt x="3872" y="3035"/>
                  </a:lnTo>
                  <a:lnTo>
                    <a:pt x="3873" y="3054"/>
                  </a:lnTo>
                  <a:lnTo>
                    <a:pt x="3875" y="3036"/>
                  </a:lnTo>
                  <a:lnTo>
                    <a:pt x="3876" y="3058"/>
                  </a:lnTo>
                  <a:lnTo>
                    <a:pt x="3878" y="3039"/>
                  </a:lnTo>
                  <a:lnTo>
                    <a:pt x="3879" y="3058"/>
                  </a:lnTo>
                  <a:lnTo>
                    <a:pt x="3880" y="3050"/>
                  </a:lnTo>
                  <a:lnTo>
                    <a:pt x="3882" y="3074"/>
                  </a:lnTo>
                  <a:lnTo>
                    <a:pt x="3883" y="3050"/>
                  </a:lnTo>
                  <a:lnTo>
                    <a:pt x="3885" y="3067"/>
                  </a:lnTo>
                  <a:lnTo>
                    <a:pt x="3886" y="3064"/>
                  </a:lnTo>
                  <a:lnTo>
                    <a:pt x="3886" y="3066"/>
                  </a:lnTo>
                  <a:lnTo>
                    <a:pt x="3887" y="3065"/>
                  </a:lnTo>
                  <a:lnTo>
                    <a:pt x="3888" y="3069"/>
                  </a:lnTo>
                  <a:lnTo>
                    <a:pt x="3890" y="3039"/>
                  </a:lnTo>
                  <a:lnTo>
                    <a:pt x="3893" y="3055"/>
                  </a:lnTo>
                  <a:lnTo>
                    <a:pt x="3893" y="3053"/>
                  </a:lnTo>
                  <a:lnTo>
                    <a:pt x="3894" y="3055"/>
                  </a:lnTo>
                  <a:lnTo>
                    <a:pt x="3896" y="3046"/>
                  </a:lnTo>
                  <a:lnTo>
                    <a:pt x="3896" y="3051"/>
                  </a:lnTo>
                  <a:lnTo>
                    <a:pt x="3898" y="3044"/>
                  </a:lnTo>
                  <a:lnTo>
                    <a:pt x="3900" y="3057"/>
                  </a:lnTo>
                  <a:lnTo>
                    <a:pt x="3901" y="3049"/>
                  </a:lnTo>
                  <a:lnTo>
                    <a:pt x="3901" y="3058"/>
                  </a:lnTo>
                  <a:lnTo>
                    <a:pt x="3902" y="3056"/>
                  </a:lnTo>
                  <a:lnTo>
                    <a:pt x="3902" y="3062"/>
                  </a:lnTo>
                  <a:lnTo>
                    <a:pt x="3904" y="3051"/>
                  </a:lnTo>
                  <a:lnTo>
                    <a:pt x="3904" y="3061"/>
                  </a:lnTo>
                  <a:lnTo>
                    <a:pt x="3906" y="3039"/>
                  </a:lnTo>
                  <a:lnTo>
                    <a:pt x="3908" y="3055"/>
                  </a:lnTo>
                  <a:lnTo>
                    <a:pt x="3910" y="3048"/>
                  </a:lnTo>
                  <a:lnTo>
                    <a:pt x="3911" y="3078"/>
                  </a:lnTo>
                  <a:lnTo>
                    <a:pt x="3913" y="3059"/>
                  </a:lnTo>
                  <a:lnTo>
                    <a:pt x="3914" y="3066"/>
                  </a:lnTo>
                  <a:lnTo>
                    <a:pt x="3915" y="3043"/>
                  </a:lnTo>
                  <a:lnTo>
                    <a:pt x="3916" y="3050"/>
                  </a:lnTo>
                  <a:lnTo>
                    <a:pt x="3916" y="3045"/>
                  </a:lnTo>
                  <a:lnTo>
                    <a:pt x="3917" y="3047"/>
                  </a:lnTo>
                  <a:lnTo>
                    <a:pt x="3917" y="3045"/>
                  </a:lnTo>
                  <a:lnTo>
                    <a:pt x="3920" y="3066"/>
                  </a:lnTo>
                  <a:lnTo>
                    <a:pt x="3921" y="3054"/>
                  </a:lnTo>
                  <a:lnTo>
                    <a:pt x="3923" y="3072"/>
                  </a:lnTo>
                  <a:lnTo>
                    <a:pt x="3925" y="3038"/>
                  </a:lnTo>
                  <a:lnTo>
                    <a:pt x="3925" y="3042"/>
                  </a:lnTo>
                  <a:lnTo>
                    <a:pt x="3927" y="3061"/>
                  </a:lnTo>
                  <a:lnTo>
                    <a:pt x="3928" y="3041"/>
                  </a:lnTo>
                  <a:lnTo>
                    <a:pt x="3929" y="3047"/>
                  </a:lnTo>
                  <a:lnTo>
                    <a:pt x="3929" y="3042"/>
                  </a:lnTo>
                  <a:lnTo>
                    <a:pt x="3930" y="3063"/>
                  </a:lnTo>
                  <a:lnTo>
                    <a:pt x="3932" y="3034"/>
                  </a:lnTo>
                  <a:lnTo>
                    <a:pt x="3934" y="3050"/>
                  </a:lnTo>
                  <a:lnTo>
                    <a:pt x="3935" y="3043"/>
                  </a:lnTo>
                  <a:lnTo>
                    <a:pt x="3936" y="3053"/>
                  </a:lnTo>
                  <a:lnTo>
                    <a:pt x="3937" y="3048"/>
                  </a:lnTo>
                  <a:lnTo>
                    <a:pt x="3937" y="3051"/>
                  </a:lnTo>
                  <a:lnTo>
                    <a:pt x="3938" y="3045"/>
                  </a:lnTo>
                  <a:lnTo>
                    <a:pt x="3939" y="3050"/>
                  </a:lnTo>
                  <a:lnTo>
                    <a:pt x="3940" y="3046"/>
                  </a:lnTo>
                  <a:lnTo>
                    <a:pt x="3940" y="3056"/>
                  </a:lnTo>
                  <a:lnTo>
                    <a:pt x="3941" y="3053"/>
                  </a:lnTo>
                  <a:lnTo>
                    <a:pt x="3942" y="3062"/>
                  </a:lnTo>
                  <a:lnTo>
                    <a:pt x="3945" y="3044"/>
                  </a:lnTo>
                  <a:lnTo>
                    <a:pt x="3946" y="3058"/>
                  </a:lnTo>
                  <a:lnTo>
                    <a:pt x="3948" y="3041"/>
                  </a:lnTo>
                  <a:lnTo>
                    <a:pt x="3949" y="3047"/>
                  </a:lnTo>
                  <a:lnTo>
                    <a:pt x="3950" y="3028"/>
                  </a:lnTo>
                  <a:lnTo>
                    <a:pt x="3952" y="3055"/>
                  </a:lnTo>
                  <a:lnTo>
                    <a:pt x="3953" y="3028"/>
                  </a:lnTo>
                  <a:lnTo>
                    <a:pt x="3955" y="3043"/>
                  </a:lnTo>
                  <a:lnTo>
                    <a:pt x="3955" y="3035"/>
                  </a:lnTo>
                  <a:lnTo>
                    <a:pt x="3956" y="3041"/>
                  </a:lnTo>
                  <a:lnTo>
                    <a:pt x="3959" y="3024"/>
                  </a:lnTo>
                  <a:lnTo>
                    <a:pt x="3961" y="3054"/>
                  </a:lnTo>
                  <a:lnTo>
                    <a:pt x="3962" y="3044"/>
                  </a:lnTo>
                  <a:lnTo>
                    <a:pt x="3963" y="3057"/>
                  </a:lnTo>
                  <a:lnTo>
                    <a:pt x="3965" y="3045"/>
                  </a:lnTo>
                  <a:lnTo>
                    <a:pt x="3966" y="3051"/>
                  </a:lnTo>
                  <a:lnTo>
                    <a:pt x="3968" y="3032"/>
                  </a:lnTo>
                  <a:lnTo>
                    <a:pt x="3969" y="3053"/>
                  </a:lnTo>
                  <a:lnTo>
                    <a:pt x="3971" y="3031"/>
                  </a:lnTo>
                  <a:lnTo>
                    <a:pt x="3972" y="3064"/>
                  </a:lnTo>
                  <a:lnTo>
                    <a:pt x="3973" y="3055"/>
                  </a:lnTo>
                  <a:lnTo>
                    <a:pt x="3977" y="3029"/>
                  </a:lnTo>
                  <a:lnTo>
                    <a:pt x="3977" y="3036"/>
                  </a:lnTo>
                  <a:lnTo>
                    <a:pt x="3979" y="3015"/>
                  </a:lnTo>
                  <a:lnTo>
                    <a:pt x="3981" y="3044"/>
                  </a:lnTo>
                  <a:lnTo>
                    <a:pt x="3982" y="3033"/>
                  </a:lnTo>
                  <a:lnTo>
                    <a:pt x="3983" y="3039"/>
                  </a:lnTo>
                  <a:lnTo>
                    <a:pt x="3984" y="3044"/>
                  </a:lnTo>
                  <a:lnTo>
                    <a:pt x="3985" y="3028"/>
                  </a:lnTo>
                  <a:lnTo>
                    <a:pt x="3986" y="3035"/>
                  </a:lnTo>
                  <a:lnTo>
                    <a:pt x="3987" y="3045"/>
                  </a:lnTo>
                  <a:lnTo>
                    <a:pt x="3988" y="3042"/>
                  </a:lnTo>
                  <a:lnTo>
                    <a:pt x="3989" y="3047"/>
                  </a:lnTo>
                  <a:lnTo>
                    <a:pt x="3991" y="3053"/>
                  </a:lnTo>
                  <a:lnTo>
                    <a:pt x="3992" y="3050"/>
                  </a:lnTo>
                  <a:lnTo>
                    <a:pt x="3992" y="3052"/>
                  </a:lnTo>
                  <a:lnTo>
                    <a:pt x="3993" y="3042"/>
                  </a:lnTo>
                  <a:lnTo>
                    <a:pt x="3994" y="3047"/>
                  </a:lnTo>
                  <a:lnTo>
                    <a:pt x="3995" y="3019"/>
                  </a:lnTo>
                  <a:lnTo>
                    <a:pt x="3998" y="3046"/>
                  </a:lnTo>
                  <a:lnTo>
                    <a:pt x="4000" y="3034"/>
                  </a:lnTo>
                  <a:lnTo>
                    <a:pt x="4001" y="3047"/>
                  </a:lnTo>
                  <a:lnTo>
                    <a:pt x="4003" y="3015"/>
                  </a:lnTo>
                  <a:lnTo>
                    <a:pt x="4005" y="3050"/>
                  </a:lnTo>
                  <a:lnTo>
                    <a:pt x="4006" y="3041"/>
                  </a:lnTo>
                  <a:lnTo>
                    <a:pt x="4006" y="3044"/>
                  </a:lnTo>
                  <a:lnTo>
                    <a:pt x="4008" y="3049"/>
                  </a:lnTo>
                  <a:lnTo>
                    <a:pt x="4010" y="3019"/>
                  </a:lnTo>
                  <a:lnTo>
                    <a:pt x="4010" y="3024"/>
                  </a:lnTo>
                  <a:lnTo>
                    <a:pt x="4011" y="3018"/>
                  </a:lnTo>
                  <a:lnTo>
                    <a:pt x="4012" y="3028"/>
                  </a:lnTo>
                  <a:lnTo>
                    <a:pt x="4012" y="3024"/>
                  </a:lnTo>
                  <a:lnTo>
                    <a:pt x="4014" y="3055"/>
                  </a:lnTo>
                  <a:lnTo>
                    <a:pt x="4015" y="3041"/>
                  </a:lnTo>
                  <a:lnTo>
                    <a:pt x="4016" y="3047"/>
                  </a:lnTo>
                  <a:lnTo>
                    <a:pt x="4016" y="3026"/>
                  </a:lnTo>
                  <a:lnTo>
                    <a:pt x="4017" y="3023"/>
                  </a:lnTo>
                  <a:lnTo>
                    <a:pt x="4019" y="3055"/>
                  </a:lnTo>
                  <a:lnTo>
                    <a:pt x="4021" y="3028"/>
                  </a:lnTo>
                  <a:lnTo>
                    <a:pt x="4022" y="3048"/>
                  </a:lnTo>
                  <a:lnTo>
                    <a:pt x="4023" y="3025"/>
                  </a:lnTo>
                  <a:lnTo>
                    <a:pt x="4026" y="3059"/>
                  </a:lnTo>
                  <a:lnTo>
                    <a:pt x="4026" y="3043"/>
                  </a:lnTo>
                  <a:lnTo>
                    <a:pt x="4028" y="3051"/>
                  </a:lnTo>
                  <a:lnTo>
                    <a:pt x="4028" y="3048"/>
                  </a:lnTo>
                  <a:lnTo>
                    <a:pt x="4029" y="3052"/>
                  </a:lnTo>
                  <a:lnTo>
                    <a:pt x="4030" y="3033"/>
                  </a:lnTo>
                  <a:lnTo>
                    <a:pt x="4031" y="3040"/>
                  </a:lnTo>
                  <a:lnTo>
                    <a:pt x="4031" y="3037"/>
                  </a:lnTo>
                  <a:lnTo>
                    <a:pt x="4032" y="3042"/>
                  </a:lnTo>
                  <a:lnTo>
                    <a:pt x="4033" y="3040"/>
                  </a:lnTo>
                  <a:lnTo>
                    <a:pt x="4034" y="3049"/>
                  </a:lnTo>
                  <a:lnTo>
                    <a:pt x="4035" y="3040"/>
                  </a:lnTo>
                  <a:lnTo>
                    <a:pt x="4037" y="3055"/>
                  </a:lnTo>
                  <a:lnTo>
                    <a:pt x="4038" y="3039"/>
                  </a:lnTo>
                  <a:lnTo>
                    <a:pt x="4040" y="3064"/>
                  </a:lnTo>
                  <a:lnTo>
                    <a:pt x="4042" y="3045"/>
                  </a:lnTo>
                  <a:lnTo>
                    <a:pt x="4043" y="3052"/>
                  </a:lnTo>
                  <a:lnTo>
                    <a:pt x="4043" y="3047"/>
                  </a:lnTo>
                  <a:lnTo>
                    <a:pt x="4045" y="3044"/>
                  </a:lnTo>
                  <a:lnTo>
                    <a:pt x="4045" y="3051"/>
                  </a:lnTo>
                  <a:lnTo>
                    <a:pt x="4048" y="3031"/>
                  </a:lnTo>
                  <a:lnTo>
                    <a:pt x="4049" y="3041"/>
                  </a:lnTo>
                  <a:lnTo>
                    <a:pt x="4049" y="3034"/>
                  </a:lnTo>
                  <a:lnTo>
                    <a:pt x="4050" y="3043"/>
                  </a:lnTo>
                  <a:lnTo>
                    <a:pt x="4051" y="3030"/>
                  </a:lnTo>
                  <a:lnTo>
                    <a:pt x="4053" y="3055"/>
                  </a:lnTo>
                  <a:lnTo>
                    <a:pt x="4054" y="3052"/>
                  </a:lnTo>
                  <a:lnTo>
                    <a:pt x="4054" y="3061"/>
                  </a:lnTo>
                  <a:lnTo>
                    <a:pt x="4056" y="3065"/>
                  </a:lnTo>
                  <a:lnTo>
                    <a:pt x="4058" y="3030"/>
                  </a:lnTo>
                  <a:lnTo>
                    <a:pt x="4058" y="3044"/>
                  </a:lnTo>
                  <a:lnTo>
                    <a:pt x="4061" y="3018"/>
                  </a:lnTo>
                  <a:lnTo>
                    <a:pt x="4062" y="3048"/>
                  </a:lnTo>
                  <a:lnTo>
                    <a:pt x="4062" y="3045"/>
                  </a:lnTo>
                  <a:lnTo>
                    <a:pt x="4065" y="3037"/>
                  </a:lnTo>
                  <a:lnTo>
                    <a:pt x="4066" y="3049"/>
                  </a:lnTo>
                  <a:lnTo>
                    <a:pt x="4067" y="3052"/>
                  </a:lnTo>
                  <a:lnTo>
                    <a:pt x="4069" y="3037"/>
                  </a:lnTo>
                  <a:lnTo>
                    <a:pt x="4069" y="3041"/>
                  </a:lnTo>
                  <a:lnTo>
                    <a:pt x="4071" y="3024"/>
                  </a:lnTo>
                  <a:lnTo>
                    <a:pt x="4073" y="3043"/>
                  </a:lnTo>
                  <a:lnTo>
                    <a:pt x="4073" y="3034"/>
                  </a:lnTo>
                  <a:lnTo>
                    <a:pt x="4075" y="3049"/>
                  </a:lnTo>
                  <a:lnTo>
                    <a:pt x="4077" y="3023"/>
                  </a:lnTo>
                  <a:lnTo>
                    <a:pt x="4079" y="3054"/>
                  </a:lnTo>
                  <a:lnTo>
                    <a:pt x="4079" y="3053"/>
                  </a:lnTo>
                  <a:lnTo>
                    <a:pt x="4080" y="3054"/>
                  </a:lnTo>
                  <a:lnTo>
                    <a:pt x="4083" y="3036"/>
                  </a:lnTo>
                  <a:lnTo>
                    <a:pt x="4084" y="3050"/>
                  </a:lnTo>
                  <a:lnTo>
                    <a:pt x="4085" y="3043"/>
                  </a:lnTo>
                  <a:lnTo>
                    <a:pt x="4086" y="3052"/>
                  </a:lnTo>
                  <a:lnTo>
                    <a:pt x="4087" y="3049"/>
                  </a:lnTo>
                  <a:lnTo>
                    <a:pt x="4087" y="3053"/>
                  </a:lnTo>
                  <a:lnTo>
                    <a:pt x="4088" y="3033"/>
                  </a:lnTo>
                  <a:lnTo>
                    <a:pt x="4089" y="3043"/>
                  </a:lnTo>
                  <a:lnTo>
                    <a:pt x="4089" y="3039"/>
                  </a:lnTo>
                  <a:lnTo>
                    <a:pt x="4090" y="3045"/>
                  </a:lnTo>
                  <a:lnTo>
                    <a:pt x="4092" y="3063"/>
                  </a:lnTo>
                  <a:lnTo>
                    <a:pt x="4094" y="3043"/>
                  </a:lnTo>
                  <a:lnTo>
                    <a:pt x="4096" y="3072"/>
                  </a:lnTo>
                  <a:lnTo>
                    <a:pt x="4098" y="3051"/>
                  </a:lnTo>
                  <a:lnTo>
                    <a:pt x="4099" y="3062"/>
                  </a:lnTo>
                  <a:lnTo>
                    <a:pt x="4099" y="3055"/>
                  </a:lnTo>
                  <a:lnTo>
                    <a:pt x="4100" y="3048"/>
                  </a:lnTo>
                  <a:lnTo>
                    <a:pt x="4102" y="3070"/>
                  </a:lnTo>
                  <a:lnTo>
                    <a:pt x="4103" y="3034"/>
                  </a:lnTo>
                  <a:lnTo>
                    <a:pt x="4104" y="3061"/>
                  </a:lnTo>
                  <a:lnTo>
                    <a:pt x="4105" y="3057"/>
                  </a:lnTo>
                  <a:lnTo>
                    <a:pt x="4106" y="3054"/>
                  </a:lnTo>
                  <a:lnTo>
                    <a:pt x="4107" y="3067"/>
                  </a:lnTo>
                  <a:lnTo>
                    <a:pt x="4108" y="3059"/>
                  </a:lnTo>
                  <a:lnTo>
                    <a:pt x="4110" y="3077"/>
                  </a:lnTo>
                  <a:lnTo>
                    <a:pt x="4112" y="3058"/>
                  </a:lnTo>
                  <a:lnTo>
                    <a:pt x="4113" y="3075"/>
                  </a:lnTo>
                  <a:lnTo>
                    <a:pt x="4115" y="3044"/>
                  </a:lnTo>
                  <a:lnTo>
                    <a:pt x="4117" y="3064"/>
                  </a:lnTo>
                  <a:lnTo>
                    <a:pt x="4118" y="3030"/>
                  </a:lnTo>
                  <a:lnTo>
                    <a:pt x="4120" y="3048"/>
                  </a:lnTo>
                  <a:lnTo>
                    <a:pt x="4121" y="3042"/>
                  </a:lnTo>
                  <a:lnTo>
                    <a:pt x="4122" y="3055"/>
                  </a:lnTo>
                  <a:lnTo>
                    <a:pt x="4123" y="3037"/>
                  </a:lnTo>
                  <a:lnTo>
                    <a:pt x="4125" y="3069"/>
                  </a:lnTo>
                  <a:lnTo>
                    <a:pt x="4126" y="3031"/>
                  </a:lnTo>
                  <a:lnTo>
                    <a:pt x="4127" y="3035"/>
                  </a:lnTo>
                  <a:lnTo>
                    <a:pt x="4128" y="3026"/>
                  </a:lnTo>
                  <a:lnTo>
                    <a:pt x="4130" y="3058"/>
                  </a:lnTo>
                  <a:lnTo>
                    <a:pt x="4132" y="3066"/>
                  </a:lnTo>
                  <a:lnTo>
                    <a:pt x="4133" y="3060"/>
                  </a:lnTo>
                  <a:lnTo>
                    <a:pt x="4134" y="3068"/>
                  </a:lnTo>
                  <a:lnTo>
                    <a:pt x="4134" y="3064"/>
                  </a:lnTo>
                  <a:lnTo>
                    <a:pt x="4136" y="3042"/>
                  </a:lnTo>
                  <a:lnTo>
                    <a:pt x="4136" y="3046"/>
                  </a:lnTo>
                  <a:lnTo>
                    <a:pt x="4137" y="3039"/>
                  </a:lnTo>
                  <a:lnTo>
                    <a:pt x="4138" y="3047"/>
                  </a:lnTo>
                  <a:lnTo>
                    <a:pt x="4139" y="3044"/>
                  </a:lnTo>
                  <a:lnTo>
                    <a:pt x="4140" y="3067"/>
                  </a:lnTo>
                  <a:lnTo>
                    <a:pt x="4141" y="3055"/>
                  </a:lnTo>
                  <a:lnTo>
                    <a:pt x="4141" y="3060"/>
                  </a:lnTo>
                  <a:lnTo>
                    <a:pt x="4142" y="3057"/>
                  </a:lnTo>
                  <a:lnTo>
                    <a:pt x="4143" y="3071"/>
                  </a:lnTo>
                  <a:lnTo>
                    <a:pt x="4144" y="3060"/>
                  </a:lnTo>
                  <a:lnTo>
                    <a:pt x="4145" y="3078"/>
                  </a:lnTo>
                  <a:lnTo>
                    <a:pt x="4147" y="3063"/>
                  </a:lnTo>
                  <a:lnTo>
                    <a:pt x="4148" y="3077"/>
                  </a:lnTo>
                  <a:lnTo>
                    <a:pt x="4150" y="3041"/>
                  </a:lnTo>
                  <a:lnTo>
                    <a:pt x="4151" y="3054"/>
                  </a:lnTo>
                  <a:lnTo>
                    <a:pt x="4152" y="3057"/>
                  </a:lnTo>
                  <a:lnTo>
                    <a:pt x="4154" y="3052"/>
                  </a:lnTo>
                  <a:lnTo>
                    <a:pt x="4156" y="3080"/>
                  </a:lnTo>
                  <a:lnTo>
                    <a:pt x="4157" y="3037"/>
                  </a:lnTo>
                  <a:lnTo>
                    <a:pt x="4159" y="3062"/>
                  </a:lnTo>
                  <a:lnTo>
                    <a:pt x="4160" y="3053"/>
                  </a:lnTo>
                  <a:lnTo>
                    <a:pt x="4161" y="3072"/>
                  </a:lnTo>
                  <a:lnTo>
                    <a:pt x="4162" y="3067"/>
                  </a:lnTo>
                  <a:lnTo>
                    <a:pt x="4163" y="3070"/>
                  </a:lnTo>
                  <a:lnTo>
                    <a:pt x="4163" y="3067"/>
                  </a:lnTo>
                  <a:lnTo>
                    <a:pt x="4164" y="3081"/>
                  </a:lnTo>
                  <a:lnTo>
                    <a:pt x="4166" y="3054"/>
                  </a:lnTo>
                  <a:lnTo>
                    <a:pt x="4167" y="3076"/>
                  </a:lnTo>
                  <a:lnTo>
                    <a:pt x="4170" y="3047"/>
                  </a:lnTo>
                  <a:lnTo>
                    <a:pt x="4170" y="3050"/>
                  </a:lnTo>
                  <a:lnTo>
                    <a:pt x="4172" y="3073"/>
                  </a:lnTo>
                  <a:lnTo>
                    <a:pt x="4173" y="3041"/>
                  </a:lnTo>
                  <a:lnTo>
                    <a:pt x="4175" y="3073"/>
                  </a:lnTo>
                  <a:lnTo>
                    <a:pt x="4177" y="3047"/>
                  </a:lnTo>
                  <a:lnTo>
                    <a:pt x="4179" y="3064"/>
                  </a:lnTo>
                  <a:lnTo>
                    <a:pt x="4180" y="3059"/>
                  </a:lnTo>
                  <a:lnTo>
                    <a:pt x="4182" y="3072"/>
                  </a:lnTo>
                  <a:lnTo>
                    <a:pt x="4184" y="3020"/>
                  </a:lnTo>
                  <a:lnTo>
                    <a:pt x="4185" y="3029"/>
                  </a:lnTo>
                  <a:lnTo>
                    <a:pt x="4187" y="3063"/>
                  </a:lnTo>
                  <a:lnTo>
                    <a:pt x="4189" y="3035"/>
                  </a:lnTo>
                  <a:lnTo>
                    <a:pt x="4190" y="3057"/>
                  </a:lnTo>
                  <a:lnTo>
                    <a:pt x="4192" y="3047"/>
                  </a:lnTo>
                  <a:lnTo>
                    <a:pt x="4193" y="3066"/>
                  </a:lnTo>
                  <a:lnTo>
                    <a:pt x="4195" y="3054"/>
                  </a:lnTo>
                  <a:lnTo>
                    <a:pt x="4196" y="3071"/>
                  </a:lnTo>
                  <a:lnTo>
                    <a:pt x="4198" y="3046"/>
                  </a:lnTo>
                  <a:lnTo>
                    <a:pt x="4200" y="3061"/>
                  </a:lnTo>
                  <a:lnTo>
                    <a:pt x="4201" y="3047"/>
                  </a:lnTo>
                  <a:lnTo>
                    <a:pt x="4202" y="3065"/>
                  </a:lnTo>
                  <a:lnTo>
                    <a:pt x="4203" y="3030"/>
                  </a:lnTo>
                  <a:lnTo>
                    <a:pt x="4205" y="3066"/>
                  </a:lnTo>
                  <a:lnTo>
                    <a:pt x="4207" y="3048"/>
                  </a:lnTo>
                  <a:lnTo>
                    <a:pt x="4209" y="3067"/>
                  </a:lnTo>
                  <a:lnTo>
                    <a:pt x="4209" y="3064"/>
                  </a:lnTo>
                  <a:lnTo>
                    <a:pt x="4210" y="3062"/>
                  </a:lnTo>
                  <a:lnTo>
                    <a:pt x="4211" y="3066"/>
                  </a:lnTo>
                  <a:lnTo>
                    <a:pt x="4212" y="3064"/>
                  </a:lnTo>
                  <a:lnTo>
                    <a:pt x="4212" y="3068"/>
                  </a:lnTo>
                  <a:lnTo>
                    <a:pt x="4215" y="3042"/>
                  </a:lnTo>
                  <a:lnTo>
                    <a:pt x="4217" y="3087"/>
                  </a:lnTo>
                  <a:lnTo>
                    <a:pt x="4219" y="3048"/>
                  </a:lnTo>
                  <a:lnTo>
                    <a:pt x="4221" y="3072"/>
                  </a:lnTo>
                  <a:lnTo>
                    <a:pt x="4222" y="3045"/>
                  </a:lnTo>
                  <a:lnTo>
                    <a:pt x="4222" y="3049"/>
                  </a:lnTo>
                  <a:lnTo>
                    <a:pt x="4224" y="3029"/>
                  </a:lnTo>
                  <a:lnTo>
                    <a:pt x="4226" y="3056"/>
                  </a:lnTo>
                  <a:lnTo>
                    <a:pt x="4227" y="3042"/>
                  </a:lnTo>
                  <a:lnTo>
                    <a:pt x="4228" y="3048"/>
                  </a:lnTo>
                  <a:lnTo>
                    <a:pt x="4228" y="3044"/>
                  </a:lnTo>
                  <a:lnTo>
                    <a:pt x="4231" y="3062"/>
                  </a:lnTo>
                  <a:lnTo>
                    <a:pt x="4232" y="3032"/>
                  </a:lnTo>
                  <a:lnTo>
                    <a:pt x="4234" y="3042"/>
                  </a:lnTo>
                  <a:lnTo>
                    <a:pt x="4235" y="3037"/>
                  </a:lnTo>
                  <a:lnTo>
                    <a:pt x="4236" y="3053"/>
                  </a:lnTo>
                  <a:lnTo>
                    <a:pt x="4237" y="3050"/>
                  </a:lnTo>
                  <a:lnTo>
                    <a:pt x="4238" y="3069"/>
                  </a:lnTo>
                  <a:lnTo>
                    <a:pt x="4239" y="3046"/>
                  </a:lnTo>
                  <a:lnTo>
                    <a:pt x="4241" y="3071"/>
                  </a:lnTo>
                  <a:lnTo>
                    <a:pt x="4243" y="3044"/>
                  </a:lnTo>
                  <a:lnTo>
                    <a:pt x="4245" y="3068"/>
                  </a:lnTo>
                  <a:lnTo>
                    <a:pt x="4248" y="3046"/>
                  </a:lnTo>
                  <a:lnTo>
                    <a:pt x="4248" y="3050"/>
                  </a:lnTo>
                  <a:lnTo>
                    <a:pt x="4249" y="3046"/>
                  </a:lnTo>
                  <a:lnTo>
                    <a:pt x="4250" y="3057"/>
                  </a:lnTo>
                  <a:lnTo>
                    <a:pt x="4252" y="3039"/>
                  </a:lnTo>
                  <a:lnTo>
                    <a:pt x="4253" y="3044"/>
                  </a:lnTo>
                  <a:lnTo>
                    <a:pt x="4253" y="3041"/>
                  </a:lnTo>
                  <a:lnTo>
                    <a:pt x="4255" y="3058"/>
                  </a:lnTo>
                  <a:lnTo>
                    <a:pt x="4256" y="3049"/>
                  </a:lnTo>
                  <a:lnTo>
                    <a:pt x="4257" y="3056"/>
                  </a:lnTo>
                  <a:lnTo>
                    <a:pt x="4259" y="3005"/>
                  </a:lnTo>
                  <a:lnTo>
                    <a:pt x="4262" y="3050"/>
                  </a:lnTo>
                  <a:lnTo>
                    <a:pt x="4263" y="3049"/>
                  </a:lnTo>
                  <a:lnTo>
                    <a:pt x="4263" y="3052"/>
                  </a:lnTo>
                  <a:lnTo>
                    <a:pt x="4264" y="3049"/>
                  </a:lnTo>
                  <a:lnTo>
                    <a:pt x="4264" y="3051"/>
                  </a:lnTo>
                  <a:lnTo>
                    <a:pt x="4266" y="3031"/>
                  </a:lnTo>
                  <a:lnTo>
                    <a:pt x="4268" y="3060"/>
                  </a:lnTo>
                  <a:lnTo>
                    <a:pt x="4269" y="3040"/>
                  </a:lnTo>
                  <a:lnTo>
                    <a:pt x="4270" y="3043"/>
                  </a:lnTo>
                  <a:lnTo>
                    <a:pt x="4271" y="3055"/>
                  </a:lnTo>
                  <a:lnTo>
                    <a:pt x="4273" y="3033"/>
                  </a:lnTo>
                  <a:lnTo>
                    <a:pt x="4274" y="3052"/>
                  </a:lnTo>
                  <a:lnTo>
                    <a:pt x="4276" y="3035"/>
                  </a:lnTo>
                  <a:lnTo>
                    <a:pt x="4276" y="3037"/>
                  </a:lnTo>
                  <a:lnTo>
                    <a:pt x="4277" y="3034"/>
                  </a:lnTo>
                  <a:lnTo>
                    <a:pt x="4278" y="3057"/>
                  </a:lnTo>
                  <a:lnTo>
                    <a:pt x="4279" y="3035"/>
                  </a:lnTo>
                  <a:lnTo>
                    <a:pt x="4280" y="3028"/>
                  </a:lnTo>
                  <a:lnTo>
                    <a:pt x="4283" y="3050"/>
                  </a:lnTo>
                  <a:lnTo>
                    <a:pt x="4285" y="3039"/>
                  </a:lnTo>
                  <a:lnTo>
                    <a:pt x="4287" y="3044"/>
                  </a:lnTo>
                  <a:lnTo>
                    <a:pt x="4288" y="3039"/>
                  </a:lnTo>
                  <a:lnTo>
                    <a:pt x="4289" y="3053"/>
                  </a:lnTo>
                  <a:lnTo>
                    <a:pt x="4291" y="3041"/>
                  </a:lnTo>
                  <a:lnTo>
                    <a:pt x="4292" y="3059"/>
                  </a:lnTo>
                  <a:lnTo>
                    <a:pt x="4295" y="3045"/>
                  </a:lnTo>
                  <a:lnTo>
                    <a:pt x="4297" y="3058"/>
                  </a:lnTo>
                  <a:lnTo>
                    <a:pt x="4298" y="3051"/>
                  </a:lnTo>
                  <a:lnTo>
                    <a:pt x="4299" y="3067"/>
                  </a:lnTo>
                  <a:lnTo>
                    <a:pt x="4301" y="3045"/>
                  </a:lnTo>
                  <a:lnTo>
                    <a:pt x="4302" y="3057"/>
                  </a:lnTo>
                  <a:lnTo>
                    <a:pt x="4303" y="3035"/>
                  </a:lnTo>
                  <a:lnTo>
                    <a:pt x="4304" y="3045"/>
                  </a:lnTo>
                  <a:lnTo>
                    <a:pt x="4306" y="3028"/>
                  </a:lnTo>
                  <a:lnTo>
                    <a:pt x="4307" y="3048"/>
                  </a:lnTo>
                  <a:lnTo>
                    <a:pt x="4308" y="3045"/>
                  </a:lnTo>
                  <a:lnTo>
                    <a:pt x="4311" y="3064"/>
                  </a:lnTo>
                  <a:lnTo>
                    <a:pt x="4313" y="3048"/>
                  </a:lnTo>
                  <a:lnTo>
                    <a:pt x="4314" y="3056"/>
                  </a:lnTo>
                  <a:lnTo>
                    <a:pt x="4315" y="3040"/>
                  </a:lnTo>
                  <a:lnTo>
                    <a:pt x="4315" y="3043"/>
                  </a:lnTo>
                  <a:lnTo>
                    <a:pt x="4316" y="3041"/>
                  </a:lnTo>
                  <a:lnTo>
                    <a:pt x="4318" y="3063"/>
                  </a:lnTo>
                  <a:lnTo>
                    <a:pt x="4320" y="3036"/>
                  </a:lnTo>
                  <a:lnTo>
                    <a:pt x="4321" y="3043"/>
                  </a:lnTo>
                  <a:lnTo>
                    <a:pt x="4322" y="3038"/>
                  </a:lnTo>
                  <a:lnTo>
                    <a:pt x="4323" y="3041"/>
                  </a:lnTo>
                  <a:lnTo>
                    <a:pt x="4324" y="3032"/>
                  </a:lnTo>
                  <a:lnTo>
                    <a:pt x="4326" y="3063"/>
                  </a:lnTo>
                  <a:lnTo>
                    <a:pt x="4328" y="3036"/>
                  </a:lnTo>
                  <a:lnTo>
                    <a:pt x="4329" y="3052"/>
                  </a:lnTo>
                  <a:lnTo>
                    <a:pt x="4330" y="3047"/>
                  </a:lnTo>
                  <a:lnTo>
                    <a:pt x="4331" y="3064"/>
                  </a:lnTo>
                  <a:lnTo>
                    <a:pt x="4333" y="3051"/>
                  </a:lnTo>
                  <a:lnTo>
                    <a:pt x="4333" y="3055"/>
                  </a:lnTo>
                  <a:lnTo>
                    <a:pt x="4334" y="3052"/>
                  </a:lnTo>
                  <a:lnTo>
                    <a:pt x="4334" y="3054"/>
                  </a:lnTo>
                  <a:lnTo>
                    <a:pt x="4336" y="3015"/>
                  </a:lnTo>
                  <a:lnTo>
                    <a:pt x="4338" y="3060"/>
                  </a:lnTo>
                  <a:lnTo>
                    <a:pt x="4340" y="3013"/>
                  </a:lnTo>
                  <a:lnTo>
                    <a:pt x="4343" y="3052"/>
                  </a:lnTo>
                  <a:lnTo>
                    <a:pt x="4344" y="3047"/>
                  </a:lnTo>
                  <a:lnTo>
                    <a:pt x="4344" y="3051"/>
                  </a:lnTo>
                  <a:lnTo>
                    <a:pt x="4345" y="3030"/>
                  </a:lnTo>
                  <a:lnTo>
                    <a:pt x="4348" y="3051"/>
                  </a:lnTo>
                  <a:lnTo>
                    <a:pt x="4349" y="3039"/>
                  </a:lnTo>
                  <a:lnTo>
                    <a:pt x="4350" y="3059"/>
                  </a:lnTo>
                  <a:lnTo>
                    <a:pt x="4352" y="3041"/>
                  </a:lnTo>
                  <a:lnTo>
                    <a:pt x="4353" y="3049"/>
                  </a:lnTo>
                  <a:lnTo>
                    <a:pt x="4354" y="3045"/>
                  </a:lnTo>
                  <a:lnTo>
                    <a:pt x="4354" y="3049"/>
                  </a:lnTo>
                  <a:lnTo>
                    <a:pt x="4355" y="3041"/>
                  </a:lnTo>
                  <a:lnTo>
                    <a:pt x="4356" y="3047"/>
                  </a:lnTo>
                  <a:lnTo>
                    <a:pt x="4357" y="3022"/>
                  </a:lnTo>
                  <a:lnTo>
                    <a:pt x="4359" y="3062"/>
                  </a:lnTo>
                  <a:lnTo>
                    <a:pt x="4361" y="3040"/>
                  </a:lnTo>
                  <a:lnTo>
                    <a:pt x="4362" y="3043"/>
                  </a:lnTo>
                  <a:lnTo>
                    <a:pt x="4362" y="3040"/>
                  </a:lnTo>
                  <a:lnTo>
                    <a:pt x="4363" y="3044"/>
                  </a:lnTo>
                  <a:lnTo>
                    <a:pt x="4364" y="3025"/>
                  </a:lnTo>
                  <a:lnTo>
                    <a:pt x="4364" y="3033"/>
                  </a:lnTo>
                  <a:lnTo>
                    <a:pt x="4366" y="3023"/>
                  </a:lnTo>
                  <a:lnTo>
                    <a:pt x="4368" y="3060"/>
                  </a:lnTo>
                  <a:lnTo>
                    <a:pt x="4370" y="3029"/>
                  </a:lnTo>
                  <a:lnTo>
                    <a:pt x="4372" y="3056"/>
                  </a:lnTo>
                  <a:lnTo>
                    <a:pt x="4374" y="3034"/>
                  </a:lnTo>
                  <a:lnTo>
                    <a:pt x="4375" y="3035"/>
                  </a:lnTo>
                  <a:lnTo>
                    <a:pt x="4376" y="3032"/>
                  </a:lnTo>
                  <a:lnTo>
                    <a:pt x="4376" y="3034"/>
                  </a:lnTo>
                  <a:lnTo>
                    <a:pt x="4377" y="3032"/>
                  </a:lnTo>
                  <a:lnTo>
                    <a:pt x="4378" y="3047"/>
                  </a:lnTo>
                  <a:lnTo>
                    <a:pt x="4380" y="3034"/>
                  </a:lnTo>
                  <a:lnTo>
                    <a:pt x="4382" y="3064"/>
                  </a:lnTo>
                  <a:lnTo>
                    <a:pt x="4383" y="3045"/>
                  </a:lnTo>
                  <a:lnTo>
                    <a:pt x="4384" y="3047"/>
                  </a:lnTo>
                  <a:lnTo>
                    <a:pt x="4384" y="3035"/>
                  </a:lnTo>
                  <a:lnTo>
                    <a:pt x="4386" y="3031"/>
                  </a:lnTo>
                  <a:lnTo>
                    <a:pt x="4388" y="3060"/>
                  </a:lnTo>
                  <a:lnTo>
                    <a:pt x="4390" y="3025"/>
                  </a:lnTo>
                  <a:lnTo>
                    <a:pt x="4392" y="3055"/>
                  </a:lnTo>
                  <a:lnTo>
                    <a:pt x="4394" y="3045"/>
                  </a:lnTo>
                  <a:lnTo>
                    <a:pt x="4395" y="3054"/>
                  </a:lnTo>
                  <a:lnTo>
                    <a:pt x="4395" y="3045"/>
                  </a:lnTo>
                  <a:lnTo>
                    <a:pt x="4396" y="3051"/>
                  </a:lnTo>
                  <a:lnTo>
                    <a:pt x="4397" y="3021"/>
                  </a:lnTo>
                  <a:lnTo>
                    <a:pt x="4399" y="3049"/>
                  </a:lnTo>
                  <a:lnTo>
                    <a:pt x="4400" y="3017"/>
                  </a:lnTo>
                  <a:lnTo>
                    <a:pt x="4400" y="3025"/>
                  </a:lnTo>
                  <a:lnTo>
                    <a:pt x="4402" y="3040"/>
                  </a:lnTo>
                  <a:lnTo>
                    <a:pt x="4403" y="3014"/>
                  </a:lnTo>
                  <a:lnTo>
                    <a:pt x="4405" y="3059"/>
                  </a:lnTo>
                  <a:lnTo>
                    <a:pt x="4407" y="3033"/>
                  </a:lnTo>
                  <a:lnTo>
                    <a:pt x="4409" y="3040"/>
                  </a:lnTo>
                  <a:lnTo>
                    <a:pt x="4411" y="3057"/>
                  </a:lnTo>
                  <a:lnTo>
                    <a:pt x="4412" y="3029"/>
                  </a:lnTo>
                  <a:lnTo>
                    <a:pt x="4414" y="3067"/>
                  </a:lnTo>
                  <a:lnTo>
                    <a:pt x="4415" y="3058"/>
                  </a:lnTo>
                  <a:lnTo>
                    <a:pt x="4417" y="3067"/>
                  </a:lnTo>
                  <a:lnTo>
                    <a:pt x="4419" y="3021"/>
                  </a:lnTo>
                  <a:lnTo>
                    <a:pt x="4421" y="3068"/>
                  </a:lnTo>
                  <a:lnTo>
                    <a:pt x="4422" y="3053"/>
                  </a:lnTo>
                  <a:lnTo>
                    <a:pt x="4423" y="3056"/>
                  </a:lnTo>
                  <a:lnTo>
                    <a:pt x="4424" y="3040"/>
                  </a:lnTo>
                  <a:lnTo>
                    <a:pt x="4426" y="3058"/>
                  </a:lnTo>
                  <a:lnTo>
                    <a:pt x="4427" y="3042"/>
                  </a:lnTo>
                  <a:lnTo>
                    <a:pt x="4428" y="3054"/>
                  </a:lnTo>
                  <a:lnTo>
                    <a:pt x="4431" y="3006"/>
                  </a:lnTo>
                  <a:lnTo>
                    <a:pt x="4433" y="3057"/>
                  </a:lnTo>
                  <a:lnTo>
                    <a:pt x="4434" y="3048"/>
                  </a:lnTo>
                  <a:lnTo>
                    <a:pt x="4436" y="3059"/>
                  </a:lnTo>
                  <a:lnTo>
                    <a:pt x="4437" y="3024"/>
                  </a:lnTo>
                  <a:lnTo>
                    <a:pt x="4440" y="3062"/>
                  </a:lnTo>
                  <a:lnTo>
                    <a:pt x="4441" y="3057"/>
                  </a:lnTo>
                  <a:lnTo>
                    <a:pt x="4442" y="3060"/>
                  </a:lnTo>
                  <a:lnTo>
                    <a:pt x="4444" y="3026"/>
                  </a:lnTo>
                  <a:lnTo>
                    <a:pt x="4445" y="3048"/>
                  </a:lnTo>
                  <a:lnTo>
                    <a:pt x="4446" y="3040"/>
                  </a:lnTo>
                  <a:lnTo>
                    <a:pt x="4447" y="3066"/>
                  </a:lnTo>
                  <a:lnTo>
                    <a:pt x="4449" y="3034"/>
                  </a:lnTo>
                  <a:lnTo>
                    <a:pt x="4451" y="3064"/>
                  </a:lnTo>
                  <a:lnTo>
                    <a:pt x="4453" y="3027"/>
                  </a:lnTo>
                  <a:lnTo>
                    <a:pt x="4454" y="3031"/>
                  </a:lnTo>
                  <a:lnTo>
                    <a:pt x="4455" y="3029"/>
                  </a:lnTo>
                  <a:lnTo>
                    <a:pt x="4457" y="3057"/>
                  </a:lnTo>
                  <a:lnTo>
                    <a:pt x="4460" y="3011"/>
                  </a:lnTo>
                  <a:lnTo>
                    <a:pt x="4461" y="3035"/>
                  </a:lnTo>
                  <a:lnTo>
                    <a:pt x="4463" y="3020"/>
                  </a:lnTo>
                  <a:lnTo>
                    <a:pt x="4464" y="3053"/>
                  </a:lnTo>
                  <a:lnTo>
                    <a:pt x="4466" y="3066"/>
                  </a:lnTo>
                  <a:lnTo>
                    <a:pt x="4468" y="3039"/>
                  </a:lnTo>
                  <a:lnTo>
                    <a:pt x="4469" y="3052"/>
                  </a:lnTo>
                  <a:lnTo>
                    <a:pt x="4471" y="3021"/>
                  </a:lnTo>
                  <a:lnTo>
                    <a:pt x="4473" y="3056"/>
                  </a:lnTo>
                  <a:lnTo>
                    <a:pt x="4475" y="3005"/>
                  </a:lnTo>
                  <a:lnTo>
                    <a:pt x="4476" y="3047"/>
                  </a:lnTo>
                  <a:lnTo>
                    <a:pt x="4478" y="3057"/>
                  </a:lnTo>
                  <a:lnTo>
                    <a:pt x="4480" y="3023"/>
                  </a:lnTo>
                  <a:lnTo>
                    <a:pt x="4482" y="3070"/>
                  </a:lnTo>
                  <a:lnTo>
                    <a:pt x="4484" y="3025"/>
                  </a:lnTo>
                  <a:lnTo>
                    <a:pt x="4485" y="3040"/>
                  </a:lnTo>
                  <a:lnTo>
                    <a:pt x="4485" y="3033"/>
                  </a:lnTo>
                  <a:lnTo>
                    <a:pt x="4488" y="3057"/>
                  </a:lnTo>
                  <a:lnTo>
                    <a:pt x="4490" y="3012"/>
                  </a:lnTo>
                  <a:lnTo>
                    <a:pt x="4491" y="3031"/>
                  </a:lnTo>
                  <a:lnTo>
                    <a:pt x="4493" y="3016"/>
                  </a:lnTo>
                  <a:lnTo>
                    <a:pt x="4495" y="3060"/>
                  </a:lnTo>
                  <a:lnTo>
                    <a:pt x="4498" y="3034"/>
                  </a:lnTo>
                  <a:lnTo>
                    <a:pt x="4498" y="3046"/>
                  </a:lnTo>
                  <a:lnTo>
                    <a:pt x="4500" y="3025"/>
                  </a:lnTo>
                  <a:lnTo>
                    <a:pt x="4500" y="3039"/>
                  </a:lnTo>
                  <a:lnTo>
                    <a:pt x="4501" y="3034"/>
                  </a:lnTo>
                  <a:lnTo>
                    <a:pt x="4502" y="3060"/>
                  </a:lnTo>
                  <a:lnTo>
                    <a:pt x="4502" y="3055"/>
                  </a:lnTo>
                  <a:lnTo>
                    <a:pt x="4503" y="3065"/>
                  </a:lnTo>
                  <a:lnTo>
                    <a:pt x="4506" y="3005"/>
                  </a:lnTo>
                  <a:lnTo>
                    <a:pt x="4507" y="3019"/>
                  </a:lnTo>
                  <a:lnTo>
                    <a:pt x="4507" y="3013"/>
                  </a:lnTo>
                  <a:lnTo>
                    <a:pt x="4508" y="3045"/>
                  </a:lnTo>
                  <a:lnTo>
                    <a:pt x="4509" y="3054"/>
                  </a:lnTo>
                  <a:lnTo>
                    <a:pt x="4511" y="3032"/>
                  </a:lnTo>
                  <a:lnTo>
                    <a:pt x="4513" y="3045"/>
                  </a:lnTo>
                  <a:lnTo>
                    <a:pt x="4514" y="3026"/>
                  </a:lnTo>
                  <a:lnTo>
                    <a:pt x="4515" y="3044"/>
                  </a:lnTo>
                  <a:lnTo>
                    <a:pt x="4518" y="3010"/>
                  </a:lnTo>
                  <a:lnTo>
                    <a:pt x="4519" y="3019"/>
                  </a:lnTo>
                  <a:lnTo>
                    <a:pt x="4520" y="3012"/>
                  </a:lnTo>
                  <a:lnTo>
                    <a:pt x="4520" y="3021"/>
                  </a:lnTo>
                  <a:lnTo>
                    <a:pt x="4521" y="3018"/>
                  </a:lnTo>
                  <a:lnTo>
                    <a:pt x="4522" y="3036"/>
                  </a:lnTo>
                  <a:lnTo>
                    <a:pt x="4523" y="3012"/>
                  </a:lnTo>
                  <a:lnTo>
                    <a:pt x="4525" y="3046"/>
                  </a:lnTo>
                  <a:lnTo>
                    <a:pt x="4527" y="3011"/>
                  </a:lnTo>
                  <a:lnTo>
                    <a:pt x="4528" y="3032"/>
                  </a:lnTo>
                  <a:lnTo>
                    <a:pt x="4529" y="3019"/>
                  </a:lnTo>
                  <a:lnTo>
                    <a:pt x="4531" y="3043"/>
                  </a:lnTo>
                  <a:lnTo>
                    <a:pt x="4533" y="2989"/>
                  </a:lnTo>
                  <a:lnTo>
                    <a:pt x="4535" y="3046"/>
                  </a:lnTo>
                  <a:lnTo>
                    <a:pt x="4537" y="3027"/>
                  </a:lnTo>
                  <a:lnTo>
                    <a:pt x="4539" y="3046"/>
                  </a:lnTo>
                  <a:lnTo>
                    <a:pt x="4539" y="3035"/>
                  </a:lnTo>
                  <a:lnTo>
                    <a:pt x="4540" y="3039"/>
                  </a:lnTo>
                  <a:lnTo>
                    <a:pt x="4542" y="2987"/>
                  </a:lnTo>
                  <a:lnTo>
                    <a:pt x="4543" y="3041"/>
                  </a:lnTo>
                  <a:lnTo>
                    <a:pt x="4545" y="2974"/>
                  </a:lnTo>
                  <a:lnTo>
                    <a:pt x="4547" y="3036"/>
                  </a:lnTo>
                  <a:lnTo>
                    <a:pt x="4548" y="3021"/>
                  </a:lnTo>
                  <a:lnTo>
                    <a:pt x="4550" y="3038"/>
                  </a:lnTo>
                  <a:lnTo>
                    <a:pt x="4551" y="3017"/>
                  </a:lnTo>
                  <a:lnTo>
                    <a:pt x="4552" y="3037"/>
                  </a:lnTo>
                  <a:lnTo>
                    <a:pt x="4555" y="3003"/>
                  </a:lnTo>
                  <a:lnTo>
                    <a:pt x="4555" y="3011"/>
                  </a:lnTo>
                  <a:lnTo>
                    <a:pt x="4557" y="2996"/>
                  </a:lnTo>
                  <a:lnTo>
                    <a:pt x="4558" y="3000"/>
                  </a:lnTo>
                  <a:lnTo>
                    <a:pt x="4559" y="2977"/>
                  </a:lnTo>
                  <a:lnTo>
                    <a:pt x="4559" y="2979"/>
                  </a:lnTo>
                  <a:lnTo>
                    <a:pt x="4560" y="2976"/>
                  </a:lnTo>
                  <a:lnTo>
                    <a:pt x="4561" y="3015"/>
                  </a:lnTo>
                  <a:lnTo>
                    <a:pt x="4563" y="2980"/>
                  </a:lnTo>
                  <a:lnTo>
                    <a:pt x="4563" y="2990"/>
                  </a:lnTo>
                  <a:lnTo>
                    <a:pt x="4566" y="2948"/>
                  </a:lnTo>
                  <a:lnTo>
                    <a:pt x="4568" y="3032"/>
                  </a:lnTo>
                  <a:lnTo>
                    <a:pt x="4570" y="3002"/>
                  </a:lnTo>
                  <a:lnTo>
                    <a:pt x="4570" y="3007"/>
                  </a:lnTo>
                  <a:lnTo>
                    <a:pt x="4573" y="2938"/>
                  </a:lnTo>
                  <a:lnTo>
                    <a:pt x="4574" y="2995"/>
                  </a:lnTo>
                  <a:lnTo>
                    <a:pt x="4576" y="2973"/>
                  </a:lnTo>
                  <a:lnTo>
                    <a:pt x="4577" y="3003"/>
                  </a:lnTo>
                  <a:lnTo>
                    <a:pt x="4579" y="2948"/>
                  </a:lnTo>
                  <a:lnTo>
                    <a:pt x="4580" y="2965"/>
                  </a:lnTo>
                  <a:lnTo>
                    <a:pt x="4580" y="2960"/>
                  </a:lnTo>
                  <a:lnTo>
                    <a:pt x="4583" y="3020"/>
                  </a:lnTo>
                  <a:lnTo>
                    <a:pt x="4585" y="2972"/>
                  </a:lnTo>
                  <a:lnTo>
                    <a:pt x="4587" y="2994"/>
                  </a:lnTo>
                  <a:lnTo>
                    <a:pt x="4588" y="2973"/>
                  </a:lnTo>
                  <a:lnTo>
                    <a:pt x="4590" y="3000"/>
                  </a:lnTo>
                  <a:lnTo>
                    <a:pt x="4591" y="2977"/>
                  </a:lnTo>
                  <a:lnTo>
                    <a:pt x="4593" y="3027"/>
                  </a:lnTo>
                  <a:lnTo>
                    <a:pt x="4595" y="2959"/>
                  </a:lnTo>
                  <a:lnTo>
                    <a:pt x="4597" y="3025"/>
                  </a:lnTo>
                  <a:lnTo>
                    <a:pt x="4598" y="2994"/>
                  </a:lnTo>
                  <a:lnTo>
                    <a:pt x="4600" y="3037"/>
                  </a:lnTo>
                  <a:lnTo>
                    <a:pt x="4602" y="2979"/>
                  </a:lnTo>
                  <a:lnTo>
                    <a:pt x="4604" y="3026"/>
                  </a:lnTo>
                  <a:lnTo>
                    <a:pt x="4604" y="3022"/>
                  </a:lnTo>
                  <a:lnTo>
                    <a:pt x="4606" y="3026"/>
                  </a:lnTo>
                  <a:lnTo>
                    <a:pt x="4608" y="3005"/>
                  </a:lnTo>
                  <a:lnTo>
                    <a:pt x="4610" y="3023"/>
                  </a:lnTo>
                  <a:lnTo>
                    <a:pt x="4610" y="3020"/>
                  </a:lnTo>
                  <a:lnTo>
                    <a:pt x="4611" y="3027"/>
                  </a:lnTo>
                  <a:lnTo>
                    <a:pt x="4612" y="3033"/>
                  </a:lnTo>
                  <a:lnTo>
                    <a:pt x="4614" y="3024"/>
                  </a:lnTo>
                  <a:lnTo>
                    <a:pt x="4615" y="3021"/>
                  </a:lnTo>
                  <a:lnTo>
                    <a:pt x="4616" y="3029"/>
                  </a:lnTo>
                  <a:lnTo>
                    <a:pt x="4617" y="3024"/>
                  </a:lnTo>
                  <a:lnTo>
                    <a:pt x="4621" y="3064"/>
                  </a:lnTo>
                  <a:lnTo>
                    <a:pt x="4623" y="3013"/>
                  </a:lnTo>
                  <a:lnTo>
                    <a:pt x="4625" y="3039"/>
                  </a:lnTo>
                  <a:lnTo>
                    <a:pt x="4626" y="3010"/>
                  </a:lnTo>
                  <a:lnTo>
                    <a:pt x="4627" y="3030"/>
                  </a:lnTo>
                  <a:lnTo>
                    <a:pt x="4628" y="3024"/>
                  </a:lnTo>
                  <a:lnTo>
                    <a:pt x="4629" y="3033"/>
                  </a:lnTo>
                  <a:lnTo>
                    <a:pt x="4629" y="3022"/>
                  </a:lnTo>
                  <a:lnTo>
                    <a:pt x="4630" y="3027"/>
                  </a:lnTo>
                  <a:lnTo>
                    <a:pt x="4630" y="3024"/>
                  </a:lnTo>
                  <a:lnTo>
                    <a:pt x="4632" y="3006"/>
                  </a:lnTo>
                  <a:lnTo>
                    <a:pt x="4634" y="3050"/>
                  </a:lnTo>
                  <a:lnTo>
                    <a:pt x="4636" y="3034"/>
                  </a:lnTo>
                  <a:lnTo>
                    <a:pt x="4637" y="3038"/>
                  </a:lnTo>
                  <a:lnTo>
                    <a:pt x="4638" y="3028"/>
                  </a:lnTo>
                  <a:lnTo>
                    <a:pt x="4639" y="3039"/>
                  </a:lnTo>
                  <a:lnTo>
                    <a:pt x="4639" y="3034"/>
                  </a:lnTo>
                  <a:lnTo>
                    <a:pt x="4640" y="3044"/>
                  </a:lnTo>
                  <a:lnTo>
                    <a:pt x="4641" y="3028"/>
                  </a:lnTo>
                  <a:lnTo>
                    <a:pt x="4642" y="3039"/>
                  </a:lnTo>
                  <a:lnTo>
                    <a:pt x="4645" y="3005"/>
                  </a:lnTo>
                  <a:lnTo>
                    <a:pt x="4647" y="3044"/>
                  </a:lnTo>
                  <a:lnTo>
                    <a:pt x="4648" y="3035"/>
                  </a:lnTo>
                  <a:lnTo>
                    <a:pt x="4650" y="3045"/>
                  </a:lnTo>
                  <a:lnTo>
                    <a:pt x="4650" y="3031"/>
                  </a:lnTo>
                  <a:lnTo>
                    <a:pt x="4651" y="3044"/>
                  </a:lnTo>
                  <a:lnTo>
                    <a:pt x="4653" y="2983"/>
                  </a:lnTo>
                  <a:lnTo>
                    <a:pt x="4655" y="3060"/>
                  </a:lnTo>
                  <a:lnTo>
                    <a:pt x="4655" y="3054"/>
                  </a:lnTo>
                  <a:lnTo>
                    <a:pt x="4657" y="3062"/>
                  </a:lnTo>
                  <a:lnTo>
                    <a:pt x="4659" y="3024"/>
                  </a:lnTo>
                  <a:lnTo>
                    <a:pt x="4662" y="3064"/>
                  </a:lnTo>
                  <a:lnTo>
                    <a:pt x="4664" y="3032"/>
                  </a:lnTo>
                  <a:lnTo>
                    <a:pt x="4665" y="3036"/>
                  </a:lnTo>
                  <a:lnTo>
                    <a:pt x="4667" y="3003"/>
                  </a:lnTo>
                  <a:lnTo>
                    <a:pt x="4672" y="3046"/>
                  </a:lnTo>
                  <a:lnTo>
                    <a:pt x="4673" y="3027"/>
                  </a:lnTo>
                  <a:lnTo>
                    <a:pt x="4674" y="3040"/>
                  </a:lnTo>
                  <a:lnTo>
                    <a:pt x="4676" y="3051"/>
                  </a:lnTo>
                  <a:lnTo>
                    <a:pt x="4678" y="3025"/>
                  </a:lnTo>
                  <a:lnTo>
                    <a:pt x="4680" y="3061"/>
                  </a:lnTo>
                  <a:lnTo>
                    <a:pt x="4683" y="3036"/>
                  </a:lnTo>
                  <a:lnTo>
                    <a:pt x="4684" y="3043"/>
                  </a:lnTo>
                  <a:lnTo>
                    <a:pt x="4685" y="3034"/>
                  </a:lnTo>
                  <a:lnTo>
                    <a:pt x="4686" y="3038"/>
                  </a:lnTo>
                  <a:lnTo>
                    <a:pt x="4688" y="3032"/>
                  </a:lnTo>
                  <a:lnTo>
                    <a:pt x="4690" y="3049"/>
                  </a:lnTo>
                  <a:lnTo>
                    <a:pt x="4691" y="3027"/>
                  </a:lnTo>
                  <a:lnTo>
                    <a:pt x="4693" y="3056"/>
                  </a:lnTo>
                  <a:lnTo>
                    <a:pt x="4695" y="3027"/>
                  </a:lnTo>
                  <a:lnTo>
                    <a:pt x="4698" y="3058"/>
                  </a:lnTo>
                  <a:lnTo>
                    <a:pt x="4698" y="3056"/>
                  </a:lnTo>
                  <a:lnTo>
                    <a:pt x="4699" y="3059"/>
                  </a:lnTo>
                  <a:lnTo>
                    <a:pt x="4701" y="3016"/>
                  </a:lnTo>
                  <a:lnTo>
                    <a:pt x="4703" y="3050"/>
                  </a:lnTo>
                  <a:lnTo>
                    <a:pt x="4704" y="3034"/>
                  </a:lnTo>
                  <a:lnTo>
                    <a:pt x="4705" y="3037"/>
                  </a:lnTo>
                  <a:lnTo>
                    <a:pt x="4707" y="3016"/>
                  </a:lnTo>
                  <a:lnTo>
                    <a:pt x="4709" y="3042"/>
                  </a:lnTo>
                  <a:lnTo>
                    <a:pt x="4710" y="3030"/>
                  </a:lnTo>
                  <a:lnTo>
                    <a:pt x="4712" y="3048"/>
                  </a:lnTo>
                  <a:lnTo>
                    <a:pt x="4713" y="3045"/>
                  </a:lnTo>
                  <a:lnTo>
                    <a:pt x="4713" y="3049"/>
                  </a:lnTo>
                  <a:lnTo>
                    <a:pt x="4714" y="3046"/>
                  </a:lnTo>
                  <a:lnTo>
                    <a:pt x="4714" y="3050"/>
                  </a:lnTo>
                  <a:lnTo>
                    <a:pt x="4716" y="3037"/>
                  </a:lnTo>
                  <a:lnTo>
                    <a:pt x="4718" y="3056"/>
                  </a:lnTo>
                  <a:lnTo>
                    <a:pt x="4721" y="3038"/>
                  </a:lnTo>
                  <a:lnTo>
                    <a:pt x="4724" y="3026"/>
                  </a:lnTo>
                  <a:lnTo>
                    <a:pt x="4724" y="3028"/>
                  </a:lnTo>
                  <a:lnTo>
                    <a:pt x="4725" y="3026"/>
                  </a:lnTo>
                  <a:lnTo>
                    <a:pt x="4727" y="3041"/>
                  </a:lnTo>
                  <a:lnTo>
                    <a:pt x="4729" y="3013"/>
                  </a:lnTo>
                  <a:lnTo>
                    <a:pt x="4732" y="3040"/>
                  </a:lnTo>
                  <a:lnTo>
                    <a:pt x="4732" y="3036"/>
                  </a:lnTo>
                  <a:lnTo>
                    <a:pt x="4733" y="3039"/>
                  </a:lnTo>
                  <a:lnTo>
                    <a:pt x="4735" y="3015"/>
                  </a:lnTo>
                  <a:lnTo>
                    <a:pt x="4736" y="3039"/>
                  </a:lnTo>
                  <a:lnTo>
                    <a:pt x="4737" y="3036"/>
                  </a:lnTo>
                  <a:lnTo>
                    <a:pt x="4739" y="3053"/>
                  </a:lnTo>
                  <a:lnTo>
                    <a:pt x="4741" y="3015"/>
                  </a:lnTo>
                  <a:lnTo>
                    <a:pt x="4743" y="3060"/>
                  </a:lnTo>
                  <a:lnTo>
                    <a:pt x="4745" y="3042"/>
                  </a:lnTo>
                  <a:lnTo>
                    <a:pt x="4746" y="3055"/>
                  </a:lnTo>
                  <a:lnTo>
                    <a:pt x="4748" y="3022"/>
                  </a:lnTo>
                  <a:lnTo>
                    <a:pt x="4750" y="3035"/>
                  </a:lnTo>
                  <a:lnTo>
                    <a:pt x="4751" y="3021"/>
                  </a:lnTo>
                  <a:lnTo>
                    <a:pt x="4753" y="3042"/>
                  </a:lnTo>
                  <a:lnTo>
                    <a:pt x="4753" y="3040"/>
                  </a:lnTo>
                  <a:lnTo>
                    <a:pt x="4755" y="3030"/>
                  </a:lnTo>
                  <a:lnTo>
                    <a:pt x="4756" y="3045"/>
                  </a:lnTo>
                  <a:lnTo>
                    <a:pt x="4756" y="3042"/>
                  </a:lnTo>
                  <a:lnTo>
                    <a:pt x="4757" y="3044"/>
                  </a:lnTo>
                  <a:lnTo>
                    <a:pt x="4757" y="3039"/>
                  </a:lnTo>
                  <a:lnTo>
                    <a:pt x="4758" y="3041"/>
                  </a:lnTo>
                  <a:lnTo>
                    <a:pt x="4759" y="3045"/>
                  </a:lnTo>
                  <a:lnTo>
                    <a:pt x="4760" y="3023"/>
                  </a:lnTo>
                  <a:lnTo>
                    <a:pt x="4762" y="3043"/>
                  </a:lnTo>
                  <a:lnTo>
                    <a:pt x="4763" y="3014"/>
                  </a:lnTo>
                  <a:lnTo>
                    <a:pt x="4765" y="3044"/>
                  </a:lnTo>
                  <a:lnTo>
                    <a:pt x="4767" y="3033"/>
                  </a:lnTo>
                  <a:lnTo>
                    <a:pt x="4767" y="3034"/>
                  </a:lnTo>
                  <a:lnTo>
                    <a:pt x="4768" y="3042"/>
                  </a:lnTo>
                  <a:lnTo>
                    <a:pt x="4769" y="3039"/>
                  </a:lnTo>
                  <a:lnTo>
                    <a:pt x="4770" y="3045"/>
                  </a:lnTo>
                  <a:lnTo>
                    <a:pt x="4772" y="3010"/>
                  </a:lnTo>
                  <a:lnTo>
                    <a:pt x="4773" y="3031"/>
                  </a:lnTo>
                  <a:lnTo>
                    <a:pt x="4776" y="3066"/>
                  </a:lnTo>
                  <a:lnTo>
                    <a:pt x="4778" y="3033"/>
                  </a:lnTo>
                  <a:lnTo>
                    <a:pt x="4779" y="3039"/>
                  </a:lnTo>
                  <a:lnTo>
                    <a:pt x="4780" y="3034"/>
                  </a:lnTo>
                  <a:lnTo>
                    <a:pt x="4781" y="3054"/>
                  </a:lnTo>
                  <a:lnTo>
                    <a:pt x="4783" y="3035"/>
                  </a:lnTo>
                  <a:lnTo>
                    <a:pt x="4785" y="3047"/>
                  </a:lnTo>
                  <a:lnTo>
                    <a:pt x="4786" y="3023"/>
                  </a:lnTo>
                  <a:lnTo>
                    <a:pt x="4789" y="3047"/>
                  </a:lnTo>
                  <a:lnTo>
                    <a:pt x="4789" y="3037"/>
                  </a:lnTo>
                  <a:lnTo>
                    <a:pt x="4790" y="3051"/>
                  </a:lnTo>
                  <a:lnTo>
                    <a:pt x="4792" y="3026"/>
                  </a:lnTo>
                  <a:lnTo>
                    <a:pt x="4794" y="3049"/>
                  </a:lnTo>
                  <a:lnTo>
                    <a:pt x="4796" y="3031"/>
                  </a:lnTo>
                  <a:lnTo>
                    <a:pt x="4796" y="3044"/>
                  </a:lnTo>
                  <a:lnTo>
                    <a:pt x="4797" y="3042"/>
                  </a:lnTo>
                  <a:lnTo>
                    <a:pt x="4798" y="3047"/>
                  </a:lnTo>
                  <a:lnTo>
                    <a:pt x="4799" y="3040"/>
                  </a:lnTo>
                  <a:lnTo>
                    <a:pt x="4799" y="3046"/>
                  </a:lnTo>
                  <a:lnTo>
                    <a:pt x="4801" y="3018"/>
                  </a:lnTo>
                  <a:lnTo>
                    <a:pt x="4804" y="3057"/>
                  </a:lnTo>
                  <a:lnTo>
                    <a:pt x="4805" y="3047"/>
                  </a:lnTo>
                  <a:lnTo>
                    <a:pt x="4806" y="3058"/>
                  </a:lnTo>
                  <a:lnTo>
                    <a:pt x="4808" y="3023"/>
                  </a:lnTo>
                  <a:lnTo>
                    <a:pt x="4810" y="3049"/>
                  </a:lnTo>
                  <a:lnTo>
                    <a:pt x="4811" y="3038"/>
                  </a:lnTo>
                  <a:lnTo>
                    <a:pt x="4812" y="3053"/>
                  </a:lnTo>
                  <a:lnTo>
                    <a:pt x="4814" y="3035"/>
                  </a:lnTo>
                  <a:lnTo>
                    <a:pt x="4816" y="3058"/>
                  </a:lnTo>
                  <a:lnTo>
                    <a:pt x="4818" y="3032"/>
                  </a:lnTo>
                  <a:lnTo>
                    <a:pt x="4820" y="3056"/>
                  </a:lnTo>
                  <a:lnTo>
                    <a:pt x="4821" y="3042"/>
                  </a:lnTo>
                  <a:lnTo>
                    <a:pt x="4822" y="3044"/>
                  </a:lnTo>
                  <a:lnTo>
                    <a:pt x="4823" y="3036"/>
                  </a:lnTo>
                  <a:lnTo>
                    <a:pt x="4823" y="3045"/>
                  </a:lnTo>
                  <a:lnTo>
                    <a:pt x="4824" y="3041"/>
                  </a:lnTo>
                  <a:lnTo>
                    <a:pt x="4825" y="3056"/>
                  </a:lnTo>
                  <a:lnTo>
                    <a:pt x="4827" y="3040"/>
                  </a:lnTo>
                  <a:lnTo>
                    <a:pt x="4829" y="3050"/>
                  </a:lnTo>
                  <a:lnTo>
                    <a:pt x="4830" y="3028"/>
                  </a:lnTo>
                  <a:lnTo>
                    <a:pt x="4832" y="3059"/>
                  </a:lnTo>
                  <a:lnTo>
                    <a:pt x="4833" y="3030"/>
                  </a:lnTo>
                  <a:lnTo>
                    <a:pt x="4835" y="3056"/>
                  </a:lnTo>
                  <a:lnTo>
                    <a:pt x="4836" y="3049"/>
                  </a:lnTo>
                  <a:lnTo>
                    <a:pt x="4837" y="3055"/>
                  </a:lnTo>
                  <a:lnTo>
                    <a:pt x="4838" y="3046"/>
                  </a:lnTo>
                  <a:lnTo>
                    <a:pt x="4838" y="3050"/>
                  </a:lnTo>
                  <a:lnTo>
                    <a:pt x="4840" y="3035"/>
                  </a:lnTo>
                  <a:lnTo>
                    <a:pt x="4840" y="3037"/>
                  </a:lnTo>
                  <a:lnTo>
                    <a:pt x="4841" y="3028"/>
                  </a:lnTo>
                  <a:lnTo>
                    <a:pt x="4842" y="3036"/>
                  </a:lnTo>
                  <a:lnTo>
                    <a:pt x="4843" y="3030"/>
                  </a:lnTo>
                  <a:lnTo>
                    <a:pt x="4844" y="3051"/>
                  </a:lnTo>
                  <a:lnTo>
                    <a:pt x="4847" y="3038"/>
                  </a:lnTo>
                  <a:lnTo>
                    <a:pt x="4848" y="3061"/>
                  </a:lnTo>
                  <a:lnTo>
                    <a:pt x="4849" y="3052"/>
                  </a:lnTo>
                  <a:lnTo>
                    <a:pt x="4849" y="3059"/>
                  </a:lnTo>
                  <a:lnTo>
                    <a:pt x="4850" y="3052"/>
                  </a:lnTo>
                  <a:lnTo>
                    <a:pt x="4852" y="3042"/>
                  </a:lnTo>
                  <a:lnTo>
                    <a:pt x="4853" y="3054"/>
                  </a:lnTo>
                  <a:lnTo>
                    <a:pt x="4856" y="3028"/>
                  </a:lnTo>
                  <a:lnTo>
                    <a:pt x="4857" y="3047"/>
                  </a:lnTo>
                  <a:lnTo>
                    <a:pt x="4859" y="3023"/>
                  </a:lnTo>
                  <a:lnTo>
                    <a:pt x="4860" y="3034"/>
                  </a:lnTo>
                  <a:lnTo>
                    <a:pt x="4861" y="3027"/>
                  </a:lnTo>
                  <a:lnTo>
                    <a:pt x="4861" y="3029"/>
                  </a:lnTo>
                  <a:lnTo>
                    <a:pt x="4863" y="3052"/>
                  </a:lnTo>
                  <a:lnTo>
                    <a:pt x="4865" y="3034"/>
                  </a:lnTo>
                  <a:lnTo>
                    <a:pt x="4867" y="3060"/>
                  </a:lnTo>
                  <a:lnTo>
                    <a:pt x="4869" y="3039"/>
                  </a:lnTo>
                  <a:lnTo>
                    <a:pt x="4870" y="3041"/>
                  </a:lnTo>
                  <a:lnTo>
                    <a:pt x="4871" y="3037"/>
                  </a:lnTo>
                  <a:lnTo>
                    <a:pt x="4872" y="3042"/>
                  </a:lnTo>
                  <a:lnTo>
                    <a:pt x="4872" y="3040"/>
                  </a:lnTo>
                  <a:lnTo>
                    <a:pt x="4874" y="3049"/>
                  </a:lnTo>
                  <a:lnTo>
                    <a:pt x="4876" y="3069"/>
                  </a:lnTo>
                  <a:lnTo>
                    <a:pt x="4878" y="3023"/>
                  </a:lnTo>
                  <a:lnTo>
                    <a:pt x="4881" y="3046"/>
                  </a:lnTo>
                  <a:lnTo>
                    <a:pt x="4881" y="3039"/>
                  </a:lnTo>
                  <a:lnTo>
                    <a:pt x="4882" y="3054"/>
                  </a:lnTo>
                  <a:lnTo>
                    <a:pt x="4885" y="3039"/>
                  </a:lnTo>
                  <a:lnTo>
                    <a:pt x="4886" y="3045"/>
                  </a:lnTo>
                  <a:lnTo>
                    <a:pt x="4887" y="3031"/>
                  </a:lnTo>
                  <a:lnTo>
                    <a:pt x="4888" y="3048"/>
                  </a:lnTo>
                  <a:lnTo>
                    <a:pt x="4892" y="3019"/>
                  </a:lnTo>
                  <a:lnTo>
                    <a:pt x="4893" y="3024"/>
                  </a:lnTo>
                  <a:lnTo>
                    <a:pt x="4893" y="3017"/>
                  </a:lnTo>
                  <a:lnTo>
                    <a:pt x="4894" y="3022"/>
                  </a:lnTo>
                  <a:lnTo>
                    <a:pt x="4895" y="3008"/>
                  </a:lnTo>
                  <a:lnTo>
                    <a:pt x="4896" y="3028"/>
                  </a:lnTo>
                  <a:lnTo>
                    <a:pt x="4899" y="3012"/>
                  </a:lnTo>
                  <a:lnTo>
                    <a:pt x="4900" y="3026"/>
                  </a:lnTo>
                  <a:lnTo>
                    <a:pt x="4902" y="3046"/>
                  </a:lnTo>
                  <a:lnTo>
                    <a:pt x="4903" y="3044"/>
                  </a:lnTo>
                  <a:lnTo>
                    <a:pt x="4904" y="3053"/>
                  </a:lnTo>
                  <a:lnTo>
                    <a:pt x="4907" y="3031"/>
                  </a:lnTo>
                  <a:lnTo>
                    <a:pt x="4909" y="3057"/>
                  </a:lnTo>
                  <a:lnTo>
                    <a:pt x="4910" y="3041"/>
                  </a:lnTo>
                  <a:lnTo>
                    <a:pt x="4911" y="3051"/>
                  </a:lnTo>
                  <a:lnTo>
                    <a:pt x="4913" y="3053"/>
                  </a:lnTo>
                  <a:lnTo>
                    <a:pt x="4914" y="3041"/>
                  </a:lnTo>
                  <a:lnTo>
                    <a:pt x="4914" y="3043"/>
                  </a:lnTo>
                  <a:lnTo>
                    <a:pt x="4916" y="3033"/>
                  </a:lnTo>
                  <a:lnTo>
                    <a:pt x="4917" y="3051"/>
                  </a:lnTo>
                  <a:lnTo>
                    <a:pt x="4920" y="3031"/>
                  </a:lnTo>
                  <a:lnTo>
                    <a:pt x="4921" y="3042"/>
                  </a:lnTo>
                  <a:lnTo>
                    <a:pt x="4922" y="3040"/>
                  </a:lnTo>
                  <a:lnTo>
                    <a:pt x="4922" y="3043"/>
                  </a:lnTo>
                  <a:lnTo>
                    <a:pt x="4923" y="3041"/>
                  </a:lnTo>
                  <a:lnTo>
                    <a:pt x="4924" y="3043"/>
                  </a:lnTo>
                  <a:lnTo>
                    <a:pt x="4924" y="3039"/>
                  </a:lnTo>
                  <a:lnTo>
                    <a:pt x="4925" y="3042"/>
                  </a:lnTo>
                  <a:lnTo>
                    <a:pt x="4927" y="2997"/>
                  </a:lnTo>
                  <a:lnTo>
                    <a:pt x="4931" y="3067"/>
                  </a:lnTo>
                  <a:lnTo>
                    <a:pt x="4934" y="3033"/>
                  </a:lnTo>
                  <a:lnTo>
                    <a:pt x="4937" y="3058"/>
                  </a:lnTo>
                  <a:lnTo>
                    <a:pt x="4938" y="3039"/>
                  </a:lnTo>
                  <a:lnTo>
                    <a:pt x="4940" y="3053"/>
                  </a:lnTo>
                  <a:lnTo>
                    <a:pt x="4942" y="3027"/>
                  </a:lnTo>
                  <a:lnTo>
                    <a:pt x="4944" y="3049"/>
                  </a:lnTo>
                  <a:lnTo>
                    <a:pt x="4946" y="3040"/>
                  </a:lnTo>
                  <a:lnTo>
                    <a:pt x="4947" y="3050"/>
                  </a:lnTo>
                  <a:lnTo>
                    <a:pt x="4948" y="3044"/>
                  </a:lnTo>
                  <a:lnTo>
                    <a:pt x="4949" y="3052"/>
                  </a:lnTo>
                  <a:lnTo>
                    <a:pt x="4951" y="3035"/>
                  </a:lnTo>
                  <a:lnTo>
                    <a:pt x="4954" y="3059"/>
                  </a:lnTo>
                  <a:lnTo>
                    <a:pt x="4955" y="3055"/>
                  </a:lnTo>
                  <a:lnTo>
                    <a:pt x="4955" y="3058"/>
                  </a:lnTo>
                  <a:lnTo>
                    <a:pt x="4956" y="3056"/>
                  </a:lnTo>
                  <a:lnTo>
                    <a:pt x="4957" y="3062"/>
                  </a:lnTo>
                  <a:lnTo>
                    <a:pt x="4959" y="3044"/>
                  </a:lnTo>
                  <a:lnTo>
                    <a:pt x="4961" y="3058"/>
                  </a:lnTo>
                  <a:lnTo>
                    <a:pt x="4963" y="3041"/>
                  </a:lnTo>
                  <a:lnTo>
                    <a:pt x="4964" y="3038"/>
                  </a:lnTo>
                  <a:lnTo>
                    <a:pt x="4965" y="3049"/>
                  </a:lnTo>
                  <a:lnTo>
                    <a:pt x="4966" y="3045"/>
                  </a:lnTo>
                  <a:lnTo>
                    <a:pt x="4966" y="3048"/>
                  </a:lnTo>
                  <a:lnTo>
                    <a:pt x="4967" y="3042"/>
                  </a:lnTo>
                  <a:lnTo>
                    <a:pt x="4969" y="3052"/>
                  </a:lnTo>
                  <a:lnTo>
                    <a:pt x="4971" y="3044"/>
                  </a:lnTo>
                  <a:lnTo>
                    <a:pt x="4973" y="3062"/>
                  </a:lnTo>
                  <a:lnTo>
                    <a:pt x="4975" y="3041"/>
                  </a:lnTo>
                  <a:lnTo>
                    <a:pt x="4979" y="3069"/>
                  </a:lnTo>
                  <a:lnTo>
                    <a:pt x="4981" y="3048"/>
                  </a:lnTo>
                  <a:lnTo>
                    <a:pt x="4982" y="3054"/>
                  </a:lnTo>
                  <a:lnTo>
                    <a:pt x="4983" y="3045"/>
                  </a:lnTo>
                  <a:lnTo>
                    <a:pt x="4984" y="3041"/>
                  </a:lnTo>
                  <a:lnTo>
                    <a:pt x="4986" y="3051"/>
                  </a:lnTo>
                  <a:lnTo>
                    <a:pt x="4987" y="3024"/>
                  </a:lnTo>
                  <a:lnTo>
                    <a:pt x="4989" y="3049"/>
                  </a:lnTo>
                  <a:lnTo>
                    <a:pt x="4990" y="3038"/>
                  </a:lnTo>
                  <a:lnTo>
                    <a:pt x="4992" y="3061"/>
                  </a:lnTo>
                  <a:lnTo>
                    <a:pt x="4994" y="3042"/>
                  </a:lnTo>
                  <a:lnTo>
                    <a:pt x="4995" y="3054"/>
                  </a:lnTo>
                  <a:lnTo>
                    <a:pt x="4998" y="3039"/>
                  </a:lnTo>
                  <a:lnTo>
                    <a:pt x="4999" y="3048"/>
                  </a:lnTo>
                  <a:lnTo>
                    <a:pt x="5000" y="3044"/>
                  </a:lnTo>
                  <a:lnTo>
                    <a:pt x="5001" y="3047"/>
                  </a:lnTo>
                  <a:lnTo>
                    <a:pt x="5002" y="3036"/>
                  </a:lnTo>
                  <a:lnTo>
                    <a:pt x="5003" y="3046"/>
                  </a:lnTo>
                  <a:lnTo>
                    <a:pt x="5003" y="3043"/>
                  </a:lnTo>
                  <a:lnTo>
                    <a:pt x="5005" y="3058"/>
                  </a:lnTo>
                  <a:lnTo>
                    <a:pt x="5006" y="3042"/>
                  </a:lnTo>
                  <a:lnTo>
                    <a:pt x="5008" y="3054"/>
                  </a:lnTo>
                  <a:lnTo>
                    <a:pt x="5009" y="3039"/>
                  </a:lnTo>
                  <a:lnTo>
                    <a:pt x="5011" y="3071"/>
                  </a:lnTo>
                  <a:lnTo>
                    <a:pt x="5012" y="3050"/>
                  </a:lnTo>
                  <a:lnTo>
                    <a:pt x="5013" y="3053"/>
                  </a:lnTo>
                  <a:lnTo>
                    <a:pt x="5015" y="3062"/>
                  </a:lnTo>
                  <a:lnTo>
                    <a:pt x="5016" y="3048"/>
                  </a:lnTo>
                  <a:lnTo>
                    <a:pt x="5016" y="3055"/>
                  </a:lnTo>
                  <a:lnTo>
                    <a:pt x="5018" y="3072"/>
                  </a:lnTo>
                  <a:lnTo>
                    <a:pt x="5020" y="3039"/>
                  </a:lnTo>
                  <a:lnTo>
                    <a:pt x="5021" y="3049"/>
                  </a:lnTo>
                  <a:lnTo>
                    <a:pt x="5022" y="3045"/>
                  </a:lnTo>
                  <a:lnTo>
                    <a:pt x="5024" y="3057"/>
                  </a:lnTo>
                  <a:lnTo>
                    <a:pt x="5026" y="3035"/>
                  </a:lnTo>
                  <a:lnTo>
                    <a:pt x="5027" y="3059"/>
                  </a:lnTo>
                  <a:lnTo>
                    <a:pt x="5029" y="3043"/>
                  </a:lnTo>
                  <a:lnTo>
                    <a:pt x="5030" y="3045"/>
                  </a:lnTo>
                  <a:lnTo>
                    <a:pt x="5030" y="3043"/>
                  </a:lnTo>
                  <a:lnTo>
                    <a:pt x="5031" y="3050"/>
                  </a:lnTo>
                  <a:lnTo>
                    <a:pt x="5031" y="3044"/>
                  </a:lnTo>
                  <a:lnTo>
                    <a:pt x="5032" y="3051"/>
                  </a:lnTo>
                  <a:lnTo>
                    <a:pt x="5035" y="3023"/>
                  </a:lnTo>
                  <a:lnTo>
                    <a:pt x="5037" y="3057"/>
                  </a:lnTo>
                  <a:lnTo>
                    <a:pt x="5039" y="3032"/>
                  </a:lnTo>
                  <a:lnTo>
                    <a:pt x="5041" y="3060"/>
                  </a:lnTo>
                  <a:lnTo>
                    <a:pt x="5042" y="3056"/>
                  </a:lnTo>
                  <a:lnTo>
                    <a:pt x="5043" y="3063"/>
                  </a:lnTo>
                  <a:lnTo>
                    <a:pt x="5045" y="3040"/>
                  </a:lnTo>
                  <a:lnTo>
                    <a:pt x="5046" y="3054"/>
                  </a:lnTo>
                  <a:lnTo>
                    <a:pt x="5048" y="3042"/>
                  </a:lnTo>
                  <a:lnTo>
                    <a:pt x="5050" y="3054"/>
                  </a:lnTo>
                  <a:lnTo>
                    <a:pt x="5050" y="3044"/>
                  </a:lnTo>
                  <a:lnTo>
                    <a:pt x="5051" y="3060"/>
                  </a:lnTo>
                  <a:lnTo>
                    <a:pt x="5053" y="3054"/>
                  </a:lnTo>
                  <a:lnTo>
                    <a:pt x="5055" y="3066"/>
                  </a:lnTo>
                  <a:lnTo>
                    <a:pt x="5057" y="3047"/>
                  </a:lnTo>
                  <a:lnTo>
                    <a:pt x="5058" y="3052"/>
                  </a:lnTo>
                  <a:lnTo>
                    <a:pt x="5060" y="3042"/>
                  </a:lnTo>
                  <a:lnTo>
                    <a:pt x="5063" y="3058"/>
                  </a:lnTo>
                  <a:lnTo>
                    <a:pt x="5064" y="3035"/>
                  </a:lnTo>
                  <a:lnTo>
                    <a:pt x="5067" y="3063"/>
                  </a:lnTo>
                  <a:lnTo>
                    <a:pt x="5068" y="3048"/>
                  </a:lnTo>
                  <a:lnTo>
                    <a:pt x="5069" y="3052"/>
                  </a:lnTo>
                  <a:lnTo>
                    <a:pt x="5071" y="3042"/>
                  </a:lnTo>
                  <a:lnTo>
                    <a:pt x="5072" y="3050"/>
                  </a:lnTo>
                  <a:lnTo>
                    <a:pt x="5073" y="3038"/>
                  </a:lnTo>
                  <a:lnTo>
                    <a:pt x="5076" y="3052"/>
                  </a:lnTo>
                  <a:lnTo>
                    <a:pt x="5077" y="3040"/>
                  </a:lnTo>
                  <a:lnTo>
                    <a:pt x="5079" y="3067"/>
                  </a:lnTo>
                  <a:lnTo>
                    <a:pt x="5081" y="3047"/>
                  </a:lnTo>
                  <a:lnTo>
                    <a:pt x="5081" y="3051"/>
                  </a:lnTo>
                  <a:lnTo>
                    <a:pt x="5083" y="3062"/>
                  </a:lnTo>
                  <a:lnTo>
                    <a:pt x="5085" y="3034"/>
                  </a:lnTo>
                  <a:lnTo>
                    <a:pt x="5086" y="3048"/>
                  </a:lnTo>
                  <a:lnTo>
                    <a:pt x="5088" y="3038"/>
                  </a:lnTo>
                  <a:lnTo>
                    <a:pt x="5089" y="3049"/>
                  </a:lnTo>
                  <a:lnTo>
                    <a:pt x="5090" y="3047"/>
                  </a:lnTo>
                  <a:lnTo>
                    <a:pt x="5091" y="3049"/>
                  </a:lnTo>
                  <a:lnTo>
                    <a:pt x="5091" y="3044"/>
                  </a:lnTo>
                  <a:lnTo>
                    <a:pt x="5092" y="3041"/>
                  </a:lnTo>
                  <a:lnTo>
                    <a:pt x="5093" y="3042"/>
                  </a:lnTo>
                  <a:lnTo>
                    <a:pt x="5097" y="3062"/>
                  </a:lnTo>
                  <a:lnTo>
                    <a:pt x="5098" y="3060"/>
                  </a:lnTo>
                  <a:lnTo>
                    <a:pt x="5099" y="3068"/>
                  </a:lnTo>
                  <a:lnTo>
                    <a:pt x="5100" y="3066"/>
                  </a:lnTo>
                  <a:lnTo>
                    <a:pt x="5100" y="3068"/>
                  </a:lnTo>
                  <a:lnTo>
                    <a:pt x="5103" y="3046"/>
                  </a:lnTo>
                  <a:lnTo>
                    <a:pt x="5105" y="3075"/>
                  </a:lnTo>
                  <a:lnTo>
                    <a:pt x="5108" y="3047"/>
                  </a:lnTo>
                  <a:lnTo>
                    <a:pt x="5109" y="3061"/>
                  </a:lnTo>
                  <a:lnTo>
                    <a:pt x="5110" y="3059"/>
                  </a:lnTo>
                  <a:lnTo>
                    <a:pt x="5112" y="3053"/>
                  </a:lnTo>
                  <a:lnTo>
                    <a:pt x="5115" y="3071"/>
                  </a:lnTo>
                  <a:lnTo>
                    <a:pt x="5117" y="3042"/>
                  </a:lnTo>
                  <a:lnTo>
                    <a:pt x="5119" y="3059"/>
                  </a:lnTo>
                  <a:lnTo>
                    <a:pt x="5121" y="3044"/>
                  </a:lnTo>
                  <a:lnTo>
                    <a:pt x="5121" y="3048"/>
                  </a:lnTo>
                  <a:lnTo>
                    <a:pt x="5122" y="3045"/>
                  </a:lnTo>
                  <a:lnTo>
                    <a:pt x="5122" y="3051"/>
                  </a:lnTo>
                  <a:lnTo>
                    <a:pt x="5123" y="3048"/>
                  </a:lnTo>
                  <a:lnTo>
                    <a:pt x="5125" y="3062"/>
                  </a:lnTo>
                  <a:lnTo>
                    <a:pt x="5125" y="3060"/>
                  </a:lnTo>
                  <a:lnTo>
                    <a:pt x="5126" y="3063"/>
                  </a:lnTo>
                  <a:lnTo>
                    <a:pt x="5127" y="3053"/>
                  </a:lnTo>
                  <a:lnTo>
                    <a:pt x="5129" y="3046"/>
                  </a:lnTo>
                  <a:lnTo>
                    <a:pt x="5131" y="3064"/>
                  </a:lnTo>
                  <a:lnTo>
                    <a:pt x="5133" y="3049"/>
                  </a:lnTo>
                  <a:lnTo>
                    <a:pt x="5135" y="3065"/>
                  </a:lnTo>
                  <a:lnTo>
                    <a:pt x="5136" y="3049"/>
                  </a:lnTo>
                  <a:lnTo>
                    <a:pt x="5138" y="3072"/>
                  </a:lnTo>
                  <a:lnTo>
                    <a:pt x="5140" y="3057"/>
                  </a:lnTo>
                  <a:lnTo>
                    <a:pt x="5141" y="3067"/>
                  </a:lnTo>
                  <a:lnTo>
                    <a:pt x="5142" y="3056"/>
                  </a:lnTo>
                  <a:lnTo>
                    <a:pt x="5144" y="3074"/>
                  </a:lnTo>
                  <a:lnTo>
                    <a:pt x="5145" y="3052"/>
                  </a:lnTo>
                  <a:lnTo>
                    <a:pt x="5148" y="3069"/>
                  </a:lnTo>
                  <a:lnTo>
                    <a:pt x="5149" y="3063"/>
                  </a:lnTo>
                  <a:lnTo>
                    <a:pt x="5149" y="3065"/>
                  </a:lnTo>
                  <a:lnTo>
                    <a:pt x="5152" y="3052"/>
                  </a:lnTo>
                  <a:lnTo>
                    <a:pt x="5153" y="3063"/>
                  </a:lnTo>
                  <a:lnTo>
                    <a:pt x="5155" y="3045"/>
                  </a:lnTo>
                  <a:lnTo>
                    <a:pt x="5157" y="3073"/>
                  </a:lnTo>
                  <a:lnTo>
                    <a:pt x="5159" y="3031"/>
                  </a:lnTo>
                  <a:lnTo>
                    <a:pt x="5161" y="3083"/>
                  </a:lnTo>
                  <a:lnTo>
                    <a:pt x="5163" y="3051"/>
                  </a:lnTo>
                  <a:lnTo>
                    <a:pt x="5164" y="3074"/>
                  </a:lnTo>
                  <a:lnTo>
                    <a:pt x="5166" y="3049"/>
                  </a:lnTo>
                  <a:lnTo>
                    <a:pt x="5168" y="3065"/>
                  </a:lnTo>
                  <a:lnTo>
                    <a:pt x="5169" y="3056"/>
                  </a:lnTo>
                  <a:lnTo>
                    <a:pt x="5171" y="3067"/>
                  </a:lnTo>
                  <a:lnTo>
                    <a:pt x="5173" y="3047"/>
                  </a:lnTo>
                  <a:lnTo>
                    <a:pt x="5173" y="3050"/>
                  </a:lnTo>
                  <a:lnTo>
                    <a:pt x="5174" y="3054"/>
                  </a:lnTo>
                  <a:lnTo>
                    <a:pt x="5176" y="3037"/>
                  </a:lnTo>
                  <a:lnTo>
                    <a:pt x="5180" y="3067"/>
                  </a:lnTo>
                  <a:lnTo>
                    <a:pt x="5182" y="3058"/>
                  </a:lnTo>
                  <a:lnTo>
                    <a:pt x="5183" y="3066"/>
                  </a:lnTo>
                  <a:lnTo>
                    <a:pt x="5185" y="3037"/>
                  </a:lnTo>
                  <a:lnTo>
                    <a:pt x="5187" y="3074"/>
                  </a:lnTo>
                  <a:lnTo>
                    <a:pt x="5190" y="3044"/>
                  </a:lnTo>
                  <a:lnTo>
                    <a:pt x="5193" y="3071"/>
                  </a:lnTo>
                  <a:lnTo>
                    <a:pt x="5195" y="3046"/>
                  </a:lnTo>
                  <a:lnTo>
                    <a:pt x="5196" y="3069"/>
                  </a:lnTo>
                  <a:lnTo>
                    <a:pt x="5197" y="3065"/>
                  </a:lnTo>
                  <a:lnTo>
                    <a:pt x="5199" y="3053"/>
                  </a:lnTo>
                  <a:lnTo>
                    <a:pt x="5200" y="3055"/>
                  </a:lnTo>
                  <a:lnTo>
                    <a:pt x="5201" y="3053"/>
                  </a:lnTo>
                  <a:lnTo>
                    <a:pt x="5203" y="3064"/>
                  </a:lnTo>
                  <a:lnTo>
                    <a:pt x="5204" y="3061"/>
                  </a:lnTo>
                  <a:lnTo>
                    <a:pt x="5205" y="3065"/>
                  </a:lnTo>
                  <a:lnTo>
                    <a:pt x="5205" y="3064"/>
                  </a:lnTo>
                  <a:lnTo>
                    <a:pt x="5206" y="3067"/>
                  </a:lnTo>
                  <a:lnTo>
                    <a:pt x="5207" y="3060"/>
                  </a:lnTo>
                  <a:lnTo>
                    <a:pt x="5208" y="3063"/>
                  </a:lnTo>
                  <a:lnTo>
                    <a:pt x="5209" y="3052"/>
                  </a:lnTo>
                  <a:lnTo>
                    <a:pt x="5210" y="3053"/>
                  </a:lnTo>
                  <a:lnTo>
                    <a:pt x="5211" y="3046"/>
                  </a:lnTo>
                  <a:lnTo>
                    <a:pt x="5213" y="3066"/>
                  </a:lnTo>
                  <a:lnTo>
                    <a:pt x="5215" y="3033"/>
                  </a:lnTo>
                  <a:lnTo>
                    <a:pt x="5219" y="3062"/>
                  </a:lnTo>
                  <a:lnTo>
                    <a:pt x="5221" y="3037"/>
                  </a:lnTo>
                  <a:lnTo>
                    <a:pt x="5223" y="3068"/>
                  </a:lnTo>
                  <a:lnTo>
                    <a:pt x="5225" y="3053"/>
                  </a:lnTo>
                  <a:lnTo>
                    <a:pt x="5228" y="3071"/>
                  </a:lnTo>
                  <a:lnTo>
                    <a:pt x="5228" y="3068"/>
                  </a:lnTo>
                  <a:lnTo>
                    <a:pt x="5229" y="3072"/>
                  </a:lnTo>
                  <a:lnTo>
                    <a:pt x="5230" y="3053"/>
                  </a:lnTo>
                  <a:lnTo>
                    <a:pt x="5231" y="3056"/>
                  </a:lnTo>
                  <a:lnTo>
                    <a:pt x="5233" y="3047"/>
                  </a:lnTo>
                  <a:lnTo>
                    <a:pt x="5235" y="3064"/>
                  </a:lnTo>
                  <a:lnTo>
                    <a:pt x="5238" y="3036"/>
                  </a:lnTo>
                  <a:lnTo>
                    <a:pt x="5239" y="3033"/>
                  </a:lnTo>
                  <a:lnTo>
                    <a:pt x="5241" y="3049"/>
                  </a:lnTo>
                  <a:lnTo>
                    <a:pt x="5241" y="3046"/>
                  </a:lnTo>
                  <a:lnTo>
                    <a:pt x="5242" y="3048"/>
                  </a:lnTo>
                  <a:lnTo>
                    <a:pt x="5242" y="3047"/>
                  </a:lnTo>
                  <a:lnTo>
                    <a:pt x="5244" y="3058"/>
                  </a:lnTo>
                  <a:lnTo>
                    <a:pt x="5246" y="3051"/>
                  </a:lnTo>
                  <a:lnTo>
                    <a:pt x="5247" y="3042"/>
                  </a:lnTo>
                  <a:lnTo>
                    <a:pt x="5249" y="3056"/>
                  </a:lnTo>
                  <a:lnTo>
                    <a:pt x="5251" y="3041"/>
                  </a:lnTo>
                  <a:lnTo>
                    <a:pt x="5253" y="3065"/>
                  </a:lnTo>
                  <a:lnTo>
                    <a:pt x="5254" y="3055"/>
                  </a:lnTo>
                  <a:lnTo>
                    <a:pt x="5255" y="3067"/>
                  </a:lnTo>
                  <a:lnTo>
                    <a:pt x="5256" y="3058"/>
                  </a:lnTo>
                  <a:lnTo>
                    <a:pt x="5256" y="3061"/>
                  </a:lnTo>
                  <a:lnTo>
                    <a:pt x="5257" y="3050"/>
                  </a:lnTo>
                  <a:lnTo>
                    <a:pt x="5259" y="3064"/>
                  </a:lnTo>
                  <a:lnTo>
                    <a:pt x="5261" y="3050"/>
                  </a:lnTo>
                  <a:lnTo>
                    <a:pt x="5261" y="3053"/>
                  </a:lnTo>
                  <a:lnTo>
                    <a:pt x="5262" y="3045"/>
                  </a:lnTo>
                  <a:lnTo>
                    <a:pt x="5263" y="3055"/>
                  </a:lnTo>
                  <a:lnTo>
                    <a:pt x="5263" y="3053"/>
                  </a:lnTo>
                  <a:lnTo>
                    <a:pt x="5265" y="3062"/>
                  </a:lnTo>
                  <a:lnTo>
                    <a:pt x="5266" y="3041"/>
                  </a:lnTo>
                  <a:lnTo>
                    <a:pt x="5269" y="3064"/>
                  </a:lnTo>
                  <a:lnTo>
                    <a:pt x="5270" y="3043"/>
                  </a:lnTo>
                  <a:lnTo>
                    <a:pt x="5273" y="3063"/>
                  </a:lnTo>
                  <a:lnTo>
                    <a:pt x="5275" y="3033"/>
                  </a:lnTo>
                  <a:lnTo>
                    <a:pt x="5278" y="3068"/>
                  </a:lnTo>
                  <a:lnTo>
                    <a:pt x="5280" y="3037"/>
                  </a:lnTo>
                  <a:lnTo>
                    <a:pt x="5281" y="3045"/>
                  </a:lnTo>
                  <a:lnTo>
                    <a:pt x="5281" y="3039"/>
                  </a:lnTo>
                  <a:lnTo>
                    <a:pt x="5283" y="3060"/>
                  </a:lnTo>
                  <a:lnTo>
                    <a:pt x="5284" y="3070"/>
                  </a:lnTo>
                  <a:lnTo>
                    <a:pt x="5285" y="3073"/>
                  </a:lnTo>
                  <a:lnTo>
                    <a:pt x="5288" y="3046"/>
                  </a:lnTo>
                  <a:lnTo>
                    <a:pt x="5290" y="3058"/>
                  </a:lnTo>
                  <a:lnTo>
                    <a:pt x="5291" y="3054"/>
                  </a:lnTo>
                  <a:lnTo>
                    <a:pt x="5293" y="3062"/>
                  </a:lnTo>
                  <a:lnTo>
                    <a:pt x="5295" y="3047"/>
                  </a:lnTo>
                  <a:lnTo>
                    <a:pt x="5295" y="3053"/>
                  </a:lnTo>
                  <a:lnTo>
                    <a:pt x="5296" y="3056"/>
                  </a:lnTo>
                  <a:lnTo>
                    <a:pt x="5297" y="3052"/>
                  </a:lnTo>
                  <a:lnTo>
                    <a:pt x="5297" y="3055"/>
                  </a:lnTo>
                  <a:lnTo>
                    <a:pt x="5298" y="3051"/>
                  </a:lnTo>
                  <a:lnTo>
                    <a:pt x="5299" y="3054"/>
                  </a:lnTo>
                  <a:lnTo>
                    <a:pt x="5300" y="3044"/>
                  </a:lnTo>
                  <a:lnTo>
                    <a:pt x="5301" y="3052"/>
                  </a:lnTo>
                  <a:lnTo>
                    <a:pt x="5302" y="3034"/>
                  </a:lnTo>
                  <a:lnTo>
                    <a:pt x="5306" y="3062"/>
                  </a:lnTo>
                  <a:lnTo>
                    <a:pt x="5308" y="3050"/>
                  </a:lnTo>
                  <a:lnTo>
                    <a:pt x="5309" y="3063"/>
                  </a:lnTo>
                  <a:lnTo>
                    <a:pt x="5311" y="3048"/>
                  </a:lnTo>
                  <a:lnTo>
                    <a:pt x="5313" y="3064"/>
                  </a:lnTo>
                  <a:lnTo>
                    <a:pt x="5315" y="3049"/>
                  </a:lnTo>
                  <a:lnTo>
                    <a:pt x="5316" y="3068"/>
                  </a:lnTo>
                  <a:lnTo>
                    <a:pt x="5317" y="3060"/>
                  </a:lnTo>
                  <a:lnTo>
                    <a:pt x="5319" y="3070"/>
                  </a:lnTo>
                  <a:lnTo>
                    <a:pt x="5321" y="3044"/>
                  </a:lnTo>
                  <a:lnTo>
                    <a:pt x="5322" y="3057"/>
                  </a:lnTo>
                  <a:lnTo>
                    <a:pt x="5323" y="3056"/>
                  </a:lnTo>
                  <a:lnTo>
                    <a:pt x="5323" y="3058"/>
                  </a:lnTo>
                  <a:lnTo>
                    <a:pt x="5324" y="3055"/>
                  </a:lnTo>
                  <a:lnTo>
                    <a:pt x="5326" y="3037"/>
                  </a:lnTo>
                  <a:lnTo>
                    <a:pt x="5327" y="3038"/>
                  </a:lnTo>
                  <a:lnTo>
                    <a:pt x="5329" y="3059"/>
                  </a:lnTo>
                  <a:lnTo>
                    <a:pt x="5331" y="3047"/>
                  </a:lnTo>
                  <a:lnTo>
                    <a:pt x="5331" y="3052"/>
                  </a:lnTo>
                  <a:lnTo>
                    <a:pt x="5334" y="3031"/>
                  </a:lnTo>
                  <a:lnTo>
                    <a:pt x="5336" y="3045"/>
                  </a:lnTo>
                  <a:lnTo>
                    <a:pt x="5339" y="3076"/>
                  </a:lnTo>
                  <a:lnTo>
                    <a:pt x="5341" y="3051"/>
                  </a:lnTo>
                  <a:lnTo>
                    <a:pt x="5341" y="3055"/>
                  </a:lnTo>
                  <a:lnTo>
                    <a:pt x="5342" y="3054"/>
                  </a:lnTo>
                  <a:lnTo>
                    <a:pt x="5344" y="3041"/>
                  </a:lnTo>
                  <a:lnTo>
                    <a:pt x="5345" y="3046"/>
                  </a:lnTo>
                  <a:lnTo>
                    <a:pt x="5346" y="3032"/>
                  </a:lnTo>
                  <a:lnTo>
                    <a:pt x="5347" y="3043"/>
                  </a:lnTo>
                  <a:lnTo>
                    <a:pt x="5347" y="3040"/>
                  </a:lnTo>
                  <a:lnTo>
                    <a:pt x="5348" y="3058"/>
                  </a:lnTo>
                  <a:lnTo>
                    <a:pt x="5350" y="3039"/>
                  </a:lnTo>
                  <a:lnTo>
                    <a:pt x="5350" y="3041"/>
                  </a:lnTo>
                  <a:lnTo>
                    <a:pt x="5351" y="3036"/>
                  </a:lnTo>
                  <a:lnTo>
                    <a:pt x="5352" y="3064"/>
                  </a:lnTo>
                  <a:lnTo>
                    <a:pt x="5355" y="3045"/>
                  </a:lnTo>
                  <a:lnTo>
                    <a:pt x="5356" y="3049"/>
                  </a:lnTo>
                  <a:lnTo>
                    <a:pt x="5356" y="3046"/>
                  </a:lnTo>
                  <a:lnTo>
                    <a:pt x="5357" y="3049"/>
                  </a:lnTo>
                  <a:lnTo>
                    <a:pt x="5359" y="3066"/>
                  </a:lnTo>
                  <a:lnTo>
                    <a:pt x="5360" y="3050"/>
                  </a:lnTo>
                  <a:lnTo>
                    <a:pt x="5361" y="3045"/>
                  </a:lnTo>
                  <a:lnTo>
                    <a:pt x="5361" y="3049"/>
                  </a:lnTo>
                  <a:lnTo>
                    <a:pt x="5363" y="3035"/>
                  </a:lnTo>
                  <a:lnTo>
                    <a:pt x="5365" y="3064"/>
                  </a:lnTo>
                  <a:lnTo>
                    <a:pt x="5365" y="3057"/>
                  </a:lnTo>
                  <a:lnTo>
                    <a:pt x="5366" y="3060"/>
                  </a:lnTo>
                  <a:lnTo>
                    <a:pt x="5367" y="3057"/>
                  </a:lnTo>
                  <a:lnTo>
                    <a:pt x="5368" y="3064"/>
                  </a:lnTo>
                  <a:lnTo>
                    <a:pt x="5370" y="3048"/>
                  </a:lnTo>
                  <a:lnTo>
                    <a:pt x="5372" y="3064"/>
                  </a:lnTo>
                  <a:lnTo>
                    <a:pt x="5373" y="3052"/>
                  </a:lnTo>
                  <a:lnTo>
                    <a:pt x="5374" y="3055"/>
                  </a:lnTo>
                  <a:lnTo>
                    <a:pt x="5376" y="3060"/>
                  </a:lnTo>
                  <a:lnTo>
                    <a:pt x="5376" y="3051"/>
                  </a:lnTo>
                  <a:lnTo>
                    <a:pt x="5377" y="3053"/>
                  </a:lnTo>
                  <a:lnTo>
                    <a:pt x="5379" y="3061"/>
                  </a:lnTo>
                  <a:lnTo>
                    <a:pt x="5380" y="3047"/>
                  </a:lnTo>
                  <a:lnTo>
                    <a:pt x="5381" y="3060"/>
                  </a:lnTo>
                  <a:lnTo>
                    <a:pt x="5383" y="3041"/>
                  </a:lnTo>
                  <a:lnTo>
                    <a:pt x="5385" y="3068"/>
                  </a:lnTo>
                  <a:lnTo>
                    <a:pt x="5387" y="3053"/>
                  </a:lnTo>
                  <a:lnTo>
                    <a:pt x="5390" y="3074"/>
                  </a:lnTo>
                  <a:lnTo>
                    <a:pt x="5391" y="3062"/>
                  </a:lnTo>
                  <a:lnTo>
                    <a:pt x="5392" y="3052"/>
                  </a:lnTo>
                  <a:lnTo>
                    <a:pt x="5394" y="3060"/>
                  </a:lnTo>
                  <a:lnTo>
                    <a:pt x="5395" y="3058"/>
                  </a:lnTo>
                  <a:lnTo>
                    <a:pt x="5396" y="3062"/>
                  </a:lnTo>
                  <a:lnTo>
                    <a:pt x="5397" y="3058"/>
                  </a:lnTo>
                  <a:lnTo>
                    <a:pt x="5399" y="3068"/>
                  </a:lnTo>
                  <a:lnTo>
                    <a:pt x="5400" y="3066"/>
                  </a:lnTo>
                  <a:lnTo>
                    <a:pt x="5404" y="3054"/>
                  </a:lnTo>
                  <a:lnTo>
                    <a:pt x="5405" y="3067"/>
                  </a:lnTo>
                  <a:lnTo>
                    <a:pt x="5406" y="3069"/>
                  </a:lnTo>
                  <a:lnTo>
                    <a:pt x="5409" y="3053"/>
                  </a:lnTo>
                  <a:lnTo>
                    <a:pt x="5410" y="3069"/>
                  </a:lnTo>
                  <a:lnTo>
                    <a:pt x="5413" y="3053"/>
                  </a:lnTo>
                  <a:lnTo>
                    <a:pt x="5413" y="3056"/>
                  </a:lnTo>
                  <a:lnTo>
                    <a:pt x="5414" y="3041"/>
                  </a:lnTo>
                  <a:lnTo>
                    <a:pt x="5417" y="32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Rectangle 17"/>
            <p:cNvSpPr>
              <a:spLocks noChangeArrowheads="1"/>
            </p:cNvSpPr>
            <p:nvPr/>
          </p:nvSpPr>
          <p:spPr bwMode="auto">
            <a:xfrm>
              <a:off x="5079" y="3732"/>
              <a:ext cx="3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79" name="Rectangle 18"/>
            <p:cNvSpPr>
              <a:spLocks noChangeArrowheads="1"/>
            </p:cNvSpPr>
            <p:nvPr/>
          </p:nvSpPr>
          <p:spPr bwMode="auto">
            <a:xfrm>
              <a:off x="1008" y="3737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80" name="Freeform 19"/>
            <p:cNvSpPr>
              <a:spLocks/>
            </p:cNvSpPr>
            <p:nvPr/>
          </p:nvSpPr>
          <p:spPr bwMode="auto">
            <a:xfrm>
              <a:off x="1308" y="2721"/>
              <a:ext cx="23" cy="45"/>
            </a:xfrm>
            <a:custGeom>
              <a:avLst/>
              <a:gdLst>
                <a:gd name="T0" fmla="*/ 4 w 31"/>
                <a:gd name="T1" fmla="*/ 0 h 60"/>
                <a:gd name="T2" fmla="*/ 21 w 31"/>
                <a:gd name="T3" fmla="*/ 0 h 60"/>
                <a:gd name="T4" fmla="*/ 11 w 31"/>
                <a:gd name="T5" fmla="*/ 17 h 60"/>
                <a:gd name="T6" fmla="*/ 16 w 31"/>
                <a:gd name="T7" fmla="*/ 17 h 60"/>
                <a:gd name="T8" fmla="*/ 21 w 31"/>
                <a:gd name="T9" fmla="*/ 22 h 60"/>
                <a:gd name="T10" fmla="*/ 23 w 31"/>
                <a:gd name="T11" fmla="*/ 28 h 60"/>
                <a:gd name="T12" fmla="*/ 18 w 31"/>
                <a:gd name="T13" fmla="*/ 43 h 60"/>
                <a:gd name="T14" fmla="*/ 8 w 31"/>
                <a:gd name="T15" fmla="*/ 45 h 60"/>
                <a:gd name="T16" fmla="*/ 2 w 31"/>
                <a:gd name="T17" fmla="*/ 41 h 60"/>
                <a:gd name="T18" fmla="*/ 0 w 31"/>
                <a:gd name="T19" fmla="*/ 36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60">
                  <a:moveTo>
                    <a:pt x="5" y="0"/>
                  </a:moveTo>
                  <a:lnTo>
                    <a:pt x="28" y="0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3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Freeform 20"/>
            <p:cNvSpPr>
              <a:spLocks/>
            </p:cNvSpPr>
            <p:nvPr/>
          </p:nvSpPr>
          <p:spPr bwMode="auto">
            <a:xfrm>
              <a:off x="1357" y="2721"/>
              <a:ext cx="22" cy="45"/>
            </a:xfrm>
            <a:custGeom>
              <a:avLst/>
              <a:gdLst>
                <a:gd name="T0" fmla="*/ 3 w 30"/>
                <a:gd name="T1" fmla="*/ 0 h 60"/>
                <a:gd name="T2" fmla="*/ 21 w 30"/>
                <a:gd name="T3" fmla="*/ 0 h 60"/>
                <a:gd name="T4" fmla="*/ 11 w 30"/>
                <a:gd name="T5" fmla="*/ 17 h 60"/>
                <a:gd name="T6" fmla="*/ 15 w 30"/>
                <a:gd name="T7" fmla="*/ 17 h 60"/>
                <a:gd name="T8" fmla="*/ 21 w 30"/>
                <a:gd name="T9" fmla="*/ 22 h 60"/>
                <a:gd name="T10" fmla="*/ 22 w 30"/>
                <a:gd name="T11" fmla="*/ 28 h 60"/>
                <a:gd name="T12" fmla="*/ 18 w 30"/>
                <a:gd name="T13" fmla="*/ 43 h 60"/>
                <a:gd name="T14" fmla="*/ 8 w 30"/>
                <a:gd name="T15" fmla="*/ 45 h 60"/>
                <a:gd name="T16" fmla="*/ 1 w 30"/>
                <a:gd name="T17" fmla="*/ 41 h 60"/>
                <a:gd name="T18" fmla="*/ 0 w 30"/>
                <a:gd name="T19" fmla="*/ 36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0">
                  <a:moveTo>
                    <a:pt x="4" y="0"/>
                  </a:moveTo>
                  <a:lnTo>
                    <a:pt x="28" y="0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8" y="29"/>
                  </a:lnTo>
                  <a:lnTo>
                    <a:pt x="30" y="37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Freeform 21"/>
            <p:cNvSpPr>
              <a:spLocks/>
            </p:cNvSpPr>
            <p:nvPr/>
          </p:nvSpPr>
          <p:spPr bwMode="auto">
            <a:xfrm>
              <a:off x="1405" y="2721"/>
              <a:ext cx="23" cy="45"/>
            </a:xfrm>
            <a:custGeom>
              <a:avLst/>
              <a:gdLst>
                <a:gd name="T0" fmla="*/ 2 w 31"/>
                <a:gd name="T1" fmla="*/ 11 h 60"/>
                <a:gd name="T2" fmla="*/ 4 w 31"/>
                <a:gd name="T3" fmla="*/ 5 h 60"/>
                <a:gd name="T4" fmla="*/ 5 w 31"/>
                <a:gd name="T5" fmla="*/ 2 h 60"/>
                <a:gd name="T6" fmla="*/ 15 w 31"/>
                <a:gd name="T7" fmla="*/ 0 h 60"/>
                <a:gd name="T8" fmla="*/ 18 w 31"/>
                <a:gd name="T9" fmla="*/ 2 h 60"/>
                <a:gd name="T10" fmla="*/ 21 w 31"/>
                <a:gd name="T11" fmla="*/ 9 h 60"/>
                <a:gd name="T12" fmla="*/ 16 w 31"/>
                <a:gd name="T13" fmla="*/ 24 h 60"/>
                <a:gd name="T14" fmla="*/ 0 w 31"/>
                <a:gd name="T15" fmla="*/ 45 h 60"/>
                <a:gd name="T16" fmla="*/ 23 w 31"/>
                <a:gd name="T17" fmla="*/ 45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60">
                  <a:moveTo>
                    <a:pt x="3" y="15"/>
                  </a:moveTo>
                  <a:lnTo>
                    <a:pt x="5" y="6"/>
                  </a:lnTo>
                  <a:lnTo>
                    <a:pt x="7" y="3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8" y="12"/>
                  </a:lnTo>
                  <a:lnTo>
                    <a:pt x="22" y="32"/>
                  </a:lnTo>
                  <a:lnTo>
                    <a:pt x="0" y="60"/>
                  </a:lnTo>
                  <a:lnTo>
                    <a:pt x="3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Freeform 22"/>
            <p:cNvSpPr>
              <a:spLocks/>
            </p:cNvSpPr>
            <p:nvPr/>
          </p:nvSpPr>
          <p:spPr bwMode="auto">
            <a:xfrm>
              <a:off x="1454" y="2721"/>
              <a:ext cx="24" cy="30"/>
            </a:xfrm>
            <a:custGeom>
              <a:avLst/>
              <a:gdLst>
                <a:gd name="T0" fmla="*/ 17 w 32"/>
                <a:gd name="T1" fmla="*/ 0 h 40"/>
                <a:gd name="T2" fmla="*/ 0 w 32"/>
                <a:gd name="T3" fmla="*/ 30 h 40"/>
                <a:gd name="T4" fmla="*/ 24 w 32"/>
                <a:gd name="T5" fmla="*/ 3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40">
                  <a:moveTo>
                    <a:pt x="22" y="0"/>
                  </a:moveTo>
                  <a:lnTo>
                    <a:pt x="0" y="40"/>
                  </a:lnTo>
                  <a:lnTo>
                    <a:pt x="32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4" name="Line 23"/>
            <p:cNvSpPr>
              <a:spLocks noChangeShapeType="1"/>
            </p:cNvSpPr>
            <p:nvPr/>
          </p:nvSpPr>
          <p:spPr bwMode="auto">
            <a:xfrm>
              <a:off x="1470" y="272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Freeform 24"/>
            <p:cNvSpPr>
              <a:spLocks/>
            </p:cNvSpPr>
            <p:nvPr/>
          </p:nvSpPr>
          <p:spPr bwMode="auto">
            <a:xfrm>
              <a:off x="1507" y="2721"/>
              <a:ext cx="8" cy="45"/>
            </a:xfrm>
            <a:custGeom>
              <a:avLst/>
              <a:gdLst>
                <a:gd name="T0" fmla="*/ 0 w 11"/>
                <a:gd name="T1" fmla="*/ 9 h 60"/>
                <a:gd name="T2" fmla="*/ 8 w 11"/>
                <a:gd name="T3" fmla="*/ 0 h 60"/>
                <a:gd name="T4" fmla="*/ 8 w 11"/>
                <a:gd name="T5" fmla="*/ 45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0">
                  <a:moveTo>
                    <a:pt x="0" y="12"/>
                  </a:moveTo>
                  <a:lnTo>
                    <a:pt x="11" y="0"/>
                  </a:lnTo>
                  <a:lnTo>
                    <a:pt x="1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6" name="Freeform 25"/>
            <p:cNvSpPr>
              <a:spLocks/>
            </p:cNvSpPr>
            <p:nvPr/>
          </p:nvSpPr>
          <p:spPr bwMode="auto">
            <a:xfrm>
              <a:off x="1561" y="2756"/>
              <a:ext cx="1" cy="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1 w 2"/>
                <a:gd name="T5" fmla="*/ 4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7" name="Freeform 26"/>
            <p:cNvSpPr>
              <a:spLocks/>
            </p:cNvSpPr>
            <p:nvPr/>
          </p:nvSpPr>
          <p:spPr bwMode="auto">
            <a:xfrm>
              <a:off x="1601" y="2721"/>
              <a:ext cx="21" cy="45"/>
            </a:xfrm>
            <a:custGeom>
              <a:avLst/>
              <a:gdLst>
                <a:gd name="T0" fmla="*/ 6 w 28"/>
                <a:gd name="T1" fmla="*/ 0 h 60"/>
                <a:gd name="T2" fmla="*/ 2 w 28"/>
                <a:gd name="T3" fmla="*/ 2 h 60"/>
                <a:gd name="T4" fmla="*/ 0 w 28"/>
                <a:gd name="T5" fmla="*/ 7 h 60"/>
                <a:gd name="T6" fmla="*/ 2 w 28"/>
                <a:gd name="T7" fmla="*/ 15 h 60"/>
                <a:gd name="T8" fmla="*/ 5 w 28"/>
                <a:gd name="T9" fmla="*/ 17 h 60"/>
                <a:gd name="T10" fmla="*/ 16 w 28"/>
                <a:gd name="T11" fmla="*/ 22 h 60"/>
                <a:gd name="T12" fmla="*/ 21 w 28"/>
                <a:gd name="T13" fmla="*/ 30 h 60"/>
                <a:gd name="T14" fmla="*/ 21 w 28"/>
                <a:gd name="T15" fmla="*/ 36 h 60"/>
                <a:gd name="T16" fmla="*/ 17 w 28"/>
                <a:gd name="T17" fmla="*/ 43 h 60"/>
                <a:gd name="T18" fmla="*/ 13 w 28"/>
                <a:gd name="T19" fmla="*/ 45 h 60"/>
                <a:gd name="T20" fmla="*/ 6 w 28"/>
                <a:gd name="T21" fmla="*/ 45 h 60"/>
                <a:gd name="T22" fmla="*/ 0 w 28"/>
                <a:gd name="T23" fmla="*/ 41 h 60"/>
                <a:gd name="T24" fmla="*/ 0 w 28"/>
                <a:gd name="T25" fmla="*/ 26 h 60"/>
                <a:gd name="T26" fmla="*/ 8 w 28"/>
                <a:gd name="T27" fmla="*/ 20 h 60"/>
                <a:gd name="T28" fmla="*/ 14 w 28"/>
                <a:gd name="T29" fmla="*/ 17 h 60"/>
                <a:gd name="T30" fmla="*/ 20 w 28"/>
                <a:gd name="T31" fmla="*/ 11 h 60"/>
                <a:gd name="T32" fmla="*/ 17 w 28"/>
                <a:gd name="T33" fmla="*/ 2 h 60"/>
                <a:gd name="T34" fmla="*/ 6 w 28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" h="60">
                  <a:moveTo>
                    <a:pt x="8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21" y="29"/>
                  </a:lnTo>
                  <a:lnTo>
                    <a:pt x="28" y="40"/>
                  </a:lnTo>
                  <a:lnTo>
                    <a:pt x="28" y="48"/>
                  </a:lnTo>
                  <a:lnTo>
                    <a:pt x="23" y="57"/>
                  </a:lnTo>
                  <a:lnTo>
                    <a:pt x="17" y="60"/>
                  </a:lnTo>
                  <a:lnTo>
                    <a:pt x="8" y="60"/>
                  </a:lnTo>
                  <a:lnTo>
                    <a:pt x="0" y="54"/>
                  </a:lnTo>
                  <a:lnTo>
                    <a:pt x="0" y="34"/>
                  </a:lnTo>
                  <a:lnTo>
                    <a:pt x="10" y="26"/>
                  </a:lnTo>
                  <a:lnTo>
                    <a:pt x="19" y="23"/>
                  </a:lnTo>
                  <a:lnTo>
                    <a:pt x="26" y="15"/>
                  </a:lnTo>
                  <a:lnTo>
                    <a:pt x="23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8" name="Freeform 27"/>
            <p:cNvSpPr>
              <a:spLocks/>
            </p:cNvSpPr>
            <p:nvPr/>
          </p:nvSpPr>
          <p:spPr bwMode="auto">
            <a:xfrm>
              <a:off x="1649" y="2721"/>
              <a:ext cx="21" cy="45"/>
            </a:xfrm>
            <a:custGeom>
              <a:avLst/>
              <a:gdLst>
                <a:gd name="T0" fmla="*/ 8 w 28"/>
                <a:gd name="T1" fmla="*/ 0 h 60"/>
                <a:gd name="T2" fmla="*/ 4 w 28"/>
                <a:gd name="T3" fmla="*/ 2 h 60"/>
                <a:gd name="T4" fmla="*/ 0 w 28"/>
                <a:gd name="T5" fmla="*/ 9 h 60"/>
                <a:gd name="T6" fmla="*/ 0 w 28"/>
                <a:gd name="T7" fmla="*/ 36 h 60"/>
                <a:gd name="T8" fmla="*/ 4 w 28"/>
                <a:gd name="T9" fmla="*/ 43 h 60"/>
                <a:gd name="T10" fmla="*/ 8 w 28"/>
                <a:gd name="T11" fmla="*/ 45 h 60"/>
                <a:gd name="T12" fmla="*/ 17 w 28"/>
                <a:gd name="T13" fmla="*/ 43 h 60"/>
                <a:gd name="T14" fmla="*/ 21 w 28"/>
                <a:gd name="T15" fmla="*/ 26 h 60"/>
                <a:gd name="T16" fmla="*/ 21 w 28"/>
                <a:gd name="T17" fmla="*/ 20 h 60"/>
                <a:gd name="T18" fmla="*/ 17 w 28"/>
                <a:gd name="T19" fmla="*/ 2 h 60"/>
                <a:gd name="T20" fmla="*/ 11 w 28"/>
                <a:gd name="T21" fmla="*/ 0 h 60"/>
                <a:gd name="T22" fmla="*/ 8 w 28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60">
                  <a:moveTo>
                    <a:pt x="11" y="0"/>
                  </a:moveTo>
                  <a:lnTo>
                    <a:pt x="5" y="3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1" y="60"/>
                  </a:lnTo>
                  <a:lnTo>
                    <a:pt x="22" y="57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9" name="Freeform 28"/>
            <p:cNvSpPr>
              <a:spLocks/>
            </p:cNvSpPr>
            <p:nvPr/>
          </p:nvSpPr>
          <p:spPr bwMode="auto">
            <a:xfrm>
              <a:off x="2296" y="1152"/>
              <a:ext cx="21" cy="44"/>
            </a:xfrm>
            <a:custGeom>
              <a:avLst/>
              <a:gdLst>
                <a:gd name="T0" fmla="*/ 19 w 28"/>
                <a:gd name="T1" fmla="*/ 6 h 59"/>
                <a:gd name="T2" fmla="*/ 17 w 28"/>
                <a:gd name="T3" fmla="*/ 2 h 59"/>
                <a:gd name="T4" fmla="*/ 13 w 28"/>
                <a:gd name="T5" fmla="*/ 0 h 59"/>
                <a:gd name="T6" fmla="*/ 10 w 28"/>
                <a:gd name="T7" fmla="*/ 0 h 59"/>
                <a:gd name="T8" fmla="*/ 5 w 28"/>
                <a:gd name="T9" fmla="*/ 2 h 59"/>
                <a:gd name="T10" fmla="*/ 0 w 28"/>
                <a:gd name="T11" fmla="*/ 19 h 59"/>
                <a:gd name="T12" fmla="*/ 2 w 28"/>
                <a:gd name="T13" fmla="*/ 38 h 59"/>
                <a:gd name="T14" fmla="*/ 11 w 28"/>
                <a:gd name="T15" fmla="*/ 44 h 59"/>
                <a:gd name="T16" fmla="*/ 16 w 28"/>
                <a:gd name="T17" fmla="*/ 42 h 59"/>
                <a:gd name="T18" fmla="*/ 19 w 28"/>
                <a:gd name="T19" fmla="*/ 38 h 59"/>
                <a:gd name="T20" fmla="*/ 21 w 28"/>
                <a:gd name="T21" fmla="*/ 29 h 59"/>
                <a:gd name="T22" fmla="*/ 16 w 28"/>
                <a:gd name="T23" fmla="*/ 19 h 59"/>
                <a:gd name="T24" fmla="*/ 10 w 28"/>
                <a:gd name="T25" fmla="*/ 16 h 59"/>
                <a:gd name="T26" fmla="*/ 5 w 28"/>
                <a:gd name="T27" fmla="*/ 19 h 59"/>
                <a:gd name="T28" fmla="*/ 0 w 28"/>
                <a:gd name="T29" fmla="*/ 29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59">
                  <a:moveTo>
                    <a:pt x="25" y="8"/>
                  </a:moveTo>
                  <a:lnTo>
                    <a:pt x="23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6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0" name="Freeform 29"/>
            <p:cNvSpPr>
              <a:spLocks/>
            </p:cNvSpPr>
            <p:nvPr/>
          </p:nvSpPr>
          <p:spPr bwMode="auto">
            <a:xfrm>
              <a:off x="2344" y="1152"/>
              <a:ext cx="21" cy="44"/>
            </a:xfrm>
            <a:custGeom>
              <a:avLst/>
              <a:gdLst>
                <a:gd name="T0" fmla="*/ 20 w 28"/>
                <a:gd name="T1" fmla="*/ 6 h 59"/>
                <a:gd name="T2" fmla="*/ 18 w 28"/>
                <a:gd name="T3" fmla="*/ 2 h 59"/>
                <a:gd name="T4" fmla="*/ 13 w 28"/>
                <a:gd name="T5" fmla="*/ 0 h 59"/>
                <a:gd name="T6" fmla="*/ 10 w 28"/>
                <a:gd name="T7" fmla="*/ 0 h 59"/>
                <a:gd name="T8" fmla="*/ 5 w 28"/>
                <a:gd name="T9" fmla="*/ 2 h 59"/>
                <a:gd name="T10" fmla="*/ 0 w 28"/>
                <a:gd name="T11" fmla="*/ 19 h 59"/>
                <a:gd name="T12" fmla="*/ 2 w 28"/>
                <a:gd name="T13" fmla="*/ 38 h 59"/>
                <a:gd name="T14" fmla="*/ 11 w 28"/>
                <a:gd name="T15" fmla="*/ 44 h 59"/>
                <a:gd name="T16" fmla="*/ 17 w 28"/>
                <a:gd name="T17" fmla="*/ 42 h 59"/>
                <a:gd name="T18" fmla="*/ 20 w 28"/>
                <a:gd name="T19" fmla="*/ 38 h 59"/>
                <a:gd name="T20" fmla="*/ 21 w 28"/>
                <a:gd name="T21" fmla="*/ 29 h 59"/>
                <a:gd name="T22" fmla="*/ 17 w 28"/>
                <a:gd name="T23" fmla="*/ 19 h 59"/>
                <a:gd name="T24" fmla="*/ 10 w 28"/>
                <a:gd name="T25" fmla="*/ 16 h 59"/>
                <a:gd name="T26" fmla="*/ 5 w 28"/>
                <a:gd name="T27" fmla="*/ 19 h 59"/>
                <a:gd name="T28" fmla="*/ 0 w 28"/>
                <a:gd name="T29" fmla="*/ 29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59">
                  <a:moveTo>
                    <a:pt x="26" y="8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8" y="39"/>
                  </a:lnTo>
                  <a:lnTo>
                    <a:pt x="22" y="25"/>
                  </a:lnTo>
                  <a:lnTo>
                    <a:pt x="13" y="22"/>
                  </a:lnTo>
                  <a:lnTo>
                    <a:pt x="7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1" name="Freeform 30"/>
            <p:cNvSpPr>
              <a:spLocks/>
            </p:cNvSpPr>
            <p:nvPr/>
          </p:nvSpPr>
          <p:spPr bwMode="auto">
            <a:xfrm>
              <a:off x="2393" y="1152"/>
              <a:ext cx="21" cy="44"/>
            </a:xfrm>
            <a:custGeom>
              <a:avLst/>
              <a:gdLst>
                <a:gd name="T0" fmla="*/ 20 w 28"/>
                <a:gd name="T1" fmla="*/ 6 h 59"/>
                <a:gd name="T2" fmla="*/ 17 w 28"/>
                <a:gd name="T3" fmla="*/ 2 h 59"/>
                <a:gd name="T4" fmla="*/ 13 w 28"/>
                <a:gd name="T5" fmla="*/ 0 h 59"/>
                <a:gd name="T6" fmla="*/ 10 w 28"/>
                <a:gd name="T7" fmla="*/ 0 h 59"/>
                <a:gd name="T8" fmla="*/ 5 w 28"/>
                <a:gd name="T9" fmla="*/ 2 h 59"/>
                <a:gd name="T10" fmla="*/ 0 w 28"/>
                <a:gd name="T11" fmla="*/ 19 h 59"/>
                <a:gd name="T12" fmla="*/ 2 w 28"/>
                <a:gd name="T13" fmla="*/ 38 h 59"/>
                <a:gd name="T14" fmla="*/ 11 w 28"/>
                <a:gd name="T15" fmla="*/ 44 h 59"/>
                <a:gd name="T16" fmla="*/ 16 w 28"/>
                <a:gd name="T17" fmla="*/ 42 h 59"/>
                <a:gd name="T18" fmla="*/ 20 w 28"/>
                <a:gd name="T19" fmla="*/ 38 h 59"/>
                <a:gd name="T20" fmla="*/ 21 w 28"/>
                <a:gd name="T21" fmla="*/ 29 h 59"/>
                <a:gd name="T22" fmla="*/ 16 w 28"/>
                <a:gd name="T23" fmla="*/ 19 h 59"/>
                <a:gd name="T24" fmla="*/ 10 w 28"/>
                <a:gd name="T25" fmla="*/ 16 h 59"/>
                <a:gd name="T26" fmla="*/ 5 w 28"/>
                <a:gd name="T27" fmla="*/ 19 h 59"/>
                <a:gd name="T28" fmla="*/ 0 w 28"/>
                <a:gd name="T29" fmla="*/ 29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59">
                  <a:moveTo>
                    <a:pt x="26" y="8"/>
                  </a:moveTo>
                  <a:lnTo>
                    <a:pt x="23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1" y="56"/>
                  </a:lnTo>
                  <a:lnTo>
                    <a:pt x="26" y="51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6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2" name="Freeform 31"/>
            <p:cNvSpPr>
              <a:spLocks/>
            </p:cNvSpPr>
            <p:nvPr/>
          </p:nvSpPr>
          <p:spPr bwMode="auto">
            <a:xfrm>
              <a:off x="2445" y="1152"/>
              <a:ext cx="7" cy="44"/>
            </a:xfrm>
            <a:custGeom>
              <a:avLst/>
              <a:gdLst>
                <a:gd name="T0" fmla="*/ 0 w 10"/>
                <a:gd name="T1" fmla="*/ 8 h 59"/>
                <a:gd name="T2" fmla="*/ 3 w 10"/>
                <a:gd name="T3" fmla="*/ 6 h 59"/>
                <a:gd name="T4" fmla="*/ 7 w 10"/>
                <a:gd name="T5" fmla="*/ 0 h 59"/>
                <a:gd name="T6" fmla="*/ 7 w 10"/>
                <a:gd name="T7" fmla="*/ 44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9">
                  <a:moveTo>
                    <a:pt x="0" y="11"/>
                  </a:moveTo>
                  <a:lnTo>
                    <a:pt x="4" y="8"/>
                  </a:lnTo>
                  <a:lnTo>
                    <a:pt x="10" y="0"/>
                  </a:lnTo>
                  <a:lnTo>
                    <a:pt x="1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3" name="Line 32"/>
            <p:cNvSpPr>
              <a:spLocks noChangeShapeType="1"/>
            </p:cNvSpPr>
            <p:nvPr/>
          </p:nvSpPr>
          <p:spPr bwMode="auto">
            <a:xfrm flipH="1">
              <a:off x="2494" y="1152"/>
              <a:ext cx="17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4" name="Line 33"/>
            <p:cNvSpPr>
              <a:spLocks noChangeShapeType="1"/>
            </p:cNvSpPr>
            <p:nvPr/>
          </p:nvSpPr>
          <p:spPr bwMode="auto">
            <a:xfrm>
              <a:off x="2488" y="1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5" name="Freeform 34"/>
            <p:cNvSpPr>
              <a:spLocks/>
            </p:cNvSpPr>
            <p:nvPr/>
          </p:nvSpPr>
          <p:spPr bwMode="auto">
            <a:xfrm>
              <a:off x="2546" y="1186"/>
              <a:ext cx="3" cy="4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2 h 6"/>
                <a:gd name="T4" fmla="*/ 2 w 4"/>
                <a:gd name="T5" fmla="*/ 4 h 6"/>
                <a:gd name="T6" fmla="*/ 3 w 4"/>
                <a:gd name="T7" fmla="*/ 2 h 6"/>
                <a:gd name="T8" fmla="*/ 2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6" name="Line 35"/>
            <p:cNvSpPr>
              <a:spLocks noChangeShapeType="1"/>
            </p:cNvSpPr>
            <p:nvPr/>
          </p:nvSpPr>
          <p:spPr bwMode="auto">
            <a:xfrm flipH="1">
              <a:off x="2591" y="1152"/>
              <a:ext cx="17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7" name="Line 36"/>
            <p:cNvSpPr>
              <a:spLocks noChangeShapeType="1"/>
            </p:cNvSpPr>
            <p:nvPr/>
          </p:nvSpPr>
          <p:spPr bwMode="auto">
            <a:xfrm>
              <a:off x="2585" y="1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8" name="Freeform 37"/>
            <p:cNvSpPr>
              <a:spLocks/>
            </p:cNvSpPr>
            <p:nvPr/>
          </p:nvSpPr>
          <p:spPr bwMode="auto">
            <a:xfrm>
              <a:off x="2639" y="1152"/>
              <a:ext cx="7" cy="44"/>
            </a:xfrm>
            <a:custGeom>
              <a:avLst/>
              <a:gdLst>
                <a:gd name="T0" fmla="*/ 0 w 10"/>
                <a:gd name="T1" fmla="*/ 8 h 59"/>
                <a:gd name="T2" fmla="*/ 3 w 10"/>
                <a:gd name="T3" fmla="*/ 6 h 59"/>
                <a:gd name="T4" fmla="*/ 7 w 10"/>
                <a:gd name="T5" fmla="*/ 0 h 59"/>
                <a:gd name="T6" fmla="*/ 7 w 10"/>
                <a:gd name="T7" fmla="*/ 44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9">
                  <a:moveTo>
                    <a:pt x="0" y="11"/>
                  </a:moveTo>
                  <a:lnTo>
                    <a:pt x="4" y="8"/>
                  </a:lnTo>
                  <a:lnTo>
                    <a:pt x="10" y="0"/>
                  </a:lnTo>
                  <a:lnTo>
                    <a:pt x="1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9" name="Line 38"/>
            <p:cNvSpPr>
              <a:spLocks noChangeShapeType="1"/>
            </p:cNvSpPr>
            <p:nvPr/>
          </p:nvSpPr>
          <p:spPr bwMode="auto">
            <a:xfrm>
              <a:off x="2471" y="176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0" name="Freeform 39"/>
            <p:cNvSpPr>
              <a:spLocks/>
            </p:cNvSpPr>
            <p:nvPr/>
          </p:nvSpPr>
          <p:spPr bwMode="auto">
            <a:xfrm>
              <a:off x="2282" y="1211"/>
              <a:ext cx="385" cy="42"/>
            </a:xfrm>
            <a:custGeom>
              <a:avLst/>
              <a:gdLst>
                <a:gd name="T0" fmla="*/ 193 w 512"/>
                <a:gd name="T1" fmla="*/ 42 h 55"/>
                <a:gd name="T2" fmla="*/ 193 w 512"/>
                <a:gd name="T3" fmla="*/ 0 h 55"/>
                <a:gd name="T4" fmla="*/ 0 w 512"/>
                <a:gd name="T5" fmla="*/ 0 h 55"/>
                <a:gd name="T6" fmla="*/ 385 w 51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2" h="55">
                  <a:moveTo>
                    <a:pt x="257" y="55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1" name="Line 40"/>
            <p:cNvSpPr>
              <a:spLocks noChangeShapeType="1"/>
            </p:cNvSpPr>
            <p:nvPr/>
          </p:nvSpPr>
          <p:spPr bwMode="auto">
            <a:xfrm>
              <a:off x="1488" y="302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2" name="Freeform 41"/>
            <p:cNvSpPr>
              <a:spLocks/>
            </p:cNvSpPr>
            <p:nvPr/>
          </p:nvSpPr>
          <p:spPr bwMode="auto">
            <a:xfrm>
              <a:off x="1296" y="2781"/>
              <a:ext cx="386" cy="42"/>
            </a:xfrm>
            <a:custGeom>
              <a:avLst/>
              <a:gdLst>
                <a:gd name="T0" fmla="*/ 194 w 512"/>
                <a:gd name="T1" fmla="*/ 42 h 56"/>
                <a:gd name="T2" fmla="*/ 194 w 512"/>
                <a:gd name="T3" fmla="*/ 0 h 56"/>
                <a:gd name="T4" fmla="*/ 0 w 512"/>
                <a:gd name="T5" fmla="*/ 0 h 56"/>
                <a:gd name="T6" fmla="*/ 386 w 512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2" h="56">
                  <a:moveTo>
                    <a:pt x="257" y="56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3" name="Freeform 42"/>
            <p:cNvSpPr>
              <a:spLocks/>
            </p:cNvSpPr>
            <p:nvPr/>
          </p:nvSpPr>
          <p:spPr bwMode="auto">
            <a:xfrm>
              <a:off x="1008" y="3741"/>
              <a:ext cx="4077" cy="39"/>
            </a:xfrm>
            <a:custGeom>
              <a:avLst/>
              <a:gdLst>
                <a:gd name="T0" fmla="*/ 91 w 5418"/>
                <a:gd name="T1" fmla="*/ 0 h 51"/>
                <a:gd name="T2" fmla="*/ 91 w 5418"/>
                <a:gd name="T3" fmla="*/ 0 h 51"/>
                <a:gd name="T4" fmla="*/ 239 w 5418"/>
                <a:gd name="T5" fmla="*/ 19 h 51"/>
                <a:gd name="T6" fmla="*/ 386 w 5418"/>
                <a:gd name="T7" fmla="*/ 0 h 51"/>
                <a:gd name="T8" fmla="*/ 386 w 5418"/>
                <a:gd name="T9" fmla="*/ 0 h 51"/>
                <a:gd name="T10" fmla="*/ 534 w 5418"/>
                <a:gd name="T11" fmla="*/ 19 h 51"/>
                <a:gd name="T12" fmla="*/ 682 w 5418"/>
                <a:gd name="T13" fmla="*/ 0 h 51"/>
                <a:gd name="T14" fmla="*/ 682 w 5418"/>
                <a:gd name="T15" fmla="*/ 0 h 51"/>
                <a:gd name="T16" fmla="*/ 829 w 5418"/>
                <a:gd name="T17" fmla="*/ 19 h 51"/>
                <a:gd name="T18" fmla="*/ 977 w 5418"/>
                <a:gd name="T19" fmla="*/ 0 h 51"/>
                <a:gd name="T20" fmla="*/ 977 w 5418"/>
                <a:gd name="T21" fmla="*/ 0 h 51"/>
                <a:gd name="T22" fmla="*/ 1124 w 5418"/>
                <a:gd name="T23" fmla="*/ 19 h 51"/>
                <a:gd name="T24" fmla="*/ 1272 w 5418"/>
                <a:gd name="T25" fmla="*/ 0 h 51"/>
                <a:gd name="T26" fmla="*/ 1272 w 5418"/>
                <a:gd name="T27" fmla="*/ 0 h 51"/>
                <a:gd name="T28" fmla="*/ 1420 w 5418"/>
                <a:gd name="T29" fmla="*/ 19 h 51"/>
                <a:gd name="T30" fmla="*/ 1567 w 5418"/>
                <a:gd name="T31" fmla="*/ 0 h 51"/>
                <a:gd name="T32" fmla="*/ 1567 w 5418"/>
                <a:gd name="T33" fmla="*/ 0 h 51"/>
                <a:gd name="T34" fmla="*/ 1715 w 5418"/>
                <a:gd name="T35" fmla="*/ 19 h 51"/>
                <a:gd name="T36" fmla="*/ 1863 w 5418"/>
                <a:gd name="T37" fmla="*/ 0 h 51"/>
                <a:gd name="T38" fmla="*/ 1863 w 5418"/>
                <a:gd name="T39" fmla="*/ 0 h 51"/>
                <a:gd name="T40" fmla="*/ 2011 w 5418"/>
                <a:gd name="T41" fmla="*/ 19 h 51"/>
                <a:gd name="T42" fmla="*/ 2158 w 5418"/>
                <a:gd name="T43" fmla="*/ 0 h 51"/>
                <a:gd name="T44" fmla="*/ 2158 w 5418"/>
                <a:gd name="T45" fmla="*/ 0 h 51"/>
                <a:gd name="T46" fmla="*/ 2306 w 5418"/>
                <a:gd name="T47" fmla="*/ 19 h 51"/>
                <a:gd name="T48" fmla="*/ 2454 w 5418"/>
                <a:gd name="T49" fmla="*/ 0 h 51"/>
                <a:gd name="T50" fmla="*/ 2454 w 5418"/>
                <a:gd name="T51" fmla="*/ 0 h 51"/>
                <a:gd name="T52" fmla="*/ 2601 w 5418"/>
                <a:gd name="T53" fmla="*/ 19 h 51"/>
                <a:gd name="T54" fmla="*/ 2749 w 5418"/>
                <a:gd name="T55" fmla="*/ 0 h 51"/>
                <a:gd name="T56" fmla="*/ 2749 w 5418"/>
                <a:gd name="T57" fmla="*/ 0 h 51"/>
                <a:gd name="T58" fmla="*/ 2897 w 5418"/>
                <a:gd name="T59" fmla="*/ 19 h 51"/>
                <a:gd name="T60" fmla="*/ 3045 w 5418"/>
                <a:gd name="T61" fmla="*/ 0 h 51"/>
                <a:gd name="T62" fmla="*/ 3045 w 5418"/>
                <a:gd name="T63" fmla="*/ 0 h 51"/>
                <a:gd name="T64" fmla="*/ 3192 w 5418"/>
                <a:gd name="T65" fmla="*/ 19 h 51"/>
                <a:gd name="T66" fmla="*/ 3340 w 5418"/>
                <a:gd name="T67" fmla="*/ 0 h 51"/>
                <a:gd name="T68" fmla="*/ 3340 w 5418"/>
                <a:gd name="T69" fmla="*/ 0 h 51"/>
                <a:gd name="T70" fmla="*/ 3488 w 5418"/>
                <a:gd name="T71" fmla="*/ 19 h 51"/>
                <a:gd name="T72" fmla="*/ 3635 w 5418"/>
                <a:gd name="T73" fmla="*/ 0 h 51"/>
                <a:gd name="T74" fmla="*/ 3635 w 5418"/>
                <a:gd name="T75" fmla="*/ 0 h 51"/>
                <a:gd name="T76" fmla="*/ 3783 w 5418"/>
                <a:gd name="T77" fmla="*/ 19 h 51"/>
                <a:gd name="T78" fmla="*/ 3930 w 5418"/>
                <a:gd name="T79" fmla="*/ 0 h 51"/>
                <a:gd name="T80" fmla="*/ 3930 w 5418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418" h="51">
                  <a:moveTo>
                    <a:pt x="0" y="0"/>
                  </a:moveTo>
                  <a:lnTo>
                    <a:pt x="121" y="0"/>
                  </a:lnTo>
                  <a:lnTo>
                    <a:pt x="121" y="51"/>
                  </a:lnTo>
                  <a:lnTo>
                    <a:pt x="121" y="0"/>
                  </a:lnTo>
                  <a:lnTo>
                    <a:pt x="317" y="0"/>
                  </a:lnTo>
                  <a:lnTo>
                    <a:pt x="317" y="25"/>
                  </a:lnTo>
                  <a:lnTo>
                    <a:pt x="317" y="0"/>
                  </a:lnTo>
                  <a:lnTo>
                    <a:pt x="513" y="0"/>
                  </a:lnTo>
                  <a:lnTo>
                    <a:pt x="513" y="41"/>
                  </a:lnTo>
                  <a:lnTo>
                    <a:pt x="513" y="0"/>
                  </a:lnTo>
                  <a:lnTo>
                    <a:pt x="709" y="0"/>
                  </a:lnTo>
                  <a:lnTo>
                    <a:pt x="709" y="25"/>
                  </a:lnTo>
                  <a:lnTo>
                    <a:pt x="709" y="0"/>
                  </a:lnTo>
                  <a:lnTo>
                    <a:pt x="906" y="0"/>
                  </a:lnTo>
                  <a:lnTo>
                    <a:pt x="906" y="51"/>
                  </a:lnTo>
                  <a:lnTo>
                    <a:pt x="906" y="0"/>
                  </a:lnTo>
                  <a:lnTo>
                    <a:pt x="1102" y="0"/>
                  </a:lnTo>
                  <a:lnTo>
                    <a:pt x="1102" y="25"/>
                  </a:lnTo>
                  <a:lnTo>
                    <a:pt x="1102" y="0"/>
                  </a:lnTo>
                  <a:lnTo>
                    <a:pt x="1298" y="0"/>
                  </a:lnTo>
                  <a:lnTo>
                    <a:pt x="1298" y="41"/>
                  </a:lnTo>
                  <a:lnTo>
                    <a:pt x="1298" y="0"/>
                  </a:lnTo>
                  <a:lnTo>
                    <a:pt x="1494" y="0"/>
                  </a:lnTo>
                  <a:lnTo>
                    <a:pt x="1494" y="25"/>
                  </a:lnTo>
                  <a:lnTo>
                    <a:pt x="1494" y="0"/>
                  </a:lnTo>
                  <a:lnTo>
                    <a:pt x="1691" y="0"/>
                  </a:lnTo>
                  <a:lnTo>
                    <a:pt x="1691" y="51"/>
                  </a:lnTo>
                  <a:lnTo>
                    <a:pt x="1691" y="0"/>
                  </a:lnTo>
                  <a:lnTo>
                    <a:pt x="1887" y="0"/>
                  </a:lnTo>
                  <a:lnTo>
                    <a:pt x="1887" y="25"/>
                  </a:lnTo>
                  <a:lnTo>
                    <a:pt x="1887" y="0"/>
                  </a:lnTo>
                  <a:lnTo>
                    <a:pt x="2083" y="0"/>
                  </a:lnTo>
                  <a:lnTo>
                    <a:pt x="2083" y="41"/>
                  </a:lnTo>
                  <a:lnTo>
                    <a:pt x="2083" y="0"/>
                  </a:lnTo>
                  <a:lnTo>
                    <a:pt x="2279" y="0"/>
                  </a:lnTo>
                  <a:lnTo>
                    <a:pt x="2279" y="25"/>
                  </a:lnTo>
                  <a:lnTo>
                    <a:pt x="2279" y="0"/>
                  </a:lnTo>
                  <a:lnTo>
                    <a:pt x="2476" y="0"/>
                  </a:lnTo>
                  <a:lnTo>
                    <a:pt x="2476" y="51"/>
                  </a:lnTo>
                  <a:lnTo>
                    <a:pt x="2476" y="0"/>
                  </a:lnTo>
                  <a:lnTo>
                    <a:pt x="2672" y="0"/>
                  </a:lnTo>
                  <a:lnTo>
                    <a:pt x="2672" y="25"/>
                  </a:lnTo>
                  <a:lnTo>
                    <a:pt x="2672" y="0"/>
                  </a:lnTo>
                  <a:lnTo>
                    <a:pt x="2868" y="0"/>
                  </a:lnTo>
                  <a:lnTo>
                    <a:pt x="2868" y="41"/>
                  </a:lnTo>
                  <a:lnTo>
                    <a:pt x="2868" y="0"/>
                  </a:lnTo>
                  <a:lnTo>
                    <a:pt x="3064" y="0"/>
                  </a:lnTo>
                  <a:lnTo>
                    <a:pt x="3064" y="25"/>
                  </a:lnTo>
                  <a:lnTo>
                    <a:pt x="3064" y="0"/>
                  </a:lnTo>
                  <a:lnTo>
                    <a:pt x="3261" y="0"/>
                  </a:lnTo>
                  <a:lnTo>
                    <a:pt x="3261" y="51"/>
                  </a:lnTo>
                  <a:lnTo>
                    <a:pt x="3261" y="0"/>
                  </a:lnTo>
                  <a:lnTo>
                    <a:pt x="3457" y="0"/>
                  </a:lnTo>
                  <a:lnTo>
                    <a:pt x="3457" y="25"/>
                  </a:lnTo>
                  <a:lnTo>
                    <a:pt x="3457" y="0"/>
                  </a:lnTo>
                  <a:lnTo>
                    <a:pt x="3653" y="0"/>
                  </a:lnTo>
                  <a:lnTo>
                    <a:pt x="3653" y="41"/>
                  </a:lnTo>
                  <a:lnTo>
                    <a:pt x="3653" y="0"/>
                  </a:lnTo>
                  <a:lnTo>
                    <a:pt x="3850" y="0"/>
                  </a:lnTo>
                  <a:lnTo>
                    <a:pt x="3850" y="25"/>
                  </a:lnTo>
                  <a:lnTo>
                    <a:pt x="3850" y="0"/>
                  </a:lnTo>
                  <a:lnTo>
                    <a:pt x="4046" y="0"/>
                  </a:lnTo>
                  <a:lnTo>
                    <a:pt x="4046" y="51"/>
                  </a:lnTo>
                  <a:lnTo>
                    <a:pt x="4046" y="0"/>
                  </a:lnTo>
                  <a:lnTo>
                    <a:pt x="4242" y="0"/>
                  </a:lnTo>
                  <a:lnTo>
                    <a:pt x="4242" y="25"/>
                  </a:lnTo>
                  <a:lnTo>
                    <a:pt x="4242" y="0"/>
                  </a:lnTo>
                  <a:lnTo>
                    <a:pt x="4438" y="0"/>
                  </a:lnTo>
                  <a:lnTo>
                    <a:pt x="4438" y="41"/>
                  </a:lnTo>
                  <a:lnTo>
                    <a:pt x="4438" y="0"/>
                  </a:lnTo>
                  <a:lnTo>
                    <a:pt x="4635" y="0"/>
                  </a:lnTo>
                  <a:lnTo>
                    <a:pt x="4635" y="25"/>
                  </a:lnTo>
                  <a:lnTo>
                    <a:pt x="4635" y="0"/>
                  </a:lnTo>
                  <a:lnTo>
                    <a:pt x="4831" y="0"/>
                  </a:lnTo>
                  <a:lnTo>
                    <a:pt x="4831" y="51"/>
                  </a:lnTo>
                  <a:lnTo>
                    <a:pt x="4831" y="0"/>
                  </a:lnTo>
                  <a:lnTo>
                    <a:pt x="5027" y="0"/>
                  </a:lnTo>
                  <a:lnTo>
                    <a:pt x="5027" y="25"/>
                  </a:lnTo>
                  <a:lnTo>
                    <a:pt x="5027" y="0"/>
                  </a:lnTo>
                  <a:lnTo>
                    <a:pt x="5223" y="0"/>
                  </a:lnTo>
                  <a:lnTo>
                    <a:pt x="5223" y="41"/>
                  </a:lnTo>
                  <a:lnTo>
                    <a:pt x="5223" y="0"/>
                  </a:lnTo>
                  <a:lnTo>
                    <a:pt x="5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4" name="Rectangle 43"/>
            <p:cNvSpPr>
              <a:spLocks noChangeArrowheads="1"/>
            </p:cNvSpPr>
            <p:nvPr/>
          </p:nvSpPr>
          <p:spPr bwMode="auto">
            <a:xfrm>
              <a:off x="1002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20000</a:t>
              </a:r>
              <a:endParaRPr lang="cs-CZ" altLang="cs-CZ" b="0"/>
            </a:p>
          </p:txBody>
        </p:sp>
        <p:sp>
          <p:nvSpPr>
            <p:cNvPr id="11305" name="Rectangle 44"/>
            <p:cNvSpPr>
              <a:spLocks noChangeArrowheads="1"/>
            </p:cNvSpPr>
            <p:nvPr/>
          </p:nvSpPr>
          <p:spPr bwMode="auto">
            <a:xfrm>
              <a:off x="1594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40000</a:t>
              </a:r>
              <a:endParaRPr lang="cs-CZ" altLang="cs-CZ" b="0"/>
            </a:p>
          </p:txBody>
        </p:sp>
        <p:sp>
          <p:nvSpPr>
            <p:cNvPr id="11306" name="Rectangle 45"/>
            <p:cNvSpPr>
              <a:spLocks noChangeArrowheads="1"/>
            </p:cNvSpPr>
            <p:nvPr/>
          </p:nvSpPr>
          <p:spPr bwMode="auto">
            <a:xfrm>
              <a:off x="2184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60000</a:t>
              </a:r>
              <a:endParaRPr lang="cs-CZ" altLang="cs-CZ" b="0"/>
            </a:p>
          </p:txBody>
        </p:sp>
        <p:sp>
          <p:nvSpPr>
            <p:cNvPr id="11307" name="Rectangle 46"/>
            <p:cNvSpPr>
              <a:spLocks noChangeArrowheads="1"/>
            </p:cNvSpPr>
            <p:nvPr/>
          </p:nvSpPr>
          <p:spPr bwMode="auto">
            <a:xfrm>
              <a:off x="2775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80000</a:t>
              </a:r>
              <a:endParaRPr lang="cs-CZ" altLang="cs-CZ" b="0"/>
            </a:p>
          </p:txBody>
        </p:sp>
        <p:sp>
          <p:nvSpPr>
            <p:cNvPr id="11308" name="Rectangle 47"/>
            <p:cNvSpPr>
              <a:spLocks noChangeArrowheads="1"/>
            </p:cNvSpPr>
            <p:nvPr/>
          </p:nvSpPr>
          <p:spPr bwMode="auto">
            <a:xfrm>
              <a:off x="3346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100000</a:t>
              </a:r>
              <a:endParaRPr lang="cs-CZ" altLang="cs-CZ" b="0"/>
            </a:p>
          </p:txBody>
        </p:sp>
        <p:sp>
          <p:nvSpPr>
            <p:cNvPr id="11309" name="Rectangle 48"/>
            <p:cNvSpPr>
              <a:spLocks noChangeArrowheads="1"/>
            </p:cNvSpPr>
            <p:nvPr/>
          </p:nvSpPr>
          <p:spPr bwMode="auto">
            <a:xfrm>
              <a:off x="3936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120000</a:t>
              </a:r>
              <a:endParaRPr lang="cs-CZ" altLang="cs-CZ" b="0"/>
            </a:p>
          </p:txBody>
        </p:sp>
        <p:sp>
          <p:nvSpPr>
            <p:cNvPr id="11310" name="Rectangle 49"/>
            <p:cNvSpPr>
              <a:spLocks noChangeArrowheads="1"/>
            </p:cNvSpPr>
            <p:nvPr/>
          </p:nvSpPr>
          <p:spPr bwMode="auto">
            <a:xfrm>
              <a:off x="4527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140000</a:t>
              </a:r>
              <a:endParaRPr lang="cs-CZ" altLang="cs-CZ" b="0"/>
            </a:p>
          </p:txBody>
        </p:sp>
        <p:sp>
          <p:nvSpPr>
            <p:cNvPr id="11311" name="Rectangle 50"/>
            <p:cNvSpPr>
              <a:spLocks noChangeArrowheads="1"/>
            </p:cNvSpPr>
            <p:nvPr/>
          </p:nvSpPr>
          <p:spPr bwMode="auto">
            <a:xfrm>
              <a:off x="4969" y="3794"/>
              <a:ext cx="10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b="0"/>
            </a:p>
          </p:txBody>
        </p:sp>
        <p:sp>
          <p:nvSpPr>
            <p:cNvPr id="11312" name="Freeform 51"/>
            <p:cNvSpPr>
              <a:spLocks/>
            </p:cNvSpPr>
            <p:nvPr/>
          </p:nvSpPr>
          <p:spPr bwMode="auto">
            <a:xfrm>
              <a:off x="967" y="634"/>
              <a:ext cx="38" cy="3106"/>
            </a:xfrm>
            <a:custGeom>
              <a:avLst/>
              <a:gdLst>
                <a:gd name="T0" fmla="*/ 38 w 51"/>
                <a:gd name="T1" fmla="*/ 3094 h 4129"/>
                <a:gd name="T2" fmla="*/ 38 w 51"/>
                <a:gd name="T3" fmla="*/ 3094 h 4129"/>
                <a:gd name="T4" fmla="*/ 19 w 51"/>
                <a:gd name="T5" fmla="*/ 2996 h 4129"/>
                <a:gd name="T6" fmla="*/ 38 w 51"/>
                <a:gd name="T7" fmla="*/ 2898 h 4129"/>
                <a:gd name="T8" fmla="*/ 38 w 51"/>
                <a:gd name="T9" fmla="*/ 2898 h 4129"/>
                <a:gd name="T10" fmla="*/ 19 w 51"/>
                <a:gd name="T11" fmla="*/ 2800 h 4129"/>
                <a:gd name="T12" fmla="*/ 38 w 51"/>
                <a:gd name="T13" fmla="*/ 2702 h 4129"/>
                <a:gd name="T14" fmla="*/ 38 w 51"/>
                <a:gd name="T15" fmla="*/ 2702 h 4129"/>
                <a:gd name="T16" fmla="*/ 19 w 51"/>
                <a:gd name="T17" fmla="*/ 2604 h 4129"/>
                <a:gd name="T18" fmla="*/ 38 w 51"/>
                <a:gd name="T19" fmla="*/ 2506 h 4129"/>
                <a:gd name="T20" fmla="*/ 38 w 51"/>
                <a:gd name="T21" fmla="*/ 2506 h 4129"/>
                <a:gd name="T22" fmla="*/ 19 w 51"/>
                <a:gd name="T23" fmla="*/ 2408 h 4129"/>
                <a:gd name="T24" fmla="*/ 38 w 51"/>
                <a:gd name="T25" fmla="*/ 2309 h 4129"/>
                <a:gd name="T26" fmla="*/ 38 w 51"/>
                <a:gd name="T27" fmla="*/ 2309 h 4129"/>
                <a:gd name="T28" fmla="*/ 19 w 51"/>
                <a:gd name="T29" fmla="*/ 2212 h 4129"/>
                <a:gd name="T30" fmla="*/ 38 w 51"/>
                <a:gd name="T31" fmla="*/ 2114 h 4129"/>
                <a:gd name="T32" fmla="*/ 38 w 51"/>
                <a:gd name="T33" fmla="*/ 2114 h 4129"/>
                <a:gd name="T34" fmla="*/ 19 w 51"/>
                <a:gd name="T35" fmla="*/ 2015 h 4129"/>
                <a:gd name="T36" fmla="*/ 38 w 51"/>
                <a:gd name="T37" fmla="*/ 1917 h 4129"/>
                <a:gd name="T38" fmla="*/ 38 w 51"/>
                <a:gd name="T39" fmla="*/ 1917 h 4129"/>
                <a:gd name="T40" fmla="*/ 19 w 51"/>
                <a:gd name="T41" fmla="*/ 1819 h 4129"/>
                <a:gd name="T42" fmla="*/ 38 w 51"/>
                <a:gd name="T43" fmla="*/ 1721 h 4129"/>
                <a:gd name="T44" fmla="*/ 38 w 51"/>
                <a:gd name="T45" fmla="*/ 1721 h 4129"/>
                <a:gd name="T46" fmla="*/ 19 w 51"/>
                <a:gd name="T47" fmla="*/ 1623 h 4129"/>
                <a:gd name="T48" fmla="*/ 38 w 51"/>
                <a:gd name="T49" fmla="*/ 1525 h 4129"/>
                <a:gd name="T50" fmla="*/ 38 w 51"/>
                <a:gd name="T51" fmla="*/ 1525 h 4129"/>
                <a:gd name="T52" fmla="*/ 19 w 51"/>
                <a:gd name="T53" fmla="*/ 1427 h 4129"/>
                <a:gd name="T54" fmla="*/ 38 w 51"/>
                <a:gd name="T55" fmla="*/ 1329 h 4129"/>
                <a:gd name="T56" fmla="*/ 38 w 51"/>
                <a:gd name="T57" fmla="*/ 1329 h 4129"/>
                <a:gd name="T58" fmla="*/ 19 w 51"/>
                <a:gd name="T59" fmla="*/ 1231 h 4129"/>
                <a:gd name="T60" fmla="*/ 38 w 51"/>
                <a:gd name="T61" fmla="*/ 1133 h 4129"/>
                <a:gd name="T62" fmla="*/ 38 w 51"/>
                <a:gd name="T63" fmla="*/ 1133 h 4129"/>
                <a:gd name="T64" fmla="*/ 19 w 51"/>
                <a:gd name="T65" fmla="*/ 1034 h 4129"/>
                <a:gd name="T66" fmla="*/ 38 w 51"/>
                <a:gd name="T67" fmla="*/ 937 h 4129"/>
                <a:gd name="T68" fmla="*/ 38 w 51"/>
                <a:gd name="T69" fmla="*/ 937 h 4129"/>
                <a:gd name="T70" fmla="*/ 19 w 51"/>
                <a:gd name="T71" fmla="*/ 839 h 4129"/>
                <a:gd name="T72" fmla="*/ 38 w 51"/>
                <a:gd name="T73" fmla="*/ 740 h 4129"/>
                <a:gd name="T74" fmla="*/ 38 w 51"/>
                <a:gd name="T75" fmla="*/ 740 h 4129"/>
                <a:gd name="T76" fmla="*/ 19 w 51"/>
                <a:gd name="T77" fmla="*/ 642 h 4129"/>
                <a:gd name="T78" fmla="*/ 38 w 51"/>
                <a:gd name="T79" fmla="*/ 545 h 4129"/>
                <a:gd name="T80" fmla="*/ 38 w 51"/>
                <a:gd name="T81" fmla="*/ 545 h 4129"/>
                <a:gd name="T82" fmla="*/ 19 w 51"/>
                <a:gd name="T83" fmla="*/ 446 h 4129"/>
                <a:gd name="T84" fmla="*/ 38 w 51"/>
                <a:gd name="T85" fmla="*/ 348 h 4129"/>
                <a:gd name="T86" fmla="*/ 38 w 51"/>
                <a:gd name="T87" fmla="*/ 348 h 4129"/>
                <a:gd name="T88" fmla="*/ 19 w 51"/>
                <a:gd name="T89" fmla="*/ 250 h 4129"/>
                <a:gd name="T90" fmla="*/ 38 w 51"/>
                <a:gd name="T91" fmla="*/ 152 h 4129"/>
                <a:gd name="T92" fmla="*/ 38 w 51"/>
                <a:gd name="T93" fmla="*/ 152 h 4129"/>
                <a:gd name="T94" fmla="*/ 19 w 51"/>
                <a:gd name="T95" fmla="*/ 54 h 4129"/>
                <a:gd name="T96" fmla="*/ 38 w 51"/>
                <a:gd name="T97" fmla="*/ 0 h 41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" h="4129">
                  <a:moveTo>
                    <a:pt x="51" y="4129"/>
                  </a:moveTo>
                  <a:lnTo>
                    <a:pt x="51" y="4113"/>
                  </a:lnTo>
                  <a:lnTo>
                    <a:pt x="0" y="4113"/>
                  </a:lnTo>
                  <a:lnTo>
                    <a:pt x="51" y="4113"/>
                  </a:lnTo>
                  <a:lnTo>
                    <a:pt x="51" y="3983"/>
                  </a:lnTo>
                  <a:lnTo>
                    <a:pt x="25" y="3983"/>
                  </a:lnTo>
                  <a:lnTo>
                    <a:pt x="51" y="3983"/>
                  </a:lnTo>
                  <a:lnTo>
                    <a:pt x="51" y="3853"/>
                  </a:lnTo>
                  <a:lnTo>
                    <a:pt x="10" y="3853"/>
                  </a:lnTo>
                  <a:lnTo>
                    <a:pt x="51" y="3853"/>
                  </a:lnTo>
                  <a:lnTo>
                    <a:pt x="51" y="3722"/>
                  </a:lnTo>
                  <a:lnTo>
                    <a:pt x="25" y="3722"/>
                  </a:lnTo>
                  <a:lnTo>
                    <a:pt x="51" y="3722"/>
                  </a:lnTo>
                  <a:lnTo>
                    <a:pt x="51" y="3592"/>
                  </a:lnTo>
                  <a:lnTo>
                    <a:pt x="0" y="3592"/>
                  </a:lnTo>
                  <a:lnTo>
                    <a:pt x="51" y="3592"/>
                  </a:lnTo>
                  <a:lnTo>
                    <a:pt x="51" y="3461"/>
                  </a:lnTo>
                  <a:lnTo>
                    <a:pt x="25" y="3461"/>
                  </a:lnTo>
                  <a:lnTo>
                    <a:pt x="51" y="3461"/>
                  </a:lnTo>
                  <a:lnTo>
                    <a:pt x="51" y="3331"/>
                  </a:lnTo>
                  <a:lnTo>
                    <a:pt x="10" y="3331"/>
                  </a:lnTo>
                  <a:lnTo>
                    <a:pt x="51" y="3331"/>
                  </a:lnTo>
                  <a:lnTo>
                    <a:pt x="51" y="3201"/>
                  </a:lnTo>
                  <a:lnTo>
                    <a:pt x="25" y="3201"/>
                  </a:lnTo>
                  <a:lnTo>
                    <a:pt x="51" y="3201"/>
                  </a:lnTo>
                  <a:lnTo>
                    <a:pt x="51" y="3070"/>
                  </a:lnTo>
                  <a:lnTo>
                    <a:pt x="0" y="3070"/>
                  </a:lnTo>
                  <a:lnTo>
                    <a:pt x="51" y="3070"/>
                  </a:lnTo>
                  <a:lnTo>
                    <a:pt x="51" y="2940"/>
                  </a:lnTo>
                  <a:lnTo>
                    <a:pt x="25" y="2940"/>
                  </a:lnTo>
                  <a:lnTo>
                    <a:pt x="51" y="2940"/>
                  </a:lnTo>
                  <a:lnTo>
                    <a:pt x="51" y="2810"/>
                  </a:lnTo>
                  <a:lnTo>
                    <a:pt x="10" y="2810"/>
                  </a:lnTo>
                  <a:lnTo>
                    <a:pt x="51" y="2810"/>
                  </a:lnTo>
                  <a:lnTo>
                    <a:pt x="51" y="2679"/>
                  </a:lnTo>
                  <a:lnTo>
                    <a:pt x="25" y="2679"/>
                  </a:lnTo>
                  <a:lnTo>
                    <a:pt x="51" y="2679"/>
                  </a:lnTo>
                  <a:lnTo>
                    <a:pt x="51" y="2549"/>
                  </a:lnTo>
                  <a:lnTo>
                    <a:pt x="0" y="2549"/>
                  </a:lnTo>
                  <a:lnTo>
                    <a:pt x="51" y="2549"/>
                  </a:lnTo>
                  <a:lnTo>
                    <a:pt x="51" y="2418"/>
                  </a:lnTo>
                  <a:lnTo>
                    <a:pt x="25" y="2418"/>
                  </a:lnTo>
                  <a:lnTo>
                    <a:pt x="51" y="2418"/>
                  </a:lnTo>
                  <a:lnTo>
                    <a:pt x="51" y="2288"/>
                  </a:lnTo>
                  <a:lnTo>
                    <a:pt x="10" y="2288"/>
                  </a:lnTo>
                  <a:lnTo>
                    <a:pt x="51" y="2288"/>
                  </a:lnTo>
                  <a:lnTo>
                    <a:pt x="51" y="2158"/>
                  </a:lnTo>
                  <a:lnTo>
                    <a:pt x="25" y="2158"/>
                  </a:lnTo>
                  <a:lnTo>
                    <a:pt x="51" y="2158"/>
                  </a:lnTo>
                  <a:lnTo>
                    <a:pt x="51" y="2027"/>
                  </a:lnTo>
                  <a:lnTo>
                    <a:pt x="0" y="2027"/>
                  </a:lnTo>
                  <a:lnTo>
                    <a:pt x="51" y="2027"/>
                  </a:lnTo>
                  <a:lnTo>
                    <a:pt x="51" y="1897"/>
                  </a:lnTo>
                  <a:lnTo>
                    <a:pt x="25" y="1897"/>
                  </a:lnTo>
                  <a:lnTo>
                    <a:pt x="51" y="1897"/>
                  </a:lnTo>
                  <a:lnTo>
                    <a:pt x="51" y="1767"/>
                  </a:lnTo>
                  <a:lnTo>
                    <a:pt x="10" y="1767"/>
                  </a:lnTo>
                  <a:lnTo>
                    <a:pt x="51" y="1767"/>
                  </a:lnTo>
                  <a:lnTo>
                    <a:pt x="51" y="1636"/>
                  </a:lnTo>
                  <a:lnTo>
                    <a:pt x="25" y="1636"/>
                  </a:lnTo>
                  <a:lnTo>
                    <a:pt x="51" y="1636"/>
                  </a:lnTo>
                  <a:lnTo>
                    <a:pt x="51" y="1506"/>
                  </a:lnTo>
                  <a:lnTo>
                    <a:pt x="0" y="1506"/>
                  </a:lnTo>
                  <a:lnTo>
                    <a:pt x="51" y="1506"/>
                  </a:lnTo>
                  <a:lnTo>
                    <a:pt x="51" y="1375"/>
                  </a:lnTo>
                  <a:lnTo>
                    <a:pt x="25" y="1375"/>
                  </a:lnTo>
                  <a:lnTo>
                    <a:pt x="51" y="1375"/>
                  </a:lnTo>
                  <a:lnTo>
                    <a:pt x="51" y="1245"/>
                  </a:lnTo>
                  <a:lnTo>
                    <a:pt x="10" y="1245"/>
                  </a:lnTo>
                  <a:lnTo>
                    <a:pt x="51" y="1245"/>
                  </a:lnTo>
                  <a:lnTo>
                    <a:pt x="51" y="1115"/>
                  </a:lnTo>
                  <a:lnTo>
                    <a:pt x="25" y="1115"/>
                  </a:lnTo>
                  <a:lnTo>
                    <a:pt x="51" y="1115"/>
                  </a:lnTo>
                  <a:lnTo>
                    <a:pt x="51" y="984"/>
                  </a:lnTo>
                  <a:lnTo>
                    <a:pt x="0" y="984"/>
                  </a:lnTo>
                  <a:lnTo>
                    <a:pt x="51" y="984"/>
                  </a:lnTo>
                  <a:lnTo>
                    <a:pt x="51" y="854"/>
                  </a:lnTo>
                  <a:lnTo>
                    <a:pt x="25" y="854"/>
                  </a:lnTo>
                  <a:lnTo>
                    <a:pt x="51" y="854"/>
                  </a:lnTo>
                  <a:lnTo>
                    <a:pt x="51" y="724"/>
                  </a:lnTo>
                  <a:lnTo>
                    <a:pt x="10" y="724"/>
                  </a:lnTo>
                  <a:lnTo>
                    <a:pt x="51" y="724"/>
                  </a:lnTo>
                  <a:lnTo>
                    <a:pt x="51" y="593"/>
                  </a:lnTo>
                  <a:lnTo>
                    <a:pt x="25" y="593"/>
                  </a:lnTo>
                  <a:lnTo>
                    <a:pt x="51" y="593"/>
                  </a:lnTo>
                  <a:lnTo>
                    <a:pt x="51" y="463"/>
                  </a:lnTo>
                  <a:lnTo>
                    <a:pt x="0" y="463"/>
                  </a:lnTo>
                  <a:lnTo>
                    <a:pt x="51" y="463"/>
                  </a:lnTo>
                  <a:lnTo>
                    <a:pt x="51" y="332"/>
                  </a:lnTo>
                  <a:lnTo>
                    <a:pt x="25" y="332"/>
                  </a:lnTo>
                  <a:lnTo>
                    <a:pt x="51" y="332"/>
                  </a:lnTo>
                  <a:lnTo>
                    <a:pt x="51" y="202"/>
                  </a:lnTo>
                  <a:lnTo>
                    <a:pt x="10" y="202"/>
                  </a:lnTo>
                  <a:lnTo>
                    <a:pt x="51" y="202"/>
                  </a:lnTo>
                  <a:lnTo>
                    <a:pt x="51" y="72"/>
                  </a:lnTo>
                  <a:lnTo>
                    <a:pt x="25" y="72"/>
                  </a:lnTo>
                  <a:lnTo>
                    <a:pt x="51" y="72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13" name="Rectangle 52"/>
            <p:cNvSpPr>
              <a:spLocks noChangeArrowheads="1"/>
            </p:cNvSpPr>
            <p:nvPr/>
          </p:nvSpPr>
          <p:spPr bwMode="auto">
            <a:xfrm>
              <a:off x="700" y="369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   0</a:t>
              </a:r>
              <a:endParaRPr lang="cs-CZ" altLang="cs-CZ" b="0"/>
            </a:p>
          </p:txBody>
        </p:sp>
        <p:sp>
          <p:nvSpPr>
            <p:cNvPr id="11314" name="Rectangle 53"/>
            <p:cNvSpPr>
              <a:spLocks noChangeArrowheads="1"/>
            </p:cNvSpPr>
            <p:nvPr/>
          </p:nvSpPr>
          <p:spPr bwMode="auto">
            <a:xfrm>
              <a:off x="700" y="330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 200</a:t>
              </a:r>
              <a:endParaRPr lang="cs-CZ" altLang="cs-CZ" b="0"/>
            </a:p>
          </p:txBody>
        </p:sp>
        <p:sp>
          <p:nvSpPr>
            <p:cNvPr id="11315" name="Rectangle 54"/>
            <p:cNvSpPr>
              <a:spLocks noChangeArrowheads="1"/>
            </p:cNvSpPr>
            <p:nvPr/>
          </p:nvSpPr>
          <p:spPr bwMode="auto">
            <a:xfrm>
              <a:off x="700" y="2913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 400</a:t>
              </a:r>
              <a:endParaRPr lang="cs-CZ" altLang="cs-CZ" b="0"/>
            </a:p>
          </p:txBody>
        </p:sp>
        <p:sp>
          <p:nvSpPr>
            <p:cNvPr id="11316" name="Rectangle 55"/>
            <p:cNvSpPr>
              <a:spLocks noChangeArrowheads="1"/>
            </p:cNvSpPr>
            <p:nvPr/>
          </p:nvSpPr>
          <p:spPr bwMode="auto">
            <a:xfrm>
              <a:off x="700" y="2521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 600</a:t>
              </a:r>
              <a:endParaRPr lang="cs-CZ" altLang="cs-CZ" b="0"/>
            </a:p>
          </p:txBody>
        </p:sp>
        <p:sp>
          <p:nvSpPr>
            <p:cNvPr id="11317" name="Rectangle 56"/>
            <p:cNvSpPr>
              <a:spLocks noChangeArrowheads="1"/>
            </p:cNvSpPr>
            <p:nvPr/>
          </p:nvSpPr>
          <p:spPr bwMode="auto">
            <a:xfrm>
              <a:off x="700" y="212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 800</a:t>
              </a:r>
              <a:endParaRPr lang="cs-CZ" altLang="cs-CZ" b="0"/>
            </a:p>
          </p:txBody>
        </p:sp>
        <p:sp>
          <p:nvSpPr>
            <p:cNvPr id="11318" name="Rectangle 57"/>
            <p:cNvSpPr>
              <a:spLocks noChangeArrowheads="1"/>
            </p:cNvSpPr>
            <p:nvPr/>
          </p:nvSpPr>
          <p:spPr bwMode="auto">
            <a:xfrm>
              <a:off x="700" y="1736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1000</a:t>
              </a:r>
              <a:endParaRPr lang="cs-CZ" altLang="cs-CZ" b="0"/>
            </a:p>
          </p:txBody>
        </p:sp>
        <p:sp>
          <p:nvSpPr>
            <p:cNvPr id="11319" name="Rectangle 58"/>
            <p:cNvSpPr>
              <a:spLocks noChangeArrowheads="1"/>
            </p:cNvSpPr>
            <p:nvPr/>
          </p:nvSpPr>
          <p:spPr bwMode="auto">
            <a:xfrm>
              <a:off x="700" y="1343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1200</a:t>
              </a:r>
              <a:endParaRPr lang="cs-CZ" altLang="cs-CZ" b="0"/>
            </a:p>
          </p:txBody>
        </p:sp>
        <p:sp>
          <p:nvSpPr>
            <p:cNvPr id="11320" name="Rectangle 59"/>
            <p:cNvSpPr>
              <a:spLocks noChangeArrowheads="1"/>
            </p:cNvSpPr>
            <p:nvPr/>
          </p:nvSpPr>
          <p:spPr bwMode="auto">
            <a:xfrm>
              <a:off x="700" y="952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 1400</a:t>
              </a:r>
              <a:endParaRPr lang="cs-CZ" altLang="cs-CZ" b="0"/>
            </a:p>
          </p:txBody>
        </p:sp>
        <p:sp>
          <p:nvSpPr>
            <p:cNvPr id="11321" name="Rectangle 60"/>
            <p:cNvSpPr>
              <a:spLocks noChangeArrowheads="1"/>
            </p:cNvSpPr>
            <p:nvPr/>
          </p:nvSpPr>
          <p:spPr bwMode="auto">
            <a:xfrm>
              <a:off x="738" y="635"/>
              <a:ext cx="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b="0"/>
            </a:p>
          </p:txBody>
        </p:sp>
        <p:sp>
          <p:nvSpPr>
            <p:cNvPr id="11322" name="Freeform 61"/>
            <p:cNvSpPr>
              <a:spLocks/>
            </p:cNvSpPr>
            <p:nvPr/>
          </p:nvSpPr>
          <p:spPr bwMode="auto">
            <a:xfrm>
              <a:off x="1008" y="2181"/>
              <a:ext cx="4058" cy="1553"/>
            </a:xfrm>
            <a:custGeom>
              <a:avLst/>
              <a:gdLst>
                <a:gd name="T0" fmla="*/ 31 w 5394"/>
                <a:gd name="T1" fmla="*/ 1336 h 2064"/>
                <a:gd name="T2" fmla="*/ 68 w 5394"/>
                <a:gd name="T3" fmla="*/ 1334 h 2064"/>
                <a:gd name="T4" fmla="*/ 105 w 5394"/>
                <a:gd name="T5" fmla="*/ 1329 h 2064"/>
                <a:gd name="T6" fmla="*/ 140 w 5394"/>
                <a:gd name="T7" fmla="*/ 1283 h 2064"/>
                <a:gd name="T8" fmla="*/ 174 w 5394"/>
                <a:gd name="T9" fmla="*/ 1331 h 2064"/>
                <a:gd name="T10" fmla="*/ 216 w 5394"/>
                <a:gd name="T11" fmla="*/ 1298 h 2064"/>
                <a:gd name="T12" fmla="*/ 257 w 5394"/>
                <a:gd name="T13" fmla="*/ 1374 h 2064"/>
                <a:gd name="T14" fmla="*/ 299 w 5394"/>
                <a:gd name="T15" fmla="*/ 1308 h 2064"/>
                <a:gd name="T16" fmla="*/ 341 w 5394"/>
                <a:gd name="T17" fmla="*/ 1323 h 2064"/>
                <a:gd name="T18" fmla="*/ 380 w 5394"/>
                <a:gd name="T19" fmla="*/ 1278 h 2064"/>
                <a:gd name="T20" fmla="*/ 429 w 5394"/>
                <a:gd name="T21" fmla="*/ 1217 h 2064"/>
                <a:gd name="T22" fmla="*/ 474 w 5394"/>
                <a:gd name="T23" fmla="*/ 1300 h 2064"/>
                <a:gd name="T24" fmla="*/ 518 w 5394"/>
                <a:gd name="T25" fmla="*/ 1154 h 2064"/>
                <a:gd name="T26" fmla="*/ 563 w 5394"/>
                <a:gd name="T27" fmla="*/ 1248 h 2064"/>
                <a:gd name="T28" fmla="*/ 606 w 5394"/>
                <a:gd name="T29" fmla="*/ 1311 h 2064"/>
                <a:gd name="T30" fmla="*/ 655 w 5394"/>
                <a:gd name="T31" fmla="*/ 1327 h 2064"/>
                <a:gd name="T32" fmla="*/ 704 w 5394"/>
                <a:gd name="T33" fmla="*/ 1350 h 2064"/>
                <a:gd name="T34" fmla="*/ 749 w 5394"/>
                <a:gd name="T35" fmla="*/ 1357 h 2064"/>
                <a:gd name="T36" fmla="*/ 801 w 5394"/>
                <a:gd name="T37" fmla="*/ 1384 h 2064"/>
                <a:gd name="T38" fmla="*/ 856 w 5394"/>
                <a:gd name="T39" fmla="*/ 1329 h 2064"/>
                <a:gd name="T40" fmla="*/ 911 w 5394"/>
                <a:gd name="T41" fmla="*/ 1349 h 2064"/>
                <a:gd name="T42" fmla="*/ 967 w 5394"/>
                <a:gd name="T43" fmla="*/ 1316 h 2064"/>
                <a:gd name="T44" fmla="*/ 1022 w 5394"/>
                <a:gd name="T45" fmla="*/ 1330 h 2064"/>
                <a:gd name="T46" fmla="*/ 1083 w 5394"/>
                <a:gd name="T47" fmla="*/ 1345 h 2064"/>
                <a:gd name="T48" fmla="*/ 1139 w 5394"/>
                <a:gd name="T49" fmla="*/ 1321 h 2064"/>
                <a:gd name="T50" fmla="*/ 1201 w 5394"/>
                <a:gd name="T51" fmla="*/ 1323 h 2064"/>
                <a:gd name="T52" fmla="*/ 1265 w 5394"/>
                <a:gd name="T53" fmla="*/ 1308 h 2064"/>
                <a:gd name="T54" fmla="*/ 1330 w 5394"/>
                <a:gd name="T55" fmla="*/ 1306 h 2064"/>
                <a:gd name="T56" fmla="*/ 1396 w 5394"/>
                <a:gd name="T57" fmla="*/ 1290 h 2064"/>
                <a:gd name="T58" fmla="*/ 1463 w 5394"/>
                <a:gd name="T59" fmla="*/ 1174 h 2064"/>
                <a:gd name="T60" fmla="*/ 1524 w 5394"/>
                <a:gd name="T61" fmla="*/ 835 h 2064"/>
                <a:gd name="T62" fmla="*/ 1584 w 5394"/>
                <a:gd name="T63" fmla="*/ 638 h 2064"/>
                <a:gd name="T64" fmla="*/ 1651 w 5394"/>
                <a:gd name="T65" fmla="*/ 1082 h 2064"/>
                <a:gd name="T66" fmla="*/ 1724 w 5394"/>
                <a:gd name="T67" fmla="*/ 1308 h 2064"/>
                <a:gd name="T68" fmla="*/ 1788 w 5394"/>
                <a:gd name="T69" fmla="*/ 1256 h 2064"/>
                <a:gd name="T70" fmla="*/ 1858 w 5394"/>
                <a:gd name="T71" fmla="*/ 1363 h 2064"/>
                <a:gd name="T72" fmla="*/ 1920 w 5394"/>
                <a:gd name="T73" fmla="*/ 1374 h 2064"/>
                <a:gd name="T74" fmla="*/ 1994 w 5394"/>
                <a:gd name="T75" fmla="*/ 1341 h 2064"/>
                <a:gd name="T76" fmla="*/ 2067 w 5394"/>
                <a:gd name="T77" fmla="*/ 1375 h 2064"/>
                <a:gd name="T78" fmla="*/ 2140 w 5394"/>
                <a:gd name="T79" fmla="*/ 1387 h 2064"/>
                <a:gd name="T80" fmla="*/ 2216 w 5394"/>
                <a:gd name="T81" fmla="*/ 1393 h 2064"/>
                <a:gd name="T82" fmla="*/ 2293 w 5394"/>
                <a:gd name="T83" fmla="*/ 1405 h 2064"/>
                <a:gd name="T84" fmla="*/ 2371 w 5394"/>
                <a:gd name="T85" fmla="*/ 1389 h 2064"/>
                <a:gd name="T86" fmla="*/ 2455 w 5394"/>
                <a:gd name="T87" fmla="*/ 1400 h 2064"/>
                <a:gd name="T88" fmla="*/ 2532 w 5394"/>
                <a:gd name="T89" fmla="*/ 1382 h 2064"/>
                <a:gd name="T90" fmla="*/ 2611 w 5394"/>
                <a:gd name="T91" fmla="*/ 1392 h 2064"/>
                <a:gd name="T92" fmla="*/ 2687 w 5394"/>
                <a:gd name="T93" fmla="*/ 1375 h 2064"/>
                <a:gd name="T94" fmla="*/ 2764 w 5394"/>
                <a:gd name="T95" fmla="*/ 1405 h 2064"/>
                <a:gd name="T96" fmla="*/ 2847 w 5394"/>
                <a:gd name="T97" fmla="*/ 1390 h 2064"/>
                <a:gd name="T98" fmla="*/ 2930 w 5394"/>
                <a:gd name="T99" fmla="*/ 1403 h 2064"/>
                <a:gd name="T100" fmla="*/ 3014 w 5394"/>
                <a:gd name="T101" fmla="*/ 1387 h 2064"/>
                <a:gd name="T102" fmla="*/ 3103 w 5394"/>
                <a:gd name="T103" fmla="*/ 1390 h 2064"/>
                <a:gd name="T104" fmla="*/ 3203 w 5394"/>
                <a:gd name="T105" fmla="*/ 1415 h 2064"/>
                <a:gd name="T106" fmla="*/ 3286 w 5394"/>
                <a:gd name="T107" fmla="*/ 1379 h 2064"/>
                <a:gd name="T108" fmla="*/ 3367 w 5394"/>
                <a:gd name="T109" fmla="*/ 1406 h 2064"/>
                <a:gd name="T110" fmla="*/ 3452 w 5394"/>
                <a:gd name="T111" fmla="*/ 1360 h 2064"/>
                <a:gd name="T112" fmla="*/ 3541 w 5394"/>
                <a:gd name="T113" fmla="*/ 1341 h 2064"/>
                <a:gd name="T114" fmla="*/ 3617 w 5394"/>
                <a:gd name="T115" fmla="*/ 1317 h 2064"/>
                <a:gd name="T116" fmla="*/ 3707 w 5394"/>
                <a:gd name="T117" fmla="*/ 1348 h 2064"/>
                <a:gd name="T118" fmla="*/ 3801 w 5394"/>
                <a:gd name="T119" fmla="*/ 1400 h 2064"/>
                <a:gd name="T120" fmla="*/ 3896 w 5394"/>
                <a:gd name="T121" fmla="*/ 1391 h 2064"/>
                <a:gd name="T122" fmla="*/ 3996 w 5394"/>
                <a:gd name="T123" fmla="*/ 1393 h 20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394" h="2064">
                  <a:moveTo>
                    <a:pt x="0" y="1771"/>
                  </a:moveTo>
                  <a:lnTo>
                    <a:pt x="0" y="1666"/>
                  </a:lnTo>
                  <a:lnTo>
                    <a:pt x="1" y="1721"/>
                  </a:lnTo>
                  <a:lnTo>
                    <a:pt x="1" y="1693"/>
                  </a:lnTo>
                  <a:lnTo>
                    <a:pt x="2" y="1742"/>
                  </a:lnTo>
                  <a:lnTo>
                    <a:pt x="3" y="1702"/>
                  </a:lnTo>
                  <a:lnTo>
                    <a:pt x="4" y="1716"/>
                  </a:lnTo>
                  <a:lnTo>
                    <a:pt x="4" y="1688"/>
                  </a:lnTo>
                  <a:lnTo>
                    <a:pt x="5" y="1725"/>
                  </a:lnTo>
                  <a:lnTo>
                    <a:pt x="7" y="1663"/>
                  </a:lnTo>
                  <a:lnTo>
                    <a:pt x="7" y="1678"/>
                  </a:lnTo>
                  <a:lnTo>
                    <a:pt x="8" y="1673"/>
                  </a:lnTo>
                  <a:lnTo>
                    <a:pt x="8" y="1697"/>
                  </a:lnTo>
                  <a:lnTo>
                    <a:pt x="9" y="1664"/>
                  </a:lnTo>
                  <a:lnTo>
                    <a:pt x="10" y="1743"/>
                  </a:lnTo>
                  <a:lnTo>
                    <a:pt x="11" y="1682"/>
                  </a:lnTo>
                  <a:lnTo>
                    <a:pt x="11" y="1707"/>
                  </a:lnTo>
                  <a:lnTo>
                    <a:pt x="12" y="1669"/>
                  </a:lnTo>
                  <a:lnTo>
                    <a:pt x="13" y="1743"/>
                  </a:lnTo>
                  <a:lnTo>
                    <a:pt x="14" y="1679"/>
                  </a:lnTo>
                  <a:lnTo>
                    <a:pt x="15" y="1671"/>
                  </a:lnTo>
                  <a:lnTo>
                    <a:pt x="16" y="1720"/>
                  </a:lnTo>
                  <a:lnTo>
                    <a:pt x="18" y="1666"/>
                  </a:lnTo>
                  <a:lnTo>
                    <a:pt x="19" y="1737"/>
                  </a:lnTo>
                  <a:lnTo>
                    <a:pt x="21" y="1674"/>
                  </a:lnTo>
                  <a:lnTo>
                    <a:pt x="21" y="1695"/>
                  </a:lnTo>
                  <a:lnTo>
                    <a:pt x="22" y="1687"/>
                  </a:lnTo>
                  <a:lnTo>
                    <a:pt x="23" y="1722"/>
                  </a:lnTo>
                  <a:lnTo>
                    <a:pt x="24" y="1662"/>
                  </a:lnTo>
                  <a:lnTo>
                    <a:pt x="27" y="1739"/>
                  </a:lnTo>
                  <a:lnTo>
                    <a:pt x="28" y="1631"/>
                  </a:lnTo>
                  <a:lnTo>
                    <a:pt x="29" y="1726"/>
                  </a:lnTo>
                  <a:lnTo>
                    <a:pt x="30" y="1636"/>
                  </a:lnTo>
                  <a:lnTo>
                    <a:pt x="31" y="1734"/>
                  </a:lnTo>
                  <a:lnTo>
                    <a:pt x="32" y="1724"/>
                  </a:lnTo>
                  <a:lnTo>
                    <a:pt x="32" y="1731"/>
                  </a:lnTo>
                  <a:lnTo>
                    <a:pt x="33" y="1724"/>
                  </a:lnTo>
                  <a:lnTo>
                    <a:pt x="34" y="1737"/>
                  </a:lnTo>
                  <a:lnTo>
                    <a:pt x="35" y="1697"/>
                  </a:lnTo>
                  <a:lnTo>
                    <a:pt x="37" y="1685"/>
                  </a:lnTo>
                  <a:lnTo>
                    <a:pt x="38" y="1722"/>
                  </a:lnTo>
                  <a:lnTo>
                    <a:pt x="40" y="1710"/>
                  </a:lnTo>
                  <a:lnTo>
                    <a:pt x="41" y="1775"/>
                  </a:lnTo>
                  <a:lnTo>
                    <a:pt x="42" y="1706"/>
                  </a:lnTo>
                  <a:lnTo>
                    <a:pt x="42" y="1758"/>
                  </a:lnTo>
                  <a:lnTo>
                    <a:pt x="44" y="1696"/>
                  </a:lnTo>
                  <a:lnTo>
                    <a:pt x="45" y="1776"/>
                  </a:lnTo>
                  <a:lnTo>
                    <a:pt x="47" y="1640"/>
                  </a:lnTo>
                  <a:lnTo>
                    <a:pt x="48" y="1720"/>
                  </a:lnTo>
                  <a:lnTo>
                    <a:pt x="48" y="1697"/>
                  </a:lnTo>
                  <a:lnTo>
                    <a:pt x="49" y="1768"/>
                  </a:lnTo>
                  <a:lnTo>
                    <a:pt x="51" y="1687"/>
                  </a:lnTo>
                  <a:lnTo>
                    <a:pt x="52" y="1775"/>
                  </a:lnTo>
                  <a:lnTo>
                    <a:pt x="54" y="1715"/>
                  </a:lnTo>
                  <a:lnTo>
                    <a:pt x="54" y="1741"/>
                  </a:lnTo>
                  <a:lnTo>
                    <a:pt x="55" y="1760"/>
                  </a:lnTo>
                  <a:lnTo>
                    <a:pt x="56" y="1711"/>
                  </a:lnTo>
                  <a:lnTo>
                    <a:pt x="58" y="1755"/>
                  </a:lnTo>
                  <a:lnTo>
                    <a:pt x="58" y="1736"/>
                  </a:lnTo>
                  <a:lnTo>
                    <a:pt x="59" y="1784"/>
                  </a:lnTo>
                  <a:lnTo>
                    <a:pt x="61" y="1725"/>
                  </a:lnTo>
                  <a:lnTo>
                    <a:pt x="62" y="1749"/>
                  </a:lnTo>
                  <a:lnTo>
                    <a:pt x="63" y="1710"/>
                  </a:lnTo>
                  <a:lnTo>
                    <a:pt x="64" y="1783"/>
                  </a:lnTo>
                  <a:lnTo>
                    <a:pt x="65" y="1692"/>
                  </a:lnTo>
                  <a:lnTo>
                    <a:pt x="67" y="1787"/>
                  </a:lnTo>
                  <a:lnTo>
                    <a:pt x="69" y="1684"/>
                  </a:lnTo>
                  <a:lnTo>
                    <a:pt x="70" y="1726"/>
                  </a:lnTo>
                  <a:lnTo>
                    <a:pt x="71" y="1680"/>
                  </a:lnTo>
                  <a:lnTo>
                    <a:pt x="74" y="1772"/>
                  </a:lnTo>
                  <a:lnTo>
                    <a:pt x="75" y="1722"/>
                  </a:lnTo>
                  <a:lnTo>
                    <a:pt x="76" y="1737"/>
                  </a:lnTo>
                  <a:lnTo>
                    <a:pt x="77" y="1672"/>
                  </a:lnTo>
                  <a:lnTo>
                    <a:pt x="78" y="1763"/>
                  </a:lnTo>
                  <a:lnTo>
                    <a:pt x="80" y="1681"/>
                  </a:lnTo>
                  <a:lnTo>
                    <a:pt x="81" y="1740"/>
                  </a:lnTo>
                  <a:lnTo>
                    <a:pt x="82" y="1722"/>
                  </a:lnTo>
                  <a:lnTo>
                    <a:pt x="83" y="1758"/>
                  </a:lnTo>
                  <a:lnTo>
                    <a:pt x="84" y="1713"/>
                  </a:lnTo>
                  <a:lnTo>
                    <a:pt x="84" y="1730"/>
                  </a:lnTo>
                  <a:lnTo>
                    <a:pt x="85" y="1695"/>
                  </a:lnTo>
                  <a:lnTo>
                    <a:pt x="86" y="1745"/>
                  </a:lnTo>
                  <a:lnTo>
                    <a:pt x="87" y="1692"/>
                  </a:lnTo>
                  <a:lnTo>
                    <a:pt x="88" y="1738"/>
                  </a:lnTo>
                  <a:lnTo>
                    <a:pt x="89" y="1694"/>
                  </a:lnTo>
                  <a:lnTo>
                    <a:pt x="90" y="1773"/>
                  </a:lnTo>
                  <a:lnTo>
                    <a:pt x="92" y="1706"/>
                  </a:lnTo>
                  <a:lnTo>
                    <a:pt x="93" y="1771"/>
                  </a:lnTo>
                  <a:lnTo>
                    <a:pt x="93" y="1758"/>
                  </a:lnTo>
                  <a:lnTo>
                    <a:pt x="94" y="1795"/>
                  </a:lnTo>
                  <a:lnTo>
                    <a:pt x="96" y="1684"/>
                  </a:lnTo>
                  <a:lnTo>
                    <a:pt x="96" y="1734"/>
                  </a:lnTo>
                  <a:lnTo>
                    <a:pt x="97" y="1718"/>
                  </a:lnTo>
                  <a:lnTo>
                    <a:pt x="98" y="1725"/>
                  </a:lnTo>
                  <a:lnTo>
                    <a:pt x="99" y="1704"/>
                  </a:lnTo>
                  <a:lnTo>
                    <a:pt x="101" y="1782"/>
                  </a:lnTo>
                  <a:lnTo>
                    <a:pt x="102" y="1704"/>
                  </a:lnTo>
                  <a:lnTo>
                    <a:pt x="103" y="1743"/>
                  </a:lnTo>
                  <a:lnTo>
                    <a:pt x="103" y="1685"/>
                  </a:lnTo>
                  <a:lnTo>
                    <a:pt x="104" y="1732"/>
                  </a:lnTo>
                  <a:lnTo>
                    <a:pt x="105" y="1700"/>
                  </a:lnTo>
                  <a:lnTo>
                    <a:pt x="107" y="1765"/>
                  </a:lnTo>
                  <a:lnTo>
                    <a:pt x="108" y="1730"/>
                  </a:lnTo>
                  <a:lnTo>
                    <a:pt x="109" y="1788"/>
                  </a:lnTo>
                  <a:lnTo>
                    <a:pt x="110" y="1729"/>
                  </a:lnTo>
                  <a:lnTo>
                    <a:pt x="111" y="1751"/>
                  </a:lnTo>
                  <a:lnTo>
                    <a:pt x="113" y="1700"/>
                  </a:lnTo>
                  <a:lnTo>
                    <a:pt x="115" y="1763"/>
                  </a:lnTo>
                  <a:lnTo>
                    <a:pt x="117" y="1654"/>
                  </a:lnTo>
                  <a:lnTo>
                    <a:pt x="118" y="1739"/>
                  </a:lnTo>
                  <a:lnTo>
                    <a:pt x="119" y="1728"/>
                  </a:lnTo>
                  <a:lnTo>
                    <a:pt x="119" y="1748"/>
                  </a:lnTo>
                  <a:lnTo>
                    <a:pt x="120" y="1659"/>
                  </a:lnTo>
                  <a:lnTo>
                    <a:pt x="122" y="1790"/>
                  </a:lnTo>
                  <a:lnTo>
                    <a:pt x="123" y="1724"/>
                  </a:lnTo>
                  <a:lnTo>
                    <a:pt x="124" y="1758"/>
                  </a:lnTo>
                  <a:lnTo>
                    <a:pt x="125" y="1744"/>
                  </a:lnTo>
                  <a:lnTo>
                    <a:pt x="126" y="1783"/>
                  </a:lnTo>
                  <a:lnTo>
                    <a:pt x="127" y="1714"/>
                  </a:lnTo>
                  <a:lnTo>
                    <a:pt x="128" y="1732"/>
                  </a:lnTo>
                  <a:lnTo>
                    <a:pt x="128" y="1663"/>
                  </a:lnTo>
                  <a:lnTo>
                    <a:pt x="131" y="1780"/>
                  </a:lnTo>
                  <a:lnTo>
                    <a:pt x="132" y="1755"/>
                  </a:lnTo>
                  <a:lnTo>
                    <a:pt x="133" y="1772"/>
                  </a:lnTo>
                  <a:lnTo>
                    <a:pt x="135" y="1705"/>
                  </a:lnTo>
                  <a:lnTo>
                    <a:pt x="136" y="1729"/>
                  </a:lnTo>
                  <a:lnTo>
                    <a:pt x="137" y="1723"/>
                  </a:lnTo>
                  <a:lnTo>
                    <a:pt x="137" y="1738"/>
                  </a:lnTo>
                  <a:lnTo>
                    <a:pt x="140" y="1766"/>
                  </a:lnTo>
                  <a:lnTo>
                    <a:pt x="141" y="1729"/>
                  </a:lnTo>
                  <a:lnTo>
                    <a:pt x="143" y="1762"/>
                  </a:lnTo>
                  <a:lnTo>
                    <a:pt x="145" y="1727"/>
                  </a:lnTo>
                  <a:lnTo>
                    <a:pt x="146" y="1784"/>
                  </a:lnTo>
                  <a:lnTo>
                    <a:pt x="147" y="1734"/>
                  </a:lnTo>
                  <a:lnTo>
                    <a:pt x="147" y="1738"/>
                  </a:lnTo>
                  <a:lnTo>
                    <a:pt x="148" y="1734"/>
                  </a:lnTo>
                  <a:lnTo>
                    <a:pt x="148" y="1741"/>
                  </a:lnTo>
                  <a:lnTo>
                    <a:pt x="149" y="1723"/>
                  </a:lnTo>
                  <a:lnTo>
                    <a:pt x="150" y="1769"/>
                  </a:lnTo>
                  <a:lnTo>
                    <a:pt x="151" y="1734"/>
                  </a:lnTo>
                  <a:lnTo>
                    <a:pt x="152" y="1798"/>
                  </a:lnTo>
                  <a:lnTo>
                    <a:pt x="153" y="1687"/>
                  </a:lnTo>
                  <a:lnTo>
                    <a:pt x="155" y="1763"/>
                  </a:lnTo>
                  <a:lnTo>
                    <a:pt x="156" y="1726"/>
                  </a:lnTo>
                  <a:lnTo>
                    <a:pt x="157" y="1816"/>
                  </a:lnTo>
                  <a:lnTo>
                    <a:pt x="158" y="1708"/>
                  </a:lnTo>
                  <a:lnTo>
                    <a:pt x="160" y="1768"/>
                  </a:lnTo>
                  <a:lnTo>
                    <a:pt x="161" y="1748"/>
                  </a:lnTo>
                  <a:lnTo>
                    <a:pt x="163" y="1792"/>
                  </a:lnTo>
                  <a:lnTo>
                    <a:pt x="165" y="1698"/>
                  </a:lnTo>
                  <a:lnTo>
                    <a:pt x="166" y="1786"/>
                  </a:lnTo>
                  <a:lnTo>
                    <a:pt x="167" y="1734"/>
                  </a:lnTo>
                  <a:lnTo>
                    <a:pt x="169" y="1779"/>
                  </a:lnTo>
                  <a:lnTo>
                    <a:pt x="170" y="1734"/>
                  </a:lnTo>
                  <a:lnTo>
                    <a:pt x="170" y="1757"/>
                  </a:lnTo>
                  <a:lnTo>
                    <a:pt x="171" y="1753"/>
                  </a:lnTo>
                  <a:lnTo>
                    <a:pt x="172" y="1758"/>
                  </a:lnTo>
                  <a:lnTo>
                    <a:pt x="172" y="1745"/>
                  </a:lnTo>
                  <a:lnTo>
                    <a:pt x="173" y="1791"/>
                  </a:lnTo>
                  <a:lnTo>
                    <a:pt x="174" y="1654"/>
                  </a:lnTo>
                  <a:lnTo>
                    <a:pt x="175" y="1796"/>
                  </a:lnTo>
                  <a:lnTo>
                    <a:pt x="176" y="1763"/>
                  </a:lnTo>
                  <a:lnTo>
                    <a:pt x="177" y="1777"/>
                  </a:lnTo>
                  <a:lnTo>
                    <a:pt x="177" y="1748"/>
                  </a:lnTo>
                  <a:lnTo>
                    <a:pt x="178" y="1776"/>
                  </a:lnTo>
                  <a:lnTo>
                    <a:pt x="179" y="1723"/>
                  </a:lnTo>
                  <a:lnTo>
                    <a:pt x="180" y="1770"/>
                  </a:lnTo>
                  <a:lnTo>
                    <a:pt x="181" y="1704"/>
                  </a:lnTo>
                  <a:lnTo>
                    <a:pt x="183" y="1818"/>
                  </a:lnTo>
                  <a:lnTo>
                    <a:pt x="183" y="1759"/>
                  </a:lnTo>
                  <a:lnTo>
                    <a:pt x="184" y="1792"/>
                  </a:lnTo>
                  <a:lnTo>
                    <a:pt x="186" y="1705"/>
                  </a:lnTo>
                  <a:lnTo>
                    <a:pt x="187" y="1754"/>
                  </a:lnTo>
                  <a:lnTo>
                    <a:pt x="188" y="1748"/>
                  </a:lnTo>
                  <a:lnTo>
                    <a:pt x="188" y="1762"/>
                  </a:lnTo>
                  <a:lnTo>
                    <a:pt x="189" y="1735"/>
                  </a:lnTo>
                  <a:lnTo>
                    <a:pt x="190" y="1761"/>
                  </a:lnTo>
                  <a:lnTo>
                    <a:pt x="191" y="1737"/>
                  </a:lnTo>
                  <a:lnTo>
                    <a:pt x="192" y="1758"/>
                  </a:lnTo>
                  <a:lnTo>
                    <a:pt x="192" y="1751"/>
                  </a:lnTo>
                  <a:lnTo>
                    <a:pt x="193" y="1768"/>
                  </a:lnTo>
                  <a:lnTo>
                    <a:pt x="194" y="1710"/>
                  </a:lnTo>
                  <a:lnTo>
                    <a:pt x="195" y="1786"/>
                  </a:lnTo>
                  <a:lnTo>
                    <a:pt x="198" y="1709"/>
                  </a:lnTo>
                  <a:lnTo>
                    <a:pt x="199" y="1757"/>
                  </a:lnTo>
                  <a:lnTo>
                    <a:pt x="199" y="1751"/>
                  </a:lnTo>
                  <a:lnTo>
                    <a:pt x="200" y="1798"/>
                  </a:lnTo>
                  <a:lnTo>
                    <a:pt x="201" y="1739"/>
                  </a:lnTo>
                  <a:lnTo>
                    <a:pt x="202" y="1770"/>
                  </a:lnTo>
                  <a:lnTo>
                    <a:pt x="203" y="1729"/>
                  </a:lnTo>
                  <a:lnTo>
                    <a:pt x="204" y="1772"/>
                  </a:lnTo>
                  <a:lnTo>
                    <a:pt x="205" y="1749"/>
                  </a:lnTo>
                  <a:lnTo>
                    <a:pt x="206" y="1759"/>
                  </a:lnTo>
                  <a:lnTo>
                    <a:pt x="207" y="1768"/>
                  </a:lnTo>
                  <a:lnTo>
                    <a:pt x="209" y="1787"/>
                  </a:lnTo>
                  <a:lnTo>
                    <a:pt x="210" y="1728"/>
                  </a:lnTo>
                  <a:lnTo>
                    <a:pt x="211" y="1756"/>
                  </a:lnTo>
                  <a:lnTo>
                    <a:pt x="213" y="1720"/>
                  </a:lnTo>
                  <a:lnTo>
                    <a:pt x="214" y="1769"/>
                  </a:lnTo>
                  <a:lnTo>
                    <a:pt x="215" y="1695"/>
                  </a:lnTo>
                  <a:lnTo>
                    <a:pt x="216" y="1766"/>
                  </a:lnTo>
                  <a:lnTo>
                    <a:pt x="217" y="1695"/>
                  </a:lnTo>
                  <a:lnTo>
                    <a:pt x="219" y="1724"/>
                  </a:lnTo>
                  <a:lnTo>
                    <a:pt x="219" y="1706"/>
                  </a:lnTo>
                  <a:lnTo>
                    <a:pt x="220" y="1760"/>
                  </a:lnTo>
                  <a:lnTo>
                    <a:pt x="221" y="1742"/>
                  </a:lnTo>
                  <a:lnTo>
                    <a:pt x="222" y="1774"/>
                  </a:lnTo>
                  <a:lnTo>
                    <a:pt x="223" y="1751"/>
                  </a:lnTo>
                  <a:lnTo>
                    <a:pt x="224" y="1790"/>
                  </a:lnTo>
                  <a:lnTo>
                    <a:pt x="225" y="1747"/>
                  </a:lnTo>
                  <a:lnTo>
                    <a:pt x="225" y="1756"/>
                  </a:lnTo>
                  <a:lnTo>
                    <a:pt x="227" y="1710"/>
                  </a:lnTo>
                  <a:lnTo>
                    <a:pt x="228" y="1742"/>
                  </a:lnTo>
                  <a:lnTo>
                    <a:pt x="229" y="1710"/>
                  </a:lnTo>
                  <a:lnTo>
                    <a:pt x="231" y="1769"/>
                  </a:lnTo>
                  <a:lnTo>
                    <a:pt x="232" y="1698"/>
                  </a:lnTo>
                  <a:lnTo>
                    <a:pt x="233" y="1725"/>
                  </a:lnTo>
                  <a:lnTo>
                    <a:pt x="235" y="1694"/>
                  </a:lnTo>
                  <a:lnTo>
                    <a:pt x="236" y="1721"/>
                  </a:lnTo>
                  <a:lnTo>
                    <a:pt x="237" y="1725"/>
                  </a:lnTo>
                  <a:lnTo>
                    <a:pt x="239" y="1639"/>
                  </a:lnTo>
                  <a:lnTo>
                    <a:pt x="240" y="1695"/>
                  </a:lnTo>
                  <a:lnTo>
                    <a:pt x="241" y="1582"/>
                  </a:lnTo>
                  <a:lnTo>
                    <a:pt x="243" y="1739"/>
                  </a:lnTo>
                  <a:lnTo>
                    <a:pt x="245" y="1621"/>
                  </a:lnTo>
                  <a:lnTo>
                    <a:pt x="246" y="1702"/>
                  </a:lnTo>
                  <a:lnTo>
                    <a:pt x="248" y="1619"/>
                  </a:lnTo>
                  <a:lnTo>
                    <a:pt x="249" y="1671"/>
                  </a:lnTo>
                  <a:lnTo>
                    <a:pt x="250" y="1647"/>
                  </a:lnTo>
                  <a:lnTo>
                    <a:pt x="251" y="1716"/>
                  </a:lnTo>
                  <a:lnTo>
                    <a:pt x="252" y="1689"/>
                  </a:lnTo>
                  <a:lnTo>
                    <a:pt x="253" y="1730"/>
                  </a:lnTo>
                  <a:lnTo>
                    <a:pt x="254" y="1660"/>
                  </a:lnTo>
                  <a:lnTo>
                    <a:pt x="256" y="1687"/>
                  </a:lnTo>
                  <a:lnTo>
                    <a:pt x="257" y="1627"/>
                  </a:lnTo>
                  <a:lnTo>
                    <a:pt x="258" y="1705"/>
                  </a:lnTo>
                  <a:lnTo>
                    <a:pt x="259" y="1627"/>
                  </a:lnTo>
                  <a:lnTo>
                    <a:pt x="262" y="1719"/>
                  </a:lnTo>
                  <a:lnTo>
                    <a:pt x="263" y="1642"/>
                  </a:lnTo>
                  <a:lnTo>
                    <a:pt x="264" y="1783"/>
                  </a:lnTo>
                  <a:lnTo>
                    <a:pt x="266" y="1659"/>
                  </a:lnTo>
                  <a:lnTo>
                    <a:pt x="267" y="1744"/>
                  </a:lnTo>
                  <a:lnTo>
                    <a:pt x="268" y="1720"/>
                  </a:lnTo>
                  <a:lnTo>
                    <a:pt x="269" y="1789"/>
                  </a:lnTo>
                  <a:lnTo>
                    <a:pt x="270" y="1646"/>
                  </a:lnTo>
                  <a:lnTo>
                    <a:pt x="271" y="1721"/>
                  </a:lnTo>
                  <a:lnTo>
                    <a:pt x="272" y="1660"/>
                  </a:lnTo>
                  <a:lnTo>
                    <a:pt x="273" y="1701"/>
                  </a:lnTo>
                  <a:lnTo>
                    <a:pt x="274" y="1675"/>
                  </a:lnTo>
                  <a:lnTo>
                    <a:pt x="276" y="1735"/>
                  </a:lnTo>
                  <a:lnTo>
                    <a:pt x="277" y="1732"/>
                  </a:lnTo>
                  <a:lnTo>
                    <a:pt x="278" y="1763"/>
                  </a:lnTo>
                  <a:lnTo>
                    <a:pt x="280" y="1724"/>
                  </a:lnTo>
                  <a:lnTo>
                    <a:pt x="282" y="1628"/>
                  </a:lnTo>
                  <a:lnTo>
                    <a:pt x="284" y="1736"/>
                  </a:lnTo>
                  <a:lnTo>
                    <a:pt x="285" y="1675"/>
                  </a:lnTo>
                  <a:lnTo>
                    <a:pt x="286" y="1729"/>
                  </a:lnTo>
                  <a:lnTo>
                    <a:pt x="287" y="1725"/>
                  </a:lnTo>
                  <a:lnTo>
                    <a:pt x="288" y="1734"/>
                  </a:lnTo>
                  <a:lnTo>
                    <a:pt x="289" y="1689"/>
                  </a:lnTo>
                  <a:lnTo>
                    <a:pt x="291" y="1771"/>
                  </a:lnTo>
                  <a:lnTo>
                    <a:pt x="292" y="1654"/>
                  </a:lnTo>
                  <a:lnTo>
                    <a:pt x="293" y="1752"/>
                  </a:lnTo>
                  <a:lnTo>
                    <a:pt x="295" y="1646"/>
                  </a:lnTo>
                  <a:lnTo>
                    <a:pt x="297" y="1748"/>
                  </a:lnTo>
                  <a:lnTo>
                    <a:pt x="298" y="1700"/>
                  </a:lnTo>
                  <a:lnTo>
                    <a:pt x="299" y="1720"/>
                  </a:lnTo>
                  <a:lnTo>
                    <a:pt x="300" y="1671"/>
                  </a:lnTo>
                  <a:lnTo>
                    <a:pt x="301" y="1747"/>
                  </a:lnTo>
                  <a:lnTo>
                    <a:pt x="303" y="1700"/>
                  </a:lnTo>
                  <a:lnTo>
                    <a:pt x="304" y="1767"/>
                  </a:lnTo>
                  <a:lnTo>
                    <a:pt x="306" y="1743"/>
                  </a:lnTo>
                  <a:lnTo>
                    <a:pt x="308" y="1776"/>
                  </a:lnTo>
                  <a:lnTo>
                    <a:pt x="310" y="1658"/>
                  </a:lnTo>
                  <a:lnTo>
                    <a:pt x="311" y="1787"/>
                  </a:lnTo>
                  <a:lnTo>
                    <a:pt x="312" y="1740"/>
                  </a:lnTo>
                  <a:lnTo>
                    <a:pt x="313" y="1774"/>
                  </a:lnTo>
                  <a:lnTo>
                    <a:pt x="314" y="1749"/>
                  </a:lnTo>
                  <a:lnTo>
                    <a:pt x="315" y="1752"/>
                  </a:lnTo>
                  <a:lnTo>
                    <a:pt x="316" y="1734"/>
                  </a:lnTo>
                  <a:lnTo>
                    <a:pt x="317" y="1756"/>
                  </a:lnTo>
                  <a:lnTo>
                    <a:pt x="318" y="1724"/>
                  </a:lnTo>
                  <a:lnTo>
                    <a:pt x="320" y="1790"/>
                  </a:lnTo>
                  <a:lnTo>
                    <a:pt x="322" y="1714"/>
                  </a:lnTo>
                  <a:lnTo>
                    <a:pt x="323" y="1750"/>
                  </a:lnTo>
                  <a:lnTo>
                    <a:pt x="324" y="1727"/>
                  </a:lnTo>
                  <a:lnTo>
                    <a:pt x="326" y="1788"/>
                  </a:lnTo>
                  <a:lnTo>
                    <a:pt x="327" y="1743"/>
                  </a:lnTo>
                  <a:lnTo>
                    <a:pt x="328" y="1779"/>
                  </a:lnTo>
                  <a:lnTo>
                    <a:pt x="331" y="1716"/>
                  </a:lnTo>
                  <a:lnTo>
                    <a:pt x="332" y="1765"/>
                  </a:lnTo>
                  <a:lnTo>
                    <a:pt x="333" y="1757"/>
                  </a:lnTo>
                  <a:lnTo>
                    <a:pt x="334" y="1771"/>
                  </a:lnTo>
                  <a:lnTo>
                    <a:pt x="335" y="1756"/>
                  </a:lnTo>
                  <a:lnTo>
                    <a:pt x="336" y="1785"/>
                  </a:lnTo>
                  <a:lnTo>
                    <a:pt x="337" y="1759"/>
                  </a:lnTo>
                  <a:lnTo>
                    <a:pt x="338" y="1805"/>
                  </a:lnTo>
                  <a:lnTo>
                    <a:pt x="339" y="1754"/>
                  </a:lnTo>
                  <a:lnTo>
                    <a:pt x="341" y="1805"/>
                  </a:lnTo>
                  <a:lnTo>
                    <a:pt x="342" y="1792"/>
                  </a:lnTo>
                  <a:lnTo>
                    <a:pt x="342" y="1826"/>
                  </a:lnTo>
                  <a:lnTo>
                    <a:pt x="345" y="1740"/>
                  </a:lnTo>
                  <a:lnTo>
                    <a:pt x="346" y="1787"/>
                  </a:lnTo>
                  <a:lnTo>
                    <a:pt x="347" y="1780"/>
                  </a:lnTo>
                  <a:lnTo>
                    <a:pt x="350" y="1701"/>
                  </a:lnTo>
                  <a:lnTo>
                    <a:pt x="351" y="1816"/>
                  </a:lnTo>
                  <a:lnTo>
                    <a:pt x="353" y="1714"/>
                  </a:lnTo>
                  <a:lnTo>
                    <a:pt x="354" y="1767"/>
                  </a:lnTo>
                  <a:lnTo>
                    <a:pt x="355" y="1724"/>
                  </a:lnTo>
                  <a:lnTo>
                    <a:pt x="356" y="1748"/>
                  </a:lnTo>
                  <a:lnTo>
                    <a:pt x="357" y="1743"/>
                  </a:lnTo>
                  <a:lnTo>
                    <a:pt x="357" y="1749"/>
                  </a:lnTo>
                  <a:lnTo>
                    <a:pt x="358" y="1715"/>
                  </a:lnTo>
                  <a:lnTo>
                    <a:pt x="360" y="1761"/>
                  </a:lnTo>
                  <a:lnTo>
                    <a:pt x="362" y="1777"/>
                  </a:lnTo>
                  <a:lnTo>
                    <a:pt x="363" y="1766"/>
                  </a:lnTo>
                  <a:lnTo>
                    <a:pt x="364" y="1819"/>
                  </a:lnTo>
                  <a:lnTo>
                    <a:pt x="366" y="1737"/>
                  </a:lnTo>
                  <a:lnTo>
                    <a:pt x="367" y="1820"/>
                  </a:lnTo>
                  <a:lnTo>
                    <a:pt x="368" y="1746"/>
                  </a:lnTo>
                  <a:lnTo>
                    <a:pt x="368" y="1762"/>
                  </a:lnTo>
                  <a:lnTo>
                    <a:pt x="369" y="1737"/>
                  </a:lnTo>
                  <a:lnTo>
                    <a:pt x="370" y="1801"/>
                  </a:lnTo>
                  <a:lnTo>
                    <a:pt x="371" y="1725"/>
                  </a:lnTo>
                  <a:lnTo>
                    <a:pt x="372" y="1816"/>
                  </a:lnTo>
                  <a:lnTo>
                    <a:pt x="375" y="1758"/>
                  </a:lnTo>
                  <a:lnTo>
                    <a:pt x="376" y="1787"/>
                  </a:lnTo>
                  <a:lnTo>
                    <a:pt x="378" y="1739"/>
                  </a:lnTo>
                  <a:lnTo>
                    <a:pt x="380" y="1792"/>
                  </a:lnTo>
                  <a:lnTo>
                    <a:pt x="381" y="1770"/>
                  </a:lnTo>
                  <a:lnTo>
                    <a:pt x="381" y="1786"/>
                  </a:lnTo>
                  <a:lnTo>
                    <a:pt x="383" y="1750"/>
                  </a:lnTo>
                  <a:lnTo>
                    <a:pt x="384" y="1793"/>
                  </a:lnTo>
                  <a:lnTo>
                    <a:pt x="387" y="1724"/>
                  </a:lnTo>
                  <a:lnTo>
                    <a:pt x="388" y="1804"/>
                  </a:lnTo>
                  <a:lnTo>
                    <a:pt x="389" y="1740"/>
                  </a:lnTo>
                  <a:lnTo>
                    <a:pt x="391" y="1765"/>
                  </a:lnTo>
                  <a:lnTo>
                    <a:pt x="392" y="1740"/>
                  </a:lnTo>
                  <a:lnTo>
                    <a:pt x="393" y="1755"/>
                  </a:lnTo>
                  <a:lnTo>
                    <a:pt x="393" y="1733"/>
                  </a:lnTo>
                  <a:lnTo>
                    <a:pt x="394" y="1758"/>
                  </a:lnTo>
                  <a:lnTo>
                    <a:pt x="396" y="1704"/>
                  </a:lnTo>
                  <a:lnTo>
                    <a:pt x="397" y="1774"/>
                  </a:lnTo>
                  <a:lnTo>
                    <a:pt x="398" y="1738"/>
                  </a:lnTo>
                  <a:lnTo>
                    <a:pt x="399" y="1775"/>
                  </a:lnTo>
                  <a:lnTo>
                    <a:pt x="400" y="1747"/>
                  </a:lnTo>
                  <a:lnTo>
                    <a:pt x="401" y="1764"/>
                  </a:lnTo>
                  <a:lnTo>
                    <a:pt x="403" y="1718"/>
                  </a:lnTo>
                  <a:lnTo>
                    <a:pt x="404" y="1777"/>
                  </a:lnTo>
                  <a:lnTo>
                    <a:pt x="406" y="1739"/>
                  </a:lnTo>
                  <a:lnTo>
                    <a:pt x="407" y="1777"/>
                  </a:lnTo>
                  <a:lnTo>
                    <a:pt x="408" y="1727"/>
                  </a:lnTo>
                  <a:lnTo>
                    <a:pt x="409" y="1763"/>
                  </a:lnTo>
                  <a:lnTo>
                    <a:pt x="411" y="1707"/>
                  </a:lnTo>
                  <a:lnTo>
                    <a:pt x="412" y="1757"/>
                  </a:lnTo>
                  <a:lnTo>
                    <a:pt x="414" y="1708"/>
                  </a:lnTo>
                  <a:lnTo>
                    <a:pt x="415" y="1766"/>
                  </a:lnTo>
                  <a:lnTo>
                    <a:pt x="416" y="1762"/>
                  </a:lnTo>
                  <a:lnTo>
                    <a:pt x="417" y="1799"/>
                  </a:lnTo>
                  <a:lnTo>
                    <a:pt x="418" y="1747"/>
                  </a:lnTo>
                  <a:lnTo>
                    <a:pt x="419" y="1777"/>
                  </a:lnTo>
                  <a:lnTo>
                    <a:pt x="421" y="1738"/>
                  </a:lnTo>
                  <a:lnTo>
                    <a:pt x="422" y="1751"/>
                  </a:lnTo>
                  <a:lnTo>
                    <a:pt x="422" y="1739"/>
                  </a:lnTo>
                  <a:lnTo>
                    <a:pt x="424" y="1782"/>
                  </a:lnTo>
                  <a:lnTo>
                    <a:pt x="424" y="1746"/>
                  </a:lnTo>
                  <a:lnTo>
                    <a:pt x="425" y="1763"/>
                  </a:lnTo>
                  <a:lnTo>
                    <a:pt x="426" y="1741"/>
                  </a:lnTo>
                  <a:lnTo>
                    <a:pt x="427" y="1774"/>
                  </a:lnTo>
                  <a:lnTo>
                    <a:pt x="428" y="1748"/>
                  </a:lnTo>
                  <a:lnTo>
                    <a:pt x="430" y="1798"/>
                  </a:lnTo>
                  <a:lnTo>
                    <a:pt x="432" y="1735"/>
                  </a:lnTo>
                  <a:lnTo>
                    <a:pt x="432" y="1748"/>
                  </a:lnTo>
                  <a:lnTo>
                    <a:pt x="434" y="1726"/>
                  </a:lnTo>
                  <a:lnTo>
                    <a:pt x="436" y="1772"/>
                  </a:lnTo>
                  <a:lnTo>
                    <a:pt x="437" y="1741"/>
                  </a:lnTo>
                  <a:lnTo>
                    <a:pt x="438" y="1794"/>
                  </a:lnTo>
                  <a:lnTo>
                    <a:pt x="440" y="1731"/>
                  </a:lnTo>
                  <a:lnTo>
                    <a:pt x="442" y="1798"/>
                  </a:lnTo>
                  <a:lnTo>
                    <a:pt x="445" y="1723"/>
                  </a:lnTo>
                  <a:lnTo>
                    <a:pt x="446" y="1764"/>
                  </a:lnTo>
                  <a:lnTo>
                    <a:pt x="447" y="1730"/>
                  </a:lnTo>
                  <a:lnTo>
                    <a:pt x="448" y="1759"/>
                  </a:lnTo>
                  <a:lnTo>
                    <a:pt x="449" y="1712"/>
                  </a:lnTo>
                  <a:lnTo>
                    <a:pt x="450" y="1754"/>
                  </a:lnTo>
                  <a:lnTo>
                    <a:pt x="452" y="1701"/>
                  </a:lnTo>
                  <a:lnTo>
                    <a:pt x="453" y="1758"/>
                  </a:lnTo>
                  <a:lnTo>
                    <a:pt x="455" y="1681"/>
                  </a:lnTo>
                  <a:lnTo>
                    <a:pt x="455" y="1716"/>
                  </a:lnTo>
                  <a:lnTo>
                    <a:pt x="456" y="1702"/>
                  </a:lnTo>
                  <a:lnTo>
                    <a:pt x="457" y="1718"/>
                  </a:lnTo>
                  <a:lnTo>
                    <a:pt x="458" y="1695"/>
                  </a:lnTo>
                  <a:lnTo>
                    <a:pt x="460" y="1785"/>
                  </a:lnTo>
                  <a:lnTo>
                    <a:pt x="461" y="1685"/>
                  </a:lnTo>
                  <a:lnTo>
                    <a:pt x="463" y="1776"/>
                  </a:lnTo>
                  <a:lnTo>
                    <a:pt x="465" y="1695"/>
                  </a:lnTo>
                  <a:lnTo>
                    <a:pt x="465" y="1752"/>
                  </a:lnTo>
                  <a:lnTo>
                    <a:pt x="466" y="1708"/>
                  </a:lnTo>
                  <a:lnTo>
                    <a:pt x="467" y="1749"/>
                  </a:lnTo>
                  <a:lnTo>
                    <a:pt x="469" y="1709"/>
                  </a:lnTo>
                  <a:lnTo>
                    <a:pt x="470" y="1744"/>
                  </a:lnTo>
                  <a:lnTo>
                    <a:pt x="471" y="1730"/>
                  </a:lnTo>
                  <a:lnTo>
                    <a:pt x="472" y="1755"/>
                  </a:lnTo>
                  <a:lnTo>
                    <a:pt x="473" y="1727"/>
                  </a:lnTo>
                  <a:lnTo>
                    <a:pt x="474" y="1781"/>
                  </a:lnTo>
                  <a:lnTo>
                    <a:pt x="475" y="1748"/>
                  </a:lnTo>
                  <a:lnTo>
                    <a:pt x="476" y="1803"/>
                  </a:lnTo>
                  <a:lnTo>
                    <a:pt x="478" y="1690"/>
                  </a:lnTo>
                  <a:lnTo>
                    <a:pt x="480" y="1788"/>
                  </a:lnTo>
                  <a:lnTo>
                    <a:pt x="481" y="1735"/>
                  </a:lnTo>
                  <a:lnTo>
                    <a:pt x="482" y="1750"/>
                  </a:lnTo>
                  <a:lnTo>
                    <a:pt x="483" y="1701"/>
                  </a:lnTo>
                  <a:lnTo>
                    <a:pt x="484" y="1735"/>
                  </a:lnTo>
                  <a:lnTo>
                    <a:pt x="485" y="1729"/>
                  </a:lnTo>
                  <a:lnTo>
                    <a:pt x="486" y="1734"/>
                  </a:lnTo>
                  <a:lnTo>
                    <a:pt x="487" y="1691"/>
                  </a:lnTo>
                  <a:lnTo>
                    <a:pt x="490" y="1784"/>
                  </a:lnTo>
                  <a:lnTo>
                    <a:pt x="492" y="1738"/>
                  </a:lnTo>
                  <a:lnTo>
                    <a:pt x="492" y="1740"/>
                  </a:lnTo>
                  <a:lnTo>
                    <a:pt x="494" y="1719"/>
                  </a:lnTo>
                  <a:lnTo>
                    <a:pt x="495" y="1748"/>
                  </a:lnTo>
                  <a:lnTo>
                    <a:pt x="497" y="1733"/>
                  </a:lnTo>
                  <a:lnTo>
                    <a:pt x="497" y="1736"/>
                  </a:lnTo>
                  <a:lnTo>
                    <a:pt x="498" y="1702"/>
                  </a:lnTo>
                  <a:lnTo>
                    <a:pt x="499" y="1738"/>
                  </a:lnTo>
                  <a:lnTo>
                    <a:pt x="500" y="1679"/>
                  </a:lnTo>
                  <a:lnTo>
                    <a:pt x="501" y="1723"/>
                  </a:lnTo>
                  <a:lnTo>
                    <a:pt x="502" y="1679"/>
                  </a:lnTo>
                  <a:lnTo>
                    <a:pt x="504" y="1733"/>
                  </a:lnTo>
                  <a:lnTo>
                    <a:pt x="505" y="1698"/>
                  </a:lnTo>
                  <a:lnTo>
                    <a:pt x="506" y="1733"/>
                  </a:lnTo>
                  <a:lnTo>
                    <a:pt x="508" y="1631"/>
                  </a:lnTo>
                  <a:lnTo>
                    <a:pt x="510" y="1725"/>
                  </a:lnTo>
                  <a:lnTo>
                    <a:pt x="511" y="1700"/>
                  </a:lnTo>
                  <a:lnTo>
                    <a:pt x="511" y="1734"/>
                  </a:lnTo>
                  <a:lnTo>
                    <a:pt x="514" y="1653"/>
                  </a:lnTo>
                  <a:lnTo>
                    <a:pt x="515" y="1773"/>
                  </a:lnTo>
                  <a:lnTo>
                    <a:pt x="517" y="1732"/>
                  </a:lnTo>
                  <a:lnTo>
                    <a:pt x="517" y="1735"/>
                  </a:lnTo>
                  <a:lnTo>
                    <a:pt x="519" y="1635"/>
                  </a:lnTo>
                  <a:lnTo>
                    <a:pt x="520" y="1672"/>
                  </a:lnTo>
                  <a:lnTo>
                    <a:pt x="521" y="1642"/>
                  </a:lnTo>
                  <a:lnTo>
                    <a:pt x="524" y="1730"/>
                  </a:lnTo>
                  <a:lnTo>
                    <a:pt x="526" y="1616"/>
                  </a:lnTo>
                  <a:lnTo>
                    <a:pt x="527" y="1696"/>
                  </a:lnTo>
                  <a:lnTo>
                    <a:pt x="528" y="1725"/>
                  </a:lnTo>
                  <a:lnTo>
                    <a:pt x="530" y="1659"/>
                  </a:lnTo>
                  <a:lnTo>
                    <a:pt x="531" y="1696"/>
                  </a:lnTo>
                  <a:lnTo>
                    <a:pt x="532" y="1688"/>
                  </a:lnTo>
                  <a:lnTo>
                    <a:pt x="533" y="1723"/>
                  </a:lnTo>
                  <a:lnTo>
                    <a:pt x="534" y="1646"/>
                  </a:lnTo>
                  <a:lnTo>
                    <a:pt x="536" y="1739"/>
                  </a:lnTo>
                  <a:lnTo>
                    <a:pt x="539" y="1611"/>
                  </a:lnTo>
                  <a:lnTo>
                    <a:pt x="540" y="1679"/>
                  </a:lnTo>
                  <a:lnTo>
                    <a:pt x="542" y="1618"/>
                  </a:lnTo>
                  <a:lnTo>
                    <a:pt x="543" y="1693"/>
                  </a:lnTo>
                  <a:lnTo>
                    <a:pt x="544" y="1667"/>
                  </a:lnTo>
                  <a:lnTo>
                    <a:pt x="546" y="1695"/>
                  </a:lnTo>
                  <a:lnTo>
                    <a:pt x="547" y="1674"/>
                  </a:lnTo>
                  <a:lnTo>
                    <a:pt x="548" y="1696"/>
                  </a:lnTo>
                  <a:lnTo>
                    <a:pt x="549" y="1644"/>
                  </a:lnTo>
                  <a:lnTo>
                    <a:pt x="550" y="1719"/>
                  </a:lnTo>
                  <a:lnTo>
                    <a:pt x="552" y="1639"/>
                  </a:lnTo>
                  <a:lnTo>
                    <a:pt x="553" y="1674"/>
                  </a:lnTo>
                  <a:lnTo>
                    <a:pt x="554" y="1633"/>
                  </a:lnTo>
                  <a:lnTo>
                    <a:pt x="556" y="1714"/>
                  </a:lnTo>
                  <a:lnTo>
                    <a:pt x="557" y="1614"/>
                  </a:lnTo>
                  <a:lnTo>
                    <a:pt x="559" y="1656"/>
                  </a:lnTo>
                  <a:lnTo>
                    <a:pt x="560" y="1606"/>
                  </a:lnTo>
                  <a:lnTo>
                    <a:pt x="563" y="1710"/>
                  </a:lnTo>
                  <a:lnTo>
                    <a:pt x="565" y="1615"/>
                  </a:lnTo>
                  <a:lnTo>
                    <a:pt x="567" y="1727"/>
                  </a:lnTo>
                  <a:lnTo>
                    <a:pt x="570" y="1617"/>
                  </a:lnTo>
                  <a:lnTo>
                    <a:pt x="570" y="1655"/>
                  </a:lnTo>
                  <a:lnTo>
                    <a:pt x="572" y="1565"/>
                  </a:lnTo>
                  <a:lnTo>
                    <a:pt x="574" y="1652"/>
                  </a:lnTo>
                  <a:lnTo>
                    <a:pt x="575" y="1621"/>
                  </a:lnTo>
                  <a:lnTo>
                    <a:pt x="577" y="1693"/>
                  </a:lnTo>
                  <a:lnTo>
                    <a:pt x="578" y="1615"/>
                  </a:lnTo>
                  <a:lnTo>
                    <a:pt x="580" y="1670"/>
                  </a:lnTo>
                  <a:lnTo>
                    <a:pt x="582" y="1579"/>
                  </a:lnTo>
                  <a:lnTo>
                    <a:pt x="583" y="1667"/>
                  </a:lnTo>
                  <a:lnTo>
                    <a:pt x="584" y="1624"/>
                  </a:lnTo>
                  <a:lnTo>
                    <a:pt x="586" y="1677"/>
                  </a:lnTo>
                  <a:lnTo>
                    <a:pt x="587" y="1576"/>
                  </a:lnTo>
                  <a:lnTo>
                    <a:pt x="588" y="1693"/>
                  </a:lnTo>
                  <a:lnTo>
                    <a:pt x="590" y="1643"/>
                  </a:lnTo>
                  <a:lnTo>
                    <a:pt x="591" y="1651"/>
                  </a:lnTo>
                  <a:lnTo>
                    <a:pt x="593" y="1619"/>
                  </a:lnTo>
                  <a:lnTo>
                    <a:pt x="595" y="1693"/>
                  </a:lnTo>
                  <a:lnTo>
                    <a:pt x="596" y="1642"/>
                  </a:lnTo>
                  <a:lnTo>
                    <a:pt x="597" y="1664"/>
                  </a:lnTo>
                  <a:lnTo>
                    <a:pt x="598" y="1610"/>
                  </a:lnTo>
                  <a:lnTo>
                    <a:pt x="600" y="1674"/>
                  </a:lnTo>
                  <a:lnTo>
                    <a:pt x="601" y="1587"/>
                  </a:lnTo>
                  <a:lnTo>
                    <a:pt x="603" y="1703"/>
                  </a:lnTo>
                  <a:lnTo>
                    <a:pt x="605" y="1612"/>
                  </a:lnTo>
                  <a:lnTo>
                    <a:pt x="606" y="1640"/>
                  </a:lnTo>
                  <a:lnTo>
                    <a:pt x="607" y="1626"/>
                  </a:lnTo>
                  <a:lnTo>
                    <a:pt x="608" y="1688"/>
                  </a:lnTo>
                  <a:lnTo>
                    <a:pt x="609" y="1656"/>
                  </a:lnTo>
                  <a:lnTo>
                    <a:pt x="611" y="1689"/>
                  </a:lnTo>
                  <a:lnTo>
                    <a:pt x="612" y="1633"/>
                  </a:lnTo>
                  <a:lnTo>
                    <a:pt x="613" y="1678"/>
                  </a:lnTo>
                  <a:lnTo>
                    <a:pt x="614" y="1636"/>
                  </a:lnTo>
                  <a:lnTo>
                    <a:pt x="615" y="1646"/>
                  </a:lnTo>
                  <a:lnTo>
                    <a:pt x="617" y="1618"/>
                  </a:lnTo>
                  <a:lnTo>
                    <a:pt x="619" y="1662"/>
                  </a:lnTo>
                  <a:lnTo>
                    <a:pt x="619" y="1647"/>
                  </a:lnTo>
                  <a:lnTo>
                    <a:pt x="621" y="1709"/>
                  </a:lnTo>
                  <a:lnTo>
                    <a:pt x="623" y="1603"/>
                  </a:lnTo>
                  <a:lnTo>
                    <a:pt x="625" y="1698"/>
                  </a:lnTo>
                  <a:lnTo>
                    <a:pt x="625" y="1691"/>
                  </a:lnTo>
                  <a:lnTo>
                    <a:pt x="626" y="1715"/>
                  </a:lnTo>
                  <a:lnTo>
                    <a:pt x="628" y="1623"/>
                  </a:lnTo>
                  <a:lnTo>
                    <a:pt x="630" y="1728"/>
                  </a:lnTo>
                  <a:lnTo>
                    <a:pt x="631" y="1681"/>
                  </a:lnTo>
                  <a:lnTo>
                    <a:pt x="631" y="1685"/>
                  </a:lnTo>
                  <a:lnTo>
                    <a:pt x="633" y="1744"/>
                  </a:lnTo>
                  <a:lnTo>
                    <a:pt x="634" y="1618"/>
                  </a:lnTo>
                  <a:lnTo>
                    <a:pt x="635" y="1725"/>
                  </a:lnTo>
                  <a:lnTo>
                    <a:pt x="636" y="1674"/>
                  </a:lnTo>
                  <a:lnTo>
                    <a:pt x="638" y="1689"/>
                  </a:lnTo>
                  <a:lnTo>
                    <a:pt x="640" y="1607"/>
                  </a:lnTo>
                  <a:lnTo>
                    <a:pt x="641" y="1658"/>
                  </a:lnTo>
                  <a:lnTo>
                    <a:pt x="642" y="1624"/>
                  </a:lnTo>
                  <a:lnTo>
                    <a:pt x="644" y="1734"/>
                  </a:lnTo>
                  <a:lnTo>
                    <a:pt x="645" y="1710"/>
                  </a:lnTo>
                  <a:lnTo>
                    <a:pt x="646" y="1736"/>
                  </a:lnTo>
                  <a:lnTo>
                    <a:pt x="648" y="1682"/>
                  </a:lnTo>
                  <a:lnTo>
                    <a:pt x="649" y="1708"/>
                  </a:lnTo>
                  <a:lnTo>
                    <a:pt x="651" y="1629"/>
                  </a:lnTo>
                  <a:lnTo>
                    <a:pt x="653" y="1714"/>
                  </a:lnTo>
                  <a:lnTo>
                    <a:pt x="655" y="1651"/>
                  </a:lnTo>
                  <a:lnTo>
                    <a:pt x="656" y="1665"/>
                  </a:lnTo>
                  <a:lnTo>
                    <a:pt x="657" y="1619"/>
                  </a:lnTo>
                  <a:lnTo>
                    <a:pt x="658" y="1644"/>
                  </a:lnTo>
                  <a:lnTo>
                    <a:pt x="659" y="1585"/>
                  </a:lnTo>
                  <a:lnTo>
                    <a:pt x="660" y="1620"/>
                  </a:lnTo>
                  <a:lnTo>
                    <a:pt x="661" y="1605"/>
                  </a:lnTo>
                  <a:lnTo>
                    <a:pt x="662" y="1694"/>
                  </a:lnTo>
                  <a:lnTo>
                    <a:pt x="663" y="1634"/>
                  </a:lnTo>
                  <a:lnTo>
                    <a:pt x="664" y="1669"/>
                  </a:lnTo>
                  <a:lnTo>
                    <a:pt x="666" y="1567"/>
                  </a:lnTo>
                  <a:lnTo>
                    <a:pt x="668" y="1666"/>
                  </a:lnTo>
                  <a:lnTo>
                    <a:pt x="669" y="1624"/>
                  </a:lnTo>
                  <a:lnTo>
                    <a:pt x="670" y="1649"/>
                  </a:lnTo>
                  <a:lnTo>
                    <a:pt x="671" y="1583"/>
                  </a:lnTo>
                  <a:lnTo>
                    <a:pt x="673" y="1694"/>
                  </a:lnTo>
                  <a:lnTo>
                    <a:pt x="674" y="1617"/>
                  </a:lnTo>
                  <a:lnTo>
                    <a:pt x="676" y="1638"/>
                  </a:lnTo>
                  <a:lnTo>
                    <a:pt x="677" y="1614"/>
                  </a:lnTo>
                  <a:lnTo>
                    <a:pt x="678" y="1621"/>
                  </a:lnTo>
                  <a:lnTo>
                    <a:pt x="680" y="1495"/>
                  </a:lnTo>
                  <a:lnTo>
                    <a:pt x="681" y="1626"/>
                  </a:lnTo>
                  <a:lnTo>
                    <a:pt x="682" y="1514"/>
                  </a:lnTo>
                  <a:lnTo>
                    <a:pt x="683" y="1565"/>
                  </a:lnTo>
                  <a:lnTo>
                    <a:pt x="685" y="1418"/>
                  </a:lnTo>
                  <a:lnTo>
                    <a:pt x="688" y="1534"/>
                  </a:lnTo>
                  <a:lnTo>
                    <a:pt x="691" y="1404"/>
                  </a:lnTo>
                  <a:lnTo>
                    <a:pt x="692" y="1408"/>
                  </a:lnTo>
                  <a:lnTo>
                    <a:pt x="692" y="1405"/>
                  </a:lnTo>
                  <a:lnTo>
                    <a:pt x="693" y="1416"/>
                  </a:lnTo>
                  <a:lnTo>
                    <a:pt x="695" y="1331"/>
                  </a:lnTo>
                  <a:lnTo>
                    <a:pt x="696" y="1403"/>
                  </a:lnTo>
                  <a:lnTo>
                    <a:pt x="697" y="1311"/>
                  </a:lnTo>
                  <a:lnTo>
                    <a:pt x="699" y="1360"/>
                  </a:lnTo>
                  <a:lnTo>
                    <a:pt x="700" y="1177"/>
                  </a:lnTo>
                  <a:lnTo>
                    <a:pt x="701" y="1273"/>
                  </a:lnTo>
                  <a:lnTo>
                    <a:pt x="702" y="1188"/>
                  </a:lnTo>
                  <a:lnTo>
                    <a:pt x="704" y="1434"/>
                  </a:lnTo>
                  <a:lnTo>
                    <a:pt x="707" y="1275"/>
                  </a:lnTo>
                  <a:lnTo>
                    <a:pt x="708" y="1435"/>
                  </a:lnTo>
                  <a:lnTo>
                    <a:pt x="710" y="1306"/>
                  </a:lnTo>
                  <a:lnTo>
                    <a:pt x="711" y="1356"/>
                  </a:lnTo>
                  <a:lnTo>
                    <a:pt x="713" y="1287"/>
                  </a:lnTo>
                  <a:lnTo>
                    <a:pt x="713" y="1291"/>
                  </a:lnTo>
                  <a:lnTo>
                    <a:pt x="714" y="1269"/>
                  </a:lnTo>
                  <a:lnTo>
                    <a:pt x="716" y="1485"/>
                  </a:lnTo>
                  <a:lnTo>
                    <a:pt x="717" y="1415"/>
                  </a:lnTo>
                  <a:lnTo>
                    <a:pt x="719" y="1491"/>
                  </a:lnTo>
                  <a:lnTo>
                    <a:pt x="722" y="1329"/>
                  </a:lnTo>
                  <a:lnTo>
                    <a:pt x="725" y="1544"/>
                  </a:lnTo>
                  <a:lnTo>
                    <a:pt x="726" y="1517"/>
                  </a:lnTo>
                  <a:lnTo>
                    <a:pt x="727" y="1530"/>
                  </a:lnTo>
                  <a:lnTo>
                    <a:pt x="728" y="1400"/>
                  </a:lnTo>
                  <a:lnTo>
                    <a:pt x="730" y="1542"/>
                  </a:lnTo>
                  <a:lnTo>
                    <a:pt x="731" y="1524"/>
                  </a:lnTo>
                  <a:lnTo>
                    <a:pt x="732" y="1527"/>
                  </a:lnTo>
                  <a:lnTo>
                    <a:pt x="733" y="1503"/>
                  </a:lnTo>
                  <a:lnTo>
                    <a:pt x="735" y="1576"/>
                  </a:lnTo>
                  <a:lnTo>
                    <a:pt x="736" y="1542"/>
                  </a:lnTo>
                  <a:lnTo>
                    <a:pt x="737" y="1559"/>
                  </a:lnTo>
                  <a:lnTo>
                    <a:pt x="738" y="1551"/>
                  </a:lnTo>
                  <a:lnTo>
                    <a:pt x="739" y="1639"/>
                  </a:lnTo>
                  <a:lnTo>
                    <a:pt x="740" y="1620"/>
                  </a:lnTo>
                  <a:lnTo>
                    <a:pt x="742" y="1591"/>
                  </a:lnTo>
                  <a:lnTo>
                    <a:pt x="745" y="1641"/>
                  </a:lnTo>
                  <a:lnTo>
                    <a:pt x="746" y="1614"/>
                  </a:lnTo>
                  <a:lnTo>
                    <a:pt x="747" y="1655"/>
                  </a:lnTo>
                  <a:lnTo>
                    <a:pt x="748" y="1631"/>
                  </a:lnTo>
                  <a:lnTo>
                    <a:pt x="749" y="1659"/>
                  </a:lnTo>
                  <a:lnTo>
                    <a:pt x="750" y="1571"/>
                  </a:lnTo>
                  <a:lnTo>
                    <a:pt x="751" y="1652"/>
                  </a:lnTo>
                  <a:lnTo>
                    <a:pt x="752" y="1623"/>
                  </a:lnTo>
                  <a:lnTo>
                    <a:pt x="753" y="1649"/>
                  </a:lnTo>
                  <a:lnTo>
                    <a:pt x="754" y="1565"/>
                  </a:lnTo>
                  <a:lnTo>
                    <a:pt x="756" y="1693"/>
                  </a:lnTo>
                  <a:lnTo>
                    <a:pt x="756" y="1679"/>
                  </a:lnTo>
                  <a:lnTo>
                    <a:pt x="757" y="1701"/>
                  </a:lnTo>
                  <a:lnTo>
                    <a:pt x="759" y="1593"/>
                  </a:lnTo>
                  <a:lnTo>
                    <a:pt x="761" y="1680"/>
                  </a:lnTo>
                  <a:lnTo>
                    <a:pt x="764" y="1593"/>
                  </a:lnTo>
                  <a:lnTo>
                    <a:pt x="765" y="1652"/>
                  </a:lnTo>
                  <a:lnTo>
                    <a:pt x="766" y="1616"/>
                  </a:lnTo>
                  <a:lnTo>
                    <a:pt x="767" y="1694"/>
                  </a:lnTo>
                  <a:lnTo>
                    <a:pt x="769" y="1570"/>
                  </a:lnTo>
                  <a:lnTo>
                    <a:pt x="770" y="1641"/>
                  </a:lnTo>
                  <a:lnTo>
                    <a:pt x="771" y="1624"/>
                  </a:lnTo>
                  <a:lnTo>
                    <a:pt x="773" y="1668"/>
                  </a:lnTo>
                  <a:lnTo>
                    <a:pt x="774" y="1593"/>
                  </a:lnTo>
                  <a:lnTo>
                    <a:pt x="775" y="1666"/>
                  </a:lnTo>
                  <a:lnTo>
                    <a:pt x="777" y="1634"/>
                  </a:lnTo>
                  <a:lnTo>
                    <a:pt x="779" y="1726"/>
                  </a:lnTo>
                  <a:lnTo>
                    <a:pt x="780" y="1664"/>
                  </a:lnTo>
                  <a:lnTo>
                    <a:pt x="780" y="1687"/>
                  </a:lnTo>
                  <a:lnTo>
                    <a:pt x="782" y="1649"/>
                  </a:lnTo>
                  <a:lnTo>
                    <a:pt x="784" y="1692"/>
                  </a:lnTo>
                  <a:lnTo>
                    <a:pt x="785" y="1678"/>
                  </a:lnTo>
                  <a:lnTo>
                    <a:pt x="786" y="1700"/>
                  </a:lnTo>
                  <a:lnTo>
                    <a:pt x="788" y="1649"/>
                  </a:lnTo>
                  <a:lnTo>
                    <a:pt x="789" y="1708"/>
                  </a:lnTo>
                  <a:lnTo>
                    <a:pt x="790" y="1658"/>
                  </a:lnTo>
                  <a:lnTo>
                    <a:pt x="792" y="1691"/>
                  </a:lnTo>
                  <a:lnTo>
                    <a:pt x="792" y="1689"/>
                  </a:lnTo>
                  <a:lnTo>
                    <a:pt x="793" y="1699"/>
                  </a:lnTo>
                  <a:lnTo>
                    <a:pt x="797" y="1670"/>
                  </a:lnTo>
                  <a:lnTo>
                    <a:pt x="798" y="1625"/>
                  </a:lnTo>
                  <a:lnTo>
                    <a:pt x="799" y="1702"/>
                  </a:lnTo>
                  <a:lnTo>
                    <a:pt x="800" y="1665"/>
                  </a:lnTo>
                  <a:lnTo>
                    <a:pt x="801" y="1722"/>
                  </a:lnTo>
                  <a:lnTo>
                    <a:pt x="802" y="1687"/>
                  </a:lnTo>
                  <a:lnTo>
                    <a:pt x="803" y="1699"/>
                  </a:lnTo>
                  <a:lnTo>
                    <a:pt x="804" y="1665"/>
                  </a:lnTo>
                  <a:lnTo>
                    <a:pt x="805" y="1743"/>
                  </a:lnTo>
                  <a:lnTo>
                    <a:pt x="807" y="1717"/>
                  </a:lnTo>
                  <a:lnTo>
                    <a:pt x="809" y="1784"/>
                  </a:lnTo>
                  <a:lnTo>
                    <a:pt x="811" y="1672"/>
                  </a:lnTo>
                  <a:lnTo>
                    <a:pt x="813" y="1765"/>
                  </a:lnTo>
                  <a:lnTo>
                    <a:pt x="814" y="1696"/>
                  </a:lnTo>
                  <a:lnTo>
                    <a:pt x="815" y="1721"/>
                  </a:lnTo>
                  <a:lnTo>
                    <a:pt x="816" y="1702"/>
                  </a:lnTo>
                  <a:lnTo>
                    <a:pt x="817" y="1728"/>
                  </a:lnTo>
                  <a:lnTo>
                    <a:pt x="819" y="1666"/>
                  </a:lnTo>
                  <a:lnTo>
                    <a:pt x="820" y="1738"/>
                  </a:lnTo>
                  <a:lnTo>
                    <a:pt x="821" y="1700"/>
                  </a:lnTo>
                  <a:lnTo>
                    <a:pt x="822" y="1742"/>
                  </a:lnTo>
                  <a:lnTo>
                    <a:pt x="823" y="1735"/>
                  </a:lnTo>
                  <a:lnTo>
                    <a:pt x="823" y="1739"/>
                  </a:lnTo>
                  <a:lnTo>
                    <a:pt x="825" y="1708"/>
                  </a:lnTo>
                  <a:lnTo>
                    <a:pt x="826" y="1722"/>
                  </a:lnTo>
                  <a:lnTo>
                    <a:pt x="827" y="1744"/>
                  </a:lnTo>
                  <a:lnTo>
                    <a:pt x="828" y="1731"/>
                  </a:lnTo>
                  <a:lnTo>
                    <a:pt x="829" y="1746"/>
                  </a:lnTo>
                  <a:lnTo>
                    <a:pt x="831" y="1710"/>
                  </a:lnTo>
                  <a:lnTo>
                    <a:pt x="833" y="1756"/>
                  </a:lnTo>
                  <a:lnTo>
                    <a:pt x="834" y="1682"/>
                  </a:lnTo>
                  <a:lnTo>
                    <a:pt x="836" y="1792"/>
                  </a:lnTo>
                  <a:lnTo>
                    <a:pt x="838" y="1725"/>
                  </a:lnTo>
                  <a:lnTo>
                    <a:pt x="839" y="1728"/>
                  </a:lnTo>
                  <a:lnTo>
                    <a:pt x="840" y="1652"/>
                  </a:lnTo>
                  <a:lnTo>
                    <a:pt x="842" y="1762"/>
                  </a:lnTo>
                  <a:lnTo>
                    <a:pt x="843" y="1737"/>
                  </a:lnTo>
                  <a:lnTo>
                    <a:pt x="844" y="1815"/>
                  </a:lnTo>
                  <a:lnTo>
                    <a:pt x="846" y="1704"/>
                  </a:lnTo>
                  <a:lnTo>
                    <a:pt x="849" y="1798"/>
                  </a:lnTo>
                  <a:lnTo>
                    <a:pt x="851" y="1670"/>
                  </a:lnTo>
                  <a:lnTo>
                    <a:pt x="853" y="1766"/>
                  </a:lnTo>
                  <a:lnTo>
                    <a:pt x="856" y="1684"/>
                  </a:lnTo>
                  <a:lnTo>
                    <a:pt x="858" y="1775"/>
                  </a:lnTo>
                  <a:lnTo>
                    <a:pt x="859" y="1707"/>
                  </a:lnTo>
                  <a:lnTo>
                    <a:pt x="861" y="1759"/>
                  </a:lnTo>
                  <a:lnTo>
                    <a:pt x="862" y="1731"/>
                  </a:lnTo>
                  <a:lnTo>
                    <a:pt x="864" y="1789"/>
                  </a:lnTo>
                  <a:lnTo>
                    <a:pt x="865" y="1713"/>
                  </a:lnTo>
                  <a:lnTo>
                    <a:pt x="869" y="1797"/>
                  </a:lnTo>
                  <a:lnTo>
                    <a:pt x="870" y="1731"/>
                  </a:lnTo>
                  <a:lnTo>
                    <a:pt x="871" y="1764"/>
                  </a:lnTo>
                  <a:lnTo>
                    <a:pt x="873" y="1656"/>
                  </a:lnTo>
                  <a:lnTo>
                    <a:pt x="874" y="1746"/>
                  </a:lnTo>
                  <a:lnTo>
                    <a:pt x="875" y="1708"/>
                  </a:lnTo>
                  <a:lnTo>
                    <a:pt x="877" y="1730"/>
                  </a:lnTo>
                  <a:lnTo>
                    <a:pt x="878" y="1711"/>
                  </a:lnTo>
                  <a:lnTo>
                    <a:pt x="881" y="1803"/>
                  </a:lnTo>
                  <a:lnTo>
                    <a:pt x="883" y="1734"/>
                  </a:lnTo>
                  <a:lnTo>
                    <a:pt x="884" y="1759"/>
                  </a:lnTo>
                  <a:lnTo>
                    <a:pt x="885" y="1742"/>
                  </a:lnTo>
                  <a:lnTo>
                    <a:pt x="886" y="1765"/>
                  </a:lnTo>
                  <a:lnTo>
                    <a:pt x="887" y="1749"/>
                  </a:lnTo>
                  <a:lnTo>
                    <a:pt x="888" y="1756"/>
                  </a:lnTo>
                  <a:lnTo>
                    <a:pt x="889" y="1745"/>
                  </a:lnTo>
                  <a:lnTo>
                    <a:pt x="890" y="1766"/>
                  </a:lnTo>
                  <a:lnTo>
                    <a:pt x="892" y="1664"/>
                  </a:lnTo>
                  <a:lnTo>
                    <a:pt x="893" y="1775"/>
                  </a:lnTo>
                  <a:lnTo>
                    <a:pt x="895" y="1745"/>
                  </a:lnTo>
                  <a:lnTo>
                    <a:pt x="896" y="1767"/>
                  </a:lnTo>
                  <a:lnTo>
                    <a:pt x="899" y="1807"/>
                  </a:lnTo>
                  <a:lnTo>
                    <a:pt x="901" y="1693"/>
                  </a:lnTo>
                  <a:lnTo>
                    <a:pt x="903" y="1767"/>
                  </a:lnTo>
                  <a:lnTo>
                    <a:pt x="904" y="1728"/>
                  </a:lnTo>
                  <a:lnTo>
                    <a:pt x="905" y="1771"/>
                  </a:lnTo>
                  <a:lnTo>
                    <a:pt x="906" y="1743"/>
                  </a:lnTo>
                  <a:lnTo>
                    <a:pt x="907" y="1777"/>
                  </a:lnTo>
                  <a:lnTo>
                    <a:pt x="909" y="1731"/>
                  </a:lnTo>
                  <a:lnTo>
                    <a:pt x="910" y="1794"/>
                  </a:lnTo>
                  <a:lnTo>
                    <a:pt x="912" y="1758"/>
                  </a:lnTo>
                  <a:lnTo>
                    <a:pt x="913" y="1771"/>
                  </a:lnTo>
                  <a:lnTo>
                    <a:pt x="913" y="1765"/>
                  </a:lnTo>
                  <a:lnTo>
                    <a:pt x="915" y="1785"/>
                  </a:lnTo>
                  <a:lnTo>
                    <a:pt x="916" y="1731"/>
                  </a:lnTo>
                  <a:lnTo>
                    <a:pt x="918" y="1792"/>
                  </a:lnTo>
                  <a:lnTo>
                    <a:pt x="921" y="1766"/>
                  </a:lnTo>
                  <a:lnTo>
                    <a:pt x="922" y="1814"/>
                  </a:lnTo>
                  <a:lnTo>
                    <a:pt x="925" y="1728"/>
                  </a:lnTo>
                  <a:lnTo>
                    <a:pt x="927" y="1814"/>
                  </a:lnTo>
                  <a:lnTo>
                    <a:pt x="928" y="1754"/>
                  </a:lnTo>
                  <a:lnTo>
                    <a:pt x="929" y="1798"/>
                  </a:lnTo>
                  <a:lnTo>
                    <a:pt x="931" y="1770"/>
                  </a:lnTo>
                  <a:lnTo>
                    <a:pt x="932" y="1791"/>
                  </a:lnTo>
                  <a:lnTo>
                    <a:pt x="935" y="1763"/>
                  </a:lnTo>
                  <a:lnTo>
                    <a:pt x="936" y="1794"/>
                  </a:lnTo>
                  <a:lnTo>
                    <a:pt x="937" y="1765"/>
                  </a:lnTo>
                  <a:lnTo>
                    <a:pt x="938" y="1787"/>
                  </a:lnTo>
                  <a:lnTo>
                    <a:pt x="939" y="1754"/>
                  </a:lnTo>
                  <a:lnTo>
                    <a:pt x="941" y="1811"/>
                  </a:lnTo>
                  <a:lnTo>
                    <a:pt x="942" y="1778"/>
                  </a:lnTo>
                  <a:lnTo>
                    <a:pt x="943" y="1791"/>
                  </a:lnTo>
                  <a:lnTo>
                    <a:pt x="945" y="1736"/>
                  </a:lnTo>
                  <a:lnTo>
                    <a:pt x="945" y="1749"/>
                  </a:lnTo>
                  <a:lnTo>
                    <a:pt x="946" y="1726"/>
                  </a:lnTo>
                  <a:lnTo>
                    <a:pt x="949" y="1783"/>
                  </a:lnTo>
                  <a:lnTo>
                    <a:pt x="950" y="1781"/>
                  </a:lnTo>
                  <a:lnTo>
                    <a:pt x="950" y="1790"/>
                  </a:lnTo>
                  <a:lnTo>
                    <a:pt x="952" y="1753"/>
                  </a:lnTo>
                  <a:lnTo>
                    <a:pt x="954" y="1807"/>
                  </a:lnTo>
                  <a:lnTo>
                    <a:pt x="956" y="1781"/>
                  </a:lnTo>
                  <a:lnTo>
                    <a:pt x="957" y="1800"/>
                  </a:lnTo>
                  <a:lnTo>
                    <a:pt x="957" y="1799"/>
                  </a:lnTo>
                  <a:lnTo>
                    <a:pt x="958" y="1816"/>
                  </a:lnTo>
                  <a:lnTo>
                    <a:pt x="960" y="1757"/>
                  </a:lnTo>
                  <a:lnTo>
                    <a:pt x="961" y="1817"/>
                  </a:lnTo>
                  <a:lnTo>
                    <a:pt x="962" y="1789"/>
                  </a:lnTo>
                  <a:lnTo>
                    <a:pt x="964" y="1775"/>
                  </a:lnTo>
                  <a:lnTo>
                    <a:pt x="965" y="1777"/>
                  </a:lnTo>
                  <a:lnTo>
                    <a:pt x="966" y="1764"/>
                  </a:lnTo>
                  <a:lnTo>
                    <a:pt x="967" y="1792"/>
                  </a:lnTo>
                  <a:lnTo>
                    <a:pt x="968" y="1790"/>
                  </a:lnTo>
                  <a:lnTo>
                    <a:pt x="969" y="1806"/>
                  </a:lnTo>
                  <a:lnTo>
                    <a:pt x="971" y="1762"/>
                  </a:lnTo>
                  <a:lnTo>
                    <a:pt x="972" y="1824"/>
                  </a:lnTo>
                  <a:lnTo>
                    <a:pt x="975" y="1748"/>
                  </a:lnTo>
                  <a:lnTo>
                    <a:pt x="976" y="1797"/>
                  </a:lnTo>
                  <a:lnTo>
                    <a:pt x="977" y="1787"/>
                  </a:lnTo>
                  <a:lnTo>
                    <a:pt x="979" y="1835"/>
                  </a:lnTo>
                  <a:lnTo>
                    <a:pt x="980" y="1784"/>
                  </a:lnTo>
                  <a:lnTo>
                    <a:pt x="981" y="1804"/>
                  </a:lnTo>
                  <a:lnTo>
                    <a:pt x="983" y="1762"/>
                  </a:lnTo>
                  <a:lnTo>
                    <a:pt x="987" y="1821"/>
                  </a:lnTo>
                  <a:lnTo>
                    <a:pt x="989" y="1767"/>
                  </a:lnTo>
                  <a:lnTo>
                    <a:pt x="990" y="1798"/>
                  </a:lnTo>
                  <a:lnTo>
                    <a:pt x="992" y="1762"/>
                  </a:lnTo>
                  <a:lnTo>
                    <a:pt x="992" y="1765"/>
                  </a:lnTo>
                  <a:lnTo>
                    <a:pt x="994" y="1732"/>
                  </a:lnTo>
                  <a:lnTo>
                    <a:pt x="995" y="1804"/>
                  </a:lnTo>
                  <a:lnTo>
                    <a:pt x="996" y="1792"/>
                  </a:lnTo>
                  <a:lnTo>
                    <a:pt x="997" y="1808"/>
                  </a:lnTo>
                  <a:lnTo>
                    <a:pt x="998" y="1772"/>
                  </a:lnTo>
                  <a:lnTo>
                    <a:pt x="999" y="1776"/>
                  </a:lnTo>
                  <a:lnTo>
                    <a:pt x="1000" y="1774"/>
                  </a:lnTo>
                  <a:lnTo>
                    <a:pt x="1001" y="1795"/>
                  </a:lnTo>
                  <a:lnTo>
                    <a:pt x="1004" y="1725"/>
                  </a:lnTo>
                  <a:lnTo>
                    <a:pt x="1006" y="1812"/>
                  </a:lnTo>
                  <a:lnTo>
                    <a:pt x="1008" y="1762"/>
                  </a:lnTo>
                  <a:lnTo>
                    <a:pt x="1010" y="1826"/>
                  </a:lnTo>
                  <a:lnTo>
                    <a:pt x="1012" y="1754"/>
                  </a:lnTo>
                  <a:lnTo>
                    <a:pt x="1014" y="1810"/>
                  </a:lnTo>
                  <a:lnTo>
                    <a:pt x="1015" y="1754"/>
                  </a:lnTo>
                  <a:lnTo>
                    <a:pt x="1017" y="1810"/>
                  </a:lnTo>
                  <a:lnTo>
                    <a:pt x="1019" y="1786"/>
                  </a:lnTo>
                  <a:lnTo>
                    <a:pt x="1020" y="1804"/>
                  </a:lnTo>
                  <a:lnTo>
                    <a:pt x="1021" y="1770"/>
                  </a:lnTo>
                  <a:lnTo>
                    <a:pt x="1023" y="1791"/>
                  </a:lnTo>
                  <a:lnTo>
                    <a:pt x="1025" y="1765"/>
                  </a:lnTo>
                  <a:lnTo>
                    <a:pt x="1026" y="1791"/>
                  </a:lnTo>
                  <a:lnTo>
                    <a:pt x="1027" y="1770"/>
                  </a:lnTo>
                  <a:lnTo>
                    <a:pt x="1029" y="1798"/>
                  </a:lnTo>
                  <a:lnTo>
                    <a:pt x="1031" y="1778"/>
                  </a:lnTo>
                  <a:lnTo>
                    <a:pt x="1033" y="1809"/>
                  </a:lnTo>
                  <a:lnTo>
                    <a:pt x="1034" y="1765"/>
                  </a:lnTo>
                  <a:lnTo>
                    <a:pt x="1036" y="1752"/>
                  </a:lnTo>
                  <a:lnTo>
                    <a:pt x="1038" y="1807"/>
                  </a:lnTo>
                  <a:lnTo>
                    <a:pt x="1040" y="1758"/>
                  </a:lnTo>
                  <a:lnTo>
                    <a:pt x="1042" y="1788"/>
                  </a:lnTo>
                  <a:lnTo>
                    <a:pt x="1044" y="1758"/>
                  </a:lnTo>
                  <a:lnTo>
                    <a:pt x="1045" y="1766"/>
                  </a:lnTo>
                  <a:lnTo>
                    <a:pt x="1047" y="1752"/>
                  </a:lnTo>
                  <a:lnTo>
                    <a:pt x="1048" y="1760"/>
                  </a:lnTo>
                  <a:lnTo>
                    <a:pt x="1049" y="1740"/>
                  </a:lnTo>
                  <a:lnTo>
                    <a:pt x="1050" y="1790"/>
                  </a:lnTo>
                  <a:lnTo>
                    <a:pt x="1051" y="1738"/>
                  </a:lnTo>
                  <a:lnTo>
                    <a:pt x="1054" y="1843"/>
                  </a:lnTo>
                  <a:lnTo>
                    <a:pt x="1056" y="1724"/>
                  </a:lnTo>
                  <a:lnTo>
                    <a:pt x="1057" y="1748"/>
                  </a:lnTo>
                  <a:lnTo>
                    <a:pt x="1058" y="1726"/>
                  </a:lnTo>
                  <a:lnTo>
                    <a:pt x="1060" y="1804"/>
                  </a:lnTo>
                  <a:lnTo>
                    <a:pt x="1062" y="1753"/>
                  </a:lnTo>
                  <a:lnTo>
                    <a:pt x="1065" y="1839"/>
                  </a:lnTo>
                  <a:lnTo>
                    <a:pt x="1066" y="1734"/>
                  </a:lnTo>
                  <a:lnTo>
                    <a:pt x="1067" y="1778"/>
                  </a:lnTo>
                  <a:lnTo>
                    <a:pt x="1069" y="1735"/>
                  </a:lnTo>
                  <a:lnTo>
                    <a:pt x="1071" y="1790"/>
                  </a:lnTo>
                  <a:lnTo>
                    <a:pt x="1072" y="1779"/>
                  </a:lnTo>
                  <a:lnTo>
                    <a:pt x="1073" y="1793"/>
                  </a:lnTo>
                  <a:lnTo>
                    <a:pt x="1075" y="1716"/>
                  </a:lnTo>
                  <a:lnTo>
                    <a:pt x="1076" y="1791"/>
                  </a:lnTo>
                  <a:lnTo>
                    <a:pt x="1077" y="1776"/>
                  </a:lnTo>
                  <a:lnTo>
                    <a:pt x="1080" y="1797"/>
                  </a:lnTo>
                  <a:lnTo>
                    <a:pt x="1081" y="1776"/>
                  </a:lnTo>
                  <a:lnTo>
                    <a:pt x="1081" y="1784"/>
                  </a:lnTo>
                  <a:lnTo>
                    <a:pt x="1082" y="1775"/>
                  </a:lnTo>
                  <a:lnTo>
                    <a:pt x="1083" y="1794"/>
                  </a:lnTo>
                  <a:lnTo>
                    <a:pt x="1085" y="1697"/>
                  </a:lnTo>
                  <a:lnTo>
                    <a:pt x="1087" y="1822"/>
                  </a:lnTo>
                  <a:lnTo>
                    <a:pt x="1089" y="1726"/>
                  </a:lnTo>
                  <a:lnTo>
                    <a:pt x="1092" y="1790"/>
                  </a:lnTo>
                  <a:lnTo>
                    <a:pt x="1095" y="1747"/>
                  </a:lnTo>
                  <a:lnTo>
                    <a:pt x="1097" y="1777"/>
                  </a:lnTo>
                  <a:lnTo>
                    <a:pt x="1099" y="1761"/>
                  </a:lnTo>
                  <a:lnTo>
                    <a:pt x="1101" y="1793"/>
                  </a:lnTo>
                  <a:lnTo>
                    <a:pt x="1102" y="1781"/>
                  </a:lnTo>
                  <a:lnTo>
                    <a:pt x="1105" y="1706"/>
                  </a:lnTo>
                  <a:lnTo>
                    <a:pt x="1106" y="1779"/>
                  </a:lnTo>
                  <a:lnTo>
                    <a:pt x="1109" y="1691"/>
                  </a:lnTo>
                  <a:lnTo>
                    <a:pt x="1111" y="1805"/>
                  </a:lnTo>
                  <a:lnTo>
                    <a:pt x="1113" y="1768"/>
                  </a:lnTo>
                  <a:lnTo>
                    <a:pt x="1115" y="1799"/>
                  </a:lnTo>
                  <a:lnTo>
                    <a:pt x="1118" y="1740"/>
                  </a:lnTo>
                  <a:lnTo>
                    <a:pt x="1119" y="1763"/>
                  </a:lnTo>
                  <a:lnTo>
                    <a:pt x="1120" y="1735"/>
                  </a:lnTo>
                  <a:lnTo>
                    <a:pt x="1121" y="1780"/>
                  </a:lnTo>
                  <a:lnTo>
                    <a:pt x="1123" y="1717"/>
                  </a:lnTo>
                  <a:lnTo>
                    <a:pt x="1124" y="1768"/>
                  </a:lnTo>
                  <a:lnTo>
                    <a:pt x="1125" y="1741"/>
                  </a:lnTo>
                  <a:lnTo>
                    <a:pt x="1127" y="1793"/>
                  </a:lnTo>
                  <a:lnTo>
                    <a:pt x="1129" y="1716"/>
                  </a:lnTo>
                  <a:lnTo>
                    <a:pt x="1130" y="1774"/>
                  </a:lnTo>
                  <a:lnTo>
                    <a:pt x="1132" y="1675"/>
                  </a:lnTo>
                  <a:lnTo>
                    <a:pt x="1133" y="1744"/>
                  </a:lnTo>
                  <a:lnTo>
                    <a:pt x="1135" y="1692"/>
                  </a:lnTo>
                  <a:lnTo>
                    <a:pt x="1138" y="1766"/>
                  </a:lnTo>
                  <a:lnTo>
                    <a:pt x="1139" y="1748"/>
                  </a:lnTo>
                  <a:lnTo>
                    <a:pt x="1141" y="1782"/>
                  </a:lnTo>
                  <a:lnTo>
                    <a:pt x="1142" y="1720"/>
                  </a:lnTo>
                  <a:lnTo>
                    <a:pt x="1143" y="1729"/>
                  </a:lnTo>
                  <a:lnTo>
                    <a:pt x="1144" y="1712"/>
                  </a:lnTo>
                  <a:lnTo>
                    <a:pt x="1146" y="1758"/>
                  </a:lnTo>
                  <a:lnTo>
                    <a:pt x="1147" y="1746"/>
                  </a:lnTo>
                  <a:lnTo>
                    <a:pt x="1147" y="1749"/>
                  </a:lnTo>
                  <a:lnTo>
                    <a:pt x="1151" y="1702"/>
                  </a:lnTo>
                  <a:lnTo>
                    <a:pt x="1152" y="1771"/>
                  </a:lnTo>
                  <a:lnTo>
                    <a:pt x="1155" y="1730"/>
                  </a:lnTo>
                  <a:lnTo>
                    <a:pt x="1157" y="1770"/>
                  </a:lnTo>
                  <a:lnTo>
                    <a:pt x="1161" y="1748"/>
                  </a:lnTo>
                  <a:lnTo>
                    <a:pt x="1162" y="1719"/>
                  </a:lnTo>
                  <a:lnTo>
                    <a:pt x="1163" y="1776"/>
                  </a:lnTo>
                  <a:lnTo>
                    <a:pt x="1165" y="1714"/>
                  </a:lnTo>
                  <a:lnTo>
                    <a:pt x="1167" y="1739"/>
                  </a:lnTo>
                  <a:lnTo>
                    <a:pt x="1168" y="1725"/>
                  </a:lnTo>
                  <a:lnTo>
                    <a:pt x="1169" y="1755"/>
                  </a:lnTo>
                  <a:lnTo>
                    <a:pt x="1170" y="1730"/>
                  </a:lnTo>
                  <a:lnTo>
                    <a:pt x="1172" y="1757"/>
                  </a:lnTo>
                  <a:lnTo>
                    <a:pt x="1174" y="1723"/>
                  </a:lnTo>
                  <a:lnTo>
                    <a:pt x="1176" y="1773"/>
                  </a:lnTo>
                  <a:lnTo>
                    <a:pt x="1177" y="1740"/>
                  </a:lnTo>
                  <a:lnTo>
                    <a:pt x="1178" y="1747"/>
                  </a:lnTo>
                  <a:lnTo>
                    <a:pt x="1179" y="1725"/>
                  </a:lnTo>
                  <a:lnTo>
                    <a:pt x="1181" y="1768"/>
                  </a:lnTo>
                  <a:lnTo>
                    <a:pt x="1182" y="1740"/>
                  </a:lnTo>
                  <a:lnTo>
                    <a:pt x="1186" y="1760"/>
                  </a:lnTo>
                  <a:lnTo>
                    <a:pt x="1187" y="1755"/>
                  </a:lnTo>
                  <a:lnTo>
                    <a:pt x="1188" y="1780"/>
                  </a:lnTo>
                  <a:lnTo>
                    <a:pt x="1190" y="1620"/>
                  </a:lnTo>
                  <a:lnTo>
                    <a:pt x="1192" y="1780"/>
                  </a:lnTo>
                  <a:lnTo>
                    <a:pt x="1194" y="1737"/>
                  </a:lnTo>
                  <a:lnTo>
                    <a:pt x="1197" y="1775"/>
                  </a:lnTo>
                  <a:lnTo>
                    <a:pt x="1199" y="1710"/>
                  </a:lnTo>
                  <a:lnTo>
                    <a:pt x="1201" y="1753"/>
                  </a:lnTo>
                  <a:lnTo>
                    <a:pt x="1202" y="1717"/>
                  </a:lnTo>
                  <a:lnTo>
                    <a:pt x="1204" y="1785"/>
                  </a:lnTo>
                  <a:lnTo>
                    <a:pt x="1206" y="1729"/>
                  </a:lnTo>
                  <a:lnTo>
                    <a:pt x="1207" y="1763"/>
                  </a:lnTo>
                  <a:lnTo>
                    <a:pt x="1209" y="1700"/>
                  </a:lnTo>
                  <a:lnTo>
                    <a:pt x="1211" y="1793"/>
                  </a:lnTo>
                  <a:lnTo>
                    <a:pt x="1213" y="1768"/>
                  </a:lnTo>
                  <a:lnTo>
                    <a:pt x="1214" y="1772"/>
                  </a:lnTo>
                  <a:lnTo>
                    <a:pt x="1216" y="1756"/>
                  </a:lnTo>
                  <a:lnTo>
                    <a:pt x="1217" y="1774"/>
                  </a:lnTo>
                  <a:lnTo>
                    <a:pt x="1219" y="1736"/>
                  </a:lnTo>
                  <a:lnTo>
                    <a:pt x="1220" y="1785"/>
                  </a:lnTo>
                  <a:lnTo>
                    <a:pt x="1221" y="1749"/>
                  </a:lnTo>
                  <a:lnTo>
                    <a:pt x="1223" y="1811"/>
                  </a:lnTo>
                  <a:lnTo>
                    <a:pt x="1224" y="1715"/>
                  </a:lnTo>
                  <a:lnTo>
                    <a:pt x="1226" y="1785"/>
                  </a:lnTo>
                  <a:lnTo>
                    <a:pt x="1227" y="1780"/>
                  </a:lnTo>
                  <a:lnTo>
                    <a:pt x="1229" y="1822"/>
                  </a:lnTo>
                  <a:lnTo>
                    <a:pt x="1233" y="1744"/>
                  </a:lnTo>
                  <a:lnTo>
                    <a:pt x="1236" y="1773"/>
                  </a:lnTo>
                  <a:lnTo>
                    <a:pt x="1237" y="1768"/>
                  </a:lnTo>
                  <a:lnTo>
                    <a:pt x="1238" y="1783"/>
                  </a:lnTo>
                  <a:lnTo>
                    <a:pt x="1239" y="1749"/>
                  </a:lnTo>
                  <a:lnTo>
                    <a:pt x="1241" y="1775"/>
                  </a:lnTo>
                  <a:lnTo>
                    <a:pt x="1244" y="1763"/>
                  </a:lnTo>
                  <a:lnTo>
                    <a:pt x="1245" y="1798"/>
                  </a:lnTo>
                  <a:lnTo>
                    <a:pt x="1246" y="1792"/>
                  </a:lnTo>
                  <a:lnTo>
                    <a:pt x="1247" y="1796"/>
                  </a:lnTo>
                  <a:lnTo>
                    <a:pt x="1249" y="1778"/>
                  </a:lnTo>
                  <a:lnTo>
                    <a:pt x="1250" y="1792"/>
                  </a:lnTo>
                  <a:lnTo>
                    <a:pt x="1252" y="1759"/>
                  </a:lnTo>
                  <a:lnTo>
                    <a:pt x="1253" y="1782"/>
                  </a:lnTo>
                  <a:lnTo>
                    <a:pt x="1255" y="1741"/>
                  </a:lnTo>
                  <a:lnTo>
                    <a:pt x="1258" y="1712"/>
                  </a:lnTo>
                  <a:lnTo>
                    <a:pt x="1261" y="1797"/>
                  </a:lnTo>
                  <a:lnTo>
                    <a:pt x="1263" y="1745"/>
                  </a:lnTo>
                  <a:lnTo>
                    <a:pt x="1265" y="1787"/>
                  </a:lnTo>
                  <a:lnTo>
                    <a:pt x="1268" y="1755"/>
                  </a:lnTo>
                  <a:lnTo>
                    <a:pt x="1270" y="1745"/>
                  </a:lnTo>
                  <a:lnTo>
                    <a:pt x="1272" y="1799"/>
                  </a:lnTo>
                  <a:lnTo>
                    <a:pt x="1273" y="1760"/>
                  </a:lnTo>
                  <a:lnTo>
                    <a:pt x="1274" y="1765"/>
                  </a:lnTo>
                  <a:lnTo>
                    <a:pt x="1276" y="1696"/>
                  </a:lnTo>
                  <a:lnTo>
                    <a:pt x="1278" y="1816"/>
                  </a:lnTo>
                  <a:lnTo>
                    <a:pt x="1280" y="1748"/>
                  </a:lnTo>
                  <a:lnTo>
                    <a:pt x="1282" y="1773"/>
                  </a:lnTo>
                  <a:lnTo>
                    <a:pt x="1284" y="1725"/>
                  </a:lnTo>
                  <a:lnTo>
                    <a:pt x="1285" y="1782"/>
                  </a:lnTo>
                  <a:lnTo>
                    <a:pt x="1286" y="1749"/>
                  </a:lnTo>
                  <a:lnTo>
                    <a:pt x="1287" y="1761"/>
                  </a:lnTo>
                  <a:lnTo>
                    <a:pt x="1290" y="1800"/>
                  </a:lnTo>
                  <a:lnTo>
                    <a:pt x="1291" y="1774"/>
                  </a:lnTo>
                  <a:lnTo>
                    <a:pt x="1293" y="1786"/>
                  </a:lnTo>
                  <a:lnTo>
                    <a:pt x="1294" y="1765"/>
                  </a:lnTo>
                  <a:lnTo>
                    <a:pt x="1297" y="1800"/>
                  </a:lnTo>
                  <a:lnTo>
                    <a:pt x="1298" y="1794"/>
                  </a:lnTo>
                  <a:lnTo>
                    <a:pt x="1300" y="1819"/>
                  </a:lnTo>
                  <a:lnTo>
                    <a:pt x="1302" y="1740"/>
                  </a:lnTo>
                  <a:lnTo>
                    <a:pt x="1304" y="1792"/>
                  </a:lnTo>
                  <a:lnTo>
                    <a:pt x="1305" y="1789"/>
                  </a:lnTo>
                  <a:lnTo>
                    <a:pt x="1306" y="1792"/>
                  </a:lnTo>
                  <a:lnTo>
                    <a:pt x="1307" y="1745"/>
                  </a:lnTo>
                  <a:lnTo>
                    <a:pt x="1309" y="1820"/>
                  </a:lnTo>
                  <a:lnTo>
                    <a:pt x="1311" y="1768"/>
                  </a:lnTo>
                  <a:lnTo>
                    <a:pt x="1311" y="1772"/>
                  </a:lnTo>
                  <a:lnTo>
                    <a:pt x="1313" y="1740"/>
                  </a:lnTo>
                  <a:lnTo>
                    <a:pt x="1314" y="1799"/>
                  </a:lnTo>
                  <a:lnTo>
                    <a:pt x="1316" y="1750"/>
                  </a:lnTo>
                  <a:lnTo>
                    <a:pt x="1319" y="1773"/>
                  </a:lnTo>
                  <a:lnTo>
                    <a:pt x="1320" y="1776"/>
                  </a:lnTo>
                  <a:lnTo>
                    <a:pt x="1322" y="1712"/>
                  </a:lnTo>
                  <a:lnTo>
                    <a:pt x="1323" y="1774"/>
                  </a:lnTo>
                  <a:lnTo>
                    <a:pt x="1325" y="1735"/>
                  </a:lnTo>
                  <a:lnTo>
                    <a:pt x="1326" y="1802"/>
                  </a:lnTo>
                  <a:lnTo>
                    <a:pt x="1328" y="1723"/>
                  </a:lnTo>
                  <a:lnTo>
                    <a:pt x="1330" y="1793"/>
                  </a:lnTo>
                  <a:lnTo>
                    <a:pt x="1331" y="1782"/>
                  </a:lnTo>
                  <a:lnTo>
                    <a:pt x="1333" y="1792"/>
                  </a:lnTo>
                  <a:lnTo>
                    <a:pt x="1336" y="1734"/>
                  </a:lnTo>
                  <a:lnTo>
                    <a:pt x="1340" y="1791"/>
                  </a:lnTo>
                  <a:lnTo>
                    <a:pt x="1342" y="1728"/>
                  </a:lnTo>
                  <a:lnTo>
                    <a:pt x="1344" y="1773"/>
                  </a:lnTo>
                  <a:lnTo>
                    <a:pt x="1346" y="1784"/>
                  </a:lnTo>
                  <a:lnTo>
                    <a:pt x="1348" y="1734"/>
                  </a:lnTo>
                  <a:lnTo>
                    <a:pt x="1350" y="1787"/>
                  </a:lnTo>
                  <a:lnTo>
                    <a:pt x="1352" y="1775"/>
                  </a:lnTo>
                  <a:lnTo>
                    <a:pt x="1353" y="1794"/>
                  </a:lnTo>
                  <a:lnTo>
                    <a:pt x="1354" y="1759"/>
                  </a:lnTo>
                  <a:lnTo>
                    <a:pt x="1355" y="1763"/>
                  </a:lnTo>
                  <a:lnTo>
                    <a:pt x="1355" y="1755"/>
                  </a:lnTo>
                  <a:lnTo>
                    <a:pt x="1357" y="1835"/>
                  </a:lnTo>
                  <a:lnTo>
                    <a:pt x="1359" y="1768"/>
                  </a:lnTo>
                  <a:lnTo>
                    <a:pt x="1360" y="1810"/>
                  </a:lnTo>
                  <a:lnTo>
                    <a:pt x="1362" y="1744"/>
                  </a:lnTo>
                  <a:lnTo>
                    <a:pt x="1364" y="1818"/>
                  </a:lnTo>
                  <a:lnTo>
                    <a:pt x="1365" y="1707"/>
                  </a:lnTo>
                  <a:lnTo>
                    <a:pt x="1370" y="1823"/>
                  </a:lnTo>
                  <a:lnTo>
                    <a:pt x="1371" y="1803"/>
                  </a:lnTo>
                  <a:lnTo>
                    <a:pt x="1373" y="1819"/>
                  </a:lnTo>
                  <a:lnTo>
                    <a:pt x="1376" y="1733"/>
                  </a:lnTo>
                  <a:lnTo>
                    <a:pt x="1378" y="1792"/>
                  </a:lnTo>
                  <a:lnTo>
                    <a:pt x="1380" y="1778"/>
                  </a:lnTo>
                  <a:lnTo>
                    <a:pt x="1382" y="1809"/>
                  </a:lnTo>
                  <a:lnTo>
                    <a:pt x="1385" y="1736"/>
                  </a:lnTo>
                  <a:lnTo>
                    <a:pt x="1387" y="1808"/>
                  </a:lnTo>
                  <a:lnTo>
                    <a:pt x="1390" y="1744"/>
                  </a:lnTo>
                  <a:lnTo>
                    <a:pt x="1392" y="1808"/>
                  </a:lnTo>
                  <a:lnTo>
                    <a:pt x="1395" y="1736"/>
                  </a:lnTo>
                  <a:lnTo>
                    <a:pt x="1397" y="1810"/>
                  </a:lnTo>
                  <a:lnTo>
                    <a:pt x="1399" y="1774"/>
                  </a:lnTo>
                  <a:lnTo>
                    <a:pt x="1400" y="1803"/>
                  </a:lnTo>
                  <a:lnTo>
                    <a:pt x="1401" y="1706"/>
                  </a:lnTo>
                  <a:lnTo>
                    <a:pt x="1403" y="1762"/>
                  </a:lnTo>
                  <a:lnTo>
                    <a:pt x="1404" y="1746"/>
                  </a:lnTo>
                  <a:lnTo>
                    <a:pt x="1406" y="1785"/>
                  </a:lnTo>
                  <a:lnTo>
                    <a:pt x="1408" y="1750"/>
                  </a:lnTo>
                  <a:lnTo>
                    <a:pt x="1410" y="1805"/>
                  </a:lnTo>
                  <a:lnTo>
                    <a:pt x="1411" y="1738"/>
                  </a:lnTo>
                  <a:lnTo>
                    <a:pt x="1412" y="1776"/>
                  </a:lnTo>
                  <a:lnTo>
                    <a:pt x="1414" y="1690"/>
                  </a:lnTo>
                  <a:lnTo>
                    <a:pt x="1416" y="1780"/>
                  </a:lnTo>
                  <a:lnTo>
                    <a:pt x="1419" y="1733"/>
                  </a:lnTo>
                  <a:lnTo>
                    <a:pt x="1421" y="1799"/>
                  </a:lnTo>
                  <a:lnTo>
                    <a:pt x="1423" y="1765"/>
                  </a:lnTo>
                  <a:lnTo>
                    <a:pt x="1425" y="1755"/>
                  </a:lnTo>
                  <a:lnTo>
                    <a:pt x="1427" y="1783"/>
                  </a:lnTo>
                  <a:lnTo>
                    <a:pt x="1428" y="1771"/>
                  </a:lnTo>
                  <a:lnTo>
                    <a:pt x="1429" y="1814"/>
                  </a:lnTo>
                  <a:lnTo>
                    <a:pt x="1431" y="1749"/>
                  </a:lnTo>
                  <a:lnTo>
                    <a:pt x="1432" y="1785"/>
                  </a:lnTo>
                  <a:lnTo>
                    <a:pt x="1434" y="1747"/>
                  </a:lnTo>
                  <a:lnTo>
                    <a:pt x="1435" y="1766"/>
                  </a:lnTo>
                  <a:lnTo>
                    <a:pt x="1437" y="1748"/>
                  </a:lnTo>
                  <a:lnTo>
                    <a:pt x="1438" y="1791"/>
                  </a:lnTo>
                  <a:lnTo>
                    <a:pt x="1439" y="1788"/>
                  </a:lnTo>
                  <a:lnTo>
                    <a:pt x="1440" y="1808"/>
                  </a:lnTo>
                  <a:lnTo>
                    <a:pt x="1444" y="1719"/>
                  </a:lnTo>
                  <a:lnTo>
                    <a:pt x="1446" y="1780"/>
                  </a:lnTo>
                  <a:lnTo>
                    <a:pt x="1448" y="1765"/>
                  </a:lnTo>
                  <a:lnTo>
                    <a:pt x="1449" y="1801"/>
                  </a:lnTo>
                  <a:lnTo>
                    <a:pt x="1451" y="1753"/>
                  </a:lnTo>
                  <a:lnTo>
                    <a:pt x="1453" y="1764"/>
                  </a:lnTo>
                  <a:lnTo>
                    <a:pt x="1454" y="1747"/>
                  </a:lnTo>
                  <a:lnTo>
                    <a:pt x="1456" y="1787"/>
                  </a:lnTo>
                  <a:lnTo>
                    <a:pt x="1458" y="1757"/>
                  </a:lnTo>
                  <a:lnTo>
                    <a:pt x="1460" y="1787"/>
                  </a:lnTo>
                  <a:lnTo>
                    <a:pt x="1462" y="1741"/>
                  </a:lnTo>
                  <a:lnTo>
                    <a:pt x="1464" y="1793"/>
                  </a:lnTo>
                  <a:lnTo>
                    <a:pt x="1465" y="1690"/>
                  </a:lnTo>
                  <a:lnTo>
                    <a:pt x="1468" y="1779"/>
                  </a:lnTo>
                  <a:lnTo>
                    <a:pt x="1469" y="1744"/>
                  </a:lnTo>
                  <a:lnTo>
                    <a:pt x="1471" y="1787"/>
                  </a:lnTo>
                  <a:lnTo>
                    <a:pt x="1473" y="1759"/>
                  </a:lnTo>
                  <a:lnTo>
                    <a:pt x="1475" y="1811"/>
                  </a:lnTo>
                  <a:lnTo>
                    <a:pt x="1478" y="1740"/>
                  </a:lnTo>
                  <a:lnTo>
                    <a:pt x="1479" y="1788"/>
                  </a:lnTo>
                  <a:lnTo>
                    <a:pt x="1481" y="1714"/>
                  </a:lnTo>
                  <a:lnTo>
                    <a:pt x="1483" y="1797"/>
                  </a:lnTo>
                  <a:lnTo>
                    <a:pt x="1484" y="1775"/>
                  </a:lnTo>
                  <a:lnTo>
                    <a:pt x="1485" y="1786"/>
                  </a:lnTo>
                  <a:lnTo>
                    <a:pt x="1488" y="1750"/>
                  </a:lnTo>
                  <a:lnTo>
                    <a:pt x="1490" y="1780"/>
                  </a:lnTo>
                  <a:lnTo>
                    <a:pt x="1490" y="1776"/>
                  </a:lnTo>
                  <a:lnTo>
                    <a:pt x="1492" y="1816"/>
                  </a:lnTo>
                  <a:lnTo>
                    <a:pt x="1493" y="1761"/>
                  </a:lnTo>
                  <a:lnTo>
                    <a:pt x="1495" y="1812"/>
                  </a:lnTo>
                  <a:lnTo>
                    <a:pt x="1497" y="1777"/>
                  </a:lnTo>
                  <a:lnTo>
                    <a:pt x="1499" y="1805"/>
                  </a:lnTo>
                  <a:lnTo>
                    <a:pt x="1501" y="1720"/>
                  </a:lnTo>
                  <a:lnTo>
                    <a:pt x="1503" y="1763"/>
                  </a:lnTo>
                  <a:lnTo>
                    <a:pt x="1505" y="1730"/>
                  </a:lnTo>
                  <a:lnTo>
                    <a:pt x="1507" y="1786"/>
                  </a:lnTo>
                  <a:lnTo>
                    <a:pt x="1508" y="1779"/>
                  </a:lnTo>
                  <a:lnTo>
                    <a:pt x="1509" y="1782"/>
                  </a:lnTo>
                  <a:lnTo>
                    <a:pt x="1511" y="1738"/>
                  </a:lnTo>
                  <a:lnTo>
                    <a:pt x="1512" y="1755"/>
                  </a:lnTo>
                  <a:lnTo>
                    <a:pt x="1513" y="1747"/>
                  </a:lnTo>
                  <a:lnTo>
                    <a:pt x="1514" y="1755"/>
                  </a:lnTo>
                  <a:lnTo>
                    <a:pt x="1515" y="1750"/>
                  </a:lnTo>
                  <a:lnTo>
                    <a:pt x="1518" y="1808"/>
                  </a:lnTo>
                  <a:lnTo>
                    <a:pt x="1522" y="1741"/>
                  </a:lnTo>
                  <a:lnTo>
                    <a:pt x="1524" y="1787"/>
                  </a:lnTo>
                  <a:lnTo>
                    <a:pt x="1527" y="1762"/>
                  </a:lnTo>
                  <a:lnTo>
                    <a:pt x="1528" y="1774"/>
                  </a:lnTo>
                  <a:lnTo>
                    <a:pt x="1530" y="1739"/>
                  </a:lnTo>
                  <a:lnTo>
                    <a:pt x="1532" y="1768"/>
                  </a:lnTo>
                  <a:lnTo>
                    <a:pt x="1533" y="1766"/>
                  </a:lnTo>
                  <a:lnTo>
                    <a:pt x="1534" y="1780"/>
                  </a:lnTo>
                  <a:lnTo>
                    <a:pt x="1535" y="1732"/>
                  </a:lnTo>
                  <a:lnTo>
                    <a:pt x="1537" y="1775"/>
                  </a:lnTo>
                  <a:lnTo>
                    <a:pt x="1538" y="1720"/>
                  </a:lnTo>
                  <a:lnTo>
                    <a:pt x="1540" y="1796"/>
                  </a:lnTo>
                  <a:lnTo>
                    <a:pt x="1543" y="1741"/>
                  </a:lnTo>
                  <a:lnTo>
                    <a:pt x="1544" y="1743"/>
                  </a:lnTo>
                  <a:lnTo>
                    <a:pt x="1545" y="1734"/>
                  </a:lnTo>
                  <a:lnTo>
                    <a:pt x="1546" y="1749"/>
                  </a:lnTo>
                  <a:lnTo>
                    <a:pt x="1548" y="1725"/>
                  </a:lnTo>
                  <a:lnTo>
                    <a:pt x="1549" y="1744"/>
                  </a:lnTo>
                  <a:lnTo>
                    <a:pt x="1550" y="1741"/>
                  </a:lnTo>
                  <a:lnTo>
                    <a:pt x="1552" y="1801"/>
                  </a:lnTo>
                  <a:lnTo>
                    <a:pt x="1556" y="1680"/>
                  </a:lnTo>
                  <a:lnTo>
                    <a:pt x="1558" y="1800"/>
                  </a:lnTo>
                  <a:lnTo>
                    <a:pt x="1560" y="1690"/>
                  </a:lnTo>
                  <a:lnTo>
                    <a:pt x="1563" y="1806"/>
                  </a:lnTo>
                  <a:lnTo>
                    <a:pt x="1566" y="1709"/>
                  </a:lnTo>
                  <a:lnTo>
                    <a:pt x="1568" y="1793"/>
                  </a:lnTo>
                  <a:lnTo>
                    <a:pt x="1570" y="1700"/>
                  </a:lnTo>
                  <a:lnTo>
                    <a:pt x="1571" y="1774"/>
                  </a:lnTo>
                  <a:lnTo>
                    <a:pt x="1575" y="1717"/>
                  </a:lnTo>
                  <a:lnTo>
                    <a:pt x="1577" y="1753"/>
                  </a:lnTo>
                  <a:lnTo>
                    <a:pt x="1579" y="1712"/>
                  </a:lnTo>
                  <a:lnTo>
                    <a:pt x="1582" y="1756"/>
                  </a:lnTo>
                  <a:lnTo>
                    <a:pt x="1584" y="1712"/>
                  </a:lnTo>
                  <a:lnTo>
                    <a:pt x="1585" y="1744"/>
                  </a:lnTo>
                  <a:lnTo>
                    <a:pt x="1586" y="1721"/>
                  </a:lnTo>
                  <a:lnTo>
                    <a:pt x="1588" y="1741"/>
                  </a:lnTo>
                  <a:lnTo>
                    <a:pt x="1590" y="1668"/>
                  </a:lnTo>
                  <a:lnTo>
                    <a:pt x="1592" y="1774"/>
                  </a:lnTo>
                  <a:lnTo>
                    <a:pt x="1594" y="1710"/>
                  </a:lnTo>
                  <a:lnTo>
                    <a:pt x="1595" y="1746"/>
                  </a:lnTo>
                  <a:lnTo>
                    <a:pt x="1597" y="1758"/>
                  </a:lnTo>
                  <a:lnTo>
                    <a:pt x="1599" y="1717"/>
                  </a:lnTo>
                  <a:lnTo>
                    <a:pt x="1601" y="1738"/>
                  </a:lnTo>
                  <a:lnTo>
                    <a:pt x="1602" y="1733"/>
                  </a:lnTo>
                  <a:lnTo>
                    <a:pt x="1604" y="1769"/>
                  </a:lnTo>
                  <a:lnTo>
                    <a:pt x="1606" y="1686"/>
                  </a:lnTo>
                  <a:lnTo>
                    <a:pt x="1608" y="1756"/>
                  </a:lnTo>
                  <a:lnTo>
                    <a:pt x="1609" y="1747"/>
                  </a:lnTo>
                  <a:lnTo>
                    <a:pt x="1611" y="1811"/>
                  </a:lnTo>
                  <a:lnTo>
                    <a:pt x="1614" y="1727"/>
                  </a:lnTo>
                  <a:lnTo>
                    <a:pt x="1616" y="1769"/>
                  </a:lnTo>
                  <a:lnTo>
                    <a:pt x="1617" y="1735"/>
                  </a:lnTo>
                  <a:lnTo>
                    <a:pt x="1619" y="1772"/>
                  </a:lnTo>
                  <a:lnTo>
                    <a:pt x="1622" y="1752"/>
                  </a:lnTo>
                  <a:lnTo>
                    <a:pt x="1624" y="1802"/>
                  </a:lnTo>
                  <a:lnTo>
                    <a:pt x="1627" y="1727"/>
                  </a:lnTo>
                  <a:lnTo>
                    <a:pt x="1629" y="1750"/>
                  </a:lnTo>
                  <a:lnTo>
                    <a:pt x="1631" y="1739"/>
                  </a:lnTo>
                  <a:lnTo>
                    <a:pt x="1632" y="1759"/>
                  </a:lnTo>
                  <a:lnTo>
                    <a:pt x="1635" y="1691"/>
                  </a:lnTo>
                  <a:lnTo>
                    <a:pt x="1638" y="1772"/>
                  </a:lnTo>
                  <a:lnTo>
                    <a:pt x="1639" y="1680"/>
                  </a:lnTo>
                  <a:lnTo>
                    <a:pt x="1641" y="1746"/>
                  </a:lnTo>
                  <a:lnTo>
                    <a:pt x="1642" y="1735"/>
                  </a:lnTo>
                  <a:lnTo>
                    <a:pt x="1644" y="1773"/>
                  </a:lnTo>
                  <a:lnTo>
                    <a:pt x="1646" y="1741"/>
                  </a:lnTo>
                  <a:lnTo>
                    <a:pt x="1648" y="1770"/>
                  </a:lnTo>
                  <a:lnTo>
                    <a:pt x="1649" y="1706"/>
                  </a:lnTo>
                  <a:lnTo>
                    <a:pt x="1650" y="1732"/>
                  </a:lnTo>
                  <a:lnTo>
                    <a:pt x="1653" y="1774"/>
                  </a:lnTo>
                  <a:lnTo>
                    <a:pt x="1654" y="1742"/>
                  </a:lnTo>
                  <a:lnTo>
                    <a:pt x="1655" y="1760"/>
                  </a:lnTo>
                  <a:lnTo>
                    <a:pt x="1657" y="1715"/>
                  </a:lnTo>
                  <a:lnTo>
                    <a:pt x="1659" y="1763"/>
                  </a:lnTo>
                  <a:lnTo>
                    <a:pt x="1661" y="1689"/>
                  </a:lnTo>
                  <a:lnTo>
                    <a:pt x="1664" y="1768"/>
                  </a:lnTo>
                  <a:lnTo>
                    <a:pt x="1666" y="1677"/>
                  </a:lnTo>
                  <a:lnTo>
                    <a:pt x="1668" y="1742"/>
                  </a:lnTo>
                  <a:lnTo>
                    <a:pt x="1671" y="1694"/>
                  </a:lnTo>
                  <a:lnTo>
                    <a:pt x="1673" y="1734"/>
                  </a:lnTo>
                  <a:lnTo>
                    <a:pt x="1674" y="1727"/>
                  </a:lnTo>
                  <a:lnTo>
                    <a:pt x="1676" y="1761"/>
                  </a:lnTo>
                  <a:lnTo>
                    <a:pt x="1678" y="1720"/>
                  </a:lnTo>
                  <a:lnTo>
                    <a:pt x="1681" y="1738"/>
                  </a:lnTo>
                  <a:lnTo>
                    <a:pt x="1683" y="1698"/>
                  </a:lnTo>
                  <a:lnTo>
                    <a:pt x="1685" y="1803"/>
                  </a:lnTo>
                  <a:lnTo>
                    <a:pt x="1687" y="1716"/>
                  </a:lnTo>
                  <a:lnTo>
                    <a:pt x="1689" y="1774"/>
                  </a:lnTo>
                  <a:lnTo>
                    <a:pt x="1690" y="1731"/>
                  </a:lnTo>
                  <a:lnTo>
                    <a:pt x="1693" y="1776"/>
                  </a:lnTo>
                  <a:lnTo>
                    <a:pt x="1695" y="1695"/>
                  </a:lnTo>
                  <a:lnTo>
                    <a:pt x="1697" y="1745"/>
                  </a:lnTo>
                  <a:lnTo>
                    <a:pt x="1699" y="1719"/>
                  </a:lnTo>
                  <a:lnTo>
                    <a:pt x="1701" y="1733"/>
                  </a:lnTo>
                  <a:lnTo>
                    <a:pt x="1702" y="1720"/>
                  </a:lnTo>
                  <a:lnTo>
                    <a:pt x="1704" y="1780"/>
                  </a:lnTo>
                  <a:lnTo>
                    <a:pt x="1706" y="1705"/>
                  </a:lnTo>
                  <a:lnTo>
                    <a:pt x="1710" y="1778"/>
                  </a:lnTo>
                  <a:lnTo>
                    <a:pt x="1713" y="1713"/>
                  </a:lnTo>
                  <a:lnTo>
                    <a:pt x="1715" y="1776"/>
                  </a:lnTo>
                  <a:lnTo>
                    <a:pt x="1716" y="1725"/>
                  </a:lnTo>
                  <a:lnTo>
                    <a:pt x="1718" y="1751"/>
                  </a:lnTo>
                  <a:lnTo>
                    <a:pt x="1719" y="1702"/>
                  </a:lnTo>
                  <a:lnTo>
                    <a:pt x="1721" y="1729"/>
                  </a:lnTo>
                  <a:lnTo>
                    <a:pt x="1721" y="1711"/>
                  </a:lnTo>
                  <a:lnTo>
                    <a:pt x="1723" y="1747"/>
                  </a:lnTo>
                  <a:lnTo>
                    <a:pt x="1725" y="1764"/>
                  </a:lnTo>
                  <a:lnTo>
                    <a:pt x="1728" y="1673"/>
                  </a:lnTo>
                  <a:lnTo>
                    <a:pt x="1731" y="1766"/>
                  </a:lnTo>
                  <a:lnTo>
                    <a:pt x="1733" y="1685"/>
                  </a:lnTo>
                  <a:lnTo>
                    <a:pt x="1735" y="1745"/>
                  </a:lnTo>
                  <a:lnTo>
                    <a:pt x="1737" y="1680"/>
                  </a:lnTo>
                  <a:lnTo>
                    <a:pt x="1740" y="1765"/>
                  </a:lnTo>
                  <a:lnTo>
                    <a:pt x="1743" y="1662"/>
                  </a:lnTo>
                  <a:lnTo>
                    <a:pt x="1745" y="1799"/>
                  </a:lnTo>
                  <a:lnTo>
                    <a:pt x="1747" y="1661"/>
                  </a:lnTo>
                  <a:lnTo>
                    <a:pt x="1749" y="1713"/>
                  </a:lnTo>
                  <a:lnTo>
                    <a:pt x="1750" y="1689"/>
                  </a:lnTo>
                  <a:lnTo>
                    <a:pt x="1752" y="1726"/>
                  </a:lnTo>
                  <a:lnTo>
                    <a:pt x="1754" y="1696"/>
                  </a:lnTo>
                  <a:lnTo>
                    <a:pt x="1757" y="1768"/>
                  </a:lnTo>
                  <a:lnTo>
                    <a:pt x="1759" y="1734"/>
                  </a:lnTo>
                  <a:lnTo>
                    <a:pt x="1760" y="1738"/>
                  </a:lnTo>
                  <a:lnTo>
                    <a:pt x="1762" y="1620"/>
                  </a:lnTo>
                  <a:lnTo>
                    <a:pt x="1764" y="1778"/>
                  </a:lnTo>
                  <a:lnTo>
                    <a:pt x="1766" y="1723"/>
                  </a:lnTo>
                  <a:lnTo>
                    <a:pt x="1768" y="1736"/>
                  </a:lnTo>
                  <a:lnTo>
                    <a:pt x="1769" y="1724"/>
                  </a:lnTo>
                  <a:lnTo>
                    <a:pt x="1772" y="1679"/>
                  </a:lnTo>
                  <a:lnTo>
                    <a:pt x="1773" y="1728"/>
                  </a:lnTo>
                  <a:lnTo>
                    <a:pt x="1774" y="1706"/>
                  </a:lnTo>
                  <a:lnTo>
                    <a:pt x="1776" y="1732"/>
                  </a:lnTo>
                  <a:lnTo>
                    <a:pt x="1778" y="1681"/>
                  </a:lnTo>
                  <a:lnTo>
                    <a:pt x="1780" y="1759"/>
                  </a:lnTo>
                  <a:lnTo>
                    <a:pt x="1782" y="1712"/>
                  </a:lnTo>
                  <a:lnTo>
                    <a:pt x="1785" y="1793"/>
                  </a:lnTo>
                  <a:lnTo>
                    <a:pt x="1787" y="1699"/>
                  </a:lnTo>
                  <a:lnTo>
                    <a:pt x="1789" y="1751"/>
                  </a:lnTo>
                  <a:lnTo>
                    <a:pt x="1790" y="1728"/>
                  </a:lnTo>
                  <a:lnTo>
                    <a:pt x="1792" y="1755"/>
                  </a:lnTo>
                  <a:lnTo>
                    <a:pt x="1796" y="1650"/>
                  </a:lnTo>
                  <a:lnTo>
                    <a:pt x="1797" y="1729"/>
                  </a:lnTo>
                  <a:lnTo>
                    <a:pt x="1799" y="1676"/>
                  </a:lnTo>
                  <a:lnTo>
                    <a:pt x="1801" y="1774"/>
                  </a:lnTo>
                  <a:lnTo>
                    <a:pt x="1802" y="1693"/>
                  </a:lnTo>
                  <a:lnTo>
                    <a:pt x="1803" y="1702"/>
                  </a:lnTo>
                  <a:lnTo>
                    <a:pt x="1805" y="1676"/>
                  </a:lnTo>
                  <a:lnTo>
                    <a:pt x="1809" y="1746"/>
                  </a:lnTo>
                  <a:lnTo>
                    <a:pt x="1812" y="1694"/>
                  </a:lnTo>
                  <a:lnTo>
                    <a:pt x="1813" y="1706"/>
                  </a:lnTo>
                  <a:lnTo>
                    <a:pt x="1815" y="1654"/>
                  </a:lnTo>
                  <a:lnTo>
                    <a:pt x="1817" y="1741"/>
                  </a:lnTo>
                  <a:lnTo>
                    <a:pt x="1819" y="1678"/>
                  </a:lnTo>
                  <a:lnTo>
                    <a:pt x="1822" y="1759"/>
                  </a:lnTo>
                  <a:lnTo>
                    <a:pt x="1824" y="1656"/>
                  </a:lnTo>
                  <a:lnTo>
                    <a:pt x="1825" y="1668"/>
                  </a:lnTo>
                  <a:lnTo>
                    <a:pt x="1826" y="1658"/>
                  </a:lnTo>
                  <a:lnTo>
                    <a:pt x="1829" y="1715"/>
                  </a:lnTo>
                  <a:lnTo>
                    <a:pt x="1830" y="1702"/>
                  </a:lnTo>
                  <a:lnTo>
                    <a:pt x="1833" y="1725"/>
                  </a:lnTo>
                  <a:lnTo>
                    <a:pt x="1839" y="1618"/>
                  </a:lnTo>
                  <a:lnTo>
                    <a:pt x="1841" y="1733"/>
                  </a:lnTo>
                  <a:lnTo>
                    <a:pt x="1843" y="1684"/>
                  </a:lnTo>
                  <a:lnTo>
                    <a:pt x="1844" y="1701"/>
                  </a:lnTo>
                  <a:lnTo>
                    <a:pt x="1846" y="1687"/>
                  </a:lnTo>
                  <a:lnTo>
                    <a:pt x="1848" y="1742"/>
                  </a:lnTo>
                  <a:lnTo>
                    <a:pt x="1849" y="1728"/>
                  </a:lnTo>
                  <a:lnTo>
                    <a:pt x="1850" y="1746"/>
                  </a:lnTo>
                  <a:lnTo>
                    <a:pt x="1853" y="1658"/>
                  </a:lnTo>
                  <a:lnTo>
                    <a:pt x="1855" y="1714"/>
                  </a:lnTo>
                  <a:lnTo>
                    <a:pt x="1857" y="1628"/>
                  </a:lnTo>
                  <a:lnTo>
                    <a:pt x="1859" y="1717"/>
                  </a:lnTo>
                  <a:lnTo>
                    <a:pt x="1860" y="1659"/>
                  </a:lnTo>
                  <a:lnTo>
                    <a:pt x="1862" y="1698"/>
                  </a:lnTo>
                  <a:lnTo>
                    <a:pt x="1863" y="1656"/>
                  </a:lnTo>
                  <a:lnTo>
                    <a:pt x="1865" y="1715"/>
                  </a:lnTo>
                  <a:lnTo>
                    <a:pt x="1868" y="1617"/>
                  </a:lnTo>
                  <a:lnTo>
                    <a:pt x="1870" y="1690"/>
                  </a:lnTo>
                  <a:lnTo>
                    <a:pt x="1871" y="1674"/>
                  </a:lnTo>
                  <a:lnTo>
                    <a:pt x="1873" y="1715"/>
                  </a:lnTo>
                  <a:lnTo>
                    <a:pt x="1875" y="1597"/>
                  </a:lnTo>
                  <a:lnTo>
                    <a:pt x="1877" y="1695"/>
                  </a:lnTo>
                  <a:lnTo>
                    <a:pt x="1879" y="1624"/>
                  </a:lnTo>
                  <a:lnTo>
                    <a:pt x="1882" y="1725"/>
                  </a:lnTo>
                  <a:lnTo>
                    <a:pt x="1884" y="1603"/>
                  </a:lnTo>
                  <a:lnTo>
                    <a:pt x="1885" y="1675"/>
                  </a:lnTo>
                  <a:lnTo>
                    <a:pt x="1889" y="1605"/>
                  </a:lnTo>
                  <a:lnTo>
                    <a:pt x="1889" y="1607"/>
                  </a:lnTo>
                  <a:lnTo>
                    <a:pt x="1890" y="1593"/>
                  </a:lnTo>
                  <a:lnTo>
                    <a:pt x="1894" y="1657"/>
                  </a:lnTo>
                  <a:lnTo>
                    <a:pt x="1899" y="1573"/>
                  </a:lnTo>
                  <a:lnTo>
                    <a:pt x="1901" y="1621"/>
                  </a:lnTo>
                  <a:lnTo>
                    <a:pt x="1907" y="1538"/>
                  </a:lnTo>
                  <a:lnTo>
                    <a:pt x="1909" y="1669"/>
                  </a:lnTo>
                  <a:lnTo>
                    <a:pt x="1912" y="1564"/>
                  </a:lnTo>
                  <a:lnTo>
                    <a:pt x="1914" y="1613"/>
                  </a:lnTo>
                  <a:lnTo>
                    <a:pt x="1918" y="1536"/>
                  </a:lnTo>
                  <a:lnTo>
                    <a:pt x="1920" y="1646"/>
                  </a:lnTo>
                  <a:lnTo>
                    <a:pt x="1924" y="1589"/>
                  </a:lnTo>
                  <a:lnTo>
                    <a:pt x="1924" y="1595"/>
                  </a:lnTo>
                  <a:lnTo>
                    <a:pt x="1926" y="1512"/>
                  </a:lnTo>
                  <a:lnTo>
                    <a:pt x="1928" y="1586"/>
                  </a:lnTo>
                  <a:lnTo>
                    <a:pt x="1929" y="1544"/>
                  </a:lnTo>
                  <a:lnTo>
                    <a:pt x="1931" y="1558"/>
                  </a:lnTo>
                  <a:lnTo>
                    <a:pt x="1932" y="1537"/>
                  </a:lnTo>
                  <a:lnTo>
                    <a:pt x="1933" y="1640"/>
                  </a:lnTo>
                  <a:lnTo>
                    <a:pt x="1936" y="1553"/>
                  </a:lnTo>
                  <a:lnTo>
                    <a:pt x="1937" y="1555"/>
                  </a:lnTo>
                  <a:lnTo>
                    <a:pt x="1939" y="1530"/>
                  </a:lnTo>
                  <a:lnTo>
                    <a:pt x="1941" y="1647"/>
                  </a:lnTo>
                  <a:lnTo>
                    <a:pt x="1943" y="1545"/>
                  </a:lnTo>
                  <a:lnTo>
                    <a:pt x="1944" y="1562"/>
                  </a:lnTo>
                  <a:lnTo>
                    <a:pt x="1945" y="1560"/>
                  </a:lnTo>
                  <a:lnTo>
                    <a:pt x="1947" y="1594"/>
                  </a:lnTo>
                  <a:lnTo>
                    <a:pt x="1949" y="1504"/>
                  </a:lnTo>
                  <a:lnTo>
                    <a:pt x="1951" y="1544"/>
                  </a:lnTo>
                  <a:lnTo>
                    <a:pt x="1953" y="1501"/>
                  </a:lnTo>
                  <a:lnTo>
                    <a:pt x="1956" y="1615"/>
                  </a:lnTo>
                  <a:lnTo>
                    <a:pt x="1959" y="1467"/>
                  </a:lnTo>
                  <a:lnTo>
                    <a:pt x="1961" y="1541"/>
                  </a:lnTo>
                  <a:lnTo>
                    <a:pt x="1962" y="1474"/>
                  </a:lnTo>
                  <a:lnTo>
                    <a:pt x="1964" y="1589"/>
                  </a:lnTo>
                  <a:lnTo>
                    <a:pt x="1967" y="1489"/>
                  </a:lnTo>
                  <a:lnTo>
                    <a:pt x="1969" y="1549"/>
                  </a:lnTo>
                  <a:lnTo>
                    <a:pt x="1971" y="1493"/>
                  </a:lnTo>
                  <a:lnTo>
                    <a:pt x="1972" y="1504"/>
                  </a:lnTo>
                  <a:lnTo>
                    <a:pt x="1973" y="1474"/>
                  </a:lnTo>
                  <a:lnTo>
                    <a:pt x="1975" y="1509"/>
                  </a:lnTo>
                  <a:lnTo>
                    <a:pt x="1976" y="1461"/>
                  </a:lnTo>
                  <a:lnTo>
                    <a:pt x="1977" y="1473"/>
                  </a:lnTo>
                  <a:lnTo>
                    <a:pt x="1979" y="1387"/>
                  </a:lnTo>
                  <a:lnTo>
                    <a:pt x="1982" y="1500"/>
                  </a:lnTo>
                  <a:lnTo>
                    <a:pt x="1984" y="1283"/>
                  </a:lnTo>
                  <a:lnTo>
                    <a:pt x="1987" y="1478"/>
                  </a:lnTo>
                  <a:lnTo>
                    <a:pt x="1990" y="1414"/>
                  </a:lnTo>
                  <a:lnTo>
                    <a:pt x="1991" y="1425"/>
                  </a:lnTo>
                  <a:lnTo>
                    <a:pt x="1992" y="1394"/>
                  </a:lnTo>
                  <a:lnTo>
                    <a:pt x="1993" y="1423"/>
                  </a:lnTo>
                  <a:lnTo>
                    <a:pt x="1995" y="1358"/>
                  </a:lnTo>
                  <a:lnTo>
                    <a:pt x="1998" y="1385"/>
                  </a:lnTo>
                  <a:lnTo>
                    <a:pt x="1999" y="1330"/>
                  </a:lnTo>
                  <a:lnTo>
                    <a:pt x="2000" y="1345"/>
                  </a:lnTo>
                  <a:lnTo>
                    <a:pt x="2002" y="1264"/>
                  </a:lnTo>
                  <a:lnTo>
                    <a:pt x="2004" y="1304"/>
                  </a:lnTo>
                  <a:lnTo>
                    <a:pt x="2006" y="1209"/>
                  </a:lnTo>
                  <a:lnTo>
                    <a:pt x="2008" y="1277"/>
                  </a:lnTo>
                  <a:lnTo>
                    <a:pt x="2009" y="1263"/>
                  </a:lnTo>
                  <a:lnTo>
                    <a:pt x="2011" y="1345"/>
                  </a:lnTo>
                  <a:lnTo>
                    <a:pt x="2013" y="1131"/>
                  </a:lnTo>
                  <a:lnTo>
                    <a:pt x="2015" y="1184"/>
                  </a:lnTo>
                  <a:lnTo>
                    <a:pt x="2016" y="1178"/>
                  </a:lnTo>
                  <a:lnTo>
                    <a:pt x="2019" y="1286"/>
                  </a:lnTo>
                  <a:lnTo>
                    <a:pt x="2023" y="1141"/>
                  </a:lnTo>
                  <a:lnTo>
                    <a:pt x="2024" y="1146"/>
                  </a:lnTo>
                  <a:lnTo>
                    <a:pt x="2026" y="1097"/>
                  </a:lnTo>
                  <a:lnTo>
                    <a:pt x="2026" y="1110"/>
                  </a:lnTo>
                  <a:lnTo>
                    <a:pt x="2030" y="937"/>
                  </a:lnTo>
                  <a:lnTo>
                    <a:pt x="2031" y="979"/>
                  </a:lnTo>
                  <a:lnTo>
                    <a:pt x="2033" y="869"/>
                  </a:lnTo>
                  <a:lnTo>
                    <a:pt x="2035" y="958"/>
                  </a:lnTo>
                  <a:lnTo>
                    <a:pt x="2037" y="765"/>
                  </a:lnTo>
                  <a:lnTo>
                    <a:pt x="2039" y="889"/>
                  </a:lnTo>
                  <a:lnTo>
                    <a:pt x="2041" y="828"/>
                  </a:lnTo>
                  <a:lnTo>
                    <a:pt x="2041" y="843"/>
                  </a:lnTo>
                  <a:lnTo>
                    <a:pt x="2044" y="614"/>
                  </a:lnTo>
                  <a:lnTo>
                    <a:pt x="2046" y="683"/>
                  </a:lnTo>
                  <a:lnTo>
                    <a:pt x="2047" y="561"/>
                  </a:lnTo>
                  <a:lnTo>
                    <a:pt x="2049" y="635"/>
                  </a:lnTo>
                  <a:lnTo>
                    <a:pt x="2051" y="387"/>
                  </a:lnTo>
                  <a:lnTo>
                    <a:pt x="2052" y="406"/>
                  </a:lnTo>
                  <a:lnTo>
                    <a:pt x="2054" y="328"/>
                  </a:lnTo>
                  <a:lnTo>
                    <a:pt x="2055" y="446"/>
                  </a:lnTo>
                  <a:lnTo>
                    <a:pt x="2056" y="414"/>
                  </a:lnTo>
                  <a:lnTo>
                    <a:pt x="2058" y="464"/>
                  </a:lnTo>
                  <a:lnTo>
                    <a:pt x="2059" y="285"/>
                  </a:lnTo>
                  <a:lnTo>
                    <a:pt x="2061" y="316"/>
                  </a:lnTo>
                  <a:lnTo>
                    <a:pt x="2064" y="170"/>
                  </a:lnTo>
                  <a:lnTo>
                    <a:pt x="2066" y="357"/>
                  </a:lnTo>
                  <a:lnTo>
                    <a:pt x="2068" y="179"/>
                  </a:lnTo>
                  <a:lnTo>
                    <a:pt x="2069" y="301"/>
                  </a:lnTo>
                  <a:lnTo>
                    <a:pt x="2071" y="0"/>
                  </a:lnTo>
                  <a:lnTo>
                    <a:pt x="2074" y="260"/>
                  </a:lnTo>
                  <a:lnTo>
                    <a:pt x="2075" y="220"/>
                  </a:lnTo>
                  <a:lnTo>
                    <a:pt x="2077" y="452"/>
                  </a:lnTo>
                  <a:lnTo>
                    <a:pt x="2080" y="189"/>
                  </a:lnTo>
                  <a:lnTo>
                    <a:pt x="2081" y="317"/>
                  </a:lnTo>
                  <a:lnTo>
                    <a:pt x="2083" y="180"/>
                  </a:lnTo>
                  <a:lnTo>
                    <a:pt x="2085" y="485"/>
                  </a:lnTo>
                  <a:lnTo>
                    <a:pt x="2087" y="339"/>
                  </a:lnTo>
                  <a:lnTo>
                    <a:pt x="2089" y="403"/>
                  </a:lnTo>
                  <a:lnTo>
                    <a:pt x="2091" y="277"/>
                  </a:lnTo>
                  <a:lnTo>
                    <a:pt x="2093" y="380"/>
                  </a:lnTo>
                  <a:lnTo>
                    <a:pt x="2094" y="366"/>
                  </a:lnTo>
                  <a:lnTo>
                    <a:pt x="2097" y="523"/>
                  </a:lnTo>
                  <a:lnTo>
                    <a:pt x="2099" y="680"/>
                  </a:lnTo>
                  <a:lnTo>
                    <a:pt x="2101" y="545"/>
                  </a:lnTo>
                  <a:lnTo>
                    <a:pt x="2103" y="758"/>
                  </a:lnTo>
                  <a:lnTo>
                    <a:pt x="2104" y="745"/>
                  </a:lnTo>
                  <a:lnTo>
                    <a:pt x="2106" y="848"/>
                  </a:lnTo>
                  <a:lnTo>
                    <a:pt x="2108" y="732"/>
                  </a:lnTo>
                  <a:lnTo>
                    <a:pt x="2114" y="944"/>
                  </a:lnTo>
                  <a:lnTo>
                    <a:pt x="2115" y="894"/>
                  </a:lnTo>
                  <a:lnTo>
                    <a:pt x="2117" y="1022"/>
                  </a:lnTo>
                  <a:lnTo>
                    <a:pt x="2119" y="926"/>
                  </a:lnTo>
                  <a:lnTo>
                    <a:pt x="2121" y="1013"/>
                  </a:lnTo>
                  <a:lnTo>
                    <a:pt x="2122" y="982"/>
                  </a:lnTo>
                  <a:lnTo>
                    <a:pt x="2126" y="1117"/>
                  </a:lnTo>
                  <a:lnTo>
                    <a:pt x="2127" y="1015"/>
                  </a:lnTo>
                  <a:lnTo>
                    <a:pt x="2131" y="1186"/>
                  </a:lnTo>
                  <a:lnTo>
                    <a:pt x="2133" y="1115"/>
                  </a:lnTo>
                  <a:lnTo>
                    <a:pt x="2135" y="1182"/>
                  </a:lnTo>
                  <a:lnTo>
                    <a:pt x="2136" y="1147"/>
                  </a:lnTo>
                  <a:lnTo>
                    <a:pt x="2138" y="1287"/>
                  </a:lnTo>
                  <a:lnTo>
                    <a:pt x="2139" y="1100"/>
                  </a:lnTo>
                  <a:lnTo>
                    <a:pt x="2141" y="1289"/>
                  </a:lnTo>
                  <a:lnTo>
                    <a:pt x="2144" y="1232"/>
                  </a:lnTo>
                  <a:lnTo>
                    <a:pt x="2145" y="1259"/>
                  </a:lnTo>
                  <a:lnTo>
                    <a:pt x="2147" y="1160"/>
                  </a:lnTo>
                  <a:lnTo>
                    <a:pt x="2148" y="1227"/>
                  </a:lnTo>
                  <a:lnTo>
                    <a:pt x="2150" y="1148"/>
                  </a:lnTo>
                  <a:lnTo>
                    <a:pt x="2151" y="1322"/>
                  </a:lnTo>
                  <a:lnTo>
                    <a:pt x="2153" y="1216"/>
                  </a:lnTo>
                  <a:lnTo>
                    <a:pt x="2155" y="1336"/>
                  </a:lnTo>
                  <a:lnTo>
                    <a:pt x="2157" y="1266"/>
                  </a:lnTo>
                  <a:lnTo>
                    <a:pt x="2159" y="1402"/>
                  </a:lnTo>
                  <a:lnTo>
                    <a:pt x="2161" y="1328"/>
                  </a:lnTo>
                  <a:lnTo>
                    <a:pt x="2163" y="1451"/>
                  </a:lnTo>
                  <a:lnTo>
                    <a:pt x="2164" y="1372"/>
                  </a:lnTo>
                  <a:lnTo>
                    <a:pt x="2166" y="1389"/>
                  </a:lnTo>
                  <a:lnTo>
                    <a:pt x="2166" y="1377"/>
                  </a:lnTo>
                  <a:lnTo>
                    <a:pt x="2168" y="1492"/>
                  </a:lnTo>
                  <a:lnTo>
                    <a:pt x="2170" y="1422"/>
                  </a:lnTo>
                  <a:lnTo>
                    <a:pt x="2171" y="1455"/>
                  </a:lnTo>
                  <a:lnTo>
                    <a:pt x="2174" y="1335"/>
                  </a:lnTo>
                  <a:lnTo>
                    <a:pt x="2175" y="1407"/>
                  </a:lnTo>
                  <a:lnTo>
                    <a:pt x="2178" y="1327"/>
                  </a:lnTo>
                  <a:lnTo>
                    <a:pt x="2181" y="1459"/>
                  </a:lnTo>
                  <a:lnTo>
                    <a:pt x="2184" y="1378"/>
                  </a:lnTo>
                  <a:lnTo>
                    <a:pt x="2188" y="1525"/>
                  </a:lnTo>
                  <a:lnTo>
                    <a:pt x="2190" y="1510"/>
                  </a:lnTo>
                  <a:lnTo>
                    <a:pt x="2192" y="1544"/>
                  </a:lnTo>
                  <a:lnTo>
                    <a:pt x="2195" y="1438"/>
                  </a:lnTo>
                  <a:lnTo>
                    <a:pt x="2200" y="1562"/>
                  </a:lnTo>
                  <a:lnTo>
                    <a:pt x="2202" y="1485"/>
                  </a:lnTo>
                  <a:lnTo>
                    <a:pt x="2203" y="1512"/>
                  </a:lnTo>
                  <a:lnTo>
                    <a:pt x="2204" y="1494"/>
                  </a:lnTo>
                  <a:lnTo>
                    <a:pt x="2210" y="1598"/>
                  </a:lnTo>
                  <a:lnTo>
                    <a:pt x="2212" y="1486"/>
                  </a:lnTo>
                  <a:lnTo>
                    <a:pt x="2213" y="1549"/>
                  </a:lnTo>
                  <a:lnTo>
                    <a:pt x="2215" y="1506"/>
                  </a:lnTo>
                  <a:lnTo>
                    <a:pt x="2216" y="1534"/>
                  </a:lnTo>
                  <a:lnTo>
                    <a:pt x="2217" y="1527"/>
                  </a:lnTo>
                  <a:lnTo>
                    <a:pt x="2219" y="1574"/>
                  </a:lnTo>
                  <a:lnTo>
                    <a:pt x="2220" y="1538"/>
                  </a:lnTo>
                  <a:lnTo>
                    <a:pt x="2223" y="1588"/>
                  </a:lnTo>
                  <a:lnTo>
                    <a:pt x="2225" y="1545"/>
                  </a:lnTo>
                  <a:lnTo>
                    <a:pt x="2226" y="1568"/>
                  </a:lnTo>
                  <a:lnTo>
                    <a:pt x="2229" y="1547"/>
                  </a:lnTo>
                  <a:lnTo>
                    <a:pt x="2232" y="1644"/>
                  </a:lnTo>
                  <a:lnTo>
                    <a:pt x="2234" y="1552"/>
                  </a:lnTo>
                  <a:lnTo>
                    <a:pt x="2238" y="1681"/>
                  </a:lnTo>
                  <a:lnTo>
                    <a:pt x="2240" y="1640"/>
                  </a:lnTo>
                  <a:lnTo>
                    <a:pt x="2243" y="1688"/>
                  </a:lnTo>
                  <a:lnTo>
                    <a:pt x="2245" y="1596"/>
                  </a:lnTo>
                  <a:lnTo>
                    <a:pt x="2249" y="1735"/>
                  </a:lnTo>
                  <a:lnTo>
                    <a:pt x="2251" y="1625"/>
                  </a:lnTo>
                  <a:lnTo>
                    <a:pt x="2252" y="1690"/>
                  </a:lnTo>
                  <a:lnTo>
                    <a:pt x="2254" y="1620"/>
                  </a:lnTo>
                  <a:lnTo>
                    <a:pt x="2256" y="1669"/>
                  </a:lnTo>
                  <a:lnTo>
                    <a:pt x="2258" y="1564"/>
                  </a:lnTo>
                  <a:lnTo>
                    <a:pt x="2261" y="1693"/>
                  </a:lnTo>
                  <a:lnTo>
                    <a:pt x="2263" y="1636"/>
                  </a:lnTo>
                  <a:lnTo>
                    <a:pt x="2264" y="1657"/>
                  </a:lnTo>
                  <a:lnTo>
                    <a:pt x="2266" y="1603"/>
                  </a:lnTo>
                  <a:lnTo>
                    <a:pt x="2269" y="1661"/>
                  </a:lnTo>
                  <a:lnTo>
                    <a:pt x="2270" y="1651"/>
                  </a:lnTo>
                  <a:lnTo>
                    <a:pt x="2273" y="1713"/>
                  </a:lnTo>
                  <a:lnTo>
                    <a:pt x="2278" y="1557"/>
                  </a:lnTo>
                  <a:lnTo>
                    <a:pt x="2279" y="1652"/>
                  </a:lnTo>
                  <a:lnTo>
                    <a:pt x="2280" y="1642"/>
                  </a:lnTo>
                  <a:lnTo>
                    <a:pt x="2282" y="1738"/>
                  </a:lnTo>
                  <a:lnTo>
                    <a:pt x="2284" y="1639"/>
                  </a:lnTo>
                  <a:lnTo>
                    <a:pt x="2286" y="1692"/>
                  </a:lnTo>
                  <a:lnTo>
                    <a:pt x="2288" y="1657"/>
                  </a:lnTo>
                  <a:lnTo>
                    <a:pt x="2291" y="1738"/>
                  </a:lnTo>
                  <a:lnTo>
                    <a:pt x="2294" y="1689"/>
                  </a:lnTo>
                  <a:lnTo>
                    <a:pt x="2297" y="1715"/>
                  </a:lnTo>
                  <a:lnTo>
                    <a:pt x="2298" y="1697"/>
                  </a:lnTo>
                  <a:lnTo>
                    <a:pt x="2299" y="1721"/>
                  </a:lnTo>
                  <a:lnTo>
                    <a:pt x="2301" y="1688"/>
                  </a:lnTo>
                  <a:lnTo>
                    <a:pt x="2302" y="1694"/>
                  </a:lnTo>
                  <a:lnTo>
                    <a:pt x="2303" y="1672"/>
                  </a:lnTo>
                  <a:lnTo>
                    <a:pt x="2305" y="1734"/>
                  </a:lnTo>
                  <a:lnTo>
                    <a:pt x="2307" y="1626"/>
                  </a:lnTo>
                  <a:lnTo>
                    <a:pt x="2313" y="1707"/>
                  </a:lnTo>
                  <a:lnTo>
                    <a:pt x="2314" y="1671"/>
                  </a:lnTo>
                  <a:lnTo>
                    <a:pt x="2316" y="1735"/>
                  </a:lnTo>
                  <a:lnTo>
                    <a:pt x="2317" y="1726"/>
                  </a:lnTo>
                  <a:lnTo>
                    <a:pt x="2319" y="1743"/>
                  </a:lnTo>
                  <a:lnTo>
                    <a:pt x="2320" y="1707"/>
                  </a:lnTo>
                  <a:lnTo>
                    <a:pt x="2322" y="1726"/>
                  </a:lnTo>
                  <a:lnTo>
                    <a:pt x="2323" y="1702"/>
                  </a:lnTo>
                  <a:lnTo>
                    <a:pt x="2325" y="1754"/>
                  </a:lnTo>
                  <a:lnTo>
                    <a:pt x="2326" y="1697"/>
                  </a:lnTo>
                  <a:lnTo>
                    <a:pt x="2328" y="1756"/>
                  </a:lnTo>
                  <a:lnTo>
                    <a:pt x="2331" y="1707"/>
                  </a:lnTo>
                  <a:lnTo>
                    <a:pt x="2332" y="1726"/>
                  </a:lnTo>
                  <a:lnTo>
                    <a:pt x="2334" y="1697"/>
                  </a:lnTo>
                  <a:lnTo>
                    <a:pt x="2336" y="1757"/>
                  </a:lnTo>
                  <a:lnTo>
                    <a:pt x="2337" y="1718"/>
                  </a:lnTo>
                  <a:lnTo>
                    <a:pt x="2340" y="1752"/>
                  </a:lnTo>
                  <a:lnTo>
                    <a:pt x="2344" y="1710"/>
                  </a:lnTo>
                  <a:lnTo>
                    <a:pt x="2346" y="1782"/>
                  </a:lnTo>
                  <a:lnTo>
                    <a:pt x="2348" y="1703"/>
                  </a:lnTo>
                  <a:lnTo>
                    <a:pt x="2349" y="1746"/>
                  </a:lnTo>
                  <a:lnTo>
                    <a:pt x="2350" y="1724"/>
                  </a:lnTo>
                  <a:lnTo>
                    <a:pt x="2352" y="1747"/>
                  </a:lnTo>
                  <a:lnTo>
                    <a:pt x="2354" y="1703"/>
                  </a:lnTo>
                  <a:lnTo>
                    <a:pt x="2356" y="1788"/>
                  </a:lnTo>
                  <a:lnTo>
                    <a:pt x="2358" y="1729"/>
                  </a:lnTo>
                  <a:lnTo>
                    <a:pt x="2364" y="1799"/>
                  </a:lnTo>
                  <a:lnTo>
                    <a:pt x="2366" y="1674"/>
                  </a:lnTo>
                  <a:lnTo>
                    <a:pt x="2369" y="1794"/>
                  </a:lnTo>
                  <a:lnTo>
                    <a:pt x="2370" y="1756"/>
                  </a:lnTo>
                  <a:lnTo>
                    <a:pt x="2372" y="1763"/>
                  </a:lnTo>
                  <a:lnTo>
                    <a:pt x="2374" y="1693"/>
                  </a:lnTo>
                  <a:lnTo>
                    <a:pt x="2375" y="1765"/>
                  </a:lnTo>
                  <a:lnTo>
                    <a:pt x="2377" y="1669"/>
                  </a:lnTo>
                  <a:lnTo>
                    <a:pt x="2379" y="1786"/>
                  </a:lnTo>
                  <a:lnTo>
                    <a:pt x="2381" y="1759"/>
                  </a:lnTo>
                  <a:lnTo>
                    <a:pt x="2382" y="1812"/>
                  </a:lnTo>
                  <a:lnTo>
                    <a:pt x="2387" y="1737"/>
                  </a:lnTo>
                  <a:lnTo>
                    <a:pt x="2388" y="1764"/>
                  </a:lnTo>
                  <a:lnTo>
                    <a:pt x="2391" y="1743"/>
                  </a:lnTo>
                  <a:lnTo>
                    <a:pt x="2394" y="1785"/>
                  </a:lnTo>
                  <a:lnTo>
                    <a:pt x="2397" y="1733"/>
                  </a:lnTo>
                  <a:lnTo>
                    <a:pt x="2398" y="1758"/>
                  </a:lnTo>
                  <a:lnTo>
                    <a:pt x="2400" y="1733"/>
                  </a:lnTo>
                  <a:lnTo>
                    <a:pt x="2403" y="1803"/>
                  </a:lnTo>
                  <a:lnTo>
                    <a:pt x="2405" y="1762"/>
                  </a:lnTo>
                  <a:lnTo>
                    <a:pt x="2406" y="1791"/>
                  </a:lnTo>
                  <a:lnTo>
                    <a:pt x="2408" y="1736"/>
                  </a:lnTo>
                  <a:lnTo>
                    <a:pt x="2410" y="1780"/>
                  </a:lnTo>
                  <a:lnTo>
                    <a:pt x="2413" y="1732"/>
                  </a:lnTo>
                  <a:lnTo>
                    <a:pt x="2415" y="1791"/>
                  </a:lnTo>
                  <a:lnTo>
                    <a:pt x="2417" y="1763"/>
                  </a:lnTo>
                  <a:lnTo>
                    <a:pt x="2418" y="1789"/>
                  </a:lnTo>
                  <a:lnTo>
                    <a:pt x="2420" y="1769"/>
                  </a:lnTo>
                  <a:lnTo>
                    <a:pt x="2423" y="1785"/>
                  </a:lnTo>
                  <a:lnTo>
                    <a:pt x="2425" y="1757"/>
                  </a:lnTo>
                  <a:lnTo>
                    <a:pt x="2427" y="1766"/>
                  </a:lnTo>
                  <a:lnTo>
                    <a:pt x="2428" y="1755"/>
                  </a:lnTo>
                  <a:lnTo>
                    <a:pt x="2430" y="1781"/>
                  </a:lnTo>
                  <a:lnTo>
                    <a:pt x="2433" y="1759"/>
                  </a:lnTo>
                  <a:lnTo>
                    <a:pt x="2436" y="1832"/>
                  </a:lnTo>
                  <a:lnTo>
                    <a:pt x="2440" y="1768"/>
                  </a:lnTo>
                  <a:lnTo>
                    <a:pt x="2442" y="1789"/>
                  </a:lnTo>
                  <a:lnTo>
                    <a:pt x="2443" y="1763"/>
                  </a:lnTo>
                  <a:lnTo>
                    <a:pt x="2446" y="1835"/>
                  </a:lnTo>
                  <a:lnTo>
                    <a:pt x="2448" y="1801"/>
                  </a:lnTo>
                  <a:lnTo>
                    <a:pt x="2450" y="1814"/>
                  </a:lnTo>
                  <a:lnTo>
                    <a:pt x="2452" y="1784"/>
                  </a:lnTo>
                  <a:lnTo>
                    <a:pt x="2453" y="1805"/>
                  </a:lnTo>
                  <a:lnTo>
                    <a:pt x="2455" y="1787"/>
                  </a:lnTo>
                  <a:lnTo>
                    <a:pt x="2457" y="1803"/>
                  </a:lnTo>
                  <a:lnTo>
                    <a:pt x="2460" y="1753"/>
                  </a:lnTo>
                  <a:lnTo>
                    <a:pt x="2461" y="1756"/>
                  </a:lnTo>
                  <a:lnTo>
                    <a:pt x="2462" y="1745"/>
                  </a:lnTo>
                  <a:lnTo>
                    <a:pt x="2466" y="1799"/>
                  </a:lnTo>
                  <a:lnTo>
                    <a:pt x="2468" y="1796"/>
                  </a:lnTo>
                  <a:lnTo>
                    <a:pt x="2470" y="1811"/>
                  </a:lnTo>
                  <a:lnTo>
                    <a:pt x="2473" y="1783"/>
                  </a:lnTo>
                  <a:lnTo>
                    <a:pt x="2475" y="1806"/>
                  </a:lnTo>
                  <a:lnTo>
                    <a:pt x="2478" y="1772"/>
                  </a:lnTo>
                  <a:lnTo>
                    <a:pt x="2481" y="1807"/>
                  </a:lnTo>
                  <a:lnTo>
                    <a:pt x="2483" y="1790"/>
                  </a:lnTo>
                  <a:lnTo>
                    <a:pt x="2485" y="1837"/>
                  </a:lnTo>
                  <a:lnTo>
                    <a:pt x="2487" y="1817"/>
                  </a:lnTo>
                  <a:lnTo>
                    <a:pt x="2489" y="1810"/>
                  </a:lnTo>
                  <a:lnTo>
                    <a:pt x="2490" y="1817"/>
                  </a:lnTo>
                  <a:lnTo>
                    <a:pt x="2492" y="1761"/>
                  </a:lnTo>
                  <a:lnTo>
                    <a:pt x="2493" y="1810"/>
                  </a:lnTo>
                  <a:lnTo>
                    <a:pt x="2495" y="1671"/>
                  </a:lnTo>
                  <a:lnTo>
                    <a:pt x="2497" y="1823"/>
                  </a:lnTo>
                  <a:lnTo>
                    <a:pt x="2499" y="1813"/>
                  </a:lnTo>
                  <a:lnTo>
                    <a:pt x="2500" y="1821"/>
                  </a:lnTo>
                  <a:lnTo>
                    <a:pt x="2501" y="1802"/>
                  </a:lnTo>
                  <a:lnTo>
                    <a:pt x="2503" y="1810"/>
                  </a:lnTo>
                  <a:lnTo>
                    <a:pt x="2504" y="1747"/>
                  </a:lnTo>
                  <a:lnTo>
                    <a:pt x="2506" y="1830"/>
                  </a:lnTo>
                  <a:lnTo>
                    <a:pt x="2508" y="1794"/>
                  </a:lnTo>
                  <a:lnTo>
                    <a:pt x="2510" y="1813"/>
                  </a:lnTo>
                  <a:lnTo>
                    <a:pt x="2512" y="1782"/>
                  </a:lnTo>
                  <a:lnTo>
                    <a:pt x="2514" y="1824"/>
                  </a:lnTo>
                  <a:lnTo>
                    <a:pt x="2515" y="1814"/>
                  </a:lnTo>
                  <a:lnTo>
                    <a:pt x="2516" y="1821"/>
                  </a:lnTo>
                  <a:lnTo>
                    <a:pt x="2518" y="1798"/>
                  </a:lnTo>
                  <a:lnTo>
                    <a:pt x="2520" y="1844"/>
                  </a:lnTo>
                  <a:lnTo>
                    <a:pt x="2522" y="1804"/>
                  </a:lnTo>
                  <a:lnTo>
                    <a:pt x="2526" y="1837"/>
                  </a:lnTo>
                  <a:lnTo>
                    <a:pt x="2527" y="1826"/>
                  </a:lnTo>
                  <a:lnTo>
                    <a:pt x="2528" y="1836"/>
                  </a:lnTo>
                  <a:lnTo>
                    <a:pt x="2531" y="1791"/>
                  </a:lnTo>
                  <a:lnTo>
                    <a:pt x="2533" y="1826"/>
                  </a:lnTo>
                  <a:lnTo>
                    <a:pt x="2535" y="1809"/>
                  </a:lnTo>
                  <a:lnTo>
                    <a:pt x="2536" y="1819"/>
                  </a:lnTo>
                  <a:lnTo>
                    <a:pt x="2538" y="1778"/>
                  </a:lnTo>
                  <a:lnTo>
                    <a:pt x="2540" y="1840"/>
                  </a:lnTo>
                  <a:lnTo>
                    <a:pt x="2541" y="1824"/>
                  </a:lnTo>
                  <a:lnTo>
                    <a:pt x="2543" y="1834"/>
                  </a:lnTo>
                  <a:lnTo>
                    <a:pt x="2546" y="1786"/>
                  </a:lnTo>
                  <a:lnTo>
                    <a:pt x="2548" y="1820"/>
                  </a:lnTo>
                  <a:lnTo>
                    <a:pt x="2550" y="1806"/>
                  </a:lnTo>
                  <a:lnTo>
                    <a:pt x="2552" y="1826"/>
                  </a:lnTo>
                  <a:lnTo>
                    <a:pt x="2556" y="1661"/>
                  </a:lnTo>
                  <a:lnTo>
                    <a:pt x="2558" y="1843"/>
                  </a:lnTo>
                  <a:lnTo>
                    <a:pt x="2560" y="1814"/>
                  </a:lnTo>
                  <a:lnTo>
                    <a:pt x="2562" y="1851"/>
                  </a:lnTo>
                  <a:lnTo>
                    <a:pt x="2564" y="1807"/>
                  </a:lnTo>
                  <a:lnTo>
                    <a:pt x="2567" y="1858"/>
                  </a:lnTo>
                  <a:lnTo>
                    <a:pt x="2570" y="1806"/>
                  </a:lnTo>
                  <a:lnTo>
                    <a:pt x="2574" y="1831"/>
                  </a:lnTo>
                  <a:lnTo>
                    <a:pt x="2575" y="1814"/>
                  </a:lnTo>
                  <a:lnTo>
                    <a:pt x="2577" y="1831"/>
                  </a:lnTo>
                  <a:lnTo>
                    <a:pt x="2578" y="1827"/>
                  </a:lnTo>
                  <a:lnTo>
                    <a:pt x="2580" y="1859"/>
                  </a:lnTo>
                  <a:lnTo>
                    <a:pt x="2582" y="1820"/>
                  </a:lnTo>
                  <a:lnTo>
                    <a:pt x="2584" y="1842"/>
                  </a:lnTo>
                  <a:lnTo>
                    <a:pt x="2587" y="1802"/>
                  </a:lnTo>
                  <a:lnTo>
                    <a:pt x="2590" y="1843"/>
                  </a:lnTo>
                  <a:lnTo>
                    <a:pt x="2594" y="1771"/>
                  </a:lnTo>
                  <a:lnTo>
                    <a:pt x="2596" y="1804"/>
                  </a:lnTo>
                  <a:lnTo>
                    <a:pt x="2597" y="1799"/>
                  </a:lnTo>
                  <a:lnTo>
                    <a:pt x="2599" y="1819"/>
                  </a:lnTo>
                  <a:lnTo>
                    <a:pt x="2600" y="1815"/>
                  </a:lnTo>
                  <a:lnTo>
                    <a:pt x="2601" y="1819"/>
                  </a:lnTo>
                  <a:lnTo>
                    <a:pt x="2603" y="1816"/>
                  </a:lnTo>
                  <a:lnTo>
                    <a:pt x="2606" y="1857"/>
                  </a:lnTo>
                  <a:lnTo>
                    <a:pt x="2610" y="1814"/>
                  </a:lnTo>
                  <a:lnTo>
                    <a:pt x="2611" y="1863"/>
                  </a:lnTo>
                  <a:lnTo>
                    <a:pt x="2614" y="1789"/>
                  </a:lnTo>
                  <a:lnTo>
                    <a:pt x="2616" y="1840"/>
                  </a:lnTo>
                  <a:lnTo>
                    <a:pt x="2617" y="1837"/>
                  </a:lnTo>
                  <a:lnTo>
                    <a:pt x="2618" y="1855"/>
                  </a:lnTo>
                  <a:lnTo>
                    <a:pt x="2620" y="1815"/>
                  </a:lnTo>
                  <a:lnTo>
                    <a:pt x="2622" y="1836"/>
                  </a:lnTo>
                  <a:lnTo>
                    <a:pt x="2626" y="1815"/>
                  </a:lnTo>
                  <a:lnTo>
                    <a:pt x="2628" y="1850"/>
                  </a:lnTo>
                  <a:lnTo>
                    <a:pt x="2629" y="1845"/>
                  </a:lnTo>
                  <a:lnTo>
                    <a:pt x="2630" y="1859"/>
                  </a:lnTo>
                  <a:lnTo>
                    <a:pt x="2634" y="1829"/>
                  </a:lnTo>
                  <a:lnTo>
                    <a:pt x="2636" y="1868"/>
                  </a:lnTo>
                  <a:lnTo>
                    <a:pt x="2639" y="1838"/>
                  </a:lnTo>
                  <a:lnTo>
                    <a:pt x="2642" y="1858"/>
                  </a:lnTo>
                  <a:lnTo>
                    <a:pt x="2645" y="1803"/>
                  </a:lnTo>
                  <a:lnTo>
                    <a:pt x="2648" y="1816"/>
                  </a:lnTo>
                  <a:lnTo>
                    <a:pt x="2650" y="1782"/>
                  </a:lnTo>
                  <a:lnTo>
                    <a:pt x="2654" y="1863"/>
                  </a:lnTo>
                  <a:lnTo>
                    <a:pt x="2657" y="1840"/>
                  </a:lnTo>
                  <a:lnTo>
                    <a:pt x="2659" y="1859"/>
                  </a:lnTo>
                  <a:lnTo>
                    <a:pt x="2661" y="1825"/>
                  </a:lnTo>
                  <a:lnTo>
                    <a:pt x="2664" y="1855"/>
                  </a:lnTo>
                  <a:lnTo>
                    <a:pt x="2667" y="1815"/>
                  </a:lnTo>
                  <a:lnTo>
                    <a:pt x="2669" y="1865"/>
                  </a:lnTo>
                  <a:lnTo>
                    <a:pt x="2671" y="1834"/>
                  </a:lnTo>
                  <a:lnTo>
                    <a:pt x="2673" y="1820"/>
                  </a:lnTo>
                  <a:lnTo>
                    <a:pt x="2677" y="1855"/>
                  </a:lnTo>
                  <a:lnTo>
                    <a:pt x="2680" y="1808"/>
                  </a:lnTo>
                  <a:lnTo>
                    <a:pt x="2681" y="1838"/>
                  </a:lnTo>
                  <a:lnTo>
                    <a:pt x="2683" y="1816"/>
                  </a:lnTo>
                  <a:lnTo>
                    <a:pt x="2686" y="1864"/>
                  </a:lnTo>
                  <a:lnTo>
                    <a:pt x="2688" y="1838"/>
                  </a:lnTo>
                  <a:lnTo>
                    <a:pt x="2689" y="1842"/>
                  </a:lnTo>
                  <a:lnTo>
                    <a:pt x="2691" y="1794"/>
                  </a:lnTo>
                  <a:lnTo>
                    <a:pt x="2695" y="1860"/>
                  </a:lnTo>
                  <a:lnTo>
                    <a:pt x="2697" y="1848"/>
                  </a:lnTo>
                  <a:lnTo>
                    <a:pt x="2698" y="1859"/>
                  </a:lnTo>
                  <a:lnTo>
                    <a:pt x="2701" y="1803"/>
                  </a:lnTo>
                  <a:lnTo>
                    <a:pt x="2704" y="1857"/>
                  </a:lnTo>
                  <a:lnTo>
                    <a:pt x="2707" y="1827"/>
                  </a:lnTo>
                  <a:lnTo>
                    <a:pt x="2709" y="1865"/>
                  </a:lnTo>
                  <a:lnTo>
                    <a:pt x="2711" y="1815"/>
                  </a:lnTo>
                  <a:lnTo>
                    <a:pt x="2713" y="1872"/>
                  </a:lnTo>
                  <a:lnTo>
                    <a:pt x="2715" y="1830"/>
                  </a:lnTo>
                  <a:lnTo>
                    <a:pt x="2719" y="1840"/>
                  </a:lnTo>
                  <a:lnTo>
                    <a:pt x="2721" y="1809"/>
                  </a:lnTo>
                  <a:lnTo>
                    <a:pt x="2723" y="1846"/>
                  </a:lnTo>
                  <a:lnTo>
                    <a:pt x="2725" y="1810"/>
                  </a:lnTo>
                  <a:lnTo>
                    <a:pt x="2726" y="1818"/>
                  </a:lnTo>
                  <a:lnTo>
                    <a:pt x="2728" y="1812"/>
                  </a:lnTo>
                  <a:lnTo>
                    <a:pt x="2730" y="1848"/>
                  </a:lnTo>
                  <a:lnTo>
                    <a:pt x="2731" y="1817"/>
                  </a:lnTo>
                  <a:lnTo>
                    <a:pt x="2734" y="1873"/>
                  </a:lnTo>
                  <a:lnTo>
                    <a:pt x="2738" y="1822"/>
                  </a:lnTo>
                  <a:lnTo>
                    <a:pt x="2739" y="1827"/>
                  </a:lnTo>
                  <a:lnTo>
                    <a:pt x="2740" y="1816"/>
                  </a:lnTo>
                  <a:lnTo>
                    <a:pt x="2742" y="1844"/>
                  </a:lnTo>
                  <a:lnTo>
                    <a:pt x="2744" y="1825"/>
                  </a:lnTo>
                  <a:lnTo>
                    <a:pt x="2746" y="1856"/>
                  </a:lnTo>
                  <a:lnTo>
                    <a:pt x="2748" y="1828"/>
                  </a:lnTo>
                  <a:lnTo>
                    <a:pt x="2752" y="1875"/>
                  </a:lnTo>
                  <a:lnTo>
                    <a:pt x="2754" y="1835"/>
                  </a:lnTo>
                  <a:lnTo>
                    <a:pt x="2756" y="1846"/>
                  </a:lnTo>
                  <a:lnTo>
                    <a:pt x="2759" y="1870"/>
                  </a:lnTo>
                  <a:lnTo>
                    <a:pt x="2762" y="1830"/>
                  </a:lnTo>
                  <a:lnTo>
                    <a:pt x="2764" y="1875"/>
                  </a:lnTo>
                  <a:lnTo>
                    <a:pt x="2766" y="1836"/>
                  </a:lnTo>
                  <a:lnTo>
                    <a:pt x="2770" y="1874"/>
                  </a:lnTo>
                  <a:lnTo>
                    <a:pt x="2772" y="1840"/>
                  </a:lnTo>
                  <a:lnTo>
                    <a:pt x="2774" y="1847"/>
                  </a:lnTo>
                  <a:lnTo>
                    <a:pt x="2775" y="1840"/>
                  </a:lnTo>
                  <a:lnTo>
                    <a:pt x="2779" y="1868"/>
                  </a:lnTo>
                  <a:lnTo>
                    <a:pt x="2780" y="1866"/>
                  </a:lnTo>
                  <a:lnTo>
                    <a:pt x="2782" y="1872"/>
                  </a:lnTo>
                  <a:lnTo>
                    <a:pt x="2784" y="1849"/>
                  </a:lnTo>
                  <a:lnTo>
                    <a:pt x="2784" y="1853"/>
                  </a:lnTo>
                  <a:lnTo>
                    <a:pt x="2786" y="1819"/>
                  </a:lnTo>
                  <a:lnTo>
                    <a:pt x="2789" y="1881"/>
                  </a:lnTo>
                  <a:lnTo>
                    <a:pt x="2796" y="1833"/>
                  </a:lnTo>
                  <a:lnTo>
                    <a:pt x="2799" y="1878"/>
                  </a:lnTo>
                  <a:lnTo>
                    <a:pt x="2801" y="1858"/>
                  </a:lnTo>
                  <a:lnTo>
                    <a:pt x="2802" y="1866"/>
                  </a:lnTo>
                  <a:lnTo>
                    <a:pt x="2804" y="1859"/>
                  </a:lnTo>
                  <a:lnTo>
                    <a:pt x="2806" y="1874"/>
                  </a:lnTo>
                  <a:lnTo>
                    <a:pt x="2808" y="1856"/>
                  </a:lnTo>
                  <a:lnTo>
                    <a:pt x="2809" y="1860"/>
                  </a:lnTo>
                  <a:lnTo>
                    <a:pt x="2811" y="1879"/>
                  </a:lnTo>
                  <a:lnTo>
                    <a:pt x="2813" y="1844"/>
                  </a:lnTo>
                  <a:lnTo>
                    <a:pt x="2815" y="1857"/>
                  </a:lnTo>
                  <a:lnTo>
                    <a:pt x="2817" y="1817"/>
                  </a:lnTo>
                  <a:lnTo>
                    <a:pt x="2819" y="1829"/>
                  </a:lnTo>
                  <a:lnTo>
                    <a:pt x="2821" y="1780"/>
                  </a:lnTo>
                  <a:lnTo>
                    <a:pt x="2824" y="1866"/>
                  </a:lnTo>
                  <a:lnTo>
                    <a:pt x="2826" y="1854"/>
                  </a:lnTo>
                  <a:lnTo>
                    <a:pt x="2828" y="1871"/>
                  </a:lnTo>
                  <a:lnTo>
                    <a:pt x="2833" y="1827"/>
                  </a:lnTo>
                  <a:lnTo>
                    <a:pt x="2834" y="1848"/>
                  </a:lnTo>
                  <a:lnTo>
                    <a:pt x="2836" y="1825"/>
                  </a:lnTo>
                  <a:lnTo>
                    <a:pt x="2839" y="1859"/>
                  </a:lnTo>
                  <a:lnTo>
                    <a:pt x="2841" y="1836"/>
                  </a:lnTo>
                  <a:lnTo>
                    <a:pt x="2842" y="1849"/>
                  </a:lnTo>
                  <a:lnTo>
                    <a:pt x="2844" y="1831"/>
                  </a:lnTo>
                  <a:lnTo>
                    <a:pt x="2845" y="1843"/>
                  </a:lnTo>
                  <a:lnTo>
                    <a:pt x="2848" y="1800"/>
                  </a:lnTo>
                  <a:lnTo>
                    <a:pt x="2851" y="1861"/>
                  </a:lnTo>
                  <a:lnTo>
                    <a:pt x="2853" y="1811"/>
                  </a:lnTo>
                  <a:lnTo>
                    <a:pt x="2855" y="1846"/>
                  </a:lnTo>
                  <a:lnTo>
                    <a:pt x="2856" y="1826"/>
                  </a:lnTo>
                  <a:lnTo>
                    <a:pt x="2858" y="1862"/>
                  </a:lnTo>
                  <a:lnTo>
                    <a:pt x="2860" y="1803"/>
                  </a:lnTo>
                  <a:lnTo>
                    <a:pt x="2862" y="1822"/>
                  </a:lnTo>
                  <a:lnTo>
                    <a:pt x="2864" y="1818"/>
                  </a:lnTo>
                  <a:lnTo>
                    <a:pt x="2867" y="1877"/>
                  </a:lnTo>
                  <a:lnTo>
                    <a:pt x="2871" y="1829"/>
                  </a:lnTo>
                  <a:lnTo>
                    <a:pt x="2873" y="1857"/>
                  </a:lnTo>
                  <a:lnTo>
                    <a:pt x="2875" y="1845"/>
                  </a:lnTo>
                  <a:lnTo>
                    <a:pt x="2877" y="1863"/>
                  </a:lnTo>
                  <a:lnTo>
                    <a:pt x="2879" y="1826"/>
                  </a:lnTo>
                  <a:lnTo>
                    <a:pt x="2881" y="1871"/>
                  </a:lnTo>
                  <a:lnTo>
                    <a:pt x="2885" y="1835"/>
                  </a:lnTo>
                  <a:lnTo>
                    <a:pt x="2888" y="1852"/>
                  </a:lnTo>
                  <a:lnTo>
                    <a:pt x="2891" y="1818"/>
                  </a:lnTo>
                  <a:lnTo>
                    <a:pt x="2893" y="1881"/>
                  </a:lnTo>
                  <a:lnTo>
                    <a:pt x="2897" y="1845"/>
                  </a:lnTo>
                  <a:lnTo>
                    <a:pt x="2900" y="1859"/>
                  </a:lnTo>
                  <a:lnTo>
                    <a:pt x="2903" y="1837"/>
                  </a:lnTo>
                  <a:lnTo>
                    <a:pt x="2905" y="1828"/>
                  </a:lnTo>
                  <a:lnTo>
                    <a:pt x="2907" y="1858"/>
                  </a:lnTo>
                  <a:lnTo>
                    <a:pt x="2909" y="1819"/>
                  </a:lnTo>
                  <a:lnTo>
                    <a:pt x="2912" y="1896"/>
                  </a:lnTo>
                  <a:lnTo>
                    <a:pt x="2914" y="1855"/>
                  </a:lnTo>
                  <a:lnTo>
                    <a:pt x="2916" y="1881"/>
                  </a:lnTo>
                  <a:lnTo>
                    <a:pt x="2920" y="1837"/>
                  </a:lnTo>
                  <a:lnTo>
                    <a:pt x="2922" y="1848"/>
                  </a:lnTo>
                  <a:lnTo>
                    <a:pt x="2924" y="1819"/>
                  </a:lnTo>
                  <a:lnTo>
                    <a:pt x="2926" y="1851"/>
                  </a:lnTo>
                  <a:lnTo>
                    <a:pt x="2927" y="1839"/>
                  </a:lnTo>
                  <a:lnTo>
                    <a:pt x="2929" y="1851"/>
                  </a:lnTo>
                  <a:lnTo>
                    <a:pt x="2932" y="1866"/>
                  </a:lnTo>
                  <a:lnTo>
                    <a:pt x="2934" y="1808"/>
                  </a:lnTo>
                  <a:lnTo>
                    <a:pt x="2936" y="1812"/>
                  </a:lnTo>
                  <a:lnTo>
                    <a:pt x="2936" y="1808"/>
                  </a:lnTo>
                  <a:lnTo>
                    <a:pt x="2941" y="1849"/>
                  </a:lnTo>
                  <a:lnTo>
                    <a:pt x="2942" y="1827"/>
                  </a:lnTo>
                  <a:lnTo>
                    <a:pt x="2944" y="1856"/>
                  </a:lnTo>
                  <a:lnTo>
                    <a:pt x="2946" y="1851"/>
                  </a:lnTo>
                  <a:lnTo>
                    <a:pt x="2947" y="1857"/>
                  </a:lnTo>
                  <a:lnTo>
                    <a:pt x="2949" y="1828"/>
                  </a:lnTo>
                  <a:lnTo>
                    <a:pt x="2951" y="1840"/>
                  </a:lnTo>
                  <a:lnTo>
                    <a:pt x="2952" y="1835"/>
                  </a:lnTo>
                  <a:lnTo>
                    <a:pt x="2954" y="1855"/>
                  </a:lnTo>
                  <a:lnTo>
                    <a:pt x="2956" y="1848"/>
                  </a:lnTo>
                  <a:lnTo>
                    <a:pt x="2959" y="1878"/>
                  </a:lnTo>
                  <a:lnTo>
                    <a:pt x="2963" y="1793"/>
                  </a:lnTo>
                  <a:lnTo>
                    <a:pt x="2965" y="1860"/>
                  </a:lnTo>
                  <a:lnTo>
                    <a:pt x="2968" y="1836"/>
                  </a:lnTo>
                  <a:lnTo>
                    <a:pt x="2970" y="1865"/>
                  </a:lnTo>
                  <a:lnTo>
                    <a:pt x="2972" y="1803"/>
                  </a:lnTo>
                  <a:lnTo>
                    <a:pt x="2975" y="1869"/>
                  </a:lnTo>
                  <a:lnTo>
                    <a:pt x="2977" y="1845"/>
                  </a:lnTo>
                  <a:lnTo>
                    <a:pt x="2979" y="1871"/>
                  </a:lnTo>
                  <a:lnTo>
                    <a:pt x="2981" y="1833"/>
                  </a:lnTo>
                  <a:lnTo>
                    <a:pt x="2983" y="1865"/>
                  </a:lnTo>
                  <a:lnTo>
                    <a:pt x="2985" y="1848"/>
                  </a:lnTo>
                  <a:lnTo>
                    <a:pt x="2987" y="1853"/>
                  </a:lnTo>
                  <a:lnTo>
                    <a:pt x="2989" y="1827"/>
                  </a:lnTo>
                  <a:lnTo>
                    <a:pt x="2990" y="1831"/>
                  </a:lnTo>
                  <a:lnTo>
                    <a:pt x="2992" y="1822"/>
                  </a:lnTo>
                  <a:lnTo>
                    <a:pt x="2994" y="1869"/>
                  </a:lnTo>
                  <a:lnTo>
                    <a:pt x="2999" y="1832"/>
                  </a:lnTo>
                  <a:lnTo>
                    <a:pt x="3001" y="1867"/>
                  </a:lnTo>
                  <a:lnTo>
                    <a:pt x="3003" y="1829"/>
                  </a:lnTo>
                  <a:lnTo>
                    <a:pt x="3005" y="1864"/>
                  </a:lnTo>
                  <a:lnTo>
                    <a:pt x="3007" y="1825"/>
                  </a:lnTo>
                  <a:lnTo>
                    <a:pt x="3010" y="1859"/>
                  </a:lnTo>
                  <a:lnTo>
                    <a:pt x="3012" y="1854"/>
                  </a:lnTo>
                  <a:lnTo>
                    <a:pt x="3015" y="1890"/>
                  </a:lnTo>
                  <a:lnTo>
                    <a:pt x="3017" y="1842"/>
                  </a:lnTo>
                  <a:lnTo>
                    <a:pt x="3019" y="1875"/>
                  </a:lnTo>
                  <a:lnTo>
                    <a:pt x="3022" y="1821"/>
                  </a:lnTo>
                  <a:lnTo>
                    <a:pt x="3026" y="1885"/>
                  </a:lnTo>
                  <a:lnTo>
                    <a:pt x="3029" y="1842"/>
                  </a:lnTo>
                  <a:lnTo>
                    <a:pt x="3031" y="1857"/>
                  </a:lnTo>
                  <a:lnTo>
                    <a:pt x="3033" y="1837"/>
                  </a:lnTo>
                  <a:lnTo>
                    <a:pt x="3035" y="1862"/>
                  </a:lnTo>
                  <a:lnTo>
                    <a:pt x="3037" y="1842"/>
                  </a:lnTo>
                  <a:lnTo>
                    <a:pt x="3041" y="1871"/>
                  </a:lnTo>
                  <a:lnTo>
                    <a:pt x="3046" y="1822"/>
                  </a:lnTo>
                  <a:lnTo>
                    <a:pt x="3048" y="1867"/>
                  </a:lnTo>
                  <a:lnTo>
                    <a:pt x="3050" y="1847"/>
                  </a:lnTo>
                  <a:lnTo>
                    <a:pt x="3051" y="1862"/>
                  </a:lnTo>
                  <a:lnTo>
                    <a:pt x="3053" y="1848"/>
                  </a:lnTo>
                  <a:lnTo>
                    <a:pt x="3056" y="1878"/>
                  </a:lnTo>
                  <a:lnTo>
                    <a:pt x="3061" y="1845"/>
                  </a:lnTo>
                  <a:lnTo>
                    <a:pt x="3063" y="1857"/>
                  </a:lnTo>
                  <a:lnTo>
                    <a:pt x="3065" y="1829"/>
                  </a:lnTo>
                  <a:lnTo>
                    <a:pt x="3067" y="1846"/>
                  </a:lnTo>
                  <a:lnTo>
                    <a:pt x="3068" y="1843"/>
                  </a:lnTo>
                  <a:lnTo>
                    <a:pt x="3070" y="1872"/>
                  </a:lnTo>
                  <a:lnTo>
                    <a:pt x="3072" y="1843"/>
                  </a:lnTo>
                  <a:lnTo>
                    <a:pt x="3076" y="1870"/>
                  </a:lnTo>
                  <a:lnTo>
                    <a:pt x="3079" y="1845"/>
                  </a:lnTo>
                  <a:lnTo>
                    <a:pt x="3082" y="1872"/>
                  </a:lnTo>
                  <a:lnTo>
                    <a:pt x="3085" y="1886"/>
                  </a:lnTo>
                  <a:lnTo>
                    <a:pt x="3087" y="1877"/>
                  </a:lnTo>
                  <a:lnTo>
                    <a:pt x="3090" y="1842"/>
                  </a:lnTo>
                  <a:lnTo>
                    <a:pt x="3092" y="1869"/>
                  </a:lnTo>
                  <a:lnTo>
                    <a:pt x="3095" y="1831"/>
                  </a:lnTo>
                  <a:lnTo>
                    <a:pt x="3097" y="1859"/>
                  </a:lnTo>
                  <a:lnTo>
                    <a:pt x="3099" y="1844"/>
                  </a:lnTo>
                  <a:lnTo>
                    <a:pt x="3100" y="1852"/>
                  </a:lnTo>
                  <a:lnTo>
                    <a:pt x="3102" y="1821"/>
                  </a:lnTo>
                  <a:lnTo>
                    <a:pt x="3105" y="1869"/>
                  </a:lnTo>
                  <a:lnTo>
                    <a:pt x="3108" y="1841"/>
                  </a:lnTo>
                  <a:lnTo>
                    <a:pt x="3110" y="1859"/>
                  </a:lnTo>
                  <a:lnTo>
                    <a:pt x="3114" y="1845"/>
                  </a:lnTo>
                  <a:lnTo>
                    <a:pt x="3116" y="1860"/>
                  </a:lnTo>
                  <a:lnTo>
                    <a:pt x="3118" y="1839"/>
                  </a:lnTo>
                  <a:lnTo>
                    <a:pt x="3123" y="1870"/>
                  </a:lnTo>
                  <a:lnTo>
                    <a:pt x="3127" y="1816"/>
                  </a:lnTo>
                  <a:lnTo>
                    <a:pt x="3131" y="1858"/>
                  </a:lnTo>
                  <a:lnTo>
                    <a:pt x="3133" y="1831"/>
                  </a:lnTo>
                  <a:lnTo>
                    <a:pt x="3136" y="1860"/>
                  </a:lnTo>
                  <a:lnTo>
                    <a:pt x="3138" y="1836"/>
                  </a:lnTo>
                  <a:lnTo>
                    <a:pt x="3140" y="1858"/>
                  </a:lnTo>
                  <a:lnTo>
                    <a:pt x="3141" y="1849"/>
                  </a:lnTo>
                  <a:lnTo>
                    <a:pt x="3144" y="1871"/>
                  </a:lnTo>
                  <a:lnTo>
                    <a:pt x="3146" y="1846"/>
                  </a:lnTo>
                  <a:lnTo>
                    <a:pt x="3148" y="1848"/>
                  </a:lnTo>
                  <a:lnTo>
                    <a:pt x="3150" y="1833"/>
                  </a:lnTo>
                  <a:lnTo>
                    <a:pt x="3151" y="1849"/>
                  </a:lnTo>
                  <a:lnTo>
                    <a:pt x="3152" y="1846"/>
                  </a:lnTo>
                  <a:lnTo>
                    <a:pt x="3154" y="1857"/>
                  </a:lnTo>
                  <a:lnTo>
                    <a:pt x="3155" y="1848"/>
                  </a:lnTo>
                  <a:lnTo>
                    <a:pt x="3158" y="1860"/>
                  </a:lnTo>
                  <a:lnTo>
                    <a:pt x="3160" y="1853"/>
                  </a:lnTo>
                  <a:lnTo>
                    <a:pt x="3161" y="1854"/>
                  </a:lnTo>
                  <a:lnTo>
                    <a:pt x="3163" y="1844"/>
                  </a:lnTo>
                  <a:lnTo>
                    <a:pt x="3165" y="1882"/>
                  </a:lnTo>
                  <a:lnTo>
                    <a:pt x="3167" y="1860"/>
                  </a:lnTo>
                  <a:lnTo>
                    <a:pt x="3169" y="1884"/>
                  </a:lnTo>
                  <a:lnTo>
                    <a:pt x="3171" y="1822"/>
                  </a:lnTo>
                  <a:lnTo>
                    <a:pt x="3175" y="1868"/>
                  </a:lnTo>
                  <a:lnTo>
                    <a:pt x="3177" y="1848"/>
                  </a:lnTo>
                  <a:lnTo>
                    <a:pt x="3178" y="1853"/>
                  </a:lnTo>
                  <a:lnTo>
                    <a:pt x="3181" y="1844"/>
                  </a:lnTo>
                  <a:lnTo>
                    <a:pt x="3185" y="1876"/>
                  </a:lnTo>
                  <a:lnTo>
                    <a:pt x="3189" y="1846"/>
                  </a:lnTo>
                  <a:lnTo>
                    <a:pt x="3192" y="1883"/>
                  </a:lnTo>
                  <a:lnTo>
                    <a:pt x="3193" y="1881"/>
                  </a:lnTo>
                  <a:lnTo>
                    <a:pt x="3196" y="1844"/>
                  </a:lnTo>
                  <a:lnTo>
                    <a:pt x="3199" y="1885"/>
                  </a:lnTo>
                  <a:lnTo>
                    <a:pt x="3202" y="1842"/>
                  </a:lnTo>
                  <a:lnTo>
                    <a:pt x="3204" y="1859"/>
                  </a:lnTo>
                  <a:lnTo>
                    <a:pt x="3206" y="1851"/>
                  </a:lnTo>
                  <a:lnTo>
                    <a:pt x="3207" y="1857"/>
                  </a:lnTo>
                  <a:lnTo>
                    <a:pt x="3210" y="1833"/>
                  </a:lnTo>
                  <a:lnTo>
                    <a:pt x="3212" y="1852"/>
                  </a:lnTo>
                  <a:lnTo>
                    <a:pt x="3214" y="1847"/>
                  </a:lnTo>
                  <a:lnTo>
                    <a:pt x="3215" y="1851"/>
                  </a:lnTo>
                  <a:lnTo>
                    <a:pt x="3217" y="1838"/>
                  </a:lnTo>
                  <a:lnTo>
                    <a:pt x="3221" y="1872"/>
                  </a:lnTo>
                  <a:lnTo>
                    <a:pt x="3223" y="1828"/>
                  </a:lnTo>
                  <a:lnTo>
                    <a:pt x="3227" y="1858"/>
                  </a:lnTo>
                  <a:lnTo>
                    <a:pt x="3232" y="1839"/>
                  </a:lnTo>
                  <a:lnTo>
                    <a:pt x="3233" y="1842"/>
                  </a:lnTo>
                  <a:lnTo>
                    <a:pt x="3236" y="1862"/>
                  </a:lnTo>
                  <a:lnTo>
                    <a:pt x="3238" y="1852"/>
                  </a:lnTo>
                  <a:lnTo>
                    <a:pt x="3240" y="1865"/>
                  </a:lnTo>
                  <a:lnTo>
                    <a:pt x="3242" y="1807"/>
                  </a:lnTo>
                  <a:lnTo>
                    <a:pt x="3245" y="1875"/>
                  </a:lnTo>
                  <a:lnTo>
                    <a:pt x="3247" y="1829"/>
                  </a:lnTo>
                  <a:lnTo>
                    <a:pt x="3252" y="1879"/>
                  </a:lnTo>
                  <a:lnTo>
                    <a:pt x="3259" y="1820"/>
                  </a:lnTo>
                  <a:lnTo>
                    <a:pt x="3263" y="1861"/>
                  </a:lnTo>
                  <a:lnTo>
                    <a:pt x="3266" y="1839"/>
                  </a:lnTo>
                  <a:lnTo>
                    <a:pt x="3267" y="1858"/>
                  </a:lnTo>
                  <a:lnTo>
                    <a:pt x="3270" y="1818"/>
                  </a:lnTo>
                  <a:lnTo>
                    <a:pt x="3272" y="1869"/>
                  </a:lnTo>
                  <a:lnTo>
                    <a:pt x="3274" y="1836"/>
                  </a:lnTo>
                  <a:lnTo>
                    <a:pt x="3275" y="1846"/>
                  </a:lnTo>
                  <a:lnTo>
                    <a:pt x="3277" y="1820"/>
                  </a:lnTo>
                  <a:lnTo>
                    <a:pt x="3279" y="1849"/>
                  </a:lnTo>
                  <a:lnTo>
                    <a:pt x="3281" y="1833"/>
                  </a:lnTo>
                  <a:lnTo>
                    <a:pt x="3283" y="1869"/>
                  </a:lnTo>
                  <a:lnTo>
                    <a:pt x="3286" y="1834"/>
                  </a:lnTo>
                  <a:lnTo>
                    <a:pt x="3289" y="1858"/>
                  </a:lnTo>
                  <a:lnTo>
                    <a:pt x="3295" y="1830"/>
                  </a:lnTo>
                  <a:lnTo>
                    <a:pt x="3296" y="1798"/>
                  </a:lnTo>
                  <a:lnTo>
                    <a:pt x="3298" y="1841"/>
                  </a:lnTo>
                  <a:lnTo>
                    <a:pt x="3300" y="1827"/>
                  </a:lnTo>
                  <a:lnTo>
                    <a:pt x="3301" y="1868"/>
                  </a:lnTo>
                  <a:lnTo>
                    <a:pt x="3303" y="1803"/>
                  </a:lnTo>
                  <a:lnTo>
                    <a:pt x="3306" y="1856"/>
                  </a:lnTo>
                  <a:lnTo>
                    <a:pt x="3307" y="1845"/>
                  </a:lnTo>
                  <a:lnTo>
                    <a:pt x="3310" y="1812"/>
                  </a:lnTo>
                  <a:lnTo>
                    <a:pt x="3313" y="1865"/>
                  </a:lnTo>
                  <a:lnTo>
                    <a:pt x="3315" y="1843"/>
                  </a:lnTo>
                  <a:lnTo>
                    <a:pt x="3317" y="1861"/>
                  </a:lnTo>
                  <a:lnTo>
                    <a:pt x="3320" y="1812"/>
                  </a:lnTo>
                  <a:lnTo>
                    <a:pt x="3325" y="1860"/>
                  </a:lnTo>
                  <a:lnTo>
                    <a:pt x="3326" y="1833"/>
                  </a:lnTo>
                  <a:lnTo>
                    <a:pt x="3329" y="1870"/>
                  </a:lnTo>
                  <a:lnTo>
                    <a:pt x="3330" y="1823"/>
                  </a:lnTo>
                  <a:lnTo>
                    <a:pt x="3333" y="1876"/>
                  </a:lnTo>
                  <a:lnTo>
                    <a:pt x="3335" y="1826"/>
                  </a:lnTo>
                  <a:lnTo>
                    <a:pt x="3337" y="1862"/>
                  </a:lnTo>
                  <a:lnTo>
                    <a:pt x="3340" y="1814"/>
                  </a:lnTo>
                  <a:lnTo>
                    <a:pt x="3343" y="1849"/>
                  </a:lnTo>
                  <a:lnTo>
                    <a:pt x="3344" y="1846"/>
                  </a:lnTo>
                  <a:lnTo>
                    <a:pt x="3346" y="1869"/>
                  </a:lnTo>
                  <a:lnTo>
                    <a:pt x="3351" y="1806"/>
                  </a:lnTo>
                  <a:lnTo>
                    <a:pt x="3355" y="1859"/>
                  </a:lnTo>
                  <a:lnTo>
                    <a:pt x="3356" y="1854"/>
                  </a:lnTo>
                  <a:lnTo>
                    <a:pt x="3359" y="1877"/>
                  </a:lnTo>
                  <a:lnTo>
                    <a:pt x="3362" y="1825"/>
                  </a:lnTo>
                  <a:lnTo>
                    <a:pt x="3365" y="1842"/>
                  </a:lnTo>
                  <a:lnTo>
                    <a:pt x="3366" y="1837"/>
                  </a:lnTo>
                  <a:lnTo>
                    <a:pt x="3370" y="1878"/>
                  </a:lnTo>
                  <a:lnTo>
                    <a:pt x="3373" y="1826"/>
                  </a:lnTo>
                  <a:lnTo>
                    <a:pt x="3375" y="1854"/>
                  </a:lnTo>
                  <a:lnTo>
                    <a:pt x="3378" y="1810"/>
                  </a:lnTo>
                  <a:lnTo>
                    <a:pt x="3382" y="1871"/>
                  </a:lnTo>
                  <a:lnTo>
                    <a:pt x="3387" y="1839"/>
                  </a:lnTo>
                  <a:lnTo>
                    <a:pt x="3390" y="1866"/>
                  </a:lnTo>
                  <a:lnTo>
                    <a:pt x="3391" y="1848"/>
                  </a:lnTo>
                  <a:lnTo>
                    <a:pt x="3392" y="1849"/>
                  </a:lnTo>
                  <a:lnTo>
                    <a:pt x="3395" y="1807"/>
                  </a:lnTo>
                  <a:lnTo>
                    <a:pt x="3397" y="1857"/>
                  </a:lnTo>
                  <a:lnTo>
                    <a:pt x="3399" y="1841"/>
                  </a:lnTo>
                  <a:lnTo>
                    <a:pt x="3401" y="1870"/>
                  </a:lnTo>
                  <a:lnTo>
                    <a:pt x="3402" y="1852"/>
                  </a:lnTo>
                  <a:lnTo>
                    <a:pt x="3406" y="1827"/>
                  </a:lnTo>
                  <a:lnTo>
                    <a:pt x="3407" y="1844"/>
                  </a:lnTo>
                  <a:lnTo>
                    <a:pt x="3410" y="1848"/>
                  </a:lnTo>
                  <a:lnTo>
                    <a:pt x="3411" y="1837"/>
                  </a:lnTo>
                  <a:lnTo>
                    <a:pt x="3413" y="1844"/>
                  </a:lnTo>
                  <a:lnTo>
                    <a:pt x="3415" y="1827"/>
                  </a:lnTo>
                  <a:lnTo>
                    <a:pt x="3417" y="1868"/>
                  </a:lnTo>
                  <a:lnTo>
                    <a:pt x="3419" y="1839"/>
                  </a:lnTo>
                  <a:lnTo>
                    <a:pt x="3421" y="1855"/>
                  </a:lnTo>
                  <a:lnTo>
                    <a:pt x="3424" y="1829"/>
                  </a:lnTo>
                  <a:lnTo>
                    <a:pt x="3425" y="1841"/>
                  </a:lnTo>
                  <a:lnTo>
                    <a:pt x="3428" y="1856"/>
                  </a:lnTo>
                  <a:lnTo>
                    <a:pt x="3430" y="1840"/>
                  </a:lnTo>
                  <a:lnTo>
                    <a:pt x="3432" y="1856"/>
                  </a:lnTo>
                  <a:lnTo>
                    <a:pt x="3437" y="1819"/>
                  </a:lnTo>
                  <a:lnTo>
                    <a:pt x="3440" y="1868"/>
                  </a:lnTo>
                  <a:lnTo>
                    <a:pt x="3442" y="1807"/>
                  </a:lnTo>
                  <a:lnTo>
                    <a:pt x="3447" y="1866"/>
                  </a:lnTo>
                  <a:lnTo>
                    <a:pt x="3450" y="1840"/>
                  </a:lnTo>
                  <a:lnTo>
                    <a:pt x="3452" y="1872"/>
                  </a:lnTo>
                  <a:lnTo>
                    <a:pt x="3456" y="1780"/>
                  </a:lnTo>
                  <a:lnTo>
                    <a:pt x="3458" y="1867"/>
                  </a:lnTo>
                  <a:lnTo>
                    <a:pt x="3460" y="1821"/>
                  </a:lnTo>
                  <a:lnTo>
                    <a:pt x="3462" y="1862"/>
                  </a:lnTo>
                  <a:lnTo>
                    <a:pt x="3465" y="1818"/>
                  </a:lnTo>
                  <a:lnTo>
                    <a:pt x="3466" y="1842"/>
                  </a:lnTo>
                  <a:lnTo>
                    <a:pt x="3468" y="1839"/>
                  </a:lnTo>
                  <a:lnTo>
                    <a:pt x="3470" y="1851"/>
                  </a:lnTo>
                  <a:lnTo>
                    <a:pt x="3471" y="1850"/>
                  </a:lnTo>
                  <a:lnTo>
                    <a:pt x="3473" y="1855"/>
                  </a:lnTo>
                  <a:lnTo>
                    <a:pt x="3475" y="1818"/>
                  </a:lnTo>
                  <a:lnTo>
                    <a:pt x="3477" y="1855"/>
                  </a:lnTo>
                  <a:lnTo>
                    <a:pt x="3480" y="1839"/>
                  </a:lnTo>
                  <a:lnTo>
                    <a:pt x="3481" y="1841"/>
                  </a:lnTo>
                  <a:lnTo>
                    <a:pt x="3483" y="1819"/>
                  </a:lnTo>
                  <a:lnTo>
                    <a:pt x="3484" y="1832"/>
                  </a:lnTo>
                  <a:lnTo>
                    <a:pt x="3486" y="1811"/>
                  </a:lnTo>
                  <a:lnTo>
                    <a:pt x="3488" y="1868"/>
                  </a:lnTo>
                  <a:lnTo>
                    <a:pt x="3491" y="1830"/>
                  </a:lnTo>
                  <a:lnTo>
                    <a:pt x="3494" y="1875"/>
                  </a:lnTo>
                  <a:lnTo>
                    <a:pt x="3497" y="1829"/>
                  </a:lnTo>
                  <a:lnTo>
                    <a:pt x="3498" y="1844"/>
                  </a:lnTo>
                  <a:lnTo>
                    <a:pt x="3500" y="1836"/>
                  </a:lnTo>
                  <a:lnTo>
                    <a:pt x="3502" y="1852"/>
                  </a:lnTo>
                  <a:lnTo>
                    <a:pt x="3503" y="1827"/>
                  </a:lnTo>
                  <a:lnTo>
                    <a:pt x="3506" y="1843"/>
                  </a:lnTo>
                  <a:lnTo>
                    <a:pt x="3508" y="1834"/>
                  </a:lnTo>
                  <a:lnTo>
                    <a:pt x="3511" y="1867"/>
                  </a:lnTo>
                  <a:lnTo>
                    <a:pt x="3513" y="1854"/>
                  </a:lnTo>
                  <a:lnTo>
                    <a:pt x="3515" y="1860"/>
                  </a:lnTo>
                  <a:lnTo>
                    <a:pt x="3522" y="1806"/>
                  </a:lnTo>
                  <a:lnTo>
                    <a:pt x="3523" y="1808"/>
                  </a:lnTo>
                  <a:lnTo>
                    <a:pt x="3525" y="1798"/>
                  </a:lnTo>
                  <a:lnTo>
                    <a:pt x="3528" y="1848"/>
                  </a:lnTo>
                  <a:lnTo>
                    <a:pt x="3531" y="1855"/>
                  </a:lnTo>
                  <a:lnTo>
                    <a:pt x="3532" y="1839"/>
                  </a:lnTo>
                  <a:lnTo>
                    <a:pt x="3535" y="1853"/>
                  </a:lnTo>
                  <a:lnTo>
                    <a:pt x="3539" y="1820"/>
                  </a:lnTo>
                  <a:lnTo>
                    <a:pt x="3543" y="1862"/>
                  </a:lnTo>
                  <a:lnTo>
                    <a:pt x="3545" y="1857"/>
                  </a:lnTo>
                  <a:lnTo>
                    <a:pt x="3547" y="1868"/>
                  </a:lnTo>
                  <a:lnTo>
                    <a:pt x="3550" y="1839"/>
                  </a:lnTo>
                  <a:lnTo>
                    <a:pt x="3552" y="1864"/>
                  </a:lnTo>
                  <a:lnTo>
                    <a:pt x="3553" y="1862"/>
                  </a:lnTo>
                  <a:lnTo>
                    <a:pt x="3555" y="1871"/>
                  </a:lnTo>
                  <a:lnTo>
                    <a:pt x="3557" y="1849"/>
                  </a:lnTo>
                  <a:lnTo>
                    <a:pt x="3560" y="1865"/>
                  </a:lnTo>
                  <a:lnTo>
                    <a:pt x="3562" y="1836"/>
                  </a:lnTo>
                  <a:lnTo>
                    <a:pt x="3567" y="1886"/>
                  </a:lnTo>
                  <a:lnTo>
                    <a:pt x="3569" y="1869"/>
                  </a:lnTo>
                  <a:lnTo>
                    <a:pt x="3570" y="1872"/>
                  </a:lnTo>
                  <a:lnTo>
                    <a:pt x="3572" y="1828"/>
                  </a:lnTo>
                  <a:lnTo>
                    <a:pt x="3575" y="1867"/>
                  </a:lnTo>
                  <a:lnTo>
                    <a:pt x="3578" y="1825"/>
                  </a:lnTo>
                  <a:lnTo>
                    <a:pt x="3582" y="1871"/>
                  </a:lnTo>
                  <a:lnTo>
                    <a:pt x="3585" y="1828"/>
                  </a:lnTo>
                  <a:lnTo>
                    <a:pt x="3589" y="1871"/>
                  </a:lnTo>
                  <a:lnTo>
                    <a:pt x="3592" y="1833"/>
                  </a:lnTo>
                  <a:lnTo>
                    <a:pt x="3594" y="1870"/>
                  </a:lnTo>
                  <a:lnTo>
                    <a:pt x="3597" y="1862"/>
                  </a:lnTo>
                  <a:lnTo>
                    <a:pt x="3598" y="1869"/>
                  </a:lnTo>
                  <a:lnTo>
                    <a:pt x="3601" y="1832"/>
                  </a:lnTo>
                  <a:lnTo>
                    <a:pt x="3602" y="1845"/>
                  </a:lnTo>
                  <a:lnTo>
                    <a:pt x="3604" y="1838"/>
                  </a:lnTo>
                  <a:lnTo>
                    <a:pt x="3606" y="1878"/>
                  </a:lnTo>
                  <a:lnTo>
                    <a:pt x="3608" y="1836"/>
                  </a:lnTo>
                  <a:lnTo>
                    <a:pt x="3610" y="1842"/>
                  </a:lnTo>
                  <a:lnTo>
                    <a:pt x="3611" y="1836"/>
                  </a:lnTo>
                  <a:lnTo>
                    <a:pt x="3614" y="1863"/>
                  </a:lnTo>
                  <a:lnTo>
                    <a:pt x="3618" y="1812"/>
                  </a:lnTo>
                  <a:lnTo>
                    <a:pt x="3621" y="1873"/>
                  </a:lnTo>
                  <a:lnTo>
                    <a:pt x="3625" y="1819"/>
                  </a:lnTo>
                  <a:lnTo>
                    <a:pt x="3630" y="1868"/>
                  </a:lnTo>
                  <a:lnTo>
                    <a:pt x="3633" y="1816"/>
                  </a:lnTo>
                  <a:lnTo>
                    <a:pt x="3635" y="1861"/>
                  </a:lnTo>
                  <a:lnTo>
                    <a:pt x="3637" y="1816"/>
                  </a:lnTo>
                  <a:lnTo>
                    <a:pt x="3640" y="1854"/>
                  </a:lnTo>
                  <a:lnTo>
                    <a:pt x="3641" y="1841"/>
                  </a:lnTo>
                  <a:lnTo>
                    <a:pt x="3644" y="1864"/>
                  </a:lnTo>
                  <a:lnTo>
                    <a:pt x="3646" y="1848"/>
                  </a:lnTo>
                  <a:lnTo>
                    <a:pt x="3647" y="1860"/>
                  </a:lnTo>
                  <a:lnTo>
                    <a:pt x="3649" y="1807"/>
                  </a:lnTo>
                  <a:lnTo>
                    <a:pt x="3651" y="1865"/>
                  </a:lnTo>
                  <a:lnTo>
                    <a:pt x="3654" y="1840"/>
                  </a:lnTo>
                  <a:lnTo>
                    <a:pt x="3655" y="1856"/>
                  </a:lnTo>
                  <a:lnTo>
                    <a:pt x="3657" y="1846"/>
                  </a:lnTo>
                  <a:lnTo>
                    <a:pt x="3659" y="1866"/>
                  </a:lnTo>
                  <a:lnTo>
                    <a:pt x="3661" y="1851"/>
                  </a:lnTo>
                  <a:lnTo>
                    <a:pt x="3663" y="1868"/>
                  </a:lnTo>
                  <a:lnTo>
                    <a:pt x="3664" y="1855"/>
                  </a:lnTo>
                  <a:lnTo>
                    <a:pt x="3666" y="1873"/>
                  </a:lnTo>
                  <a:lnTo>
                    <a:pt x="3669" y="1843"/>
                  </a:lnTo>
                  <a:lnTo>
                    <a:pt x="3671" y="1860"/>
                  </a:lnTo>
                  <a:lnTo>
                    <a:pt x="3672" y="1857"/>
                  </a:lnTo>
                  <a:lnTo>
                    <a:pt x="3674" y="1867"/>
                  </a:lnTo>
                  <a:lnTo>
                    <a:pt x="3676" y="1841"/>
                  </a:lnTo>
                  <a:lnTo>
                    <a:pt x="3679" y="1859"/>
                  </a:lnTo>
                  <a:lnTo>
                    <a:pt x="3682" y="1847"/>
                  </a:lnTo>
                  <a:lnTo>
                    <a:pt x="3684" y="1858"/>
                  </a:lnTo>
                  <a:lnTo>
                    <a:pt x="3686" y="1817"/>
                  </a:lnTo>
                  <a:lnTo>
                    <a:pt x="3689" y="1871"/>
                  </a:lnTo>
                  <a:lnTo>
                    <a:pt x="3691" y="1852"/>
                  </a:lnTo>
                  <a:lnTo>
                    <a:pt x="3692" y="1854"/>
                  </a:lnTo>
                  <a:lnTo>
                    <a:pt x="3694" y="1845"/>
                  </a:lnTo>
                  <a:lnTo>
                    <a:pt x="3700" y="1872"/>
                  </a:lnTo>
                  <a:lnTo>
                    <a:pt x="3702" y="1856"/>
                  </a:lnTo>
                  <a:lnTo>
                    <a:pt x="3703" y="1858"/>
                  </a:lnTo>
                  <a:lnTo>
                    <a:pt x="3705" y="1825"/>
                  </a:lnTo>
                  <a:lnTo>
                    <a:pt x="3708" y="1853"/>
                  </a:lnTo>
                  <a:lnTo>
                    <a:pt x="3710" y="1861"/>
                  </a:lnTo>
                  <a:lnTo>
                    <a:pt x="3713" y="1843"/>
                  </a:lnTo>
                  <a:lnTo>
                    <a:pt x="3714" y="1850"/>
                  </a:lnTo>
                  <a:lnTo>
                    <a:pt x="3716" y="1826"/>
                  </a:lnTo>
                  <a:lnTo>
                    <a:pt x="3719" y="1841"/>
                  </a:lnTo>
                  <a:lnTo>
                    <a:pt x="3723" y="1876"/>
                  </a:lnTo>
                  <a:lnTo>
                    <a:pt x="3726" y="1825"/>
                  </a:lnTo>
                  <a:lnTo>
                    <a:pt x="3730" y="1857"/>
                  </a:lnTo>
                  <a:lnTo>
                    <a:pt x="3731" y="1854"/>
                  </a:lnTo>
                  <a:lnTo>
                    <a:pt x="3733" y="1861"/>
                  </a:lnTo>
                  <a:lnTo>
                    <a:pt x="3736" y="1843"/>
                  </a:lnTo>
                  <a:lnTo>
                    <a:pt x="3737" y="1844"/>
                  </a:lnTo>
                  <a:lnTo>
                    <a:pt x="3740" y="1860"/>
                  </a:lnTo>
                  <a:lnTo>
                    <a:pt x="3742" y="1817"/>
                  </a:lnTo>
                  <a:lnTo>
                    <a:pt x="3745" y="1846"/>
                  </a:lnTo>
                  <a:lnTo>
                    <a:pt x="3747" y="1833"/>
                  </a:lnTo>
                  <a:lnTo>
                    <a:pt x="3750" y="1857"/>
                  </a:lnTo>
                  <a:lnTo>
                    <a:pt x="3753" y="1836"/>
                  </a:lnTo>
                  <a:lnTo>
                    <a:pt x="3760" y="1880"/>
                  </a:lnTo>
                  <a:lnTo>
                    <a:pt x="3763" y="1863"/>
                  </a:lnTo>
                  <a:lnTo>
                    <a:pt x="3765" y="1879"/>
                  </a:lnTo>
                  <a:lnTo>
                    <a:pt x="3767" y="1872"/>
                  </a:lnTo>
                  <a:lnTo>
                    <a:pt x="3769" y="1880"/>
                  </a:lnTo>
                  <a:lnTo>
                    <a:pt x="3772" y="1861"/>
                  </a:lnTo>
                  <a:lnTo>
                    <a:pt x="3774" y="1872"/>
                  </a:lnTo>
                  <a:lnTo>
                    <a:pt x="3775" y="1864"/>
                  </a:lnTo>
                  <a:lnTo>
                    <a:pt x="3779" y="1891"/>
                  </a:lnTo>
                  <a:lnTo>
                    <a:pt x="3782" y="1854"/>
                  </a:lnTo>
                  <a:lnTo>
                    <a:pt x="3784" y="1847"/>
                  </a:lnTo>
                  <a:lnTo>
                    <a:pt x="3787" y="1876"/>
                  </a:lnTo>
                  <a:lnTo>
                    <a:pt x="3789" y="1855"/>
                  </a:lnTo>
                  <a:lnTo>
                    <a:pt x="3791" y="1869"/>
                  </a:lnTo>
                  <a:lnTo>
                    <a:pt x="3795" y="1848"/>
                  </a:lnTo>
                  <a:lnTo>
                    <a:pt x="3797" y="1875"/>
                  </a:lnTo>
                  <a:lnTo>
                    <a:pt x="3799" y="1868"/>
                  </a:lnTo>
                  <a:lnTo>
                    <a:pt x="3800" y="1873"/>
                  </a:lnTo>
                  <a:lnTo>
                    <a:pt x="3802" y="1839"/>
                  </a:lnTo>
                  <a:lnTo>
                    <a:pt x="3804" y="1857"/>
                  </a:lnTo>
                  <a:lnTo>
                    <a:pt x="3809" y="1841"/>
                  </a:lnTo>
                  <a:lnTo>
                    <a:pt x="3811" y="1856"/>
                  </a:lnTo>
                  <a:lnTo>
                    <a:pt x="3812" y="1852"/>
                  </a:lnTo>
                  <a:lnTo>
                    <a:pt x="3814" y="1859"/>
                  </a:lnTo>
                  <a:lnTo>
                    <a:pt x="3818" y="1822"/>
                  </a:lnTo>
                  <a:lnTo>
                    <a:pt x="3820" y="1853"/>
                  </a:lnTo>
                  <a:lnTo>
                    <a:pt x="3821" y="1848"/>
                  </a:lnTo>
                  <a:lnTo>
                    <a:pt x="3823" y="1875"/>
                  </a:lnTo>
                  <a:lnTo>
                    <a:pt x="3826" y="1835"/>
                  </a:lnTo>
                  <a:lnTo>
                    <a:pt x="3828" y="1840"/>
                  </a:lnTo>
                  <a:lnTo>
                    <a:pt x="3829" y="1839"/>
                  </a:lnTo>
                  <a:lnTo>
                    <a:pt x="3833" y="1860"/>
                  </a:lnTo>
                  <a:lnTo>
                    <a:pt x="3838" y="1840"/>
                  </a:lnTo>
                  <a:lnTo>
                    <a:pt x="3841" y="1874"/>
                  </a:lnTo>
                  <a:lnTo>
                    <a:pt x="3843" y="1871"/>
                  </a:lnTo>
                  <a:lnTo>
                    <a:pt x="3845" y="1881"/>
                  </a:lnTo>
                  <a:lnTo>
                    <a:pt x="3848" y="1839"/>
                  </a:lnTo>
                  <a:lnTo>
                    <a:pt x="3851" y="1875"/>
                  </a:lnTo>
                  <a:lnTo>
                    <a:pt x="3855" y="1846"/>
                  </a:lnTo>
                  <a:lnTo>
                    <a:pt x="3860" y="1871"/>
                  </a:lnTo>
                  <a:lnTo>
                    <a:pt x="3862" y="1849"/>
                  </a:lnTo>
                  <a:lnTo>
                    <a:pt x="3863" y="1865"/>
                  </a:lnTo>
                  <a:lnTo>
                    <a:pt x="3869" y="1824"/>
                  </a:lnTo>
                  <a:lnTo>
                    <a:pt x="3873" y="1865"/>
                  </a:lnTo>
                  <a:lnTo>
                    <a:pt x="3874" y="1851"/>
                  </a:lnTo>
                  <a:lnTo>
                    <a:pt x="3877" y="1876"/>
                  </a:lnTo>
                  <a:lnTo>
                    <a:pt x="3878" y="1872"/>
                  </a:lnTo>
                  <a:lnTo>
                    <a:pt x="3879" y="1875"/>
                  </a:lnTo>
                  <a:lnTo>
                    <a:pt x="3882" y="1852"/>
                  </a:lnTo>
                  <a:lnTo>
                    <a:pt x="3884" y="1864"/>
                  </a:lnTo>
                  <a:lnTo>
                    <a:pt x="3888" y="1826"/>
                  </a:lnTo>
                  <a:lnTo>
                    <a:pt x="3890" y="1867"/>
                  </a:lnTo>
                  <a:lnTo>
                    <a:pt x="3892" y="1841"/>
                  </a:lnTo>
                  <a:lnTo>
                    <a:pt x="3894" y="1864"/>
                  </a:lnTo>
                  <a:lnTo>
                    <a:pt x="3896" y="1841"/>
                  </a:lnTo>
                  <a:lnTo>
                    <a:pt x="3898" y="1866"/>
                  </a:lnTo>
                  <a:lnTo>
                    <a:pt x="3899" y="1854"/>
                  </a:lnTo>
                  <a:lnTo>
                    <a:pt x="3904" y="1874"/>
                  </a:lnTo>
                  <a:lnTo>
                    <a:pt x="3906" y="1885"/>
                  </a:lnTo>
                  <a:lnTo>
                    <a:pt x="3909" y="1838"/>
                  </a:lnTo>
                  <a:lnTo>
                    <a:pt x="3912" y="1890"/>
                  </a:lnTo>
                  <a:lnTo>
                    <a:pt x="3914" y="1843"/>
                  </a:lnTo>
                  <a:lnTo>
                    <a:pt x="3917" y="1871"/>
                  </a:lnTo>
                  <a:lnTo>
                    <a:pt x="3920" y="1838"/>
                  </a:lnTo>
                  <a:lnTo>
                    <a:pt x="3922" y="1887"/>
                  </a:lnTo>
                  <a:lnTo>
                    <a:pt x="3924" y="1861"/>
                  </a:lnTo>
                  <a:lnTo>
                    <a:pt x="3926" y="1880"/>
                  </a:lnTo>
                  <a:lnTo>
                    <a:pt x="3928" y="1865"/>
                  </a:lnTo>
                  <a:lnTo>
                    <a:pt x="3930" y="1894"/>
                  </a:lnTo>
                  <a:lnTo>
                    <a:pt x="3933" y="1873"/>
                  </a:lnTo>
                  <a:lnTo>
                    <a:pt x="3935" y="1878"/>
                  </a:lnTo>
                  <a:lnTo>
                    <a:pt x="3940" y="1850"/>
                  </a:lnTo>
                  <a:lnTo>
                    <a:pt x="3942" y="1872"/>
                  </a:lnTo>
                  <a:lnTo>
                    <a:pt x="3944" y="1853"/>
                  </a:lnTo>
                  <a:lnTo>
                    <a:pt x="3948" y="1873"/>
                  </a:lnTo>
                  <a:lnTo>
                    <a:pt x="3951" y="1838"/>
                  </a:lnTo>
                  <a:lnTo>
                    <a:pt x="3953" y="1856"/>
                  </a:lnTo>
                  <a:lnTo>
                    <a:pt x="3956" y="1849"/>
                  </a:lnTo>
                  <a:lnTo>
                    <a:pt x="3958" y="1843"/>
                  </a:lnTo>
                  <a:lnTo>
                    <a:pt x="3961" y="1869"/>
                  </a:lnTo>
                  <a:lnTo>
                    <a:pt x="3963" y="1838"/>
                  </a:lnTo>
                  <a:lnTo>
                    <a:pt x="3966" y="1877"/>
                  </a:lnTo>
                  <a:lnTo>
                    <a:pt x="3971" y="1839"/>
                  </a:lnTo>
                  <a:lnTo>
                    <a:pt x="3974" y="1865"/>
                  </a:lnTo>
                  <a:lnTo>
                    <a:pt x="3978" y="1851"/>
                  </a:lnTo>
                  <a:lnTo>
                    <a:pt x="3982" y="1873"/>
                  </a:lnTo>
                  <a:lnTo>
                    <a:pt x="3985" y="1845"/>
                  </a:lnTo>
                  <a:lnTo>
                    <a:pt x="3988" y="1860"/>
                  </a:lnTo>
                  <a:lnTo>
                    <a:pt x="3990" y="1855"/>
                  </a:lnTo>
                  <a:lnTo>
                    <a:pt x="3992" y="1868"/>
                  </a:lnTo>
                  <a:lnTo>
                    <a:pt x="3993" y="1866"/>
                  </a:lnTo>
                  <a:lnTo>
                    <a:pt x="3995" y="1879"/>
                  </a:lnTo>
                  <a:lnTo>
                    <a:pt x="3998" y="1849"/>
                  </a:lnTo>
                  <a:lnTo>
                    <a:pt x="4000" y="1868"/>
                  </a:lnTo>
                  <a:lnTo>
                    <a:pt x="4002" y="1842"/>
                  </a:lnTo>
                  <a:lnTo>
                    <a:pt x="4004" y="1850"/>
                  </a:lnTo>
                  <a:lnTo>
                    <a:pt x="4006" y="1843"/>
                  </a:lnTo>
                  <a:lnTo>
                    <a:pt x="4008" y="1877"/>
                  </a:lnTo>
                  <a:lnTo>
                    <a:pt x="4010" y="1858"/>
                  </a:lnTo>
                  <a:lnTo>
                    <a:pt x="4012" y="1881"/>
                  </a:lnTo>
                  <a:lnTo>
                    <a:pt x="4019" y="1843"/>
                  </a:lnTo>
                  <a:lnTo>
                    <a:pt x="4023" y="1876"/>
                  </a:lnTo>
                  <a:lnTo>
                    <a:pt x="4026" y="1853"/>
                  </a:lnTo>
                  <a:lnTo>
                    <a:pt x="4029" y="1886"/>
                  </a:lnTo>
                  <a:lnTo>
                    <a:pt x="4031" y="1882"/>
                  </a:lnTo>
                  <a:lnTo>
                    <a:pt x="4036" y="1897"/>
                  </a:lnTo>
                  <a:lnTo>
                    <a:pt x="4039" y="1849"/>
                  </a:lnTo>
                  <a:lnTo>
                    <a:pt x="4041" y="1871"/>
                  </a:lnTo>
                  <a:lnTo>
                    <a:pt x="4043" y="1870"/>
                  </a:lnTo>
                  <a:lnTo>
                    <a:pt x="4044" y="1872"/>
                  </a:lnTo>
                  <a:lnTo>
                    <a:pt x="4047" y="1823"/>
                  </a:lnTo>
                  <a:lnTo>
                    <a:pt x="4053" y="1865"/>
                  </a:lnTo>
                  <a:lnTo>
                    <a:pt x="4054" y="1856"/>
                  </a:lnTo>
                  <a:lnTo>
                    <a:pt x="4057" y="1881"/>
                  </a:lnTo>
                  <a:lnTo>
                    <a:pt x="4058" y="1876"/>
                  </a:lnTo>
                  <a:lnTo>
                    <a:pt x="4059" y="1877"/>
                  </a:lnTo>
                  <a:lnTo>
                    <a:pt x="4062" y="1865"/>
                  </a:lnTo>
                  <a:lnTo>
                    <a:pt x="4064" y="1892"/>
                  </a:lnTo>
                  <a:lnTo>
                    <a:pt x="4067" y="1838"/>
                  </a:lnTo>
                  <a:lnTo>
                    <a:pt x="4070" y="1879"/>
                  </a:lnTo>
                  <a:lnTo>
                    <a:pt x="4073" y="1855"/>
                  </a:lnTo>
                  <a:lnTo>
                    <a:pt x="4078" y="1890"/>
                  </a:lnTo>
                  <a:lnTo>
                    <a:pt x="4081" y="1831"/>
                  </a:lnTo>
                  <a:lnTo>
                    <a:pt x="4086" y="1874"/>
                  </a:lnTo>
                  <a:lnTo>
                    <a:pt x="4087" y="1856"/>
                  </a:lnTo>
                  <a:lnTo>
                    <a:pt x="4090" y="1882"/>
                  </a:lnTo>
                  <a:lnTo>
                    <a:pt x="4093" y="1825"/>
                  </a:lnTo>
                  <a:lnTo>
                    <a:pt x="4095" y="1859"/>
                  </a:lnTo>
                  <a:lnTo>
                    <a:pt x="4096" y="1858"/>
                  </a:lnTo>
                  <a:lnTo>
                    <a:pt x="4100" y="1877"/>
                  </a:lnTo>
                  <a:lnTo>
                    <a:pt x="4104" y="1846"/>
                  </a:lnTo>
                  <a:lnTo>
                    <a:pt x="4106" y="1875"/>
                  </a:lnTo>
                  <a:lnTo>
                    <a:pt x="4108" y="1850"/>
                  </a:lnTo>
                  <a:lnTo>
                    <a:pt x="4110" y="1866"/>
                  </a:lnTo>
                  <a:lnTo>
                    <a:pt x="4113" y="1829"/>
                  </a:lnTo>
                  <a:lnTo>
                    <a:pt x="4117" y="1863"/>
                  </a:lnTo>
                  <a:lnTo>
                    <a:pt x="4119" y="1840"/>
                  </a:lnTo>
                  <a:lnTo>
                    <a:pt x="4121" y="1862"/>
                  </a:lnTo>
                  <a:lnTo>
                    <a:pt x="4123" y="1815"/>
                  </a:lnTo>
                  <a:lnTo>
                    <a:pt x="4125" y="1847"/>
                  </a:lnTo>
                  <a:lnTo>
                    <a:pt x="4127" y="1828"/>
                  </a:lnTo>
                  <a:lnTo>
                    <a:pt x="4131" y="1863"/>
                  </a:lnTo>
                  <a:lnTo>
                    <a:pt x="4133" y="1868"/>
                  </a:lnTo>
                  <a:lnTo>
                    <a:pt x="4135" y="1859"/>
                  </a:lnTo>
                  <a:lnTo>
                    <a:pt x="4142" y="1874"/>
                  </a:lnTo>
                  <a:lnTo>
                    <a:pt x="4144" y="1854"/>
                  </a:lnTo>
                  <a:lnTo>
                    <a:pt x="4146" y="1863"/>
                  </a:lnTo>
                  <a:lnTo>
                    <a:pt x="4149" y="1834"/>
                  </a:lnTo>
                  <a:lnTo>
                    <a:pt x="4152" y="1867"/>
                  </a:lnTo>
                  <a:lnTo>
                    <a:pt x="4155" y="1841"/>
                  </a:lnTo>
                  <a:lnTo>
                    <a:pt x="4158" y="1857"/>
                  </a:lnTo>
                  <a:lnTo>
                    <a:pt x="4160" y="1846"/>
                  </a:lnTo>
                  <a:lnTo>
                    <a:pt x="4167" y="1877"/>
                  </a:lnTo>
                  <a:lnTo>
                    <a:pt x="4172" y="1833"/>
                  </a:lnTo>
                  <a:lnTo>
                    <a:pt x="4173" y="1835"/>
                  </a:lnTo>
                  <a:lnTo>
                    <a:pt x="4175" y="1815"/>
                  </a:lnTo>
                  <a:lnTo>
                    <a:pt x="4178" y="1845"/>
                  </a:lnTo>
                  <a:lnTo>
                    <a:pt x="4182" y="1877"/>
                  </a:lnTo>
                  <a:lnTo>
                    <a:pt x="4185" y="1856"/>
                  </a:lnTo>
                  <a:lnTo>
                    <a:pt x="4189" y="1833"/>
                  </a:lnTo>
                  <a:lnTo>
                    <a:pt x="4193" y="1869"/>
                  </a:lnTo>
                  <a:lnTo>
                    <a:pt x="4196" y="1852"/>
                  </a:lnTo>
                  <a:lnTo>
                    <a:pt x="4197" y="1872"/>
                  </a:lnTo>
                  <a:lnTo>
                    <a:pt x="4200" y="1846"/>
                  </a:lnTo>
                  <a:lnTo>
                    <a:pt x="4202" y="1871"/>
                  </a:lnTo>
                  <a:lnTo>
                    <a:pt x="4205" y="1817"/>
                  </a:lnTo>
                  <a:lnTo>
                    <a:pt x="4209" y="1863"/>
                  </a:lnTo>
                  <a:lnTo>
                    <a:pt x="4211" y="1859"/>
                  </a:lnTo>
                  <a:lnTo>
                    <a:pt x="4215" y="1876"/>
                  </a:lnTo>
                  <a:lnTo>
                    <a:pt x="4218" y="1828"/>
                  </a:lnTo>
                  <a:lnTo>
                    <a:pt x="4224" y="1863"/>
                  </a:lnTo>
                  <a:lnTo>
                    <a:pt x="4226" y="1840"/>
                  </a:lnTo>
                  <a:lnTo>
                    <a:pt x="4228" y="1861"/>
                  </a:lnTo>
                  <a:lnTo>
                    <a:pt x="4230" y="1832"/>
                  </a:lnTo>
                  <a:lnTo>
                    <a:pt x="4234" y="1876"/>
                  </a:lnTo>
                  <a:lnTo>
                    <a:pt x="4236" y="1842"/>
                  </a:lnTo>
                  <a:lnTo>
                    <a:pt x="4240" y="1868"/>
                  </a:lnTo>
                  <a:lnTo>
                    <a:pt x="4242" y="1855"/>
                  </a:lnTo>
                  <a:lnTo>
                    <a:pt x="4246" y="1873"/>
                  </a:lnTo>
                  <a:lnTo>
                    <a:pt x="4249" y="1848"/>
                  </a:lnTo>
                  <a:lnTo>
                    <a:pt x="4251" y="1880"/>
                  </a:lnTo>
                  <a:lnTo>
                    <a:pt x="4254" y="1829"/>
                  </a:lnTo>
                  <a:lnTo>
                    <a:pt x="4257" y="1881"/>
                  </a:lnTo>
                  <a:lnTo>
                    <a:pt x="4260" y="1838"/>
                  </a:lnTo>
                  <a:lnTo>
                    <a:pt x="4263" y="1870"/>
                  </a:lnTo>
                  <a:lnTo>
                    <a:pt x="4264" y="1866"/>
                  </a:lnTo>
                  <a:lnTo>
                    <a:pt x="4266" y="1893"/>
                  </a:lnTo>
                  <a:lnTo>
                    <a:pt x="4268" y="1876"/>
                  </a:lnTo>
                  <a:lnTo>
                    <a:pt x="4270" y="1885"/>
                  </a:lnTo>
                  <a:lnTo>
                    <a:pt x="4272" y="1863"/>
                  </a:lnTo>
                  <a:lnTo>
                    <a:pt x="4275" y="1876"/>
                  </a:lnTo>
                  <a:lnTo>
                    <a:pt x="4280" y="1841"/>
                  </a:lnTo>
                  <a:lnTo>
                    <a:pt x="4281" y="1849"/>
                  </a:lnTo>
                  <a:lnTo>
                    <a:pt x="4284" y="1861"/>
                  </a:lnTo>
                  <a:lnTo>
                    <a:pt x="4286" y="1848"/>
                  </a:lnTo>
                  <a:lnTo>
                    <a:pt x="4287" y="1858"/>
                  </a:lnTo>
                  <a:lnTo>
                    <a:pt x="4289" y="1839"/>
                  </a:lnTo>
                  <a:lnTo>
                    <a:pt x="4293" y="1882"/>
                  </a:lnTo>
                  <a:lnTo>
                    <a:pt x="4295" y="1875"/>
                  </a:lnTo>
                  <a:lnTo>
                    <a:pt x="4298" y="1837"/>
                  </a:lnTo>
                  <a:lnTo>
                    <a:pt x="4302" y="1883"/>
                  </a:lnTo>
                  <a:lnTo>
                    <a:pt x="4305" y="1837"/>
                  </a:lnTo>
                  <a:lnTo>
                    <a:pt x="4309" y="1875"/>
                  </a:lnTo>
                  <a:lnTo>
                    <a:pt x="4313" y="1858"/>
                  </a:lnTo>
                  <a:lnTo>
                    <a:pt x="4315" y="1867"/>
                  </a:lnTo>
                  <a:lnTo>
                    <a:pt x="4316" y="1864"/>
                  </a:lnTo>
                  <a:lnTo>
                    <a:pt x="4319" y="1879"/>
                  </a:lnTo>
                  <a:lnTo>
                    <a:pt x="4321" y="1850"/>
                  </a:lnTo>
                  <a:lnTo>
                    <a:pt x="4324" y="1892"/>
                  </a:lnTo>
                  <a:lnTo>
                    <a:pt x="4327" y="1785"/>
                  </a:lnTo>
                  <a:lnTo>
                    <a:pt x="4330" y="1889"/>
                  </a:lnTo>
                  <a:lnTo>
                    <a:pt x="4332" y="1845"/>
                  </a:lnTo>
                  <a:lnTo>
                    <a:pt x="4335" y="1870"/>
                  </a:lnTo>
                  <a:lnTo>
                    <a:pt x="4337" y="1849"/>
                  </a:lnTo>
                  <a:lnTo>
                    <a:pt x="4338" y="1860"/>
                  </a:lnTo>
                  <a:lnTo>
                    <a:pt x="4341" y="1837"/>
                  </a:lnTo>
                  <a:lnTo>
                    <a:pt x="4343" y="1885"/>
                  </a:lnTo>
                  <a:lnTo>
                    <a:pt x="4348" y="1848"/>
                  </a:lnTo>
                  <a:lnTo>
                    <a:pt x="4351" y="1862"/>
                  </a:lnTo>
                  <a:lnTo>
                    <a:pt x="4353" y="1850"/>
                  </a:lnTo>
                  <a:lnTo>
                    <a:pt x="4354" y="1856"/>
                  </a:lnTo>
                  <a:lnTo>
                    <a:pt x="4356" y="1852"/>
                  </a:lnTo>
                  <a:lnTo>
                    <a:pt x="4359" y="1867"/>
                  </a:lnTo>
                  <a:lnTo>
                    <a:pt x="4361" y="1863"/>
                  </a:lnTo>
                  <a:lnTo>
                    <a:pt x="4365" y="1874"/>
                  </a:lnTo>
                  <a:lnTo>
                    <a:pt x="4368" y="1833"/>
                  </a:lnTo>
                  <a:lnTo>
                    <a:pt x="4370" y="1879"/>
                  </a:lnTo>
                  <a:lnTo>
                    <a:pt x="4374" y="1818"/>
                  </a:lnTo>
                  <a:lnTo>
                    <a:pt x="4378" y="1856"/>
                  </a:lnTo>
                  <a:lnTo>
                    <a:pt x="4380" y="1853"/>
                  </a:lnTo>
                  <a:lnTo>
                    <a:pt x="4382" y="1859"/>
                  </a:lnTo>
                  <a:lnTo>
                    <a:pt x="4385" y="1822"/>
                  </a:lnTo>
                  <a:lnTo>
                    <a:pt x="4389" y="1866"/>
                  </a:lnTo>
                  <a:lnTo>
                    <a:pt x="4392" y="1840"/>
                  </a:lnTo>
                  <a:lnTo>
                    <a:pt x="4393" y="1847"/>
                  </a:lnTo>
                  <a:lnTo>
                    <a:pt x="4394" y="1845"/>
                  </a:lnTo>
                  <a:lnTo>
                    <a:pt x="4396" y="1856"/>
                  </a:lnTo>
                  <a:lnTo>
                    <a:pt x="4400" y="1835"/>
                  </a:lnTo>
                  <a:lnTo>
                    <a:pt x="4403" y="1885"/>
                  </a:lnTo>
                  <a:lnTo>
                    <a:pt x="4405" y="1858"/>
                  </a:lnTo>
                  <a:lnTo>
                    <a:pt x="4407" y="1877"/>
                  </a:lnTo>
                  <a:lnTo>
                    <a:pt x="4410" y="1835"/>
                  </a:lnTo>
                  <a:lnTo>
                    <a:pt x="4415" y="1886"/>
                  </a:lnTo>
                  <a:lnTo>
                    <a:pt x="4417" y="1872"/>
                  </a:lnTo>
                  <a:lnTo>
                    <a:pt x="4419" y="1877"/>
                  </a:lnTo>
                  <a:lnTo>
                    <a:pt x="4422" y="1836"/>
                  </a:lnTo>
                  <a:lnTo>
                    <a:pt x="4424" y="1856"/>
                  </a:lnTo>
                  <a:lnTo>
                    <a:pt x="4426" y="1848"/>
                  </a:lnTo>
                  <a:lnTo>
                    <a:pt x="4427" y="1858"/>
                  </a:lnTo>
                  <a:lnTo>
                    <a:pt x="4429" y="1837"/>
                  </a:lnTo>
                  <a:lnTo>
                    <a:pt x="4432" y="1870"/>
                  </a:lnTo>
                  <a:lnTo>
                    <a:pt x="4434" y="1846"/>
                  </a:lnTo>
                  <a:lnTo>
                    <a:pt x="4436" y="1872"/>
                  </a:lnTo>
                  <a:lnTo>
                    <a:pt x="4437" y="1848"/>
                  </a:lnTo>
                  <a:lnTo>
                    <a:pt x="4440" y="1877"/>
                  </a:lnTo>
                  <a:lnTo>
                    <a:pt x="4442" y="1845"/>
                  </a:lnTo>
                  <a:lnTo>
                    <a:pt x="4444" y="1864"/>
                  </a:lnTo>
                  <a:lnTo>
                    <a:pt x="4446" y="1862"/>
                  </a:lnTo>
                  <a:lnTo>
                    <a:pt x="4447" y="1867"/>
                  </a:lnTo>
                  <a:lnTo>
                    <a:pt x="4451" y="1820"/>
                  </a:lnTo>
                  <a:lnTo>
                    <a:pt x="4455" y="1869"/>
                  </a:lnTo>
                  <a:lnTo>
                    <a:pt x="4458" y="1833"/>
                  </a:lnTo>
                  <a:lnTo>
                    <a:pt x="4461" y="1855"/>
                  </a:lnTo>
                  <a:lnTo>
                    <a:pt x="4465" y="1843"/>
                  </a:lnTo>
                  <a:lnTo>
                    <a:pt x="4468" y="1859"/>
                  </a:lnTo>
                  <a:lnTo>
                    <a:pt x="4470" y="1851"/>
                  </a:lnTo>
                  <a:lnTo>
                    <a:pt x="4471" y="1862"/>
                  </a:lnTo>
                  <a:lnTo>
                    <a:pt x="4474" y="1842"/>
                  </a:lnTo>
                  <a:lnTo>
                    <a:pt x="4476" y="1868"/>
                  </a:lnTo>
                  <a:lnTo>
                    <a:pt x="4478" y="1848"/>
                  </a:lnTo>
                  <a:lnTo>
                    <a:pt x="4480" y="1858"/>
                  </a:lnTo>
                  <a:lnTo>
                    <a:pt x="4483" y="1829"/>
                  </a:lnTo>
                  <a:lnTo>
                    <a:pt x="4486" y="1875"/>
                  </a:lnTo>
                  <a:lnTo>
                    <a:pt x="4491" y="1819"/>
                  </a:lnTo>
                  <a:lnTo>
                    <a:pt x="4493" y="1845"/>
                  </a:lnTo>
                  <a:lnTo>
                    <a:pt x="4495" y="1826"/>
                  </a:lnTo>
                  <a:lnTo>
                    <a:pt x="4498" y="1858"/>
                  </a:lnTo>
                  <a:lnTo>
                    <a:pt x="4500" y="1844"/>
                  </a:lnTo>
                  <a:lnTo>
                    <a:pt x="4502" y="1847"/>
                  </a:lnTo>
                  <a:lnTo>
                    <a:pt x="4503" y="1846"/>
                  </a:lnTo>
                  <a:lnTo>
                    <a:pt x="4505" y="1867"/>
                  </a:lnTo>
                  <a:lnTo>
                    <a:pt x="4509" y="1829"/>
                  </a:lnTo>
                  <a:lnTo>
                    <a:pt x="4512" y="1876"/>
                  </a:lnTo>
                  <a:lnTo>
                    <a:pt x="4515" y="1829"/>
                  </a:lnTo>
                  <a:lnTo>
                    <a:pt x="4518" y="1863"/>
                  </a:lnTo>
                  <a:lnTo>
                    <a:pt x="4519" y="1858"/>
                  </a:lnTo>
                  <a:lnTo>
                    <a:pt x="4521" y="1870"/>
                  </a:lnTo>
                  <a:lnTo>
                    <a:pt x="4523" y="1862"/>
                  </a:lnTo>
                  <a:lnTo>
                    <a:pt x="4525" y="1864"/>
                  </a:lnTo>
                  <a:lnTo>
                    <a:pt x="4527" y="1858"/>
                  </a:lnTo>
                  <a:lnTo>
                    <a:pt x="4530" y="1875"/>
                  </a:lnTo>
                  <a:lnTo>
                    <a:pt x="4533" y="1830"/>
                  </a:lnTo>
                  <a:lnTo>
                    <a:pt x="4540" y="1873"/>
                  </a:lnTo>
                  <a:lnTo>
                    <a:pt x="4543" y="1861"/>
                  </a:lnTo>
                  <a:lnTo>
                    <a:pt x="4545" y="1883"/>
                  </a:lnTo>
                  <a:lnTo>
                    <a:pt x="4548" y="1848"/>
                  </a:lnTo>
                  <a:lnTo>
                    <a:pt x="4550" y="1860"/>
                  </a:lnTo>
                  <a:lnTo>
                    <a:pt x="4552" y="1835"/>
                  </a:lnTo>
                  <a:lnTo>
                    <a:pt x="4555" y="1876"/>
                  </a:lnTo>
                  <a:lnTo>
                    <a:pt x="4558" y="1834"/>
                  </a:lnTo>
                  <a:lnTo>
                    <a:pt x="4560" y="1886"/>
                  </a:lnTo>
                  <a:lnTo>
                    <a:pt x="4562" y="1832"/>
                  </a:lnTo>
                  <a:lnTo>
                    <a:pt x="4565" y="1871"/>
                  </a:lnTo>
                  <a:lnTo>
                    <a:pt x="4567" y="1819"/>
                  </a:lnTo>
                  <a:lnTo>
                    <a:pt x="4570" y="1855"/>
                  </a:lnTo>
                  <a:lnTo>
                    <a:pt x="4571" y="1850"/>
                  </a:lnTo>
                  <a:lnTo>
                    <a:pt x="4574" y="1865"/>
                  </a:lnTo>
                  <a:lnTo>
                    <a:pt x="4576" y="1845"/>
                  </a:lnTo>
                  <a:lnTo>
                    <a:pt x="4578" y="1872"/>
                  </a:lnTo>
                  <a:lnTo>
                    <a:pt x="4581" y="1827"/>
                  </a:lnTo>
                  <a:lnTo>
                    <a:pt x="4585" y="1850"/>
                  </a:lnTo>
                  <a:lnTo>
                    <a:pt x="4589" y="1808"/>
                  </a:lnTo>
                  <a:lnTo>
                    <a:pt x="4591" y="1856"/>
                  </a:lnTo>
                  <a:lnTo>
                    <a:pt x="4596" y="1806"/>
                  </a:lnTo>
                  <a:lnTo>
                    <a:pt x="4599" y="1851"/>
                  </a:lnTo>
                  <a:lnTo>
                    <a:pt x="4601" y="1833"/>
                  </a:lnTo>
                  <a:lnTo>
                    <a:pt x="4603" y="1852"/>
                  </a:lnTo>
                  <a:lnTo>
                    <a:pt x="4605" y="1841"/>
                  </a:lnTo>
                  <a:lnTo>
                    <a:pt x="4608" y="1857"/>
                  </a:lnTo>
                  <a:lnTo>
                    <a:pt x="4611" y="1868"/>
                  </a:lnTo>
                  <a:lnTo>
                    <a:pt x="4614" y="1819"/>
                  </a:lnTo>
                  <a:lnTo>
                    <a:pt x="4617" y="1841"/>
                  </a:lnTo>
                  <a:lnTo>
                    <a:pt x="4619" y="1844"/>
                  </a:lnTo>
                  <a:lnTo>
                    <a:pt x="4622" y="1826"/>
                  </a:lnTo>
                  <a:lnTo>
                    <a:pt x="4625" y="1816"/>
                  </a:lnTo>
                  <a:lnTo>
                    <a:pt x="4627" y="1824"/>
                  </a:lnTo>
                  <a:lnTo>
                    <a:pt x="4629" y="1787"/>
                  </a:lnTo>
                  <a:lnTo>
                    <a:pt x="4631" y="1813"/>
                  </a:lnTo>
                  <a:lnTo>
                    <a:pt x="4632" y="1812"/>
                  </a:lnTo>
                  <a:lnTo>
                    <a:pt x="4634" y="1826"/>
                  </a:lnTo>
                  <a:lnTo>
                    <a:pt x="4636" y="1816"/>
                  </a:lnTo>
                  <a:lnTo>
                    <a:pt x="4641" y="1860"/>
                  </a:lnTo>
                  <a:lnTo>
                    <a:pt x="4644" y="1820"/>
                  </a:lnTo>
                  <a:lnTo>
                    <a:pt x="4646" y="1836"/>
                  </a:lnTo>
                  <a:lnTo>
                    <a:pt x="4650" y="1804"/>
                  </a:lnTo>
                  <a:lnTo>
                    <a:pt x="4652" y="1834"/>
                  </a:lnTo>
                  <a:lnTo>
                    <a:pt x="4654" y="1809"/>
                  </a:lnTo>
                  <a:lnTo>
                    <a:pt x="4657" y="1851"/>
                  </a:lnTo>
                  <a:lnTo>
                    <a:pt x="4660" y="1820"/>
                  </a:lnTo>
                  <a:lnTo>
                    <a:pt x="4663" y="1856"/>
                  </a:lnTo>
                  <a:lnTo>
                    <a:pt x="4666" y="1805"/>
                  </a:lnTo>
                  <a:lnTo>
                    <a:pt x="4667" y="1824"/>
                  </a:lnTo>
                  <a:lnTo>
                    <a:pt x="4669" y="1800"/>
                  </a:lnTo>
                  <a:lnTo>
                    <a:pt x="4672" y="1839"/>
                  </a:lnTo>
                  <a:lnTo>
                    <a:pt x="4676" y="1771"/>
                  </a:lnTo>
                  <a:lnTo>
                    <a:pt x="4680" y="1839"/>
                  </a:lnTo>
                  <a:lnTo>
                    <a:pt x="4683" y="1801"/>
                  </a:lnTo>
                  <a:lnTo>
                    <a:pt x="4684" y="1824"/>
                  </a:lnTo>
                  <a:lnTo>
                    <a:pt x="4687" y="1758"/>
                  </a:lnTo>
                  <a:lnTo>
                    <a:pt x="4689" y="1806"/>
                  </a:lnTo>
                  <a:lnTo>
                    <a:pt x="4691" y="1794"/>
                  </a:lnTo>
                  <a:lnTo>
                    <a:pt x="4696" y="1836"/>
                  </a:lnTo>
                  <a:lnTo>
                    <a:pt x="4701" y="1767"/>
                  </a:lnTo>
                  <a:lnTo>
                    <a:pt x="4704" y="1817"/>
                  </a:lnTo>
                  <a:lnTo>
                    <a:pt x="4707" y="1782"/>
                  </a:lnTo>
                  <a:lnTo>
                    <a:pt x="4710" y="1824"/>
                  </a:lnTo>
                  <a:lnTo>
                    <a:pt x="4713" y="1771"/>
                  </a:lnTo>
                  <a:lnTo>
                    <a:pt x="4715" y="1809"/>
                  </a:lnTo>
                  <a:lnTo>
                    <a:pt x="4718" y="1786"/>
                  </a:lnTo>
                  <a:lnTo>
                    <a:pt x="4720" y="1792"/>
                  </a:lnTo>
                  <a:lnTo>
                    <a:pt x="4721" y="1782"/>
                  </a:lnTo>
                  <a:lnTo>
                    <a:pt x="4724" y="1806"/>
                  </a:lnTo>
                  <a:lnTo>
                    <a:pt x="4727" y="1764"/>
                  </a:lnTo>
                  <a:lnTo>
                    <a:pt x="4730" y="1826"/>
                  </a:lnTo>
                  <a:lnTo>
                    <a:pt x="4734" y="1767"/>
                  </a:lnTo>
                  <a:lnTo>
                    <a:pt x="4736" y="1793"/>
                  </a:lnTo>
                  <a:lnTo>
                    <a:pt x="4738" y="1787"/>
                  </a:lnTo>
                  <a:lnTo>
                    <a:pt x="4741" y="1819"/>
                  </a:lnTo>
                  <a:lnTo>
                    <a:pt x="4742" y="1794"/>
                  </a:lnTo>
                  <a:lnTo>
                    <a:pt x="4744" y="1821"/>
                  </a:lnTo>
                  <a:lnTo>
                    <a:pt x="4746" y="1785"/>
                  </a:lnTo>
                  <a:lnTo>
                    <a:pt x="4748" y="1794"/>
                  </a:lnTo>
                  <a:lnTo>
                    <a:pt x="4752" y="1763"/>
                  </a:lnTo>
                  <a:lnTo>
                    <a:pt x="4753" y="1773"/>
                  </a:lnTo>
                  <a:lnTo>
                    <a:pt x="4755" y="1755"/>
                  </a:lnTo>
                  <a:lnTo>
                    <a:pt x="4758" y="1806"/>
                  </a:lnTo>
                  <a:lnTo>
                    <a:pt x="4762" y="1726"/>
                  </a:lnTo>
                  <a:lnTo>
                    <a:pt x="4764" y="1739"/>
                  </a:lnTo>
                  <a:lnTo>
                    <a:pt x="4765" y="1737"/>
                  </a:lnTo>
                  <a:lnTo>
                    <a:pt x="4767" y="1799"/>
                  </a:lnTo>
                  <a:lnTo>
                    <a:pt x="4770" y="1726"/>
                  </a:lnTo>
                  <a:lnTo>
                    <a:pt x="4772" y="1758"/>
                  </a:lnTo>
                  <a:lnTo>
                    <a:pt x="4776" y="1705"/>
                  </a:lnTo>
                  <a:lnTo>
                    <a:pt x="4778" y="1751"/>
                  </a:lnTo>
                  <a:lnTo>
                    <a:pt x="4780" y="1707"/>
                  </a:lnTo>
                  <a:lnTo>
                    <a:pt x="4782" y="1723"/>
                  </a:lnTo>
                  <a:lnTo>
                    <a:pt x="4784" y="1683"/>
                  </a:lnTo>
                  <a:lnTo>
                    <a:pt x="4786" y="1759"/>
                  </a:lnTo>
                  <a:lnTo>
                    <a:pt x="4789" y="1701"/>
                  </a:lnTo>
                  <a:lnTo>
                    <a:pt x="4790" y="1706"/>
                  </a:lnTo>
                  <a:lnTo>
                    <a:pt x="4793" y="1668"/>
                  </a:lnTo>
                  <a:lnTo>
                    <a:pt x="4796" y="1746"/>
                  </a:lnTo>
                  <a:lnTo>
                    <a:pt x="4798" y="1727"/>
                  </a:lnTo>
                  <a:lnTo>
                    <a:pt x="4800" y="1771"/>
                  </a:lnTo>
                  <a:lnTo>
                    <a:pt x="4803" y="1711"/>
                  </a:lnTo>
                  <a:lnTo>
                    <a:pt x="4806" y="1747"/>
                  </a:lnTo>
                  <a:lnTo>
                    <a:pt x="4807" y="1745"/>
                  </a:lnTo>
                  <a:lnTo>
                    <a:pt x="4808" y="1750"/>
                  </a:lnTo>
                  <a:lnTo>
                    <a:pt x="4811" y="1707"/>
                  </a:lnTo>
                  <a:lnTo>
                    <a:pt x="4813" y="1745"/>
                  </a:lnTo>
                  <a:lnTo>
                    <a:pt x="4815" y="1738"/>
                  </a:lnTo>
                  <a:lnTo>
                    <a:pt x="4817" y="1744"/>
                  </a:lnTo>
                  <a:lnTo>
                    <a:pt x="4820" y="1653"/>
                  </a:lnTo>
                  <a:lnTo>
                    <a:pt x="4822" y="1739"/>
                  </a:lnTo>
                  <a:lnTo>
                    <a:pt x="4824" y="1697"/>
                  </a:lnTo>
                  <a:lnTo>
                    <a:pt x="4826" y="1704"/>
                  </a:lnTo>
                  <a:lnTo>
                    <a:pt x="4827" y="1693"/>
                  </a:lnTo>
                  <a:lnTo>
                    <a:pt x="4830" y="1732"/>
                  </a:lnTo>
                  <a:lnTo>
                    <a:pt x="4832" y="1703"/>
                  </a:lnTo>
                  <a:lnTo>
                    <a:pt x="4835" y="1723"/>
                  </a:lnTo>
                  <a:lnTo>
                    <a:pt x="4837" y="1701"/>
                  </a:lnTo>
                  <a:lnTo>
                    <a:pt x="4842" y="1761"/>
                  </a:lnTo>
                  <a:lnTo>
                    <a:pt x="4845" y="1692"/>
                  </a:lnTo>
                  <a:lnTo>
                    <a:pt x="4847" y="1767"/>
                  </a:lnTo>
                  <a:lnTo>
                    <a:pt x="4850" y="1719"/>
                  </a:lnTo>
                  <a:lnTo>
                    <a:pt x="4857" y="1795"/>
                  </a:lnTo>
                  <a:lnTo>
                    <a:pt x="4861" y="1709"/>
                  </a:lnTo>
                  <a:lnTo>
                    <a:pt x="4868" y="1799"/>
                  </a:lnTo>
                  <a:lnTo>
                    <a:pt x="4871" y="1745"/>
                  </a:lnTo>
                  <a:lnTo>
                    <a:pt x="4873" y="1761"/>
                  </a:lnTo>
                  <a:lnTo>
                    <a:pt x="4875" y="1738"/>
                  </a:lnTo>
                  <a:lnTo>
                    <a:pt x="4876" y="1748"/>
                  </a:lnTo>
                  <a:lnTo>
                    <a:pt x="4879" y="1716"/>
                  </a:lnTo>
                  <a:lnTo>
                    <a:pt x="4882" y="1787"/>
                  </a:lnTo>
                  <a:lnTo>
                    <a:pt x="4885" y="1693"/>
                  </a:lnTo>
                  <a:lnTo>
                    <a:pt x="4888" y="1803"/>
                  </a:lnTo>
                  <a:lnTo>
                    <a:pt x="4891" y="1739"/>
                  </a:lnTo>
                  <a:lnTo>
                    <a:pt x="4893" y="1770"/>
                  </a:lnTo>
                  <a:lnTo>
                    <a:pt x="4895" y="1730"/>
                  </a:lnTo>
                  <a:lnTo>
                    <a:pt x="4897" y="1771"/>
                  </a:lnTo>
                  <a:lnTo>
                    <a:pt x="4900" y="1712"/>
                  </a:lnTo>
                  <a:lnTo>
                    <a:pt x="4902" y="1768"/>
                  </a:lnTo>
                  <a:lnTo>
                    <a:pt x="4904" y="1763"/>
                  </a:lnTo>
                  <a:lnTo>
                    <a:pt x="4909" y="1838"/>
                  </a:lnTo>
                  <a:lnTo>
                    <a:pt x="4912" y="1791"/>
                  </a:lnTo>
                  <a:lnTo>
                    <a:pt x="4914" y="1819"/>
                  </a:lnTo>
                  <a:lnTo>
                    <a:pt x="4916" y="1771"/>
                  </a:lnTo>
                  <a:lnTo>
                    <a:pt x="4919" y="1822"/>
                  </a:lnTo>
                  <a:lnTo>
                    <a:pt x="4922" y="1808"/>
                  </a:lnTo>
                  <a:lnTo>
                    <a:pt x="4924" y="1831"/>
                  </a:lnTo>
                  <a:lnTo>
                    <a:pt x="4927" y="1792"/>
                  </a:lnTo>
                  <a:lnTo>
                    <a:pt x="4929" y="1799"/>
                  </a:lnTo>
                  <a:lnTo>
                    <a:pt x="4931" y="1787"/>
                  </a:lnTo>
                  <a:lnTo>
                    <a:pt x="4934" y="1811"/>
                  </a:lnTo>
                  <a:lnTo>
                    <a:pt x="4935" y="1801"/>
                  </a:lnTo>
                  <a:lnTo>
                    <a:pt x="4937" y="1813"/>
                  </a:lnTo>
                  <a:lnTo>
                    <a:pt x="4939" y="1785"/>
                  </a:lnTo>
                  <a:lnTo>
                    <a:pt x="4941" y="1794"/>
                  </a:lnTo>
                  <a:lnTo>
                    <a:pt x="4943" y="1777"/>
                  </a:lnTo>
                  <a:lnTo>
                    <a:pt x="4944" y="1799"/>
                  </a:lnTo>
                  <a:lnTo>
                    <a:pt x="4947" y="1778"/>
                  </a:lnTo>
                  <a:lnTo>
                    <a:pt x="4949" y="1794"/>
                  </a:lnTo>
                  <a:lnTo>
                    <a:pt x="4951" y="1783"/>
                  </a:lnTo>
                  <a:lnTo>
                    <a:pt x="4954" y="1824"/>
                  </a:lnTo>
                  <a:lnTo>
                    <a:pt x="4957" y="1793"/>
                  </a:lnTo>
                  <a:lnTo>
                    <a:pt x="4960" y="1818"/>
                  </a:lnTo>
                  <a:lnTo>
                    <a:pt x="4962" y="1790"/>
                  </a:lnTo>
                  <a:lnTo>
                    <a:pt x="4966" y="1855"/>
                  </a:lnTo>
                  <a:lnTo>
                    <a:pt x="4969" y="1777"/>
                  </a:lnTo>
                  <a:lnTo>
                    <a:pt x="4971" y="1825"/>
                  </a:lnTo>
                  <a:lnTo>
                    <a:pt x="4974" y="1779"/>
                  </a:lnTo>
                  <a:lnTo>
                    <a:pt x="4981" y="1847"/>
                  </a:lnTo>
                  <a:lnTo>
                    <a:pt x="4984" y="1777"/>
                  </a:lnTo>
                  <a:lnTo>
                    <a:pt x="4990" y="1824"/>
                  </a:lnTo>
                  <a:lnTo>
                    <a:pt x="4993" y="1816"/>
                  </a:lnTo>
                  <a:lnTo>
                    <a:pt x="4996" y="1828"/>
                  </a:lnTo>
                  <a:lnTo>
                    <a:pt x="5001" y="1772"/>
                  </a:lnTo>
                  <a:lnTo>
                    <a:pt x="5004" y="1832"/>
                  </a:lnTo>
                  <a:lnTo>
                    <a:pt x="5006" y="1797"/>
                  </a:lnTo>
                  <a:lnTo>
                    <a:pt x="5008" y="1859"/>
                  </a:lnTo>
                  <a:lnTo>
                    <a:pt x="5011" y="1824"/>
                  </a:lnTo>
                  <a:lnTo>
                    <a:pt x="5012" y="1833"/>
                  </a:lnTo>
                  <a:lnTo>
                    <a:pt x="5014" y="1821"/>
                  </a:lnTo>
                  <a:lnTo>
                    <a:pt x="5017" y="1838"/>
                  </a:lnTo>
                  <a:lnTo>
                    <a:pt x="5023" y="1798"/>
                  </a:lnTo>
                  <a:lnTo>
                    <a:pt x="5028" y="1846"/>
                  </a:lnTo>
                  <a:lnTo>
                    <a:pt x="5033" y="1778"/>
                  </a:lnTo>
                  <a:lnTo>
                    <a:pt x="5037" y="1841"/>
                  </a:lnTo>
                  <a:lnTo>
                    <a:pt x="5039" y="1811"/>
                  </a:lnTo>
                  <a:lnTo>
                    <a:pt x="5044" y="1856"/>
                  </a:lnTo>
                  <a:lnTo>
                    <a:pt x="5046" y="1834"/>
                  </a:lnTo>
                  <a:lnTo>
                    <a:pt x="5047" y="1839"/>
                  </a:lnTo>
                  <a:lnTo>
                    <a:pt x="5049" y="1826"/>
                  </a:lnTo>
                  <a:lnTo>
                    <a:pt x="5053" y="1860"/>
                  </a:lnTo>
                  <a:lnTo>
                    <a:pt x="5056" y="1820"/>
                  </a:lnTo>
                  <a:lnTo>
                    <a:pt x="5058" y="1829"/>
                  </a:lnTo>
                  <a:lnTo>
                    <a:pt x="5060" y="1810"/>
                  </a:lnTo>
                  <a:lnTo>
                    <a:pt x="5063" y="1868"/>
                  </a:lnTo>
                  <a:lnTo>
                    <a:pt x="5067" y="1808"/>
                  </a:lnTo>
                  <a:lnTo>
                    <a:pt x="5070" y="1855"/>
                  </a:lnTo>
                  <a:lnTo>
                    <a:pt x="5071" y="1855"/>
                  </a:lnTo>
                  <a:lnTo>
                    <a:pt x="5073" y="1862"/>
                  </a:lnTo>
                  <a:lnTo>
                    <a:pt x="5076" y="1787"/>
                  </a:lnTo>
                  <a:lnTo>
                    <a:pt x="5079" y="1866"/>
                  </a:lnTo>
                  <a:lnTo>
                    <a:pt x="5085" y="1833"/>
                  </a:lnTo>
                  <a:lnTo>
                    <a:pt x="5088" y="1852"/>
                  </a:lnTo>
                  <a:lnTo>
                    <a:pt x="5090" y="1843"/>
                  </a:lnTo>
                  <a:lnTo>
                    <a:pt x="5093" y="1853"/>
                  </a:lnTo>
                  <a:lnTo>
                    <a:pt x="5097" y="1828"/>
                  </a:lnTo>
                  <a:lnTo>
                    <a:pt x="5100" y="1825"/>
                  </a:lnTo>
                  <a:lnTo>
                    <a:pt x="5103" y="1848"/>
                  </a:lnTo>
                  <a:lnTo>
                    <a:pt x="5105" y="1834"/>
                  </a:lnTo>
                  <a:lnTo>
                    <a:pt x="5107" y="1844"/>
                  </a:lnTo>
                  <a:lnTo>
                    <a:pt x="5109" y="1824"/>
                  </a:lnTo>
                  <a:lnTo>
                    <a:pt x="5115" y="1871"/>
                  </a:lnTo>
                  <a:lnTo>
                    <a:pt x="5119" y="1851"/>
                  </a:lnTo>
                  <a:lnTo>
                    <a:pt x="5121" y="1858"/>
                  </a:lnTo>
                  <a:lnTo>
                    <a:pt x="5124" y="1794"/>
                  </a:lnTo>
                  <a:lnTo>
                    <a:pt x="5127" y="1844"/>
                  </a:lnTo>
                  <a:lnTo>
                    <a:pt x="5129" y="1820"/>
                  </a:lnTo>
                  <a:lnTo>
                    <a:pt x="5132" y="1885"/>
                  </a:lnTo>
                  <a:lnTo>
                    <a:pt x="5135" y="1839"/>
                  </a:lnTo>
                  <a:lnTo>
                    <a:pt x="5138" y="1877"/>
                  </a:lnTo>
                  <a:lnTo>
                    <a:pt x="5141" y="1820"/>
                  </a:lnTo>
                  <a:lnTo>
                    <a:pt x="5145" y="1871"/>
                  </a:lnTo>
                  <a:lnTo>
                    <a:pt x="5151" y="1826"/>
                  </a:lnTo>
                  <a:lnTo>
                    <a:pt x="5153" y="1856"/>
                  </a:lnTo>
                  <a:lnTo>
                    <a:pt x="5156" y="1844"/>
                  </a:lnTo>
                  <a:lnTo>
                    <a:pt x="5161" y="1876"/>
                  </a:lnTo>
                  <a:lnTo>
                    <a:pt x="5164" y="1842"/>
                  </a:lnTo>
                  <a:lnTo>
                    <a:pt x="5166" y="1865"/>
                  </a:lnTo>
                  <a:lnTo>
                    <a:pt x="5169" y="1840"/>
                  </a:lnTo>
                  <a:lnTo>
                    <a:pt x="5171" y="1859"/>
                  </a:lnTo>
                  <a:lnTo>
                    <a:pt x="5173" y="1861"/>
                  </a:lnTo>
                  <a:lnTo>
                    <a:pt x="5175" y="1851"/>
                  </a:lnTo>
                  <a:lnTo>
                    <a:pt x="5176" y="1861"/>
                  </a:lnTo>
                  <a:lnTo>
                    <a:pt x="5179" y="1849"/>
                  </a:lnTo>
                  <a:lnTo>
                    <a:pt x="5181" y="1865"/>
                  </a:lnTo>
                  <a:lnTo>
                    <a:pt x="5184" y="1840"/>
                  </a:lnTo>
                  <a:lnTo>
                    <a:pt x="5187" y="1866"/>
                  </a:lnTo>
                  <a:lnTo>
                    <a:pt x="5190" y="1826"/>
                  </a:lnTo>
                  <a:lnTo>
                    <a:pt x="5192" y="1857"/>
                  </a:lnTo>
                  <a:lnTo>
                    <a:pt x="5194" y="1840"/>
                  </a:lnTo>
                  <a:lnTo>
                    <a:pt x="5197" y="1869"/>
                  </a:lnTo>
                  <a:lnTo>
                    <a:pt x="5205" y="1827"/>
                  </a:lnTo>
                  <a:lnTo>
                    <a:pt x="5213" y="1874"/>
                  </a:lnTo>
                  <a:lnTo>
                    <a:pt x="5215" y="1862"/>
                  </a:lnTo>
                  <a:lnTo>
                    <a:pt x="5216" y="1869"/>
                  </a:lnTo>
                  <a:lnTo>
                    <a:pt x="5219" y="1849"/>
                  </a:lnTo>
                  <a:lnTo>
                    <a:pt x="5222" y="1875"/>
                  </a:lnTo>
                  <a:lnTo>
                    <a:pt x="5225" y="1850"/>
                  </a:lnTo>
                  <a:lnTo>
                    <a:pt x="5227" y="1866"/>
                  </a:lnTo>
                  <a:lnTo>
                    <a:pt x="5234" y="1824"/>
                  </a:lnTo>
                  <a:lnTo>
                    <a:pt x="5239" y="1858"/>
                  </a:lnTo>
                  <a:lnTo>
                    <a:pt x="5240" y="1843"/>
                  </a:lnTo>
                  <a:lnTo>
                    <a:pt x="5243" y="1861"/>
                  </a:lnTo>
                  <a:lnTo>
                    <a:pt x="5245" y="1829"/>
                  </a:lnTo>
                  <a:lnTo>
                    <a:pt x="5249" y="1876"/>
                  </a:lnTo>
                  <a:lnTo>
                    <a:pt x="5251" y="1872"/>
                  </a:lnTo>
                  <a:lnTo>
                    <a:pt x="5252" y="1878"/>
                  </a:lnTo>
                  <a:lnTo>
                    <a:pt x="5255" y="1837"/>
                  </a:lnTo>
                  <a:lnTo>
                    <a:pt x="5257" y="1856"/>
                  </a:lnTo>
                  <a:lnTo>
                    <a:pt x="5261" y="1872"/>
                  </a:lnTo>
                  <a:lnTo>
                    <a:pt x="5265" y="1831"/>
                  </a:lnTo>
                  <a:lnTo>
                    <a:pt x="5268" y="1889"/>
                  </a:lnTo>
                  <a:lnTo>
                    <a:pt x="5272" y="1840"/>
                  </a:lnTo>
                  <a:lnTo>
                    <a:pt x="5275" y="1865"/>
                  </a:lnTo>
                  <a:lnTo>
                    <a:pt x="5279" y="1840"/>
                  </a:lnTo>
                  <a:lnTo>
                    <a:pt x="5282" y="1881"/>
                  </a:lnTo>
                  <a:lnTo>
                    <a:pt x="5285" y="1845"/>
                  </a:lnTo>
                  <a:lnTo>
                    <a:pt x="5288" y="1868"/>
                  </a:lnTo>
                  <a:lnTo>
                    <a:pt x="5291" y="1837"/>
                  </a:lnTo>
                  <a:lnTo>
                    <a:pt x="5294" y="1876"/>
                  </a:lnTo>
                  <a:lnTo>
                    <a:pt x="5297" y="1869"/>
                  </a:lnTo>
                  <a:lnTo>
                    <a:pt x="5299" y="1853"/>
                  </a:lnTo>
                  <a:lnTo>
                    <a:pt x="5302" y="1871"/>
                  </a:lnTo>
                  <a:lnTo>
                    <a:pt x="5304" y="1861"/>
                  </a:lnTo>
                  <a:lnTo>
                    <a:pt x="5306" y="1873"/>
                  </a:lnTo>
                  <a:lnTo>
                    <a:pt x="5310" y="1850"/>
                  </a:lnTo>
                  <a:lnTo>
                    <a:pt x="5311" y="1852"/>
                  </a:lnTo>
                  <a:lnTo>
                    <a:pt x="5313" y="1807"/>
                  </a:lnTo>
                  <a:lnTo>
                    <a:pt x="5316" y="1858"/>
                  </a:lnTo>
                  <a:lnTo>
                    <a:pt x="5318" y="1844"/>
                  </a:lnTo>
                  <a:lnTo>
                    <a:pt x="5321" y="1867"/>
                  </a:lnTo>
                  <a:lnTo>
                    <a:pt x="5323" y="1842"/>
                  </a:lnTo>
                  <a:lnTo>
                    <a:pt x="5325" y="1854"/>
                  </a:lnTo>
                  <a:lnTo>
                    <a:pt x="5327" y="1831"/>
                  </a:lnTo>
                  <a:lnTo>
                    <a:pt x="5333" y="1879"/>
                  </a:lnTo>
                  <a:lnTo>
                    <a:pt x="5336" y="1844"/>
                  </a:lnTo>
                  <a:lnTo>
                    <a:pt x="5338" y="1859"/>
                  </a:lnTo>
                  <a:lnTo>
                    <a:pt x="5340" y="1818"/>
                  </a:lnTo>
                  <a:lnTo>
                    <a:pt x="5343" y="1867"/>
                  </a:lnTo>
                  <a:lnTo>
                    <a:pt x="5349" y="1840"/>
                  </a:lnTo>
                  <a:lnTo>
                    <a:pt x="5353" y="1867"/>
                  </a:lnTo>
                  <a:lnTo>
                    <a:pt x="5356" y="1845"/>
                  </a:lnTo>
                  <a:lnTo>
                    <a:pt x="5358" y="1867"/>
                  </a:lnTo>
                  <a:lnTo>
                    <a:pt x="5361" y="1833"/>
                  </a:lnTo>
                  <a:lnTo>
                    <a:pt x="5364" y="1874"/>
                  </a:lnTo>
                  <a:lnTo>
                    <a:pt x="5366" y="1858"/>
                  </a:lnTo>
                  <a:lnTo>
                    <a:pt x="5369" y="1874"/>
                  </a:lnTo>
                  <a:lnTo>
                    <a:pt x="5373" y="1825"/>
                  </a:lnTo>
                  <a:lnTo>
                    <a:pt x="5376" y="1881"/>
                  </a:lnTo>
                  <a:lnTo>
                    <a:pt x="5380" y="1858"/>
                  </a:lnTo>
                  <a:lnTo>
                    <a:pt x="5385" y="1868"/>
                  </a:lnTo>
                  <a:lnTo>
                    <a:pt x="5386" y="1867"/>
                  </a:lnTo>
                  <a:lnTo>
                    <a:pt x="5388" y="1872"/>
                  </a:lnTo>
                  <a:lnTo>
                    <a:pt x="5389" y="1855"/>
                  </a:lnTo>
                  <a:lnTo>
                    <a:pt x="5394" y="2064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3" name="Freeform 62"/>
            <p:cNvSpPr>
              <a:spLocks/>
            </p:cNvSpPr>
            <p:nvPr/>
          </p:nvSpPr>
          <p:spPr bwMode="auto">
            <a:xfrm>
              <a:off x="1510" y="2939"/>
              <a:ext cx="23" cy="44"/>
            </a:xfrm>
            <a:custGeom>
              <a:avLst/>
              <a:gdLst>
                <a:gd name="T0" fmla="*/ 3 w 30"/>
                <a:gd name="T1" fmla="*/ 0 h 59"/>
                <a:gd name="T2" fmla="*/ 21 w 30"/>
                <a:gd name="T3" fmla="*/ 0 h 59"/>
                <a:gd name="T4" fmla="*/ 12 w 30"/>
                <a:gd name="T5" fmla="*/ 16 h 59"/>
                <a:gd name="T6" fmla="*/ 16 w 30"/>
                <a:gd name="T7" fmla="*/ 16 h 59"/>
                <a:gd name="T8" fmla="*/ 21 w 30"/>
                <a:gd name="T9" fmla="*/ 21 h 59"/>
                <a:gd name="T10" fmla="*/ 23 w 30"/>
                <a:gd name="T11" fmla="*/ 27 h 59"/>
                <a:gd name="T12" fmla="*/ 18 w 30"/>
                <a:gd name="T13" fmla="*/ 42 h 59"/>
                <a:gd name="T14" fmla="*/ 13 w 30"/>
                <a:gd name="T15" fmla="*/ 44 h 59"/>
                <a:gd name="T16" fmla="*/ 8 w 30"/>
                <a:gd name="T17" fmla="*/ 44 h 59"/>
                <a:gd name="T18" fmla="*/ 2 w 30"/>
                <a:gd name="T19" fmla="*/ 40 h 59"/>
                <a:gd name="T20" fmla="*/ 0 w 30"/>
                <a:gd name="T21" fmla="*/ 36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9">
                  <a:moveTo>
                    <a:pt x="4" y="0"/>
                  </a:moveTo>
                  <a:lnTo>
                    <a:pt x="28" y="0"/>
                  </a:lnTo>
                  <a:lnTo>
                    <a:pt x="15" y="22"/>
                  </a:lnTo>
                  <a:lnTo>
                    <a:pt x="21" y="22"/>
                  </a:lnTo>
                  <a:lnTo>
                    <a:pt x="28" y="28"/>
                  </a:lnTo>
                  <a:lnTo>
                    <a:pt x="30" y="36"/>
                  </a:lnTo>
                  <a:lnTo>
                    <a:pt x="24" y="5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2" y="53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4" name="Freeform 63"/>
            <p:cNvSpPr>
              <a:spLocks/>
            </p:cNvSpPr>
            <p:nvPr/>
          </p:nvSpPr>
          <p:spPr bwMode="auto">
            <a:xfrm>
              <a:off x="1558" y="2939"/>
              <a:ext cx="25" cy="29"/>
            </a:xfrm>
            <a:custGeom>
              <a:avLst/>
              <a:gdLst>
                <a:gd name="T0" fmla="*/ 17 w 33"/>
                <a:gd name="T1" fmla="*/ 0 h 39"/>
                <a:gd name="T2" fmla="*/ 0 w 33"/>
                <a:gd name="T3" fmla="*/ 29 h 39"/>
                <a:gd name="T4" fmla="*/ 25 w 33"/>
                <a:gd name="T5" fmla="*/ 2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9">
                  <a:moveTo>
                    <a:pt x="22" y="0"/>
                  </a:moveTo>
                  <a:lnTo>
                    <a:pt x="0" y="39"/>
                  </a:lnTo>
                  <a:lnTo>
                    <a:pt x="33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5" name="Line 64"/>
            <p:cNvSpPr>
              <a:spLocks noChangeShapeType="1"/>
            </p:cNvSpPr>
            <p:nvPr/>
          </p:nvSpPr>
          <p:spPr bwMode="auto">
            <a:xfrm>
              <a:off x="1575" y="293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6" name="Freeform 65"/>
            <p:cNvSpPr>
              <a:spLocks/>
            </p:cNvSpPr>
            <p:nvPr/>
          </p:nvSpPr>
          <p:spPr bwMode="auto">
            <a:xfrm>
              <a:off x="1609" y="2939"/>
              <a:ext cx="21" cy="44"/>
            </a:xfrm>
            <a:custGeom>
              <a:avLst/>
              <a:gdLst>
                <a:gd name="T0" fmla="*/ 7 w 28"/>
                <a:gd name="T1" fmla="*/ 0 h 59"/>
                <a:gd name="T2" fmla="*/ 2 w 28"/>
                <a:gd name="T3" fmla="*/ 1 h 59"/>
                <a:gd name="T4" fmla="*/ 0 w 28"/>
                <a:gd name="T5" fmla="*/ 6 h 59"/>
                <a:gd name="T6" fmla="*/ 2 w 28"/>
                <a:gd name="T7" fmla="*/ 14 h 59"/>
                <a:gd name="T8" fmla="*/ 5 w 28"/>
                <a:gd name="T9" fmla="*/ 16 h 59"/>
                <a:gd name="T10" fmla="*/ 17 w 28"/>
                <a:gd name="T11" fmla="*/ 21 h 59"/>
                <a:gd name="T12" fmla="*/ 21 w 28"/>
                <a:gd name="T13" fmla="*/ 29 h 59"/>
                <a:gd name="T14" fmla="*/ 21 w 28"/>
                <a:gd name="T15" fmla="*/ 36 h 59"/>
                <a:gd name="T16" fmla="*/ 18 w 28"/>
                <a:gd name="T17" fmla="*/ 42 h 59"/>
                <a:gd name="T18" fmla="*/ 13 w 28"/>
                <a:gd name="T19" fmla="*/ 44 h 59"/>
                <a:gd name="T20" fmla="*/ 7 w 28"/>
                <a:gd name="T21" fmla="*/ 44 h 59"/>
                <a:gd name="T22" fmla="*/ 0 w 28"/>
                <a:gd name="T23" fmla="*/ 40 h 59"/>
                <a:gd name="T24" fmla="*/ 0 w 28"/>
                <a:gd name="T25" fmla="*/ 25 h 59"/>
                <a:gd name="T26" fmla="*/ 8 w 28"/>
                <a:gd name="T27" fmla="*/ 19 h 59"/>
                <a:gd name="T28" fmla="*/ 15 w 28"/>
                <a:gd name="T29" fmla="*/ 16 h 59"/>
                <a:gd name="T30" fmla="*/ 20 w 28"/>
                <a:gd name="T31" fmla="*/ 10 h 59"/>
                <a:gd name="T32" fmla="*/ 18 w 28"/>
                <a:gd name="T33" fmla="*/ 1 h 59"/>
                <a:gd name="T34" fmla="*/ 7 w 28"/>
                <a:gd name="T35" fmla="*/ 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" h="59">
                  <a:moveTo>
                    <a:pt x="9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22" y="28"/>
                  </a:lnTo>
                  <a:lnTo>
                    <a:pt x="28" y="39"/>
                  </a:lnTo>
                  <a:lnTo>
                    <a:pt x="28" y="48"/>
                  </a:lnTo>
                  <a:lnTo>
                    <a:pt x="24" y="56"/>
                  </a:lnTo>
                  <a:lnTo>
                    <a:pt x="17" y="59"/>
                  </a:lnTo>
                  <a:lnTo>
                    <a:pt x="9" y="59"/>
                  </a:lnTo>
                  <a:lnTo>
                    <a:pt x="0" y="53"/>
                  </a:lnTo>
                  <a:lnTo>
                    <a:pt x="0" y="34"/>
                  </a:lnTo>
                  <a:lnTo>
                    <a:pt x="11" y="25"/>
                  </a:lnTo>
                  <a:lnTo>
                    <a:pt x="20" y="22"/>
                  </a:lnTo>
                  <a:lnTo>
                    <a:pt x="26" y="14"/>
                  </a:lnTo>
                  <a:lnTo>
                    <a:pt x="24" y="2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7" name="Freeform 66"/>
            <p:cNvSpPr>
              <a:spLocks/>
            </p:cNvSpPr>
            <p:nvPr/>
          </p:nvSpPr>
          <p:spPr bwMode="auto">
            <a:xfrm>
              <a:off x="1658" y="2939"/>
              <a:ext cx="21" cy="44"/>
            </a:xfrm>
            <a:custGeom>
              <a:avLst/>
              <a:gdLst>
                <a:gd name="T0" fmla="*/ 8 w 28"/>
                <a:gd name="T1" fmla="*/ 0 h 59"/>
                <a:gd name="T2" fmla="*/ 3 w 28"/>
                <a:gd name="T3" fmla="*/ 1 h 59"/>
                <a:gd name="T4" fmla="*/ 0 w 28"/>
                <a:gd name="T5" fmla="*/ 8 h 59"/>
                <a:gd name="T6" fmla="*/ 0 w 28"/>
                <a:gd name="T7" fmla="*/ 36 h 59"/>
                <a:gd name="T8" fmla="*/ 3 w 28"/>
                <a:gd name="T9" fmla="*/ 42 h 59"/>
                <a:gd name="T10" fmla="*/ 8 w 28"/>
                <a:gd name="T11" fmla="*/ 44 h 59"/>
                <a:gd name="T12" fmla="*/ 16 w 28"/>
                <a:gd name="T13" fmla="*/ 42 h 59"/>
                <a:gd name="T14" fmla="*/ 21 w 28"/>
                <a:gd name="T15" fmla="*/ 25 h 59"/>
                <a:gd name="T16" fmla="*/ 21 w 28"/>
                <a:gd name="T17" fmla="*/ 19 h 59"/>
                <a:gd name="T18" fmla="*/ 16 w 28"/>
                <a:gd name="T19" fmla="*/ 1 h 59"/>
                <a:gd name="T20" fmla="*/ 11 w 28"/>
                <a:gd name="T21" fmla="*/ 0 h 59"/>
                <a:gd name="T22" fmla="*/ 8 w 28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59">
                  <a:moveTo>
                    <a:pt x="10" y="0"/>
                  </a:moveTo>
                  <a:lnTo>
                    <a:pt x="4" y="2"/>
                  </a:lnTo>
                  <a:lnTo>
                    <a:pt x="0" y="1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0" y="59"/>
                  </a:lnTo>
                  <a:lnTo>
                    <a:pt x="21" y="56"/>
                  </a:lnTo>
                  <a:lnTo>
                    <a:pt x="28" y="34"/>
                  </a:lnTo>
                  <a:lnTo>
                    <a:pt x="28" y="2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8" name="Freeform 67"/>
            <p:cNvSpPr>
              <a:spLocks/>
            </p:cNvSpPr>
            <p:nvPr/>
          </p:nvSpPr>
          <p:spPr bwMode="auto">
            <a:xfrm>
              <a:off x="1704" y="2939"/>
              <a:ext cx="23" cy="44"/>
            </a:xfrm>
            <a:custGeom>
              <a:avLst/>
              <a:gdLst>
                <a:gd name="T0" fmla="*/ 2 w 30"/>
                <a:gd name="T1" fmla="*/ 10 h 59"/>
                <a:gd name="T2" fmla="*/ 3 w 30"/>
                <a:gd name="T3" fmla="*/ 4 h 59"/>
                <a:gd name="T4" fmla="*/ 5 w 30"/>
                <a:gd name="T5" fmla="*/ 1 h 59"/>
                <a:gd name="T6" fmla="*/ 15 w 30"/>
                <a:gd name="T7" fmla="*/ 0 h 59"/>
                <a:gd name="T8" fmla="*/ 18 w 30"/>
                <a:gd name="T9" fmla="*/ 1 h 59"/>
                <a:gd name="T10" fmla="*/ 21 w 30"/>
                <a:gd name="T11" fmla="*/ 8 h 59"/>
                <a:gd name="T12" fmla="*/ 17 w 30"/>
                <a:gd name="T13" fmla="*/ 23 h 59"/>
                <a:gd name="T14" fmla="*/ 0 w 30"/>
                <a:gd name="T15" fmla="*/ 44 h 59"/>
                <a:gd name="T16" fmla="*/ 23 w 30"/>
                <a:gd name="T17" fmla="*/ 4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29" name="Freeform 68"/>
            <p:cNvSpPr>
              <a:spLocks/>
            </p:cNvSpPr>
            <p:nvPr/>
          </p:nvSpPr>
          <p:spPr bwMode="auto">
            <a:xfrm>
              <a:off x="1762" y="2973"/>
              <a:ext cx="2" cy="3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2 w 3"/>
                <a:gd name="T5" fmla="*/ 3 h 5"/>
                <a:gd name="T6" fmla="*/ 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0" name="Freeform 69"/>
            <p:cNvSpPr>
              <a:spLocks/>
            </p:cNvSpPr>
            <p:nvPr/>
          </p:nvSpPr>
          <p:spPr bwMode="auto">
            <a:xfrm>
              <a:off x="1801" y="2939"/>
              <a:ext cx="23" cy="44"/>
            </a:xfrm>
            <a:custGeom>
              <a:avLst/>
              <a:gdLst>
                <a:gd name="T0" fmla="*/ 2 w 30"/>
                <a:gd name="T1" fmla="*/ 10 h 59"/>
                <a:gd name="T2" fmla="*/ 3 w 30"/>
                <a:gd name="T3" fmla="*/ 4 h 59"/>
                <a:gd name="T4" fmla="*/ 5 w 30"/>
                <a:gd name="T5" fmla="*/ 1 h 59"/>
                <a:gd name="T6" fmla="*/ 15 w 30"/>
                <a:gd name="T7" fmla="*/ 0 h 59"/>
                <a:gd name="T8" fmla="*/ 18 w 30"/>
                <a:gd name="T9" fmla="*/ 1 h 59"/>
                <a:gd name="T10" fmla="*/ 21 w 30"/>
                <a:gd name="T11" fmla="*/ 8 h 59"/>
                <a:gd name="T12" fmla="*/ 17 w 30"/>
                <a:gd name="T13" fmla="*/ 23 h 59"/>
                <a:gd name="T14" fmla="*/ 0 w 30"/>
                <a:gd name="T15" fmla="*/ 44 h 59"/>
                <a:gd name="T16" fmla="*/ 23 w 30"/>
                <a:gd name="T17" fmla="*/ 4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1" name="Freeform 70"/>
            <p:cNvSpPr>
              <a:spLocks/>
            </p:cNvSpPr>
            <p:nvPr/>
          </p:nvSpPr>
          <p:spPr bwMode="auto">
            <a:xfrm>
              <a:off x="1850" y="2939"/>
              <a:ext cx="24" cy="29"/>
            </a:xfrm>
            <a:custGeom>
              <a:avLst/>
              <a:gdLst>
                <a:gd name="T0" fmla="*/ 16 w 32"/>
                <a:gd name="T1" fmla="*/ 0 h 39"/>
                <a:gd name="T2" fmla="*/ 0 w 32"/>
                <a:gd name="T3" fmla="*/ 29 h 39"/>
                <a:gd name="T4" fmla="*/ 24 w 32"/>
                <a:gd name="T5" fmla="*/ 2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9">
                  <a:moveTo>
                    <a:pt x="21" y="0"/>
                  </a:moveTo>
                  <a:lnTo>
                    <a:pt x="0" y="39"/>
                  </a:lnTo>
                  <a:lnTo>
                    <a:pt x="32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2" name="Line 71"/>
            <p:cNvSpPr>
              <a:spLocks noChangeShapeType="1"/>
            </p:cNvSpPr>
            <p:nvPr/>
          </p:nvSpPr>
          <p:spPr bwMode="auto">
            <a:xfrm>
              <a:off x="1866" y="293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3" name="Freeform 72"/>
            <p:cNvSpPr>
              <a:spLocks/>
            </p:cNvSpPr>
            <p:nvPr/>
          </p:nvSpPr>
          <p:spPr bwMode="auto">
            <a:xfrm>
              <a:off x="2501" y="2053"/>
              <a:ext cx="21" cy="45"/>
            </a:xfrm>
            <a:custGeom>
              <a:avLst/>
              <a:gdLst>
                <a:gd name="T0" fmla="*/ 20 w 28"/>
                <a:gd name="T1" fmla="*/ 7 h 60"/>
                <a:gd name="T2" fmla="*/ 18 w 28"/>
                <a:gd name="T3" fmla="*/ 2 h 60"/>
                <a:gd name="T4" fmla="*/ 13 w 28"/>
                <a:gd name="T5" fmla="*/ 0 h 60"/>
                <a:gd name="T6" fmla="*/ 10 w 28"/>
                <a:gd name="T7" fmla="*/ 0 h 60"/>
                <a:gd name="T8" fmla="*/ 5 w 28"/>
                <a:gd name="T9" fmla="*/ 2 h 60"/>
                <a:gd name="T10" fmla="*/ 0 w 28"/>
                <a:gd name="T11" fmla="*/ 20 h 60"/>
                <a:gd name="T12" fmla="*/ 0 w 28"/>
                <a:gd name="T13" fmla="*/ 30 h 60"/>
                <a:gd name="T14" fmla="*/ 2 w 28"/>
                <a:gd name="T15" fmla="*/ 38 h 60"/>
                <a:gd name="T16" fmla="*/ 11 w 28"/>
                <a:gd name="T17" fmla="*/ 45 h 60"/>
                <a:gd name="T18" fmla="*/ 17 w 28"/>
                <a:gd name="T19" fmla="*/ 43 h 60"/>
                <a:gd name="T20" fmla="*/ 20 w 28"/>
                <a:gd name="T21" fmla="*/ 38 h 60"/>
                <a:gd name="T22" fmla="*/ 21 w 28"/>
                <a:gd name="T23" fmla="*/ 32 h 60"/>
                <a:gd name="T24" fmla="*/ 17 w 28"/>
                <a:gd name="T25" fmla="*/ 20 h 60"/>
                <a:gd name="T26" fmla="*/ 10 w 28"/>
                <a:gd name="T27" fmla="*/ 17 h 60"/>
                <a:gd name="T28" fmla="*/ 5 w 28"/>
                <a:gd name="T29" fmla="*/ 20 h 60"/>
                <a:gd name="T30" fmla="*/ 0 w 28"/>
                <a:gd name="T31" fmla="*/ 3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60">
                  <a:moveTo>
                    <a:pt x="26" y="9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15" y="60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13" y="23"/>
                  </a:lnTo>
                  <a:lnTo>
                    <a:pt x="7" y="26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4" name="Freeform 73"/>
            <p:cNvSpPr>
              <a:spLocks/>
            </p:cNvSpPr>
            <p:nvPr/>
          </p:nvSpPr>
          <p:spPr bwMode="auto">
            <a:xfrm>
              <a:off x="2550" y="2053"/>
              <a:ext cx="19" cy="45"/>
            </a:xfrm>
            <a:custGeom>
              <a:avLst/>
              <a:gdLst>
                <a:gd name="T0" fmla="*/ 19 w 26"/>
                <a:gd name="T1" fmla="*/ 15 h 60"/>
                <a:gd name="T2" fmla="*/ 14 w 26"/>
                <a:gd name="T3" fmla="*/ 26 h 60"/>
                <a:gd name="T4" fmla="*/ 10 w 26"/>
                <a:gd name="T5" fmla="*/ 28 h 60"/>
                <a:gd name="T6" fmla="*/ 7 w 26"/>
                <a:gd name="T7" fmla="*/ 28 h 60"/>
                <a:gd name="T8" fmla="*/ 0 w 26"/>
                <a:gd name="T9" fmla="*/ 21 h 60"/>
                <a:gd name="T10" fmla="*/ 0 w 26"/>
                <a:gd name="T11" fmla="*/ 7 h 60"/>
                <a:gd name="T12" fmla="*/ 3 w 26"/>
                <a:gd name="T13" fmla="*/ 2 h 60"/>
                <a:gd name="T14" fmla="*/ 7 w 26"/>
                <a:gd name="T15" fmla="*/ 0 h 60"/>
                <a:gd name="T16" fmla="*/ 17 w 26"/>
                <a:gd name="T17" fmla="*/ 7 h 60"/>
                <a:gd name="T18" fmla="*/ 19 w 26"/>
                <a:gd name="T19" fmla="*/ 15 h 60"/>
                <a:gd name="T20" fmla="*/ 19 w 26"/>
                <a:gd name="T21" fmla="*/ 26 h 60"/>
                <a:gd name="T22" fmla="*/ 14 w 26"/>
                <a:gd name="T23" fmla="*/ 43 h 60"/>
                <a:gd name="T24" fmla="*/ 10 w 26"/>
                <a:gd name="T25" fmla="*/ 45 h 60"/>
                <a:gd name="T26" fmla="*/ 1 w 26"/>
                <a:gd name="T27" fmla="*/ 43 h 60"/>
                <a:gd name="T28" fmla="*/ 0 w 26"/>
                <a:gd name="T29" fmla="*/ 38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19" y="34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0" y="0"/>
                  </a:lnTo>
                  <a:lnTo>
                    <a:pt x="23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19" y="57"/>
                  </a:lnTo>
                  <a:lnTo>
                    <a:pt x="13" y="60"/>
                  </a:lnTo>
                  <a:lnTo>
                    <a:pt x="2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5" name="Freeform 74"/>
            <p:cNvSpPr>
              <a:spLocks/>
            </p:cNvSpPr>
            <p:nvPr/>
          </p:nvSpPr>
          <p:spPr bwMode="auto">
            <a:xfrm>
              <a:off x="2598" y="2053"/>
              <a:ext cx="21" cy="45"/>
            </a:xfrm>
            <a:custGeom>
              <a:avLst/>
              <a:gdLst>
                <a:gd name="T0" fmla="*/ 20 w 28"/>
                <a:gd name="T1" fmla="*/ 7 h 60"/>
                <a:gd name="T2" fmla="*/ 18 w 28"/>
                <a:gd name="T3" fmla="*/ 2 h 60"/>
                <a:gd name="T4" fmla="*/ 13 w 28"/>
                <a:gd name="T5" fmla="*/ 0 h 60"/>
                <a:gd name="T6" fmla="*/ 10 w 28"/>
                <a:gd name="T7" fmla="*/ 0 h 60"/>
                <a:gd name="T8" fmla="*/ 5 w 28"/>
                <a:gd name="T9" fmla="*/ 2 h 60"/>
                <a:gd name="T10" fmla="*/ 0 w 28"/>
                <a:gd name="T11" fmla="*/ 20 h 60"/>
                <a:gd name="T12" fmla="*/ 0 w 28"/>
                <a:gd name="T13" fmla="*/ 30 h 60"/>
                <a:gd name="T14" fmla="*/ 2 w 28"/>
                <a:gd name="T15" fmla="*/ 38 h 60"/>
                <a:gd name="T16" fmla="*/ 11 w 28"/>
                <a:gd name="T17" fmla="*/ 45 h 60"/>
                <a:gd name="T18" fmla="*/ 17 w 28"/>
                <a:gd name="T19" fmla="*/ 43 h 60"/>
                <a:gd name="T20" fmla="*/ 20 w 28"/>
                <a:gd name="T21" fmla="*/ 38 h 60"/>
                <a:gd name="T22" fmla="*/ 21 w 28"/>
                <a:gd name="T23" fmla="*/ 32 h 60"/>
                <a:gd name="T24" fmla="*/ 17 w 28"/>
                <a:gd name="T25" fmla="*/ 20 h 60"/>
                <a:gd name="T26" fmla="*/ 10 w 28"/>
                <a:gd name="T27" fmla="*/ 17 h 60"/>
                <a:gd name="T28" fmla="*/ 5 w 28"/>
                <a:gd name="T29" fmla="*/ 20 h 60"/>
                <a:gd name="T30" fmla="*/ 0 w 28"/>
                <a:gd name="T31" fmla="*/ 3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60">
                  <a:moveTo>
                    <a:pt x="26" y="9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15" y="60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13" y="23"/>
                  </a:lnTo>
                  <a:lnTo>
                    <a:pt x="7" y="26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6" name="Freeform 75"/>
            <p:cNvSpPr>
              <a:spLocks/>
            </p:cNvSpPr>
            <p:nvPr/>
          </p:nvSpPr>
          <p:spPr bwMode="auto">
            <a:xfrm>
              <a:off x="2645" y="2053"/>
              <a:ext cx="23" cy="45"/>
            </a:xfrm>
            <a:custGeom>
              <a:avLst/>
              <a:gdLst>
                <a:gd name="T0" fmla="*/ 2 w 30"/>
                <a:gd name="T1" fmla="*/ 11 h 60"/>
                <a:gd name="T2" fmla="*/ 5 w 30"/>
                <a:gd name="T3" fmla="*/ 2 h 60"/>
                <a:gd name="T4" fmla="*/ 8 w 30"/>
                <a:gd name="T5" fmla="*/ 0 h 60"/>
                <a:gd name="T6" fmla="*/ 18 w 30"/>
                <a:gd name="T7" fmla="*/ 2 h 60"/>
                <a:gd name="T8" fmla="*/ 19 w 30"/>
                <a:gd name="T9" fmla="*/ 5 h 60"/>
                <a:gd name="T10" fmla="*/ 21 w 30"/>
                <a:gd name="T11" fmla="*/ 9 h 60"/>
                <a:gd name="T12" fmla="*/ 21 w 30"/>
                <a:gd name="T13" fmla="*/ 13 h 60"/>
                <a:gd name="T14" fmla="*/ 16 w 30"/>
                <a:gd name="T15" fmla="*/ 23 h 60"/>
                <a:gd name="T16" fmla="*/ 0 w 30"/>
                <a:gd name="T17" fmla="*/ 45 h 60"/>
                <a:gd name="T18" fmla="*/ 23 w 30"/>
                <a:gd name="T19" fmla="*/ 4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0">
                  <a:moveTo>
                    <a:pt x="2" y="14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1" y="31"/>
                  </a:lnTo>
                  <a:lnTo>
                    <a:pt x="0" y="60"/>
                  </a:lnTo>
                  <a:lnTo>
                    <a:pt x="30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7" name="Freeform 76"/>
            <p:cNvSpPr>
              <a:spLocks/>
            </p:cNvSpPr>
            <p:nvPr/>
          </p:nvSpPr>
          <p:spPr bwMode="auto">
            <a:xfrm>
              <a:off x="2694" y="2053"/>
              <a:ext cx="21" cy="45"/>
            </a:xfrm>
            <a:custGeom>
              <a:avLst/>
              <a:gdLst>
                <a:gd name="T0" fmla="*/ 20 w 28"/>
                <a:gd name="T1" fmla="*/ 0 h 60"/>
                <a:gd name="T2" fmla="*/ 3 w 28"/>
                <a:gd name="T3" fmla="*/ 0 h 60"/>
                <a:gd name="T4" fmla="*/ 2 w 28"/>
                <a:gd name="T5" fmla="*/ 20 h 60"/>
                <a:gd name="T6" fmla="*/ 3 w 28"/>
                <a:gd name="T7" fmla="*/ 17 h 60"/>
                <a:gd name="T8" fmla="*/ 8 w 28"/>
                <a:gd name="T9" fmla="*/ 15 h 60"/>
                <a:gd name="T10" fmla="*/ 13 w 28"/>
                <a:gd name="T11" fmla="*/ 15 h 60"/>
                <a:gd name="T12" fmla="*/ 18 w 28"/>
                <a:gd name="T13" fmla="*/ 17 h 60"/>
                <a:gd name="T14" fmla="*/ 21 w 28"/>
                <a:gd name="T15" fmla="*/ 21 h 60"/>
                <a:gd name="T16" fmla="*/ 21 w 28"/>
                <a:gd name="T17" fmla="*/ 38 h 60"/>
                <a:gd name="T18" fmla="*/ 13 w 28"/>
                <a:gd name="T19" fmla="*/ 45 h 60"/>
                <a:gd name="T20" fmla="*/ 2 w 28"/>
                <a:gd name="T21" fmla="*/ 41 h 60"/>
                <a:gd name="T22" fmla="*/ 0 w 28"/>
                <a:gd name="T23" fmla="*/ 36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60">
                  <a:moveTo>
                    <a:pt x="26" y="0"/>
                  </a:moveTo>
                  <a:lnTo>
                    <a:pt x="4" y="0"/>
                  </a:lnTo>
                  <a:lnTo>
                    <a:pt x="2" y="26"/>
                  </a:lnTo>
                  <a:lnTo>
                    <a:pt x="4" y="23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4" y="23"/>
                  </a:lnTo>
                  <a:lnTo>
                    <a:pt x="28" y="28"/>
                  </a:lnTo>
                  <a:lnTo>
                    <a:pt x="28" y="51"/>
                  </a:lnTo>
                  <a:lnTo>
                    <a:pt x="17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8" name="Freeform 77"/>
            <p:cNvSpPr>
              <a:spLocks/>
            </p:cNvSpPr>
            <p:nvPr/>
          </p:nvSpPr>
          <p:spPr bwMode="auto">
            <a:xfrm>
              <a:off x="2754" y="2086"/>
              <a:ext cx="1" cy="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1 w 2"/>
                <a:gd name="T5" fmla="*/ 3 h 6"/>
                <a:gd name="T6" fmla="*/ 0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39" name="Freeform 78"/>
            <p:cNvSpPr>
              <a:spLocks/>
            </p:cNvSpPr>
            <p:nvPr/>
          </p:nvSpPr>
          <p:spPr bwMode="auto">
            <a:xfrm>
              <a:off x="2792" y="2053"/>
              <a:ext cx="20" cy="45"/>
            </a:xfrm>
            <a:custGeom>
              <a:avLst/>
              <a:gdLst>
                <a:gd name="T0" fmla="*/ 20 w 26"/>
                <a:gd name="T1" fmla="*/ 15 h 60"/>
                <a:gd name="T2" fmla="*/ 15 w 26"/>
                <a:gd name="T3" fmla="*/ 26 h 60"/>
                <a:gd name="T4" fmla="*/ 10 w 26"/>
                <a:gd name="T5" fmla="*/ 28 h 60"/>
                <a:gd name="T6" fmla="*/ 8 w 26"/>
                <a:gd name="T7" fmla="*/ 28 h 60"/>
                <a:gd name="T8" fmla="*/ 0 w 26"/>
                <a:gd name="T9" fmla="*/ 21 h 60"/>
                <a:gd name="T10" fmla="*/ 0 w 26"/>
                <a:gd name="T11" fmla="*/ 7 h 60"/>
                <a:gd name="T12" fmla="*/ 4 w 26"/>
                <a:gd name="T13" fmla="*/ 2 h 60"/>
                <a:gd name="T14" fmla="*/ 8 w 26"/>
                <a:gd name="T15" fmla="*/ 0 h 60"/>
                <a:gd name="T16" fmla="*/ 18 w 26"/>
                <a:gd name="T17" fmla="*/ 7 h 60"/>
                <a:gd name="T18" fmla="*/ 20 w 26"/>
                <a:gd name="T19" fmla="*/ 15 h 60"/>
                <a:gd name="T20" fmla="*/ 20 w 26"/>
                <a:gd name="T21" fmla="*/ 26 h 60"/>
                <a:gd name="T22" fmla="*/ 15 w 26"/>
                <a:gd name="T23" fmla="*/ 43 h 60"/>
                <a:gd name="T24" fmla="*/ 10 w 26"/>
                <a:gd name="T25" fmla="*/ 45 h 60"/>
                <a:gd name="T26" fmla="*/ 2 w 26"/>
                <a:gd name="T27" fmla="*/ 43 h 60"/>
                <a:gd name="T28" fmla="*/ 0 w 26"/>
                <a:gd name="T29" fmla="*/ 38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20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5" y="3"/>
                  </a:lnTo>
                  <a:lnTo>
                    <a:pt x="11" y="0"/>
                  </a:lnTo>
                  <a:lnTo>
                    <a:pt x="24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20" y="57"/>
                  </a:lnTo>
                  <a:lnTo>
                    <a:pt x="13" y="60"/>
                  </a:lnTo>
                  <a:lnTo>
                    <a:pt x="3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40" name="Freeform 79"/>
            <p:cNvSpPr>
              <a:spLocks/>
            </p:cNvSpPr>
            <p:nvPr/>
          </p:nvSpPr>
          <p:spPr bwMode="auto">
            <a:xfrm>
              <a:off x="2841" y="2053"/>
              <a:ext cx="20" cy="45"/>
            </a:xfrm>
            <a:custGeom>
              <a:avLst/>
              <a:gdLst>
                <a:gd name="T0" fmla="*/ 20 w 26"/>
                <a:gd name="T1" fmla="*/ 15 h 60"/>
                <a:gd name="T2" fmla="*/ 15 w 26"/>
                <a:gd name="T3" fmla="*/ 26 h 60"/>
                <a:gd name="T4" fmla="*/ 10 w 26"/>
                <a:gd name="T5" fmla="*/ 28 h 60"/>
                <a:gd name="T6" fmla="*/ 8 w 26"/>
                <a:gd name="T7" fmla="*/ 28 h 60"/>
                <a:gd name="T8" fmla="*/ 0 w 26"/>
                <a:gd name="T9" fmla="*/ 21 h 60"/>
                <a:gd name="T10" fmla="*/ 0 w 26"/>
                <a:gd name="T11" fmla="*/ 7 h 60"/>
                <a:gd name="T12" fmla="*/ 3 w 26"/>
                <a:gd name="T13" fmla="*/ 2 h 60"/>
                <a:gd name="T14" fmla="*/ 8 w 26"/>
                <a:gd name="T15" fmla="*/ 0 h 60"/>
                <a:gd name="T16" fmla="*/ 18 w 26"/>
                <a:gd name="T17" fmla="*/ 7 h 60"/>
                <a:gd name="T18" fmla="*/ 20 w 26"/>
                <a:gd name="T19" fmla="*/ 15 h 60"/>
                <a:gd name="T20" fmla="*/ 20 w 26"/>
                <a:gd name="T21" fmla="*/ 26 h 60"/>
                <a:gd name="T22" fmla="*/ 15 w 26"/>
                <a:gd name="T23" fmla="*/ 43 h 60"/>
                <a:gd name="T24" fmla="*/ 10 w 26"/>
                <a:gd name="T25" fmla="*/ 45 h 60"/>
                <a:gd name="T26" fmla="*/ 2 w 26"/>
                <a:gd name="T27" fmla="*/ 43 h 60"/>
                <a:gd name="T28" fmla="*/ 0 w 26"/>
                <a:gd name="T29" fmla="*/ 38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19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1" y="0"/>
                  </a:lnTo>
                  <a:lnTo>
                    <a:pt x="24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19" y="57"/>
                  </a:lnTo>
                  <a:lnTo>
                    <a:pt x="13" y="60"/>
                  </a:lnTo>
                  <a:lnTo>
                    <a:pt x="2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41" name="Line 80"/>
            <p:cNvSpPr>
              <a:spLocks noChangeShapeType="1"/>
            </p:cNvSpPr>
            <p:nvPr/>
          </p:nvSpPr>
          <p:spPr bwMode="auto">
            <a:xfrm>
              <a:off x="2557" y="248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42" name="Freeform 81"/>
            <p:cNvSpPr>
              <a:spLocks/>
            </p:cNvSpPr>
            <p:nvPr/>
          </p:nvSpPr>
          <p:spPr bwMode="auto">
            <a:xfrm>
              <a:off x="2488" y="2112"/>
              <a:ext cx="385" cy="41"/>
            </a:xfrm>
            <a:custGeom>
              <a:avLst/>
              <a:gdLst>
                <a:gd name="T0" fmla="*/ 76 w 512"/>
                <a:gd name="T1" fmla="*/ 41 h 55"/>
                <a:gd name="T2" fmla="*/ 76 w 512"/>
                <a:gd name="T3" fmla="*/ 0 h 55"/>
                <a:gd name="T4" fmla="*/ 0 w 512"/>
                <a:gd name="T5" fmla="*/ 0 h 55"/>
                <a:gd name="T6" fmla="*/ 385 w 51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2" h="55">
                  <a:moveTo>
                    <a:pt x="101" y="55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43" name="Line 82"/>
            <p:cNvSpPr>
              <a:spLocks noChangeShapeType="1"/>
            </p:cNvSpPr>
            <p:nvPr/>
          </p:nvSpPr>
          <p:spPr bwMode="auto">
            <a:xfrm>
              <a:off x="1534" y="3198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44" name="Freeform 83"/>
            <p:cNvSpPr>
              <a:spLocks/>
            </p:cNvSpPr>
            <p:nvPr/>
          </p:nvSpPr>
          <p:spPr bwMode="auto">
            <a:xfrm>
              <a:off x="1499" y="2998"/>
              <a:ext cx="385" cy="42"/>
            </a:xfrm>
            <a:custGeom>
              <a:avLst/>
              <a:gdLst>
                <a:gd name="T0" fmla="*/ 38 w 512"/>
                <a:gd name="T1" fmla="*/ 42 h 55"/>
                <a:gd name="T2" fmla="*/ 38 w 512"/>
                <a:gd name="T3" fmla="*/ 0 h 55"/>
                <a:gd name="T4" fmla="*/ 0 w 512"/>
                <a:gd name="T5" fmla="*/ 0 h 55"/>
                <a:gd name="T6" fmla="*/ 385 w 51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2" h="55">
                  <a:moveTo>
                    <a:pt x="50" y="55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45" name="Rectangle 84"/>
            <p:cNvSpPr>
              <a:spLocks noChangeArrowheads="1"/>
            </p:cNvSpPr>
            <p:nvPr/>
          </p:nvSpPr>
          <p:spPr bwMode="auto">
            <a:xfrm>
              <a:off x="1332" y="3878"/>
              <a:ext cx="24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800" b="0">
                  <a:solidFill>
                    <a:srgbClr val="000000"/>
                  </a:solidFill>
                  <a:latin typeface="Courier" pitchFamily="49" charset="0"/>
                </a:rPr>
                <a:t>/D=/Data/Zbynek/020205/BSA/2Lin/pdata/1   Administrator   Fri Feb 22 13:59:04 2002</a:t>
              </a:r>
              <a:endParaRPr lang="cs-CZ" altLang="cs-CZ" b="0"/>
            </a:p>
          </p:txBody>
        </p:sp>
      </p:grp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16188" y="672121"/>
            <a:ext cx="4162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 dirty="0" err="1">
                <a:latin typeface="Times New Roman" panose="02020603050405020304" pitchFamily="18" charset="0"/>
              </a:rPr>
              <a:t>Modified</a:t>
            </a:r>
            <a:r>
              <a:rPr lang="cs-CZ" altLang="cs-CZ" sz="2000" b="0" dirty="0">
                <a:latin typeface="Times New Roman" panose="02020603050405020304" pitchFamily="18" charset="0"/>
              </a:rPr>
              <a:t> BSA </a:t>
            </a:r>
            <a:r>
              <a:rPr lang="cs-CZ" altLang="cs-CZ" sz="2000" b="0" i="1" dirty="0">
                <a:latin typeface="Times New Roman" panose="02020603050405020304" pitchFamily="18" charset="0"/>
              </a:rPr>
              <a:t>vs.</a:t>
            </a:r>
            <a:r>
              <a:rPr lang="cs-CZ" altLang="cs-CZ" sz="2000" b="0" dirty="0">
                <a:latin typeface="Times New Roman" panose="02020603050405020304" pitchFamily="18" charset="0"/>
              </a:rPr>
              <a:t> </a:t>
            </a:r>
            <a:r>
              <a:rPr lang="cs-CZ" altLang="cs-CZ" sz="2000" b="0" dirty="0" err="1">
                <a:latin typeface="Times New Roman" panose="02020603050405020304" pitchFamily="18" charset="0"/>
              </a:rPr>
              <a:t>std</a:t>
            </a:r>
            <a:r>
              <a:rPr lang="cs-CZ" altLang="cs-CZ" sz="2000" b="0" dirty="0">
                <a:latin typeface="Times New Roman" panose="02020603050405020304" pitchFamily="18" charset="0"/>
              </a:rPr>
              <a:t>. BSA (</a:t>
            </a:r>
            <a:r>
              <a:rPr lang="cs-CZ" altLang="cs-CZ" sz="2000" b="0" dirty="0">
                <a:latin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cs-CZ" altLang="cs-CZ" sz="2000" b="0" dirty="0">
                <a:latin typeface="Times New Roman" panose="02020603050405020304" pitchFamily="18" charset="0"/>
              </a:rPr>
              <a:t>5 </a:t>
            </a:r>
            <a:r>
              <a:rPr lang="cs-CZ" altLang="cs-CZ" sz="2000" b="0" dirty="0" err="1">
                <a:latin typeface="Times New Roman" panose="02020603050405020304" pitchFamily="18" charset="0"/>
              </a:rPr>
              <a:t>pmol</a:t>
            </a:r>
            <a:r>
              <a:rPr lang="cs-CZ" altLang="cs-CZ" sz="2000" b="0" dirty="0">
                <a:latin typeface="Times New Roman" panose="02020603050405020304" pitchFamily="18" charset="0"/>
              </a:rPr>
              <a:t>)</a:t>
            </a:r>
            <a:endParaRPr lang="en-US" altLang="cs-CZ" sz="2000" b="0" i="1" dirty="0">
              <a:latin typeface="Times New Roman" panose="02020603050405020304" pitchFamily="18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652963" y="1774032"/>
            <a:ext cx="232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>
                <a:latin typeface="Times New Roman" panose="02020603050405020304" pitchFamily="18" charset="0"/>
              </a:rPr>
              <a:t>mass diff.  </a:t>
            </a:r>
            <a:r>
              <a:rPr lang="cs-CZ" altLang="cs-CZ" sz="2000" b="0">
                <a:solidFill>
                  <a:schemeClr val="tx2"/>
                </a:solidFill>
                <a:latin typeface="Times New Roman" panose="02020603050405020304" pitchFamily="18" charset="0"/>
              </a:rPr>
              <a:t>cca</a:t>
            </a:r>
            <a:r>
              <a:rPr lang="cs-CZ" altLang="cs-CZ" sz="2000" b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0">
                <a:solidFill>
                  <a:srgbClr val="008000"/>
                </a:solidFill>
                <a:latin typeface="Times New Roman" panose="02020603050405020304" pitchFamily="18" charset="0"/>
              </a:rPr>
              <a:t>3 kDa</a:t>
            </a:r>
          </a:p>
        </p:txBody>
      </p:sp>
      <p:grpSp>
        <p:nvGrpSpPr>
          <p:cNvPr id="131160" name="Group 88"/>
          <p:cNvGrpSpPr>
            <a:grpSpLocks/>
          </p:cNvGrpSpPr>
          <p:nvPr/>
        </p:nvGrpSpPr>
        <p:grpSpPr bwMode="auto">
          <a:xfrm>
            <a:off x="4784731" y="2963070"/>
            <a:ext cx="3163891" cy="1938338"/>
            <a:chOff x="3014" y="1776"/>
            <a:chExt cx="1993" cy="1221"/>
          </a:xfrm>
        </p:grpSpPr>
        <p:sp>
          <p:nvSpPr>
            <p:cNvPr id="11272" name="Text Box 89"/>
            <p:cNvSpPr txBox="1">
              <a:spLocks noChangeArrowheads="1"/>
            </p:cNvSpPr>
            <p:nvPr/>
          </p:nvSpPr>
          <p:spPr bwMode="auto">
            <a:xfrm>
              <a:off x="3014" y="1776"/>
              <a:ext cx="1993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b="0" dirty="0">
                  <a:latin typeface="Times New Roman" panose="02020603050405020304" pitchFamily="18" charset="0"/>
                </a:rPr>
                <a:t>MW(</a:t>
              </a:r>
              <a:r>
                <a:rPr lang="cs-CZ" altLang="cs-CZ" sz="2000" b="0" dirty="0" err="1">
                  <a:latin typeface="Times New Roman" panose="02020603050405020304" pitchFamily="18" charset="0"/>
                </a:rPr>
                <a:t>adukt</a:t>
              </a:r>
              <a:r>
                <a:rPr lang="cs-CZ" altLang="cs-CZ" sz="2000" b="0" dirty="0">
                  <a:latin typeface="Times New Roman" panose="02020603050405020304" pitchFamily="18" charset="0"/>
                </a:rPr>
                <a:t>) = 250</a:t>
              </a:r>
            </a:p>
            <a:p>
              <a:pPr eaLnBrk="1" hangingPunct="1"/>
              <a:endParaRPr lang="cs-CZ" altLang="cs-CZ" sz="2000" b="0" dirty="0">
                <a:latin typeface="Times New Roman" panose="02020603050405020304" pitchFamily="18" charset="0"/>
              </a:endParaRPr>
            </a:p>
            <a:p>
              <a:pPr eaLnBrk="1" hangingPunct="1"/>
              <a:endParaRPr lang="cs-CZ" altLang="cs-CZ" sz="2000" b="0" dirty="0">
                <a:latin typeface="Times New Roman" panose="02020603050405020304" pitchFamily="18" charset="0"/>
              </a:endParaRPr>
            </a:p>
            <a:p>
              <a:pPr eaLnBrk="1" hangingPunct="1"/>
              <a:endParaRPr lang="cs-CZ" altLang="cs-CZ" sz="2000" b="0" dirty="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cs-CZ" altLang="cs-CZ" sz="2000" b="0" dirty="0" err="1">
                  <a:latin typeface="Times New Roman" panose="02020603050405020304" pitchFamily="18" charset="0"/>
                </a:rPr>
                <a:t>Number</a:t>
              </a:r>
              <a:r>
                <a:rPr lang="cs-CZ" altLang="cs-CZ" sz="2000" b="0" dirty="0">
                  <a:latin typeface="Times New Roman" panose="02020603050405020304" pitchFamily="18" charset="0"/>
                </a:rPr>
                <a:t> of </a:t>
              </a:r>
              <a:r>
                <a:rPr lang="cs-CZ" altLang="cs-CZ" sz="2000" b="0" dirty="0" err="1">
                  <a:latin typeface="Times New Roman" panose="02020603050405020304" pitchFamily="18" charset="0"/>
                </a:rPr>
                <a:t>binded</a:t>
              </a:r>
              <a:r>
                <a:rPr lang="cs-CZ" altLang="cs-CZ" sz="2000" b="0" dirty="0">
                  <a:latin typeface="Times New Roman" panose="02020603050405020304" pitchFamily="18" charset="0"/>
                </a:rPr>
                <a:t> </a:t>
              </a:r>
              <a:r>
                <a:rPr lang="cs-CZ" altLang="cs-CZ" sz="2000" b="0" dirty="0" err="1">
                  <a:latin typeface="Times New Roman" panose="02020603050405020304" pitchFamily="18" charset="0"/>
                </a:rPr>
                <a:t>molecules</a:t>
              </a:r>
              <a:endParaRPr lang="cs-CZ" altLang="cs-CZ" sz="2000" b="0" dirty="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cs-CZ" altLang="cs-CZ" sz="2000" b="0" dirty="0">
                  <a:latin typeface="Times New Roman" panose="02020603050405020304" pitchFamily="18" charset="0"/>
                </a:rPr>
                <a:t>N = 12</a:t>
              </a:r>
            </a:p>
          </p:txBody>
        </p:sp>
        <p:sp>
          <p:nvSpPr>
            <p:cNvPr id="11273" name="AutoShape 90"/>
            <p:cNvSpPr>
              <a:spLocks noChangeArrowheads="1"/>
            </p:cNvSpPr>
            <p:nvPr/>
          </p:nvSpPr>
          <p:spPr bwMode="auto">
            <a:xfrm rot="5400000">
              <a:off x="3536" y="2192"/>
              <a:ext cx="432" cy="240"/>
            </a:xfrm>
            <a:prstGeom prst="notchedRightArrow">
              <a:avLst>
                <a:gd name="adj1" fmla="val 50000"/>
                <a:gd name="adj2" fmla="val 4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1270" name="Text Box 91"/>
          <p:cNvSpPr txBox="1">
            <a:spLocks noChangeArrowheads="1"/>
          </p:cNvSpPr>
          <p:nvPr/>
        </p:nvSpPr>
        <p:spPr bwMode="auto">
          <a:xfrm>
            <a:off x="7907338" y="188913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 b="0" dirty="0">
                <a:latin typeface="Times New Roman" panose="02020603050405020304" pitchFamily="18" charset="0"/>
              </a:rPr>
              <a:t>C7250</a:t>
            </a:r>
            <a:endParaRPr lang="cs-CZ" altLang="cs-CZ" sz="2000" b="0" dirty="0">
              <a:latin typeface="Times New Roman" panose="02020603050405020304" pitchFamily="18" charset="0"/>
            </a:endParaRPr>
          </a:p>
        </p:txBody>
      </p:sp>
      <p:sp>
        <p:nvSpPr>
          <p:cNvPr id="11271" name="Text Box 92"/>
          <p:cNvSpPr txBox="1">
            <a:spLocks noChangeArrowheads="1"/>
          </p:cNvSpPr>
          <p:nvPr/>
        </p:nvSpPr>
        <p:spPr bwMode="auto">
          <a:xfrm>
            <a:off x="1816100" y="1339057"/>
            <a:ext cx="1212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>
                <a:latin typeface="Times New Roman" panose="02020603050405020304" pitchFamily="18" charset="0"/>
              </a:rPr>
              <a:t>MALDI - MS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F345A75B-D568-490E-B90E-9FE4E12D1BEF}"/>
              </a:ext>
            </a:extLst>
          </p:cNvPr>
          <p:cNvSpPr txBox="1"/>
          <p:nvPr/>
        </p:nvSpPr>
        <p:spPr>
          <a:xfrm>
            <a:off x="2766767" y="273047"/>
            <a:ext cx="344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/>
              <a:t>Assessment</a:t>
            </a:r>
            <a:r>
              <a:rPr lang="cs-CZ" sz="2000" b="1" dirty="0"/>
              <a:t> of </a:t>
            </a:r>
            <a:r>
              <a:rPr lang="cs-CZ" sz="2000" b="1" dirty="0" err="1"/>
              <a:t>reaction</a:t>
            </a:r>
            <a:r>
              <a:rPr lang="cs-CZ" sz="2000" b="1" dirty="0"/>
              <a:t> </a:t>
            </a:r>
            <a:r>
              <a:rPr lang="cs-CZ" sz="2000" b="1" dirty="0" err="1"/>
              <a:t>course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53897" y="2060848"/>
            <a:ext cx="8048812" cy="3384376"/>
            <a:chOff x="553897" y="2060848"/>
            <a:chExt cx="8048812" cy="338437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897" y="2060848"/>
              <a:ext cx="8048812" cy="338437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155259" y="2332961"/>
              <a:ext cx="54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>
                  <a:latin typeface="Arial" panose="020B0604020202020204" pitchFamily="34" charset="0"/>
                  <a:cs typeface="Arial" panose="020B0604020202020204" pitchFamily="34" charset="0"/>
                </a:rPr>
                <a:t>single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818869" y="2338327"/>
              <a:ext cx="4828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00" b="1">
                  <a:latin typeface="Arial" panose="020B0604020202020204" pitchFamily="34" charset="0"/>
                  <a:cs typeface="Arial" panose="020B0604020202020204" pitchFamily="34" charset="0"/>
                </a:rPr>
                <a:t>mixed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47004" y="6237312"/>
            <a:ext cx="429816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40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1115616" y="26064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>
                <a:latin typeface="+mj-lt"/>
              </a:rPr>
              <a:t>Inter-individual variations of Histone Modification Patterns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23728" y="660758"/>
            <a:ext cx="4378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cooperation with Prof. Fajkus group, CEITEC-MU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11561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>
                <a:latin typeface="+mj-lt"/>
              </a:rPr>
              <a:t>two </a:t>
            </a:r>
            <a:r>
              <a:rPr lang="en-US" sz="1800" i="1">
                <a:latin typeface="+mj-lt"/>
              </a:rPr>
              <a:t>Arabidopsis thaliana </a:t>
            </a:r>
            <a:r>
              <a:rPr lang="en-US" sz="1800">
                <a:latin typeface="+mj-lt"/>
              </a:rPr>
              <a:t>ecotypes</a:t>
            </a:r>
            <a:r>
              <a:rPr lang="cs-CZ" sz="1800">
                <a:latin typeface="+mj-lt"/>
              </a:rPr>
              <a:t> </a:t>
            </a:r>
            <a:r>
              <a:rPr lang="en-US" sz="1800" b="1">
                <a:latin typeface="+mj-lt"/>
              </a:rPr>
              <a:t>Columbia 0</a:t>
            </a:r>
            <a:r>
              <a:rPr lang="en-US" sz="1800">
                <a:latin typeface="+mj-lt"/>
              </a:rPr>
              <a:t> (Col-0) and </a:t>
            </a:r>
            <a:r>
              <a:rPr lang="en-US" sz="1800" b="1">
                <a:latin typeface="+mj-lt"/>
              </a:rPr>
              <a:t>Wassilewskija</a:t>
            </a:r>
            <a:r>
              <a:rPr lang="en-US" sz="1800">
                <a:latin typeface="+mj-lt"/>
              </a:rPr>
              <a:t> (Ws)</a:t>
            </a:r>
            <a:endParaRPr lang="cs-CZ" sz="180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3365" y="1519669"/>
            <a:ext cx="8439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grown from seeds collected from a </a:t>
            </a:r>
            <a:r>
              <a:rPr lang="en-US" sz="1600" b="1"/>
              <a:t>single parent plant </a:t>
            </a:r>
            <a:r>
              <a:rPr lang="en-US" sz="1600"/>
              <a:t>(Single)</a:t>
            </a:r>
            <a:r>
              <a:rPr lang="cs-CZ" sz="1600"/>
              <a:t> </a:t>
            </a:r>
            <a:r>
              <a:rPr lang="en-US" sz="1600"/>
              <a:t>and a </a:t>
            </a:r>
            <a:r>
              <a:rPr lang="en-US" sz="1600" b="1"/>
              <a:t>set of parent</a:t>
            </a:r>
            <a:r>
              <a:rPr lang="cs-CZ" sz="1600" b="1"/>
              <a:t> </a:t>
            </a:r>
            <a:r>
              <a:rPr lang="en-US" sz="1600" b="1"/>
              <a:t>plants </a:t>
            </a:r>
            <a:r>
              <a:rPr lang="en-US" sz="1600"/>
              <a:t>(Mixed).</a:t>
            </a:r>
            <a:endParaRPr lang="cs-CZ" sz="160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43" y="3284984"/>
            <a:ext cx="4098376" cy="3065584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4218891" y="4116487"/>
            <a:ext cx="2377216" cy="1115113"/>
            <a:chOff x="4218891" y="4332511"/>
            <a:chExt cx="2377216" cy="1115113"/>
          </a:xfrm>
        </p:grpSpPr>
        <p:sp>
          <p:nvSpPr>
            <p:cNvPr id="11" name="Obdélník 10"/>
            <p:cNvSpPr/>
            <p:nvPr/>
          </p:nvSpPr>
          <p:spPr>
            <a:xfrm>
              <a:off x="4219843" y="4332511"/>
              <a:ext cx="2376264" cy="198215"/>
            </a:xfrm>
            <a:prstGeom prst="rect">
              <a:avLst/>
            </a:prstGeom>
            <a:solidFill>
              <a:srgbClr val="00CC99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18891" y="5249409"/>
              <a:ext cx="2376264" cy="198215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216506" y="4484558"/>
            <a:ext cx="2380704" cy="1126895"/>
            <a:chOff x="4216506" y="4700582"/>
            <a:chExt cx="2380704" cy="1126895"/>
          </a:xfrm>
        </p:grpSpPr>
        <p:sp>
          <p:nvSpPr>
            <p:cNvPr id="12" name="Obdélník 11"/>
            <p:cNvSpPr/>
            <p:nvPr/>
          </p:nvSpPr>
          <p:spPr>
            <a:xfrm>
              <a:off x="4220946" y="5629262"/>
              <a:ext cx="2376264" cy="198215"/>
            </a:xfrm>
            <a:prstGeom prst="rect">
              <a:avLst/>
            </a:prstGeom>
            <a:solidFill>
              <a:srgbClr val="FF9900">
                <a:alpha val="21176"/>
              </a:srgbClr>
            </a:solidFill>
            <a:ln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216506" y="4700582"/>
              <a:ext cx="2376264" cy="198215"/>
            </a:xfrm>
            <a:prstGeom prst="rect">
              <a:avLst/>
            </a:prstGeom>
            <a:solidFill>
              <a:srgbClr val="92D050">
                <a:alpha val="2117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4915106" y="6495147"/>
            <a:ext cx="4121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Brabencova S. et al, </a:t>
            </a:r>
            <a:r>
              <a:rPr lang="cs-CZ" sz="1200" i="1">
                <a:ea typeface="Times New Roman" panose="02020603050405020304" pitchFamily="18" charset="0"/>
              </a:rPr>
              <a:t>Front. Plant Sci., </a:t>
            </a:r>
            <a:r>
              <a:rPr lang="cs-CZ" sz="1200" b="1" i="1">
                <a:ea typeface="Times New Roman" panose="02020603050405020304" pitchFamily="18" charset="0"/>
              </a:rPr>
              <a:t>8</a:t>
            </a:r>
            <a:r>
              <a:rPr lang="cs-CZ" sz="1200" i="1">
                <a:ea typeface="Times New Roman" panose="02020603050405020304" pitchFamily="18" charset="0"/>
              </a:rPr>
              <a:t>, article 2084 (2017)</a:t>
            </a:r>
            <a:endParaRPr lang="cs-CZ" sz="1200" i="1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0" y="5079610"/>
            <a:ext cx="1080203" cy="108020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24" y="5079610"/>
            <a:ext cx="861864" cy="1080203"/>
          </a:xfrm>
          <a:prstGeom prst="rect">
            <a:avLst/>
          </a:prstGeom>
        </p:spPr>
      </p:pic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92674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C2A7179-D4B8-4754-B090-F033CF64DE4D}"/>
              </a:ext>
            </a:extLst>
          </p:cNvPr>
          <p:cNvSpPr/>
          <p:nvPr/>
        </p:nvSpPr>
        <p:spPr>
          <a:xfrm>
            <a:off x="4804676" y="6531980"/>
            <a:ext cx="4056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dirty="0" err="1">
                <a:ea typeface="Times New Roman" panose="02020603050405020304" pitchFamily="18" charset="0"/>
              </a:rPr>
              <a:t>Kucharikova</a:t>
            </a:r>
            <a:r>
              <a:rPr lang="cs-CZ" sz="1200" i="1" dirty="0">
                <a:ea typeface="Times New Roman" panose="02020603050405020304" pitchFamily="18" charset="0"/>
              </a:rPr>
              <a:t> et al, </a:t>
            </a:r>
            <a:r>
              <a:rPr lang="it-IT" sz="1200" i="1" dirty="0">
                <a:ea typeface="Times New Roman" panose="02020603050405020304" pitchFamily="18" charset="0"/>
              </a:rPr>
              <a:t>Mol. Cell. Proteomics, 20, 100114 (2021)</a:t>
            </a:r>
            <a:endParaRPr lang="cs-CZ" sz="1200" i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1795C9-C103-45DB-A828-03F389983F64}"/>
              </a:ext>
            </a:extLst>
          </p:cNvPr>
          <p:cNvSpPr/>
          <p:nvPr/>
        </p:nvSpPr>
        <p:spPr>
          <a:xfrm>
            <a:off x="173098" y="392314"/>
            <a:ext cx="898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/>
              <a:t>Improvement</a:t>
            </a:r>
            <a:r>
              <a:rPr lang="cs-CZ" sz="2000" b="1" dirty="0"/>
              <a:t> of </a:t>
            </a:r>
            <a:r>
              <a:rPr lang="cs-CZ" sz="2000" b="1" dirty="0" err="1"/>
              <a:t>separation</a:t>
            </a:r>
            <a:r>
              <a:rPr lang="cs-CZ" sz="2000" b="1" dirty="0"/>
              <a:t> of histone peptide </a:t>
            </a:r>
            <a:r>
              <a:rPr lang="cs-CZ" sz="2000" b="1" dirty="0" err="1"/>
              <a:t>modified</a:t>
            </a:r>
            <a:r>
              <a:rPr lang="cs-CZ" sz="2000" b="1" dirty="0"/>
              <a:t> </a:t>
            </a:r>
            <a:r>
              <a:rPr lang="cs-CZ" sz="2000" b="1" dirty="0" err="1"/>
              <a:t>forms</a:t>
            </a:r>
            <a:endParaRPr lang="cs-CZ" sz="2000" b="1" dirty="0"/>
          </a:p>
          <a:p>
            <a:pPr algn="ctr"/>
            <a:r>
              <a:rPr lang="cs-CZ" sz="2000" b="1" i="1" dirty="0"/>
              <a:t>novel </a:t>
            </a:r>
            <a:r>
              <a:rPr lang="cs-CZ" sz="2000" b="1" i="1" dirty="0" err="1"/>
              <a:t>derivatization</a:t>
            </a:r>
            <a:r>
              <a:rPr lang="cs-CZ" sz="2000" b="1" i="1" dirty="0"/>
              <a:t> agent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84DE7B-FE33-486E-A356-C8C23EB8D9E0}"/>
              </a:ext>
            </a:extLst>
          </p:cNvPr>
          <p:cNvGrpSpPr/>
          <p:nvPr/>
        </p:nvGrpSpPr>
        <p:grpSpPr>
          <a:xfrm>
            <a:off x="2843808" y="1772815"/>
            <a:ext cx="1585228" cy="4121821"/>
            <a:chOff x="3347864" y="1772815"/>
            <a:chExt cx="1585228" cy="4121821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DF5F8D11-869A-40FA-AAA4-E35D606E6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7864" y="1772815"/>
              <a:ext cx="1585228" cy="4121821"/>
            </a:xfrm>
            <a:prstGeom prst="rect">
              <a:avLst/>
            </a:prstGeom>
          </p:spPr>
        </p:pic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7E861B5-43D2-4FBF-A2BA-2E3E78FB423F}"/>
                </a:ext>
              </a:extLst>
            </p:cNvPr>
            <p:cNvSpPr/>
            <p:nvPr/>
          </p:nvSpPr>
          <p:spPr>
            <a:xfrm>
              <a:off x="3419872" y="1772815"/>
              <a:ext cx="144016" cy="288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2DAB77D-CA93-4ECE-95BE-70F5735FC55B}"/>
                </a:ext>
              </a:extLst>
            </p:cNvPr>
            <p:cNvSpPr/>
            <p:nvPr/>
          </p:nvSpPr>
          <p:spPr>
            <a:xfrm>
              <a:off x="3347864" y="4149080"/>
              <a:ext cx="72008" cy="648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1DD41D75-6C67-4955-B0C2-A088725767B2}"/>
                </a:ext>
              </a:extLst>
            </p:cNvPr>
            <p:cNvSpPr/>
            <p:nvPr/>
          </p:nvSpPr>
          <p:spPr>
            <a:xfrm>
              <a:off x="3347864" y="5063403"/>
              <a:ext cx="72008" cy="648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6F983650-7795-4F64-B95F-EE636D901AE9}"/>
              </a:ext>
            </a:extLst>
          </p:cNvPr>
          <p:cNvGrpSpPr/>
          <p:nvPr/>
        </p:nvGrpSpPr>
        <p:grpSpPr>
          <a:xfrm>
            <a:off x="899592" y="1772816"/>
            <a:ext cx="1420308" cy="4121821"/>
            <a:chOff x="899592" y="1772816"/>
            <a:chExt cx="1420308" cy="4121821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8457C4D6-9948-4E0C-9D9A-963538F7F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92" y="1772816"/>
              <a:ext cx="1420308" cy="4121821"/>
            </a:xfrm>
            <a:prstGeom prst="rect">
              <a:avLst/>
            </a:prstGeom>
          </p:spPr>
        </p:pic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0E043FBA-D7AD-45F7-A3FD-B767B773F768}"/>
                </a:ext>
              </a:extLst>
            </p:cNvPr>
            <p:cNvSpPr/>
            <p:nvPr/>
          </p:nvSpPr>
          <p:spPr>
            <a:xfrm>
              <a:off x="899592" y="3825043"/>
              <a:ext cx="72008" cy="648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C6E45-079F-4021-A811-0380E09E8397}"/>
                </a:ext>
              </a:extLst>
            </p:cNvPr>
            <p:cNvSpPr/>
            <p:nvPr/>
          </p:nvSpPr>
          <p:spPr>
            <a:xfrm>
              <a:off x="899592" y="5013176"/>
              <a:ext cx="72008" cy="648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28E28E-2BA3-4636-909D-6FF21491590E}"/>
              </a:ext>
            </a:extLst>
          </p:cNvPr>
          <p:cNvSpPr txBox="1"/>
          <p:nvPr/>
        </p:nvSpPr>
        <p:spPr>
          <a:xfrm>
            <a:off x="827584" y="1229275"/>
            <a:ext cx="401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Histone H4   4-17	GKGGKGLGKGGAK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1E4701E-62C6-4707-AE22-B72CC6C54231}"/>
              </a:ext>
            </a:extLst>
          </p:cNvPr>
          <p:cNvSpPr txBox="1"/>
          <p:nvPr/>
        </p:nvSpPr>
        <p:spPr>
          <a:xfrm>
            <a:off x="821733" y="6099622"/>
            <a:ext cx="3328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Histone </a:t>
            </a:r>
            <a:r>
              <a:rPr lang="cs-CZ" sz="1600" i="1" dirty="0" err="1"/>
              <a:t>extracts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MEC1 cell line.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285CA39C-0D8E-4C3C-81D3-2C6F057F82FF}"/>
              </a:ext>
            </a:extLst>
          </p:cNvPr>
          <p:cNvGrpSpPr/>
          <p:nvPr/>
        </p:nvGrpSpPr>
        <p:grpSpPr>
          <a:xfrm>
            <a:off x="4860032" y="1174816"/>
            <a:ext cx="3946136" cy="4719819"/>
            <a:chOff x="4860032" y="1174816"/>
            <a:chExt cx="3946136" cy="4719819"/>
          </a:xfrm>
        </p:grpSpPr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25209811-0439-4474-A547-EE5203B4FC10}"/>
                </a:ext>
              </a:extLst>
            </p:cNvPr>
            <p:cNvGrpSpPr/>
            <p:nvPr/>
          </p:nvGrpSpPr>
          <p:grpSpPr>
            <a:xfrm>
              <a:off x="4860032" y="1772815"/>
              <a:ext cx="3946136" cy="4121820"/>
              <a:chOff x="4860032" y="1772815"/>
              <a:chExt cx="3946136" cy="4121820"/>
            </a:xfrm>
          </p:grpSpPr>
          <p:pic>
            <p:nvPicPr>
              <p:cNvPr id="25" name="Obrázek 24">
                <a:extLst>
                  <a:ext uri="{FF2B5EF4-FFF2-40B4-BE49-F238E27FC236}">
                    <a16:creationId xmlns:a16="http://schemas.microsoft.com/office/drawing/2014/main" id="{F90B57D8-C242-40EF-BD84-695CA0FB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0032" y="1772815"/>
                <a:ext cx="3946136" cy="4121820"/>
              </a:xfrm>
              <a:prstGeom prst="rect">
                <a:avLst/>
              </a:prstGeom>
            </p:spPr>
          </p:pic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2B3F3FA5-3EA9-4D87-9869-DFC55E678E38}"/>
                  </a:ext>
                </a:extLst>
              </p:cNvPr>
              <p:cNvSpPr/>
              <p:nvPr/>
            </p:nvSpPr>
            <p:spPr>
              <a:xfrm>
                <a:off x="4860032" y="1772815"/>
                <a:ext cx="360040" cy="2880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7F072873-EDA3-4CDC-B9CC-47B28E6D4589}"/>
                </a:ext>
              </a:extLst>
            </p:cNvPr>
            <p:cNvSpPr txBox="1"/>
            <p:nvPr/>
          </p:nvSpPr>
          <p:spPr>
            <a:xfrm>
              <a:off x="5840842" y="1174816"/>
              <a:ext cx="17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latin typeface="+mj-lt"/>
                  <a:ea typeface="Cambria" panose="02040503050406030204" pitchFamily="18" charset="0"/>
                  <a:cs typeface="Malgun Gothic Semilight" panose="020B0502040204020203" pitchFamily="34" charset="-128"/>
                </a:rPr>
                <a:t>~ 2x more </a:t>
              </a:r>
              <a:r>
                <a:rPr lang="cs-CZ" sz="1800" dirty="0" err="1">
                  <a:latin typeface="+mj-lt"/>
                  <a:ea typeface="Cambria" panose="02040503050406030204" pitchFamily="18" charset="0"/>
                  <a:cs typeface="Malgun Gothic Semilight" panose="020B0502040204020203" pitchFamily="34" charset="-128"/>
                </a:rPr>
                <a:t>forms</a:t>
              </a:r>
              <a:endParaRPr lang="cs-CZ" sz="1800" dirty="0"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0" name="Rectangle 34">
            <a:extLst>
              <a:ext uri="{FF2B5EF4-FFF2-40B4-BE49-F238E27FC236}">
                <a16:creationId xmlns:a16="http://schemas.microsoft.com/office/drawing/2014/main" id="{3D73F778-4025-4543-9C05-D2E413C5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129" y="136101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8055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758B6CE-657C-4A01-8700-6B95A118FF80}"/>
              </a:ext>
            </a:extLst>
          </p:cNvPr>
          <p:cNvSpPr/>
          <p:nvPr/>
        </p:nvSpPr>
        <p:spPr>
          <a:xfrm>
            <a:off x="-24653" y="620688"/>
            <a:ext cx="8982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/>
              <a:t>Assessment</a:t>
            </a:r>
            <a:r>
              <a:rPr lang="cs-CZ" sz="2000" b="1" dirty="0"/>
              <a:t> of </a:t>
            </a:r>
            <a:r>
              <a:rPr lang="cs-CZ" sz="2000" b="1" dirty="0" err="1"/>
              <a:t>effect</a:t>
            </a:r>
            <a:r>
              <a:rPr lang="cs-CZ" sz="2000" b="1" dirty="0"/>
              <a:t> of histone </a:t>
            </a:r>
            <a:r>
              <a:rPr lang="cs-CZ" sz="2000" b="1" dirty="0" err="1"/>
              <a:t>deacetylase</a:t>
            </a:r>
            <a:r>
              <a:rPr lang="cs-CZ" sz="2000" b="1" dirty="0"/>
              <a:t> </a:t>
            </a:r>
            <a:r>
              <a:rPr lang="cs-CZ" sz="2000" b="1" dirty="0" err="1"/>
              <a:t>inhibitors</a:t>
            </a:r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75CA93-B290-49BE-A3DF-5B1312EF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8186"/>
            <a:ext cx="7125813" cy="272330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89D949B-A2B3-4306-996B-03391DF9C4E2}"/>
              </a:ext>
            </a:extLst>
          </p:cNvPr>
          <p:cNvSpPr txBox="1"/>
          <p:nvPr/>
        </p:nvSpPr>
        <p:spPr>
          <a:xfrm>
            <a:off x="1260079" y="5511557"/>
            <a:ext cx="5232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HDAC </a:t>
            </a:r>
            <a:r>
              <a:rPr lang="cs-CZ" sz="2000" i="1" dirty="0" err="1"/>
              <a:t>inhibitors</a:t>
            </a:r>
            <a:r>
              <a:rPr lang="cs-CZ" sz="2000" i="1" dirty="0"/>
              <a:t> – </a:t>
            </a:r>
            <a:r>
              <a:rPr lang="cs-CZ" sz="2000" i="1" dirty="0" err="1"/>
              <a:t>potential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cancer</a:t>
            </a:r>
            <a:r>
              <a:rPr lang="cs-CZ" sz="2000" i="1" dirty="0"/>
              <a:t> </a:t>
            </a:r>
            <a:r>
              <a:rPr lang="cs-CZ" sz="2000" i="1" dirty="0" err="1"/>
              <a:t>treatment</a:t>
            </a:r>
            <a:endParaRPr lang="cs-CZ" sz="2000" i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3E110E-FF40-4C3A-8206-38510284DD36}"/>
              </a:ext>
            </a:extLst>
          </p:cNvPr>
          <p:cNvSpPr/>
          <p:nvPr/>
        </p:nvSpPr>
        <p:spPr>
          <a:xfrm>
            <a:off x="4788024" y="4365104"/>
            <a:ext cx="4056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dirty="0" err="1">
                <a:ea typeface="Times New Roman" panose="02020603050405020304" pitchFamily="18" charset="0"/>
              </a:rPr>
              <a:t>Kucharikova</a:t>
            </a:r>
            <a:r>
              <a:rPr lang="cs-CZ" sz="1200" i="1" dirty="0">
                <a:ea typeface="Times New Roman" panose="02020603050405020304" pitchFamily="18" charset="0"/>
              </a:rPr>
              <a:t> et al, </a:t>
            </a:r>
            <a:r>
              <a:rPr lang="it-IT" sz="1200" i="1" dirty="0">
                <a:ea typeface="Times New Roman" panose="02020603050405020304" pitchFamily="18" charset="0"/>
              </a:rPr>
              <a:t>Mol. Cell. Proteomics, 20, 100114 (2021)</a:t>
            </a:r>
            <a:endParaRPr lang="cs-CZ" sz="1200" i="1" dirty="0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D5517832-C439-4A88-A52A-888B808B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898068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EAB1C26-59BF-4E01-9446-C86AA95ACD23}"/>
              </a:ext>
            </a:extLst>
          </p:cNvPr>
          <p:cNvSpPr txBox="1"/>
          <p:nvPr/>
        </p:nvSpPr>
        <p:spPr>
          <a:xfrm>
            <a:off x="4427984" y="6453336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1" u="none" strike="noStrike" baseline="0" dirty="0" err="1">
                <a:solidFill>
                  <a:srgbClr val="000000"/>
                </a:solidFill>
                <a:latin typeface="+mj-lt"/>
              </a:rPr>
              <a:t>Stukalov</a:t>
            </a:r>
            <a:r>
              <a:rPr lang="cs-CZ" sz="1200" b="0" i="1" u="none" strike="noStrike" baseline="0" dirty="0">
                <a:solidFill>
                  <a:srgbClr val="000000"/>
                </a:solidFill>
                <a:latin typeface="+mj-lt"/>
              </a:rPr>
              <a:t> A. et al., </a:t>
            </a:r>
            <a:r>
              <a:rPr lang="fr-FR" sz="1200" b="0" i="1" u="none" strike="noStrike" baseline="0" dirty="0">
                <a:solidFill>
                  <a:srgbClr val="000000"/>
                </a:solidFill>
                <a:latin typeface="+mj-lt"/>
              </a:rPr>
              <a:t>bioRxiv:</a:t>
            </a:r>
            <a:r>
              <a:rPr lang="cs-CZ" sz="1200" b="0" i="1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200" b="0" i="1" u="none" strike="noStrike" baseline="0" dirty="0">
                <a:solidFill>
                  <a:srgbClr val="0000FF"/>
                </a:solidFill>
                <a:latin typeface="+mj-lt"/>
              </a:rPr>
              <a:t>https://doi.org/10.1101/2020.06.17.156455</a:t>
            </a:r>
            <a:endParaRPr lang="cs-CZ" sz="1200" i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DB483E-9401-431F-9083-6A5EFBEE68D5}"/>
              </a:ext>
            </a:extLst>
          </p:cNvPr>
          <p:cNvSpPr txBox="1"/>
          <p:nvPr/>
        </p:nvSpPr>
        <p:spPr>
          <a:xfrm>
            <a:off x="863588" y="505852"/>
            <a:ext cx="7416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Multi-level proteomics reveals host-perturbation strategies of</a:t>
            </a:r>
          </a:p>
          <a:p>
            <a:pPr algn="ctr"/>
            <a:r>
              <a:rPr lang="cs-CZ" sz="2000" b="1" i="0" u="none" strike="noStrike" baseline="0" dirty="0">
                <a:latin typeface="Times New Roman" panose="02020603050405020304" pitchFamily="18" charset="0"/>
              </a:rPr>
              <a:t>SARS-CoV-2 and SARS-</a:t>
            </a:r>
            <a:r>
              <a:rPr lang="cs-CZ" sz="2000" b="1" i="0" u="none" strike="noStrike" baseline="0" dirty="0" err="1">
                <a:latin typeface="Times New Roman" panose="02020603050405020304" pitchFamily="18" charset="0"/>
              </a:rPr>
              <a:t>CoV</a:t>
            </a:r>
            <a:endParaRPr lang="cs-CZ" dirty="0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AE9ECFCB-6687-44C9-AD4C-E6FAB934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60AD15D-8F97-42C5-96FA-21CBBD1F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84" y="1312906"/>
            <a:ext cx="6705600" cy="337072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A0A33A-2308-4410-AC6F-BC51F7082649}"/>
              </a:ext>
            </a:extLst>
          </p:cNvPr>
          <p:cNvSpPr txBox="1"/>
          <p:nvPr/>
        </p:nvSpPr>
        <p:spPr>
          <a:xfrm>
            <a:off x="539552" y="4914463"/>
            <a:ext cx="84786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(a)</a:t>
            </a:r>
            <a:r>
              <a:rPr lang="en-US" sz="1600" dirty="0"/>
              <a:t>Time-resolved profiling of SARSCoV-2 infection by multiple -omics methods. The plot shows normalized MS intensities of three</a:t>
            </a:r>
            <a:r>
              <a:rPr lang="cs-CZ" sz="1600" dirty="0"/>
              <a:t> </a:t>
            </a:r>
            <a:r>
              <a:rPr lang="en-US" sz="1600" dirty="0"/>
              <a:t>SARS-CoV-2 viral proteins over time</a:t>
            </a:r>
            <a:r>
              <a:rPr lang="cs-CZ" sz="1600" dirty="0"/>
              <a:t> and </a:t>
            </a:r>
            <a:r>
              <a:rPr lang="cs-CZ" sz="1600" dirty="0" err="1"/>
              <a:t>overview</a:t>
            </a:r>
            <a:r>
              <a:rPr lang="cs-CZ" sz="1600" dirty="0"/>
              <a:t> of </a:t>
            </a:r>
            <a:r>
              <a:rPr lang="cs-CZ" sz="1600" dirty="0" err="1"/>
              <a:t>identified</a:t>
            </a:r>
            <a:r>
              <a:rPr lang="cs-CZ" sz="1600" dirty="0"/>
              <a:t> and </a:t>
            </a:r>
            <a:r>
              <a:rPr lang="cs-CZ" sz="1600" dirty="0" err="1"/>
              <a:t>regulated</a:t>
            </a:r>
            <a:r>
              <a:rPr lang="cs-CZ" sz="1600" dirty="0"/>
              <a:t> </a:t>
            </a:r>
            <a:r>
              <a:rPr lang="en-US" sz="1600" dirty="0"/>
              <a:t>distinct transcripts, proteins, ubiquitination and</a:t>
            </a:r>
            <a:r>
              <a:rPr lang="cs-CZ" sz="1600" dirty="0"/>
              <a:t> </a:t>
            </a:r>
            <a:r>
              <a:rPr lang="en-US" sz="1600" dirty="0"/>
              <a:t>phosphorylation sites, using data independent (DIA) or dependent (DDA) acquisition methods</a:t>
            </a:r>
            <a:endParaRPr lang="cs-CZ" sz="16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7A56A4-A8E7-42CB-B8C1-95222A9C57B0}"/>
              </a:ext>
            </a:extLst>
          </p:cNvPr>
          <p:cNvSpPr txBox="1"/>
          <p:nvPr/>
        </p:nvSpPr>
        <p:spPr>
          <a:xfrm>
            <a:off x="6251442" y="3272796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enrichment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7D6951-D5CC-4D1F-85FA-26356C91E986}"/>
              </a:ext>
            </a:extLst>
          </p:cNvPr>
          <p:cNvSpPr txBox="1"/>
          <p:nvPr/>
        </p:nvSpPr>
        <p:spPr>
          <a:xfrm>
            <a:off x="6251442" y="4005064"/>
            <a:ext cx="146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TiO</a:t>
            </a:r>
            <a:r>
              <a:rPr lang="cs-CZ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enrichment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82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26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387475" y="1412875"/>
            <a:ext cx="61727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&gt;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80% proteins is functional only as a part of complex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~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10000 types of interactions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>
                <a:latin typeface="Arial" panose="020B0604020202020204" pitchFamily="34" charset="0"/>
              </a:rPr>
              <a:t>	     </a:t>
            </a:r>
            <a:r>
              <a:rPr lang="cs-CZ" altLang="cs-CZ" sz="1400" i="1"/>
              <a:t>Aloy P., Russell R. B.: Nat. Biotechnol. </a:t>
            </a:r>
            <a:r>
              <a:rPr lang="cs-CZ" altLang="cs-CZ" sz="1400" b="1" i="1"/>
              <a:t>22</a:t>
            </a:r>
            <a:r>
              <a:rPr lang="cs-CZ" altLang="cs-CZ" sz="1400" i="1"/>
              <a:t> (10), 1317-1321 (2004)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11305" y="333375"/>
            <a:ext cx="43991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Charakterization of </a:t>
            </a:r>
            <a:r>
              <a:rPr lang="en-US" altLang="cs-CZ" sz="2000" b="1"/>
              <a:t>protein</a:t>
            </a:r>
            <a:r>
              <a:rPr lang="cs-CZ" altLang="cs-CZ" sz="2000" b="1"/>
              <a:t> complexes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functional proteomics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3200" y="4510088"/>
            <a:ext cx="1800225" cy="1223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complex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purification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03200" y="2708275"/>
            <a:ext cx="18002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sample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(cells)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884738" y="4510088"/>
            <a:ext cx="1800225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analysis</a:t>
            </a: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551113" y="4510088"/>
            <a:ext cx="1800225" cy="1223962"/>
            <a:chOff x="1770" y="2841"/>
            <a:chExt cx="1134" cy="771"/>
          </a:xfrm>
        </p:grpSpPr>
        <p:grpSp>
          <p:nvGrpSpPr>
            <p:cNvPr id="40977" name="Group 8"/>
            <p:cNvGrpSpPr>
              <a:grpSpLocks/>
            </p:cNvGrpSpPr>
            <p:nvPr/>
          </p:nvGrpSpPr>
          <p:grpSpPr bwMode="auto">
            <a:xfrm flipH="1">
              <a:off x="1770" y="2841"/>
              <a:ext cx="1134" cy="771"/>
              <a:chOff x="2971" y="2704"/>
              <a:chExt cx="1134" cy="771"/>
            </a:xfrm>
          </p:grpSpPr>
          <p:sp>
            <p:nvSpPr>
              <p:cNvPr id="40980" name="AutoShape 9"/>
              <p:cNvSpPr>
                <a:spLocks noChangeArrowheads="1"/>
              </p:cNvSpPr>
              <p:nvPr/>
            </p:nvSpPr>
            <p:spPr bwMode="auto">
              <a:xfrm rot="10800000">
                <a:off x="2971" y="2704"/>
                <a:ext cx="1134" cy="771"/>
              </a:xfrm>
              <a:prstGeom prst="rtTriangl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40981" name="AutoShape 10"/>
              <p:cNvSpPr>
                <a:spLocks noChangeArrowheads="1"/>
              </p:cNvSpPr>
              <p:nvPr/>
            </p:nvSpPr>
            <p:spPr bwMode="auto">
              <a:xfrm rot="10800000" flipH="1" flipV="1">
                <a:off x="2971" y="2704"/>
                <a:ext cx="1134" cy="771"/>
              </a:xfrm>
              <a:prstGeom prst="rtTriangl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 rot="19595005">
              <a:off x="2018" y="3212"/>
              <a:ext cx="7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digestion</a:t>
              </a:r>
            </a:p>
          </p:txBody>
        </p:sp>
        <p:sp>
          <p:nvSpPr>
            <p:cNvPr id="40979" name="Text Box 12"/>
            <p:cNvSpPr txBox="1">
              <a:spLocks noChangeArrowheads="1"/>
            </p:cNvSpPr>
            <p:nvPr/>
          </p:nvSpPr>
          <p:spPr bwMode="auto">
            <a:xfrm rot="19595005">
              <a:off x="1786" y="2996"/>
              <a:ext cx="8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separation</a:t>
              </a:r>
            </a:p>
          </p:txBody>
        </p:sp>
      </p:grp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7188200" y="4508500"/>
            <a:ext cx="1800225" cy="1223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confirmation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true interaction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partners</a:t>
            </a:r>
          </a:p>
        </p:txBody>
      </p:sp>
      <p:sp>
        <p:nvSpPr>
          <p:cNvPr id="40969" name="AutoShape 14"/>
          <p:cNvSpPr>
            <a:spLocks noChangeArrowheads="1"/>
          </p:cNvSpPr>
          <p:nvPr/>
        </p:nvSpPr>
        <p:spPr bwMode="auto">
          <a:xfrm>
            <a:off x="210978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0" name="AutoShape 15"/>
          <p:cNvSpPr>
            <a:spLocks noChangeArrowheads="1"/>
          </p:cNvSpPr>
          <p:nvPr/>
        </p:nvSpPr>
        <p:spPr bwMode="auto">
          <a:xfrm>
            <a:off x="445293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1" name="AutoShape 16"/>
          <p:cNvSpPr>
            <a:spLocks noChangeArrowheads="1"/>
          </p:cNvSpPr>
          <p:nvPr/>
        </p:nvSpPr>
        <p:spPr bwMode="auto">
          <a:xfrm>
            <a:off x="923925" y="4024313"/>
            <a:ext cx="4318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2" name="AutoShape 17"/>
          <p:cNvSpPr>
            <a:spLocks noChangeArrowheads="1"/>
          </p:cNvSpPr>
          <p:nvPr/>
        </p:nvSpPr>
        <p:spPr bwMode="auto">
          <a:xfrm>
            <a:off x="6765925" y="49418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3419475" y="3141663"/>
            <a:ext cx="4392613" cy="935037"/>
            <a:chOff x="2154" y="1979"/>
            <a:chExt cx="2767" cy="589"/>
          </a:xfrm>
        </p:grpSpPr>
        <p:sp>
          <p:nvSpPr>
            <p:cNvPr id="40975" name="AutoShape 19"/>
            <p:cNvSpPr>
              <a:spLocks noChangeArrowheads="1"/>
            </p:cNvSpPr>
            <p:nvPr/>
          </p:nvSpPr>
          <p:spPr bwMode="auto">
            <a:xfrm>
              <a:off x="2154" y="1979"/>
              <a:ext cx="2767" cy="58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0976" name="Text Box 20"/>
            <p:cNvSpPr txBox="1">
              <a:spLocks noChangeArrowheads="1"/>
            </p:cNvSpPr>
            <p:nvPr/>
          </p:nvSpPr>
          <p:spPr bwMode="auto">
            <a:xfrm>
              <a:off x="2260" y="2065"/>
              <a:ext cx="253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search for new intraction partners </a:t>
              </a:r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study of „whole“ complex</a:t>
              </a:r>
            </a:p>
          </p:txBody>
        </p:sp>
      </p:grpSp>
      <p:sp>
        <p:nvSpPr>
          <p:cNvPr id="40974" name="Rectangle 2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3688"/>
            <a:ext cx="618807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51275" y="6308725"/>
            <a:ext cx="499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T. K</a:t>
            </a:r>
            <a:r>
              <a:rPr lang="en-US" altLang="cs-CZ" sz="1400" i="1">
                <a:cs typeface="Arial" panose="020B0604020202020204" pitchFamily="34" charset="0"/>
              </a:rPr>
              <a:t>ö</a:t>
            </a:r>
            <a:r>
              <a:rPr lang="cs-CZ" altLang="cs-CZ" sz="1400" i="1"/>
              <a:t>cher, G. Superti-Furga: Nat. Methods, </a:t>
            </a:r>
            <a:r>
              <a:rPr lang="cs-CZ" altLang="cs-CZ" sz="1400" b="1" i="1"/>
              <a:t>4</a:t>
            </a:r>
            <a:r>
              <a:rPr lang="cs-CZ" altLang="cs-CZ" sz="1400" i="1"/>
              <a:t>(10), 807-815 (2007).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37996" y="392102"/>
            <a:ext cx="3814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Purification of protein complexes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95283" y="916235"/>
            <a:ext cx="36567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in vivo expression of bait protein with a tag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3600450" y="1398588"/>
            <a:ext cx="2089150" cy="288925"/>
            <a:chOff x="2290" y="799"/>
            <a:chExt cx="1316" cy="182"/>
          </a:xfrm>
        </p:grpSpPr>
        <p:sp>
          <p:nvSpPr>
            <p:cNvPr id="41995" name="Line 7"/>
            <p:cNvSpPr>
              <a:spLocks noChangeShapeType="1"/>
            </p:cNvSpPr>
            <p:nvPr/>
          </p:nvSpPr>
          <p:spPr bwMode="auto">
            <a:xfrm>
              <a:off x="2290" y="799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8"/>
            <p:cNvSpPr>
              <a:spLocks noChangeShapeType="1"/>
            </p:cNvSpPr>
            <p:nvPr/>
          </p:nvSpPr>
          <p:spPr bwMode="auto">
            <a:xfrm>
              <a:off x="2290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9"/>
            <p:cNvSpPr>
              <a:spLocks noChangeShapeType="1"/>
            </p:cNvSpPr>
            <p:nvPr/>
          </p:nvSpPr>
          <p:spPr bwMode="auto">
            <a:xfrm>
              <a:off x="3606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5436106" y="5692726"/>
            <a:ext cx="4176454" cy="523875"/>
            <a:chOff x="3334" y="3521"/>
            <a:chExt cx="2495" cy="330"/>
          </a:xfrm>
        </p:grpSpPr>
        <p:sp>
          <p:nvSpPr>
            <p:cNvPr id="41993" name="AutoShape 11"/>
            <p:cNvSpPr>
              <a:spLocks noChangeArrowheads="1"/>
            </p:cNvSpPr>
            <p:nvPr/>
          </p:nvSpPr>
          <p:spPr bwMode="auto">
            <a:xfrm>
              <a:off x="3334" y="3521"/>
              <a:ext cx="2041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1994" name="Text Box 12"/>
            <p:cNvSpPr txBox="1">
              <a:spLocks noChangeArrowheads="1"/>
            </p:cNvSpPr>
            <p:nvPr/>
          </p:nvSpPr>
          <p:spPr bwMode="auto">
            <a:xfrm>
              <a:off x="3334" y="3521"/>
              <a:ext cx="249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FF0000"/>
                  </a:solidFill>
                  <a:latin typeface="Arial" panose="020B0604020202020204" pitchFamily="34" charset="0"/>
                </a:rPr>
                <a:t>high degree of complex purity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chemeClr val="accent2"/>
                  </a:solidFill>
                  <a:latin typeface="Arial" panose="020B0604020202020204" pitchFamily="34" charset="0"/>
                </a:rPr>
                <a:t>loss of weakly binded interaction partners</a:t>
              </a:r>
            </a:p>
          </p:txBody>
        </p:sp>
      </p:grp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0528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886450" y="6323013"/>
            <a:ext cx="2986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Gavin A.-C. et al.: Nature, </a:t>
            </a:r>
            <a:r>
              <a:rPr lang="cs-CZ" altLang="cs-CZ" sz="1200" b="1"/>
              <a:t>440</a:t>
            </a:r>
            <a:r>
              <a:rPr lang="cs-CZ" altLang="cs-CZ" sz="1200"/>
              <a:t> (30), 631-636.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5650" y="1597025"/>
            <a:ext cx="728596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identification of individual complex members including their PTMs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confirmation of interaction partners (exclusion of  nonspecific interactors)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determination of complex stoichiometry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determination of 3D structure of complex (cross-linking)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043316" y="1108809"/>
            <a:ext cx="4993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MS capabilities in protein complex analysis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ChangeArrowheads="1"/>
          </p:cNvSpPr>
          <p:nvPr/>
        </p:nvSpPr>
        <p:spPr bwMode="auto">
          <a:xfrm>
            <a:off x="146050" y="1125538"/>
            <a:ext cx="4392613" cy="47513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00238"/>
            <a:ext cx="530225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919288"/>
            <a:ext cx="5302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36613" y="157216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ctrl</a:t>
            </a:r>
            <a:endParaRPr lang="en-US" altLang="cs-CZ" sz="1200" b="1">
              <a:latin typeface="Arial" panose="020B0604020202020204" pitchFamily="34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1331913" y="1572160"/>
            <a:ext cx="801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complex</a:t>
            </a:r>
            <a:endParaRPr lang="en-US" altLang="cs-CZ" sz="1200" b="1">
              <a:latin typeface="Arial" panose="020B0604020202020204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851171" y="573368"/>
            <a:ext cx="5517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Identification of individual interaction partners</a:t>
            </a:r>
            <a:endParaRPr lang="en-US" altLang="cs-CZ" sz="2000" b="1"/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2284413" y="37846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1979613" y="3413125"/>
            <a:ext cx="13789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digestion in gel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3098800" y="3611563"/>
            <a:ext cx="113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LC-MSMS</a:t>
            </a:r>
            <a:endParaRPr lang="en-US" altLang="cs-CZ" sz="1600" b="1">
              <a:latin typeface="Arial" panose="020B0604020202020204" pitchFamily="34" charset="0"/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1450975" y="3933825"/>
            <a:ext cx="504825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812800" y="3933825"/>
            <a:ext cx="504825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125986" name="Group 34"/>
          <p:cNvGrpSpPr>
            <a:grpSpLocks/>
          </p:cNvGrpSpPr>
          <p:nvPr/>
        </p:nvGrpSpPr>
        <p:grpSpPr bwMode="auto">
          <a:xfrm>
            <a:off x="4610100" y="1125538"/>
            <a:ext cx="4392613" cy="4751387"/>
            <a:chOff x="2904" y="709"/>
            <a:chExt cx="2767" cy="2993"/>
          </a:xfrm>
        </p:grpSpPr>
        <p:sp>
          <p:nvSpPr>
            <p:cNvPr id="44047" name="Rectangle 24"/>
            <p:cNvSpPr>
              <a:spLocks noChangeArrowheads="1"/>
            </p:cNvSpPr>
            <p:nvPr/>
          </p:nvSpPr>
          <p:spPr bwMode="auto">
            <a:xfrm>
              <a:off x="2904" y="709"/>
              <a:ext cx="2767" cy="299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000"/>
            </a:p>
          </p:txBody>
        </p:sp>
        <p:sp>
          <p:nvSpPr>
            <p:cNvPr id="44048" name="Text Box 15"/>
            <p:cNvSpPr txBox="1">
              <a:spLocks noChangeArrowheads="1"/>
            </p:cNvSpPr>
            <p:nvPr/>
          </p:nvSpPr>
          <p:spPr bwMode="auto">
            <a:xfrm>
              <a:off x="3833" y="944"/>
              <a:ext cx="2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ctrl</a:t>
              </a:r>
              <a:endParaRPr lang="en-US" altLang="cs-CZ" sz="1200" b="1">
                <a:latin typeface="Arial" panose="020B0604020202020204" pitchFamily="34" charset="0"/>
              </a:endParaRP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4145" y="944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complex</a:t>
              </a:r>
              <a:endParaRPr lang="en-US" altLang="cs-CZ" sz="1200" b="1">
                <a:latin typeface="Arial" panose="020B0604020202020204" pitchFamily="34" charset="0"/>
              </a:endParaRPr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>
              <a:off x="4014" y="2115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1" name="Text Box 18"/>
            <p:cNvSpPr txBox="1">
              <a:spLocks noChangeArrowheads="1"/>
            </p:cNvSpPr>
            <p:nvPr/>
          </p:nvSpPr>
          <p:spPr bwMode="auto">
            <a:xfrm>
              <a:off x="3696" y="2422"/>
              <a:ext cx="11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i="1">
                  <a:latin typeface="Arial" panose="020B0604020202020204" pitchFamily="34" charset="0"/>
                </a:rPr>
                <a:t>digestion in solution</a:t>
              </a:r>
              <a:endParaRPr lang="en-US" altLang="cs-CZ" sz="1400" i="1">
                <a:latin typeface="Arial" panose="020B0604020202020204" pitchFamily="34" charset="0"/>
              </a:endParaRPr>
            </a:p>
          </p:txBody>
        </p:sp>
        <p:sp>
          <p:nvSpPr>
            <p:cNvPr id="44052" name="Text Box 19"/>
            <p:cNvSpPr txBox="1">
              <a:spLocks noChangeArrowheads="1"/>
            </p:cNvSpPr>
            <p:nvPr/>
          </p:nvSpPr>
          <p:spPr bwMode="auto">
            <a:xfrm>
              <a:off x="3902" y="2991"/>
              <a:ext cx="7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LC-MSMS</a:t>
              </a:r>
              <a:endParaRPr lang="en-US" altLang="cs-CZ" sz="1600" b="1">
                <a:latin typeface="Arial" panose="020B0604020202020204" pitchFamily="34" charset="0"/>
              </a:endParaRPr>
            </a:p>
          </p:txBody>
        </p:sp>
        <p:pic>
          <p:nvPicPr>
            <p:cNvPr id="44053" name="Obrázek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141"/>
              <a:ext cx="15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Obrázek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1132"/>
              <a:ext cx="15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26"/>
            <p:cNvSpPr txBox="1">
              <a:spLocks noChangeArrowheads="1"/>
            </p:cNvSpPr>
            <p:nvPr/>
          </p:nvSpPr>
          <p:spPr bwMode="auto">
            <a:xfrm>
              <a:off x="3874" y="1877"/>
              <a:ext cx="7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i="1">
                  <a:latin typeface="Arial" panose="020B0604020202020204" pitchFamily="34" charset="0"/>
                </a:rPr>
                <a:t>sample prep</a:t>
              </a:r>
              <a:endParaRPr lang="en-US" altLang="cs-CZ" sz="1400" i="1">
                <a:latin typeface="Arial" panose="020B0604020202020204" pitchFamily="34" charset="0"/>
              </a:endParaRPr>
            </a:p>
          </p:txBody>
        </p:sp>
        <p:sp>
          <p:nvSpPr>
            <p:cNvPr id="44056" name="Line 27"/>
            <p:cNvSpPr>
              <a:spLocks noChangeShapeType="1"/>
            </p:cNvSpPr>
            <p:nvPr/>
          </p:nvSpPr>
          <p:spPr bwMode="auto">
            <a:xfrm>
              <a:off x="3996" y="1570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7" name="Line 29"/>
            <p:cNvSpPr>
              <a:spLocks noChangeShapeType="1"/>
            </p:cNvSpPr>
            <p:nvPr/>
          </p:nvSpPr>
          <p:spPr bwMode="auto">
            <a:xfrm>
              <a:off x="4440" y="1570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8" name="Line 30"/>
            <p:cNvSpPr>
              <a:spLocks noChangeShapeType="1"/>
            </p:cNvSpPr>
            <p:nvPr/>
          </p:nvSpPr>
          <p:spPr bwMode="auto">
            <a:xfrm>
              <a:off x="4464" y="2115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31"/>
            <p:cNvSpPr>
              <a:spLocks noChangeShapeType="1"/>
            </p:cNvSpPr>
            <p:nvPr/>
          </p:nvSpPr>
          <p:spPr bwMode="auto">
            <a:xfrm>
              <a:off x="4014" y="2658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Line 32"/>
            <p:cNvSpPr>
              <a:spLocks noChangeShapeType="1"/>
            </p:cNvSpPr>
            <p:nvPr/>
          </p:nvSpPr>
          <p:spPr bwMode="auto">
            <a:xfrm>
              <a:off x="4464" y="2658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1" name="Text Box 33"/>
            <p:cNvSpPr txBox="1">
              <a:spLocks noChangeArrowheads="1"/>
            </p:cNvSpPr>
            <p:nvPr/>
          </p:nvSpPr>
          <p:spPr bwMode="auto">
            <a:xfrm>
              <a:off x="2943" y="3369"/>
              <a:ext cx="26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latin typeface="Arial" panose="020B0604020202020204" pitchFamily="34" charset="0"/>
                </a:rPr>
                <a:t>possibility to label samples by tags for relative quantification and to pool the samples  for further processing</a:t>
              </a:r>
              <a:endParaRPr lang="en-US" altLang="cs-CZ" sz="1200" i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259238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411760" y="282516"/>
            <a:ext cx="4780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Confirmation of true interaction partners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817563"/>
            <a:ext cx="27622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6084888" y="6453188"/>
            <a:ext cx="295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W. Yang </a:t>
            </a:r>
            <a:r>
              <a:rPr lang="cs-CZ" altLang="cs-CZ" sz="1200" i="1"/>
              <a:t>et al., Proteomics </a:t>
            </a:r>
            <a:r>
              <a:rPr lang="cs-CZ" altLang="cs-CZ" sz="1200"/>
              <a:t>2008, </a:t>
            </a:r>
            <a:r>
              <a:rPr lang="cs-CZ" altLang="cs-CZ" sz="1200" i="1"/>
              <a:t>8, </a:t>
            </a:r>
            <a:r>
              <a:rPr lang="cs-CZ" altLang="cs-CZ" sz="1200"/>
              <a:t>832–851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303029" y="6118195"/>
            <a:ext cx="2997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non-specific interaction 1:1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666C8FC-DB98-4F84-AB16-62C63C028A0B}"/>
              </a:ext>
            </a:extLst>
          </p:cNvPr>
          <p:cNvSpPr txBox="1"/>
          <p:nvPr/>
        </p:nvSpPr>
        <p:spPr>
          <a:xfrm rot="19445619">
            <a:off x="2582338" y="3561093"/>
            <a:ext cx="375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At </a:t>
            </a:r>
            <a:r>
              <a:rPr lang="cs-CZ" b="1" dirty="0" err="1"/>
              <a:t>present</a:t>
            </a:r>
            <a:r>
              <a:rPr lang="cs-CZ" b="1" dirty="0"/>
              <a:t>, label – free </a:t>
            </a:r>
            <a:r>
              <a:rPr lang="cs-CZ" b="1" dirty="0" err="1"/>
              <a:t>approach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4_evol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9769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466" y="836712"/>
            <a:ext cx="5075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/>
              <a:t>„Evolution is strictly prohibited in this district“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926421" y="1168304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BioID</a:t>
            </a:r>
            <a:endParaRPr lang="cs-CZ" altLang="cs-CZ" sz="1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99592" y="185876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unique method to screen for physiologically relevant protein interactions that occur in living cells.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067944" y="6309320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/>
              <a:t>Choi-Rhee E, Schulman H, Cronan JE.</a:t>
            </a:r>
            <a:r>
              <a:rPr lang="cs-CZ" sz="1200"/>
              <a:t> </a:t>
            </a:r>
            <a:r>
              <a:rPr lang="de-DE" sz="1200"/>
              <a:t>Protein Sci. 2004;13(11):3043–50 </a:t>
            </a:r>
            <a:endParaRPr lang="cs-CZ" sz="1200"/>
          </a:p>
        </p:txBody>
      </p:sp>
      <p:sp>
        <p:nvSpPr>
          <p:cNvPr id="5" name="Obdélník 4"/>
          <p:cNvSpPr/>
          <p:nvPr/>
        </p:nvSpPr>
        <p:spPr>
          <a:xfrm>
            <a:off x="1331640" y="3212976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/>
              <a:t>Enzyme - </a:t>
            </a:r>
            <a:r>
              <a:rPr lang="cs-CZ" b="1"/>
              <a:t>BirA</a:t>
            </a:r>
            <a:r>
              <a:rPr lang="cs-CZ"/>
              <a:t> - the biotin protein ligase - of </a:t>
            </a:r>
            <a:r>
              <a:rPr lang="cs-CZ" i="1"/>
              <a:t>Escherichia coli</a:t>
            </a:r>
            <a:r>
              <a:rPr lang="cs-CZ"/>
              <a:t> biotinylates only a single cellular protein. </a:t>
            </a:r>
          </a:p>
          <a:p>
            <a:endParaRPr lang="cs-CZ"/>
          </a:p>
          <a:p>
            <a:r>
              <a:rPr lang="cs-CZ"/>
              <a:t>a mutant BirA attaches biotin to a large number of cellular proteins </a:t>
            </a:r>
            <a:r>
              <a:rPr lang="cs-CZ" i="1"/>
              <a:t>in vivo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D034E9-A1D2-4E2B-A336-EC4706772594}"/>
              </a:ext>
            </a:extLst>
          </p:cNvPr>
          <p:cNvSpPr txBox="1"/>
          <p:nvPr/>
        </p:nvSpPr>
        <p:spPr>
          <a:xfrm>
            <a:off x="2195736" y="45732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Enzyme-</a:t>
            </a:r>
            <a:r>
              <a:rPr lang="cs-CZ" b="1" dirty="0" err="1"/>
              <a:t>catalyzed</a:t>
            </a:r>
            <a:r>
              <a:rPr lang="cs-CZ" b="1" dirty="0"/>
              <a:t> </a:t>
            </a:r>
            <a:r>
              <a:rPr lang="cs-CZ" b="1" dirty="0" err="1"/>
              <a:t>proximity</a:t>
            </a:r>
            <a:r>
              <a:rPr lang="cs-CZ" b="1" dirty="0"/>
              <a:t> </a:t>
            </a:r>
            <a:r>
              <a:rPr lang="cs-CZ" b="1" dirty="0" err="1"/>
              <a:t>labeling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0130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91580" y="1700714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ligase is fused to a protein of interest </a:t>
            </a:r>
            <a:r>
              <a:rPr lang="en-US" sz="1800" dirty="0"/>
              <a:t>and expressed in cells, where it biotinylates proximal endogenous proteins.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 err="1"/>
              <a:t>Biotinylation</a:t>
            </a:r>
            <a:r>
              <a:rPr lang="cs-CZ" sz="1800" dirty="0"/>
              <a:t> </a:t>
            </a:r>
            <a:r>
              <a:rPr lang="en-US" sz="1800" dirty="0"/>
              <a:t>is a rare protein modification in nature,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en-US" sz="1800" dirty="0"/>
              <a:t>enables selective isolation and identification with standard </a:t>
            </a:r>
            <a:r>
              <a:rPr lang="en-US" sz="1800" b="1" dirty="0"/>
              <a:t>biotin‐affinity capture.</a:t>
            </a:r>
            <a:endParaRPr lang="cs-CZ" sz="1800" b="1" dirty="0"/>
          </a:p>
          <a:p>
            <a:r>
              <a:rPr lang="en-US" sz="1800" dirty="0"/>
              <a:t> </a:t>
            </a:r>
            <a:endParaRPr lang="cs-CZ" sz="1800" dirty="0"/>
          </a:p>
          <a:p>
            <a:r>
              <a:rPr lang="en-US" sz="1800" dirty="0"/>
              <a:t>Proteins identified by </a:t>
            </a:r>
            <a:r>
              <a:rPr lang="en-US" sz="1800" dirty="0" err="1"/>
              <a:t>BioID</a:t>
            </a:r>
            <a:r>
              <a:rPr lang="en-US" sz="1800" dirty="0"/>
              <a:t> are candidate interactors for the protein of interest. </a:t>
            </a:r>
            <a:endParaRPr lang="cs-CZ" sz="1800" dirty="0"/>
          </a:p>
          <a:p>
            <a:endParaRPr lang="cs-CZ" sz="1800" dirty="0"/>
          </a:p>
          <a:p>
            <a:r>
              <a:rPr lang="en-US" sz="1800" dirty="0" err="1"/>
              <a:t>BioID</a:t>
            </a:r>
            <a:r>
              <a:rPr lang="en-US" sz="1800" dirty="0"/>
              <a:t> can be applied to insoluble proteins, can identify </a:t>
            </a:r>
            <a:r>
              <a:rPr lang="en-US" sz="1800" b="1" dirty="0"/>
              <a:t>weak and/or transient interactions</a:t>
            </a:r>
            <a:r>
              <a:rPr lang="en-US" sz="1800" dirty="0"/>
              <a:t>, and is amenable to temporal regulation. </a:t>
            </a:r>
            <a:endParaRPr lang="cs-CZ" sz="1800" dirty="0"/>
          </a:p>
          <a:p>
            <a:endParaRPr lang="cs-CZ" sz="1800" dirty="0"/>
          </a:p>
          <a:p>
            <a:r>
              <a:rPr lang="en-US" sz="1800" dirty="0"/>
              <a:t>Initially applied to mammalian cells, </a:t>
            </a:r>
            <a:r>
              <a:rPr lang="en-US" sz="1800" dirty="0" err="1"/>
              <a:t>BioID</a:t>
            </a:r>
            <a:r>
              <a:rPr lang="en-US" sz="1800" dirty="0"/>
              <a:t> has potential application in a variety of cell types from diverse species.</a:t>
            </a:r>
            <a:endParaRPr lang="cs-CZ" sz="18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23928" y="950346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BioID</a:t>
            </a:r>
            <a:endParaRPr lang="cs-CZ" altLang="cs-CZ" sz="1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39952" y="6237312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/>
              <a:t>Roux KJ, Kim DI, Burke B. Curr Protoc Protein Sci. 2013;74:Unit 19 23.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C0A5530-D91B-4FA1-B8AA-20E25AF2874A}"/>
              </a:ext>
            </a:extLst>
          </p:cNvPr>
          <p:cNvSpPr txBox="1"/>
          <p:nvPr/>
        </p:nvSpPr>
        <p:spPr>
          <a:xfrm>
            <a:off x="2195736" y="45732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Enzyme-</a:t>
            </a:r>
            <a:r>
              <a:rPr lang="cs-CZ" b="1" dirty="0" err="1"/>
              <a:t>catalyzed</a:t>
            </a:r>
            <a:r>
              <a:rPr lang="cs-CZ" b="1" dirty="0"/>
              <a:t> </a:t>
            </a:r>
            <a:r>
              <a:rPr lang="cs-CZ" b="1" dirty="0" err="1"/>
              <a:t>proximity</a:t>
            </a:r>
            <a:r>
              <a:rPr lang="cs-CZ" b="1" dirty="0"/>
              <a:t> </a:t>
            </a:r>
            <a:r>
              <a:rPr lang="cs-CZ" b="1" dirty="0" err="1"/>
              <a:t>labeling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4235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7" y="1916832"/>
            <a:ext cx="6615246" cy="424494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55976" y="623731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/>
              <a:t>Roux KJ, Kim DI, Raida M, Burke B. J Cell Biol. 2012;196(6):801–10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39830" y="980728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BioID</a:t>
            </a:r>
            <a:endParaRPr lang="cs-CZ" altLang="cs-CZ" sz="1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580256-E9B3-4F5C-8BC8-7CEE2398B56E}"/>
              </a:ext>
            </a:extLst>
          </p:cNvPr>
          <p:cNvSpPr txBox="1"/>
          <p:nvPr/>
        </p:nvSpPr>
        <p:spPr>
          <a:xfrm>
            <a:off x="2339752" y="44349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Enzyme-</a:t>
            </a:r>
            <a:r>
              <a:rPr lang="cs-CZ" b="1" dirty="0" err="1"/>
              <a:t>catalyzed</a:t>
            </a:r>
            <a:r>
              <a:rPr lang="cs-CZ" b="1" dirty="0"/>
              <a:t> </a:t>
            </a:r>
            <a:r>
              <a:rPr lang="cs-CZ" b="1" dirty="0" err="1"/>
              <a:t>proximity</a:t>
            </a:r>
            <a:r>
              <a:rPr lang="cs-CZ" b="1" dirty="0"/>
              <a:t> </a:t>
            </a:r>
            <a:r>
              <a:rPr lang="cs-CZ" b="1" dirty="0" err="1"/>
              <a:t>labeling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0406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71B0E53-8866-40C7-A244-AF0896363734}"/>
              </a:ext>
            </a:extLst>
          </p:cNvPr>
          <p:cNvSpPr txBox="1"/>
          <p:nvPr/>
        </p:nvSpPr>
        <p:spPr>
          <a:xfrm>
            <a:off x="2411760" y="47667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Enzyme-</a:t>
            </a:r>
            <a:r>
              <a:rPr lang="cs-CZ" b="1" dirty="0" err="1"/>
              <a:t>catalyzed</a:t>
            </a:r>
            <a:r>
              <a:rPr lang="cs-CZ" b="1" dirty="0"/>
              <a:t> </a:t>
            </a:r>
            <a:r>
              <a:rPr lang="cs-CZ" b="1" dirty="0" err="1"/>
              <a:t>proximity</a:t>
            </a:r>
            <a:r>
              <a:rPr lang="cs-CZ" b="1" dirty="0"/>
              <a:t> </a:t>
            </a:r>
            <a:r>
              <a:rPr lang="cs-CZ" b="1" dirty="0" err="1"/>
              <a:t>labeling</a:t>
            </a:r>
            <a:endParaRPr lang="cs-CZ" b="1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C1FA1A7-D672-45D4-9C5F-E6985DB1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19" y="1006423"/>
            <a:ext cx="24987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TurboID</a:t>
            </a:r>
            <a:r>
              <a:rPr lang="cs-CZ" altLang="cs-CZ" sz="18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/</a:t>
            </a:r>
            <a:r>
              <a:rPr lang="cs-CZ" altLang="cs-CZ" sz="1800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miniTurbo</a:t>
            </a:r>
            <a:endParaRPr lang="cs-CZ" altLang="cs-CZ" sz="1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0262E9-1D5A-4BFD-A431-CF9BBF495585}"/>
              </a:ext>
            </a:extLst>
          </p:cNvPr>
          <p:cNvSpPr txBox="1"/>
          <p:nvPr/>
        </p:nvSpPr>
        <p:spPr>
          <a:xfrm>
            <a:off x="323528" y="1472142"/>
            <a:ext cx="6462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multiply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mutated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BirA</a:t>
            </a:r>
            <a:endParaRPr lang="cs-CZ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higher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efficiency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labeling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BioID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or BioID2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000000"/>
                </a:solidFill>
              </a:rPr>
              <a:t>faster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kinetics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sz="1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63952A-EDA4-4C6A-A67D-8469590D16D6}"/>
              </a:ext>
            </a:extLst>
          </p:cNvPr>
          <p:cNvSpPr txBox="1"/>
          <p:nvPr/>
        </p:nvSpPr>
        <p:spPr>
          <a:xfrm>
            <a:off x="4427984" y="638132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/>
              <a:t>Branon</a:t>
            </a:r>
            <a:r>
              <a:rPr lang="cs-CZ" sz="1200" dirty="0"/>
              <a:t> T., C. et al., </a:t>
            </a:r>
            <a:r>
              <a:rPr lang="cs-CZ" sz="1200" dirty="0" err="1"/>
              <a:t>Nat</a:t>
            </a:r>
            <a:r>
              <a:rPr lang="cs-CZ" sz="1200" dirty="0"/>
              <a:t> </a:t>
            </a:r>
            <a:r>
              <a:rPr lang="cs-CZ" sz="1200" dirty="0" err="1"/>
              <a:t>Biotechnol</a:t>
            </a:r>
            <a:r>
              <a:rPr lang="cs-CZ" sz="1200" dirty="0"/>
              <a:t>. 2018 </a:t>
            </a:r>
            <a:r>
              <a:rPr lang="cs-CZ" sz="1200" dirty="0" err="1"/>
              <a:t>October</a:t>
            </a:r>
            <a:r>
              <a:rPr lang="cs-CZ" sz="1200" dirty="0"/>
              <a:t> ; 36(9): 880–887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D096A50-E018-4B62-843E-FF970417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30" y="2395472"/>
            <a:ext cx="4824536" cy="3145823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7628F61-F90B-466A-8E09-0D836499FA6A}"/>
              </a:ext>
            </a:extLst>
          </p:cNvPr>
          <p:cNvGrpSpPr/>
          <p:nvPr/>
        </p:nvGrpSpPr>
        <p:grpSpPr>
          <a:xfrm>
            <a:off x="611560" y="4589891"/>
            <a:ext cx="1656184" cy="1810350"/>
            <a:chOff x="683568" y="4597378"/>
            <a:chExt cx="1656184" cy="1810350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3BD80328-8B51-4B4B-B56A-B72953BA0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4597378"/>
              <a:ext cx="1656184" cy="1810350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3484FCA-BED3-42CC-9BF7-42C84A01AC31}"/>
                </a:ext>
              </a:extLst>
            </p:cNvPr>
            <p:cNvSpPr/>
            <p:nvPr/>
          </p:nvSpPr>
          <p:spPr>
            <a:xfrm>
              <a:off x="683568" y="508518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149CAE7-207F-430B-9167-88E923C722EC}"/>
                </a:ext>
              </a:extLst>
            </p:cNvPr>
            <p:cNvSpPr/>
            <p:nvPr/>
          </p:nvSpPr>
          <p:spPr>
            <a:xfrm rot="1960554">
              <a:off x="919460" y="5181009"/>
              <a:ext cx="3062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DFF598A-0F54-495B-A94C-884E253C3F2F}"/>
              </a:ext>
            </a:extLst>
          </p:cNvPr>
          <p:cNvGrpSpPr/>
          <p:nvPr/>
        </p:nvGrpSpPr>
        <p:grpSpPr>
          <a:xfrm>
            <a:off x="6948263" y="170154"/>
            <a:ext cx="1872209" cy="2088232"/>
            <a:chOff x="4427985" y="404664"/>
            <a:chExt cx="4392750" cy="3096344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34ECBFA4-5F55-4CA9-9864-65974A5E4AFB}"/>
                </a:ext>
              </a:extLst>
            </p:cNvPr>
            <p:cNvGrpSpPr/>
            <p:nvPr/>
          </p:nvGrpSpPr>
          <p:grpSpPr>
            <a:xfrm>
              <a:off x="4427985" y="404664"/>
              <a:ext cx="4392750" cy="3096344"/>
              <a:chOff x="2618657" y="1420238"/>
              <a:chExt cx="3929974" cy="4017523"/>
            </a:xfrm>
          </p:grpSpPr>
          <p:pic>
            <p:nvPicPr>
              <p:cNvPr id="19" name="Obrázek 18">
                <a:extLst>
                  <a:ext uri="{FF2B5EF4-FFF2-40B4-BE49-F238E27FC236}">
                    <a16:creationId xmlns:a16="http://schemas.microsoft.com/office/drawing/2014/main" id="{08553D66-D8B5-4653-864B-37F6F9298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8657" y="1420238"/>
                <a:ext cx="3929974" cy="4017523"/>
              </a:xfrm>
              <a:prstGeom prst="rect">
                <a:avLst/>
              </a:prstGeom>
            </p:spPr>
          </p:pic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83E0272-E17E-4F7F-BE90-85FE86D6349F}"/>
                  </a:ext>
                </a:extLst>
              </p:cNvPr>
              <p:cNvSpPr/>
              <p:nvPr/>
            </p:nvSpPr>
            <p:spPr>
              <a:xfrm>
                <a:off x="2618657" y="2696146"/>
                <a:ext cx="1233263" cy="3970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3EB30E04-95CD-486E-8E09-E86318FEF798}"/>
                  </a:ext>
                </a:extLst>
              </p:cNvPr>
              <p:cNvSpPr/>
              <p:nvPr/>
            </p:nvSpPr>
            <p:spPr>
              <a:xfrm rot="1960961">
                <a:off x="3690585" y="2920531"/>
                <a:ext cx="576064" cy="867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9363C4BF-1394-4913-8E0D-6E99FA4345E8}"/>
                </a:ext>
              </a:extLst>
            </p:cNvPr>
            <p:cNvSpPr/>
            <p:nvPr/>
          </p:nvSpPr>
          <p:spPr>
            <a:xfrm>
              <a:off x="8748464" y="1268760"/>
              <a:ext cx="7200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5465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8823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8M slina pH3,9-5,1  13-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64087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02418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969830" y="476250"/>
            <a:ext cx="75012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Sequence confirmation and determination of OBP protein isoforms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/>
              <a:t>de novo sequencing</a:t>
            </a:r>
          </a:p>
        </p:txBody>
      </p: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4543425" y="4897438"/>
            <a:ext cx="3013075" cy="354012"/>
            <a:chOff x="3107" y="3493"/>
            <a:chExt cx="1898" cy="223"/>
          </a:xfrm>
        </p:grpSpPr>
        <p:sp>
          <p:nvSpPr>
            <p:cNvPr id="47117" name="Text Box 7"/>
            <p:cNvSpPr txBox="1">
              <a:spLocks noChangeArrowheads="1"/>
            </p:cNvSpPr>
            <p:nvPr/>
          </p:nvSpPr>
          <p:spPr bwMode="auto">
            <a:xfrm>
              <a:off x="3107" y="3520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Obp3A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3667" y="3493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Obp3B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4616" y="3524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Obp2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</p:grpSp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935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395288" y="3213100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/>
              <a:t>Myodes glareolus</a:t>
            </a:r>
            <a:r>
              <a:rPr lang="cs-CZ" altLang="cs-CZ" sz="1600"/>
              <a:t> </a:t>
            </a: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4067175" y="1628775"/>
            <a:ext cx="2834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saliva</a:t>
            </a:r>
            <a:endParaRPr lang="en-US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2D gel</a:t>
            </a:r>
            <a:r>
              <a:rPr lang="cs-CZ" altLang="cs-CZ" sz="1800"/>
              <a:t> electrophoresis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MS/MS of selected spots</a:t>
            </a: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4572000" y="6381750"/>
            <a:ext cx="431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Stopková R., Zdráhal Z., Ryba Š. et al, BMC Genomics 2010, </a:t>
            </a:r>
            <a:r>
              <a:rPr lang="cs-CZ" altLang="cs-CZ" sz="1200" b="1" i="1"/>
              <a:t>11</a:t>
            </a:r>
            <a:r>
              <a:rPr lang="cs-CZ" altLang="cs-CZ" sz="1200" i="1"/>
              <a:t>:45</a:t>
            </a: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323528" y="6167031"/>
            <a:ext cx="4075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cooperation with prof. Stopka FS CU, Prague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2319338" y="35941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cs-CZ" altLang="cs-CZ" sz="1800"/>
              <a:t>  unknown genome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cs-CZ" altLang="cs-CZ" sz="1800"/>
              <a:t>  no antibodies</a:t>
            </a:r>
          </a:p>
        </p:txBody>
      </p:sp>
      <p:sp>
        <p:nvSpPr>
          <p:cNvPr id="47116" name="Rectangle 1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48131" name="Rectangle 48"/>
          <p:cNvSpPr>
            <a:spLocks noChangeArrowheads="1"/>
          </p:cNvSpPr>
          <p:nvPr/>
        </p:nvSpPr>
        <p:spPr bwMode="auto">
          <a:xfrm>
            <a:off x="161925" y="1052513"/>
            <a:ext cx="8782050" cy="468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8132" name="Text Box 49"/>
          <p:cNvSpPr txBox="1">
            <a:spLocks noChangeArrowheads="1"/>
          </p:cNvSpPr>
          <p:nvPr/>
        </p:nvSpPr>
        <p:spPr bwMode="auto">
          <a:xfrm>
            <a:off x="1360488" y="1190625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RNA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(FS CU Prague)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48133" name="Text Box 50"/>
          <p:cNvSpPr txBox="1">
            <a:spLocks noChangeArrowheads="1"/>
          </p:cNvSpPr>
          <p:nvPr/>
        </p:nvSpPr>
        <p:spPr bwMode="auto">
          <a:xfrm>
            <a:off x="5592763" y="1185863"/>
            <a:ext cx="2292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proteomic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(FS CU/Proteomics CF)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grpSp>
        <p:nvGrpSpPr>
          <p:cNvPr id="48134" name="Group 51"/>
          <p:cNvGrpSpPr>
            <a:grpSpLocks/>
          </p:cNvGrpSpPr>
          <p:nvPr/>
        </p:nvGrpSpPr>
        <p:grpSpPr bwMode="auto">
          <a:xfrm>
            <a:off x="971550" y="1797050"/>
            <a:ext cx="2452688" cy="2160588"/>
            <a:chOff x="572" y="1207"/>
            <a:chExt cx="1545" cy="1361"/>
          </a:xfrm>
        </p:grpSpPr>
        <p:sp>
          <p:nvSpPr>
            <p:cNvPr id="48142" name="Rectangle 52"/>
            <p:cNvSpPr>
              <a:spLocks noChangeArrowheads="1"/>
            </p:cNvSpPr>
            <p:nvPr/>
          </p:nvSpPr>
          <p:spPr bwMode="auto">
            <a:xfrm>
              <a:off x="612" y="1207"/>
              <a:ext cx="1497" cy="1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8143" name="Text Box 53"/>
            <p:cNvSpPr txBox="1">
              <a:spLocks noChangeArrowheads="1"/>
            </p:cNvSpPr>
            <p:nvPr/>
          </p:nvSpPr>
          <p:spPr bwMode="auto">
            <a:xfrm>
              <a:off x="572" y="1259"/>
              <a:ext cx="1545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RNA isolation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cDNA synthesis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PCR with Aphrodisin primers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 (hamster)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purification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cloning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sequencing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Arial" panose="020B0604020202020204" pitchFamily="34" charset="0"/>
                </a:rPr>
                <a:t>initial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Arial" panose="020B0604020202020204" pitchFamily="34" charset="0"/>
                </a:rPr>
                <a:t>aminoacid sequence</a:t>
              </a:r>
              <a:endParaRPr lang="en-US" altLang="cs-CZ" sz="1400" b="1">
                <a:latin typeface="Arial" panose="020B0604020202020204" pitchFamily="34" charset="0"/>
              </a:endParaRPr>
            </a:p>
          </p:txBody>
        </p:sp>
      </p:grpSp>
      <p:sp>
        <p:nvSpPr>
          <p:cNvPr id="48135" name="Rectangle 54"/>
          <p:cNvSpPr>
            <a:spLocks noChangeArrowheads="1"/>
          </p:cNvSpPr>
          <p:nvPr/>
        </p:nvSpPr>
        <p:spPr bwMode="auto">
          <a:xfrm>
            <a:off x="5549900" y="1806575"/>
            <a:ext cx="2376488" cy="216058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Text Box 55"/>
          <p:cNvSpPr txBox="1">
            <a:spLocks noChangeArrowheads="1"/>
          </p:cNvSpPr>
          <p:nvPr/>
        </p:nvSpPr>
        <p:spPr bwMode="auto">
          <a:xfrm>
            <a:off x="5667375" y="1879600"/>
            <a:ext cx="216376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protein isolation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2D 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in-gel digestion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MALDI-MS/MS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de novo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corrected AA sequence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(Blast, new proteins)</a:t>
            </a:r>
            <a:endParaRPr lang="en-US" altLang="cs-CZ" sz="1400" b="1">
              <a:latin typeface="Arial" panose="020B0604020202020204" pitchFamily="34" charset="0"/>
            </a:endParaRPr>
          </a:p>
        </p:txBody>
      </p:sp>
      <p:grpSp>
        <p:nvGrpSpPr>
          <p:cNvPr id="48137" name="Group 56"/>
          <p:cNvGrpSpPr>
            <a:grpSpLocks/>
          </p:cNvGrpSpPr>
          <p:nvPr/>
        </p:nvGrpSpPr>
        <p:grpSpPr bwMode="auto">
          <a:xfrm>
            <a:off x="2543175" y="4043363"/>
            <a:ext cx="3952875" cy="1524000"/>
            <a:chOff x="1416" y="2916"/>
            <a:chExt cx="2490" cy="960"/>
          </a:xfrm>
        </p:grpSpPr>
        <p:sp>
          <p:nvSpPr>
            <p:cNvPr id="48139" name="Rectangle 57"/>
            <p:cNvSpPr>
              <a:spLocks noChangeArrowheads="1"/>
            </p:cNvSpPr>
            <p:nvPr/>
          </p:nvSpPr>
          <p:spPr bwMode="auto">
            <a:xfrm>
              <a:off x="1416" y="3432"/>
              <a:ext cx="2490" cy="444"/>
            </a:xfrm>
            <a:prstGeom prst="rect">
              <a:avLst/>
            </a:prstGeom>
            <a:solidFill>
              <a:srgbClr val="559E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8140" name="Text Box 58"/>
            <p:cNvSpPr txBox="1">
              <a:spLocks noChangeArrowheads="1"/>
            </p:cNvSpPr>
            <p:nvPr/>
          </p:nvSpPr>
          <p:spPr bwMode="auto">
            <a:xfrm>
              <a:off x="1596" y="3475"/>
              <a:ext cx="21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database of OBP protein sequences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identification of  protein isoforms 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48141" name="AutoShape 59"/>
            <p:cNvSpPr>
              <a:spLocks noChangeArrowheads="1"/>
            </p:cNvSpPr>
            <p:nvPr/>
          </p:nvSpPr>
          <p:spPr bwMode="auto">
            <a:xfrm rot="5246986">
              <a:off x="2432" y="3052"/>
              <a:ext cx="453" cy="181"/>
            </a:xfrm>
            <a:prstGeom prst="chevron">
              <a:avLst>
                <a:gd name="adj" fmla="val 6256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48138" name="AutoShape 60"/>
          <p:cNvSpPr>
            <a:spLocks noChangeArrowheads="1"/>
          </p:cNvSpPr>
          <p:nvPr/>
        </p:nvSpPr>
        <p:spPr bwMode="auto">
          <a:xfrm>
            <a:off x="3849688" y="3606800"/>
            <a:ext cx="1296987" cy="287338"/>
          </a:xfrm>
          <a:prstGeom prst="leftRightArrow">
            <a:avLst>
              <a:gd name="adj1" fmla="val 50000"/>
              <a:gd name="adj2" fmla="val 9027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02340" y="498758"/>
            <a:ext cx="75012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Sequence confirmation and determination of OBP protein isoforms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971550" y="2781300"/>
            <a:ext cx="7507288" cy="3489325"/>
            <a:chOff x="7427" y="11251"/>
            <a:chExt cx="11043" cy="4630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" y="11251"/>
              <a:ext cx="11043" cy="4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0" name="Oval 4"/>
            <p:cNvSpPr>
              <a:spLocks noChangeArrowheads="1"/>
            </p:cNvSpPr>
            <p:nvPr/>
          </p:nvSpPr>
          <p:spPr bwMode="auto">
            <a:xfrm>
              <a:off x="17850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1" name="Oval 5"/>
            <p:cNvSpPr>
              <a:spLocks noChangeArrowheads="1"/>
            </p:cNvSpPr>
            <p:nvPr/>
          </p:nvSpPr>
          <p:spPr bwMode="auto">
            <a:xfrm>
              <a:off x="14663" y="1143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2" name="Oval 6"/>
            <p:cNvSpPr>
              <a:spLocks noChangeArrowheads="1"/>
            </p:cNvSpPr>
            <p:nvPr/>
          </p:nvSpPr>
          <p:spPr bwMode="auto">
            <a:xfrm>
              <a:off x="15764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3" name="Oval 7"/>
            <p:cNvSpPr>
              <a:spLocks noChangeArrowheads="1"/>
            </p:cNvSpPr>
            <p:nvPr/>
          </p:nvSpPr>
          <p:spPr bwMode="auto">
            <a:xfrm>
              <a:off x="11635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4" name="Oval 8"/>
            <p:cNvSpPr>
              <a:spLocks noChangeArrowheads="1"/>
            </p:cNvSpPr>
            <p:nvPr/>
          </p:nvSpPr>
          <p:spPr bwMode="auto">
            <a:xfrm>
              <a:off x="8276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4427538" y="3357563"/>
            <a:ext cx="40322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14338" defTabSz="819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m/z 3079.4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Arial" panose="020B0604020202020204" pitchFamily="34" charset="0"/>
              </a:rPr>
              <a:t>MALDI-MS/MS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1763713" y="1700213"/>
            <a:ext cx="684053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original sequence  - </a:t>
            </a:r>
            <a:r>
              <a:rPr lang="en-US" altLang="cs-CZ" sz="1400">
                <a:latin typeface="Arial" panose="020B0604020202020204" pitchFamily="34" charset="0"/>
              </a:rPr>
              <a:t>Q</a:t>
            </a:r>
            <a:r>
              <a:rPr lang="en-US" altLang="cs-CZ" sz="1400" b="1">
                <a:latin typeface="Arial" panose="020B0604020202020204" pitchFamily="34" charset="0"/>
              </a:rPr>
              <a:t>AELEGKWVTTAIAADNIDTIEEEGPMR</a:t>
            </a:r>
            <a:r>
              <a:rPr lang="cs-CZ" altLang="cs-CZ" sz="1400" b="1">
                <a:latin typeface="Arial" panose="020B0604020202020204" pitchFamily="34" charset="0"/>
              </a:rPr>
              <a:t> (OBP3)</a:t>
            </a:r>
            <a:r>
              <a:rPr lang="en-US" altLang="cs-CZ" sz="1400" b="1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	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	</a:t>
            </a:r>
            <a:endParaRPr lang="en-US" altLang="cs-CZ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3189357" y="804606"/>
            <a:ext cx="3071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MALDI-MS/MS a LC-MS/MS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manual spectra interpretation</a:t>
            </a:r>
          </a:p>
        </p:txBody>
      </p:sp>
      <p:sp>
        <p:nvSpPr>
          <p:cNvPr id="49158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2426" y="438627"/>
            <a:ext cx="75012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Sequence confirmation and determination of OBP protein isoforms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15" descr="a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576638" y="2971800"/>
            <a:ext cx="2001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Bernard MT Condensed" panose="02050806060905020404" pitchFamily="18" charset="0"/>
              </a:rPr>
              <a:t>MS Imaging</a:t>
            </a:r>
            <a:endParaRPr lang="cs-CZ" altLang="cs-CZ">
              <a:latin typeface="Bernard MT Condensed" panose="02050806060905020404" pitchFamily="18" charset="0"/>
            </a:endParaRP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11288" y="1085850"/>
            <a:ext cx="61363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Identification of microorganisms by MALDI-MS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2833688"/>
            <a:ext cx="13769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8000"/>
                </a:solidFill>
                <a:latin typeface="Arial Black" panose="020B0A04020102020204" pitchFamily="34" charset="0"/>
              </a:rPr>
              <a:t>cultivation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033" y="3530552"/>
            <a:ext cx="222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     peptide/protein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extraction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306888" y="4244975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MALDI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(3 – 20 kDa)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284663" y="3241675"/>
            <a:ext cx="1465262" cy="923925"/>
            <a:chOff x="2683" y="1608"/>
            <a:chExt cx="1179" cy="680"/>
          </a:xfrm>
        </p:grpSpPr>
        <p:sp>
          <p:nvSpPr>
            <p:cNvPr id="13346" name="Freeform 7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2 w 8413"/>
                <a:gd name="T1" fmla="*/ 168 h 2134"/>
                <a:gd name="T2" fmla="*/ 3 w 8413"/>
                <a:gd name="T3" fmla="*/ 168 h 2134"/>
                <a:gd name="T4" fmla="*/ 5 w 8413"/>
                <a:gd name="T5" fmla="*/ 165 h 2134"/>
                <a:gd name="T6" fmla="*/ 6 w 8413"/>
                <a:gd name="T7" fmla="*/ 169 h 2134"/>
                <a:gd name="T8" fmla="*/ 8 w 8413"/>
                <a:gd name="T9" fmla="*/ 169 h 2134"/>
                <a:gd name="T10" fmla="*/ 10 w 8413"/>
                <a:gd name="T11" fmla="*/ 170 h 2134"/>
                <a:gd name="T12" fmla="*/ 12 w 8413"/>
                <a:gd name="T13" fmla="*/ 169 h 2134"/>
                <a:gd name="T14" fmla="*/ 13 w 8413"/>
                <a:gd name="T15" fmla="*/ 170 h 2134"/>
                <a:gd name="T16" fmla="*/ 15 w 8413"/>
                <a:gd name="T17" fmla="*/ 168 h 2134"/>
                <a:gd name="T18" fmla="*/ 17 w 8413"/>
                <a:gd name="T19" fmla="*/ 169 h 2134"/>
                <a:gd name="T20" fmla="*/ 18 w 8413"/>
                <a:gd name="T21" fmla="*/ 168 h 2134"/>
                <a:gd name="T22" fmla="*/ 20 w 8413"/>
                <a:gd name="T23" fmla="*/ 169 h 2134"/>
                <a:gd name="T24" fmla="*/ 22 w 8413"/>
                <a:gd name="T25" fmla="*/ 169 h 2134"/>
                <a:gd name="T26" fmla="*/ 23 w 8413"/>
                <a:gd name="T27" fmla="*/ 170 h 2134"/>
                <a:gd name="T28" fmla="*/ 25 w 8413"/>
                <a:gd name="T29" fmla="*/ 168 h 2134"/>
                <a:gd name="T30" fmla="*/ 27 w 8413"/>
                <a:gd name="T31" fmla="*/ 169 h 2134"/>
                <a:gd name="T32" fmla="*/ 28 w 8413"/>
                <a:gd name="T33" fmla="*/ 168 h 2134"/>
                <a:gd name="T34" fmla="*/ 30 w 8413"/>
                <a:gd name="T35" fmla="*/ 168 h 2134"/>
                <a:gd name="T36" fmla="*/ 31 w 8413"/>
                <a:gd name="T37" fmla="*/ 168 h 2134"/>
                <a:gd name="T38" fmla="*/ 33 w 8413"/>
                <a:gd name="T39" fmla="*/ 168 h 2134"/>
                <a:gd name="T40" fmla="*/ 35 w 8413"/>
                <a:gd name="T41" fmla="*/ 169 h 2134"/>
                <a:gd name="T42" fmla="*/ 37 w 8413"/>
                <a:gd name="T43" fmla="*/ 164 h 2134"/>
                <a:gd name="T44" fmla="*/ 39 w 8413"/>
                <a:gd name="T45" fmla="*/ 169 h 2134"/>
                <a:gd name="T46" fmla="*/ 41 w 8413"/>
                <a:gd name="T47" fmla="*/ 169 h 2134"/>
                <a:gd name="T48" fmla="*/ 43 w 8413"/>
                <a:gd name="T49" fmla="*/ 169 h 2134"/>
                <a:gd name="T50" fmla="*/ 44 w 8413"/>
                <a:gd name="T51" fmla="*/ 168 h 2134"/>
                <a:gd name="T52" fmla="*/ 46 w 8413"/>
                <a:gd name="T53" fmla="*/ 168 h 2134"/>
                <a:gd name="T54" fmla="*/ 47 w 8413"/>
                <a:gd name="T55" fmla="*/ 169 h 2134"/>
                <a:gd name="T56" fmla="*/ 49 w 8413"/>
                <a:gd name="T57" fmla="*/ 169 h 2134"/>
                <a:gd name="T58" fmla="*/ 51 w 8413"/>
                <a:gd name="T59" fmla="*/ 168 h 2134"/>
                <a:gd name="T60" fmla="*/ 53 w 8413"/>
                <a:gd name="T61" fmla="*/ 167 h 2134"/>
                <a:gd name="T62" fmla="*/ 55 w 8413"/>
                <a:gd name="T63" fmla="*/ 169 h 2134"/>
                <a:gd name="T64" fmla="*/ 57 w 8413"/>
                <a:gd name="T65" fmla="*/ 169 h 2134"/>
                <a:gd name="T66" fmla="*/ 59 w 8413"/>
                <a:gd name="T67" fmla="*/ 168 h 2134"/>
                <a:gd name="T68" fmla="*/ 60 w 8413"/>
                <a:gd name="T69" fmla="*/ 169 h 2134"/>
                <a:gd name="T70" fmla="*/ 62 w 8413"/>
                <a:gd name="T71" fmla="*/ 169 h 2134"/>
                <a:gd name="T72" fmla="*/ 64 w 8413"/>
                <a:gd name="T73" fmla="*/ 170 h 2134"/>
                <a:gd name="T74" fmla="*/ 66 w 8413"/>
                <a:gd name="T75" fmla="*/ 170 h 2134"/>
                <a:gd name="T76" fmla="*/ 68 w 8413"/>
                <a:gd name="T77" fmla="*/ 168 h 2134"/>
                <a:gd name="T78" fmla="*/ 70 w 8413"/>
                <a:gd name="T79" fmla="*/ 154 h 2134"/>
                <a:gd name="T80" fmla="*/ 73 w 8413"/>
                <a:gd name="T81" fmla="*/ 167 h 2134"/>
                <a:gd name="T82" fmla="*/ 75 w 8413"/>
                <a:gd name="T83" fmla="*/ 169 h 2134"/>
                <a:gd name="T84" fmla="*/ 77 w 8413"/>
                <a:gd name="T85" fmla="*/ 168 h 2134"/>
                <a:gd name="T86" fmla="*/ 79 w 8413"/>
                <a:gd name="T87" fmla="*/ 169 h 2134"/>
                <a:gd name="T88" fmla="*/ 82 w 8413"/>
                <a:gd name="T89" fmla="*/ 168 h 2134"/>
                <a:gd name="T90" fmla="*/ 84 w 8413"/>
                <a:gd name="T91" fmla="*/ 170 h 2134"/>
                <a:gd name="T92" fmla="*/ 86 w 8413"/>
                <a:gd name="T93" fmla="*/ 168 h 2134"/>
                <a:gd name="T94" fmla="*/ 88 w 8413"/>
                <a:gd name="T95" fmla="*/ 163 h 2134"/>
                <a:gd name="T96" fmla="*/ 90 w 8413"/>
                <a:gd name="T97" fmla="*/ 169 h 2134"/>
                <a:gd name="T98" fmla="*/ 93 w 8413"/>
                <a:gd name="T99" fmla="*/ 170 h 2134"/>
                <a:gd name="T100" fmla="*/ 96 w 8413"/>
                <a:gd name="T101" fmla="*/ 170 h 2134"/>
                <a:gd name="T102" fmla="*/ 98 w 8413"/>
                <a:gd name="T103" fmla="*/ 166 h 2134"/>
                <a:gd name="T104" fmla="*/ 100 w 8413"/>
                <a:gd name="T105" fmla="*/ 170 h 2134"/>
                <a:gd name="T106" fmla="*/ 102 w 8413"/>
                <a:gd name="T107" fmla="*/ 169 h 2134"/>
                <a:gd name="T108" fmla="*/ 105 w 8413"/>
                <a:gd name="T109" fmla="*/ 170 h 2134"/>
                <a:gd name="T110" fmla="*/ 108 w 8413"/>
                <a:gd name="T111" fmla="*/ 169 h 2134"/>
                <a:gd name="T112" fmla="*/ 111 w 8413"/>
                <a:gd name="T113" fmla="*/ 170 h 2134"/>
                <a:gd name="T114" fmla="*/ 115 w 8413"/>
                <a:gd name="T115" fmla="*/ 169 h 2134"/>
                <a:gd name="T116" fmla="*/ 118 w 8413"/>
                <a:gd name="T117" fmla="*/ 170 h 2134"/>
                <a:gd name="T118" fmla="*/ 122 w 8413"/>
                <a:gd name="T119" fmla="*/ 169 h 2134"/>
                <a:gd name="T120" fmla="*/ 124 w 8413"/>
                <a:gd name="T121" fmla="*/ 168 h 2134"/>
                <a:gd name="T122" fmla="*/ 129 w 8413"/>
                <a:gd name="T123" fmla="*/ 169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7" name="Rectangle 8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828675" y="2089150"/>
            <a:ext cx="647700" cy="641350"/>
            <a:chOff x="522" y="1026"/>
            <a:chExt cx="408" cy="404"/>
          </a:xfrm>
        </p:grpSpPr>
        <p:sp>
          <p:nvSpPr>
            <p:cNvPr id="13337" name="Oval 10"/>
            <p:cNvSpPr>
              <a:spLocks noChangeArrowheads="1"/>
            </p:cNvSpPr>
            <p:nvPr/>
          </p:nvSpPr>
          <p:spPr bwMode="auto">
            <a:xfrm>
              <a:off x="522" y="1026"/>
              <a:ext cx="408" cy="40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38" name="Oval 11"/>
            <p:cNvSpPr>
              <a:spLocks noChangeArrowheads="1"/>
            </p:cNvSpPr>
            <p:nvPr/>
          </p:nvSpPr>
          <p:spPr bwMode="auto">
            <a:xfrm>
              <a:off x="657" y="1208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39" name="Oval 12"/>
            <p:cNvSpPr>
              <a:spLocks noChangeArrowheads="1"/>
            </p:cNvSpPr>
            <p:nvPr/>
          </p:nvSpPr>
          <p:spPr bwMode="auto">
            <a:xfrm>
              <a:off x="703" y="132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0" name="Oval 13"/>
            <p:cNvSpPr>
              <a:spLocks noChangeArrowheads="1"/>
            </p:cNvSpPr>
            <p:nvPr/>
          </p:nvSpPr>
          <p:spPr bwMode="auto">
            <a:xfrm>
              <a:off x="591" y="1267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1" name="Oval 14"/>
            <p:cNvSpPr>
              <a:spLocks noChangeArrowheads="1"/>
            </p:cNvSpPr>
            <p:nvPr/>
          </p:nvSpPr>
          <p:spPr bwMode="auto">
            <a:xfrm>
              <a:off x="793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2" name="Oval 15"/>
            <p:cNvSpPr>
              <a:spLocks noChangeArrowheads="1"/>
            </p:cNvSpPr>
            <p:nvPr/>
          </p:nvSpPr>
          <p:spPr bwMode="auto">
            <a:xfrm>
              <a:off x="727" y="121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3" name="Oval 16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4" name="Oval 17"/>
            <p:cNvSpPr>
              <a:spLocks noChangeArrowheads="1"/>
            </p:cNvSpPr>
            <p:nvPr/>
          </p:nvSpPr>
          <p:spPr bwMode="auto">
            <a:xfrm>
              <a:off x="676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5" name="Oval 18"/>
            <p:cNvSpPr>
              <a:spLocks noChangeArrowheads="1"/>
            </p:cNvSpPr>
            <p:nvPr/>
          </p:nvSpPr>
          <p:spPr bwMode="auto">
            <a:xfrm>
              <a:off x="596" y="116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3320" name="Group 19"/>
          <p:cNvGrpSpPr>
            <a:grpSpLocks noChangeAspect="1"/>
          </p:cNvGrpSpPr>
          <p:nvPr/>
        </p:nvGrpSpPr>
        <p:grpSpPr bwMode="auto">
          <a:xfrm>
            <a:off x="2590800" y="2601913"/>
            <a:ext cx="323850" cy="779462"/>
            <a:chOff x="3648" y="1584"/>
            <a:chExt cx="317" cy="702"/>
          </a:xfrm>
        </p:grpSpPr>
        <p:grpSp>
          <p:nvGrpSpPr>
            <p:cNvPr id="13331" name="Group 20"/>
            <p:cNvGrpSpPr>
              <a:grpSpLocks noChangeAspect="1"/>
            </p:cNvGrpSpPr>
            <p:nvPr/>
          </p:nvGrpSpPr>
          <p:grpSpPr bwMode="auto">
            <a:xfrm>
              <a:off x="3648" y="1584"/>
              <a:ext cx="317" cy="702"/>
              <a:chOff x="1488" y="2792"/>
              <a:chExt cx="192" cy="424"/>
            </a:xfrm>
          </p:grpSpPr>
          <p:sp>
            <p:nvSpPr>
              <p:cNvPr id="13333" name="Arc 21"/>
              <p:cNvSpPr>
                <a:spLocks noChangeAspect="1"/>
              </p:cNvSpPr>
              <p:nvPr/>
            </p:nvSpPr>
            <p:spPr bwMode="auto">
              <a:xfrm flipH="1" flipV="1">
                <a:off x="1488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13334" name="Arc 22"/>
              <p:cNvSpPr>
                <a:spLocks noChangeAspect="1"/>
              </p:cNvSpPr>
              <p:nvPr/>
            </p:nvSpPr>
            <p:spPr bwMode="auto">
              <a:xfrm flipV="1">
                <a:off x="1584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13335" name="Line 23"/>
              <p:cNvSpPr>
                <a:spLocks noChangeAspect="1" noChangeShapeType="1"/>
              </p:cNvSpPr>
              <p:nvPr/>
            </p:nvSpPr>
            <p:spPr bwMode="auto">
              <a:xfrm>
                <a:off x="1488" y="279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6" name="Line 24"/>
              <p:cNvSpPr>
                <a:spLocks noChangeAspect="1" noChangeShapeType="1"/>
              </p:cNvSpPr>
              <p:nvPr/>
            </p:nvSpPr>
            <p:spPr bwMode="auto">
              <a:xfrm>
                <a:off x="1680" y="279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3332" name="Freeform 25"/>
            <p:cNvSpPr>
              <a:spLocks noChangeAspect="1"/>
            </p:cNvSpPr>
            <p:nvPr/>
          </p:nvSpPr>
          <p:spPr bwMode="auto">
            <a:xfrm>
              <a:off x="3685" y="2016"/>
              <a:ext cx="259" cy="203"/>
            </a:xfrm>
            <a:custGeom>
              <a:avLst/>
              <a:gdLst>
                <a:gd name="T0" fmla="*/ 11 w 259"/>
                <a:gd name="T1" fmla="*/ 155 h 203"/>
                <a:gd name="T2" fmla="*/ 128 w 259"/>
                <a:gd name="T3" fmla="*/ 70 h 203"/>
                <a:gd name="T4" fmla="*/ 191 w 259"/>
                <a:gd name="T5" fmla="*/ 132 h 203"/>
                <a:gd name="T6" fmla="*/ 222 w 259"/>
                <a:gd name="T7" fmla="*/ 23 h 203"/>
                <a:gd name="T8" fmla="*/ 120 w 259"/>
                <a:gd name="T9" fmla="*/ 31 h 203"/>
                <a:gd name="T10" fmla="*/ 152 w 259"/>
                <a:gd name="T11" fmla="*/ 187 h 203"/>
                <a:gd name="T12" fmla="*/ 89 w 259"/>
                <a:gd name="T13" fmla="*/ 179 h 203"/>
                <a:gd name="T14" fmla="*/ 74 w 259"/>
                <a:gd name="T15" fmla="*/ 148 h 203"/>
                <a:gd name="T16" fmla="*/ 43 w 259"/>
                <a:gd name="T17" fmla="*/ 132 h 203"/>
                <a:gd name="T18" fmla="*/ 19 w 259"/>
                <a:gd name="T19" fmla="*/ 0 h 203"/>
                <a:gd name="T20" fmla="*/ 66 w 259"/>
                <a:gd name="T21" fmla="*/ 93 h 203"/>
                <a:gd name="T22" fmla="*/ 81 w 259"/>
                <a:gd name="T23" fmla="*/ 116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9" h="203">
                  <a:moveTo>
                    <a:pt x="11" y="155"/>
                  </a:moveTo>
                  <a:cubicBezTo>
                    <a:pt x="23" y="42"/>
                    <a:pt x="12" y="59"/>
                    <a:pt x="128" y="70"/>
                  </a:cubicBezTo>
                  <a:cubicBezTo>
                    <a:pt x="151" y="92"/>
                    <a:pt x="164" y="114"/>
                    <a:pt x="191" y="132"/>
                  </a:cubicBezTo>
                  <a:cubicBezTo>
                    <a:pt x="259" y="104"/>
                    <a:pt x="239" y="93"/>
                    <a:pt x="222" y="23"/>
                  </a:cubicBezTo>
                  <a:cubicBezTo>
                    <a:pt x="188" y="26"/>
                    <a:pt x="146" y="9"/>
                    <a:pt x="120" y="31"/>
                  </a:cubicBezTo>
                  <a:cubicBezTo>
                    <a:pt x="110" y="39"/>
                    <a:pt x="146" y="169"/>
                    <a:pt x="152" y="187"/>
                  </a:cubicBezTo>
                  <a:cubicBezTo>
                    <a:pt x="126" y="195"/>
                    <a:pt x="117" y="203"/>
                    <a:pt x="89" y="179"/>
                  </a:cubicBezTo>
                  <a:cubicBezTo>
                    <a:pt x="80" y="172"/>
                    <a:pt x="82" y="156"/>
                    <a:pt x="74" y="148"/>
                  </a:cubicBezTo>
                  <a:cubicBezTo>
                    <a:pt x="66" y="140"/>
                    <a:pt x="53" y="137"/>
                    <a:pt x="43" y="132"/>
                  </a:cubicBezTo>
                  <a:cubicBezTo>
                    <a:pt x="0" y="49"/>
                    <a:pt x="8" y="93"/>
                    <a:pt x="19" y="0"/>
                  </a:cubicBezTo>
                  <a:cubicBezTo>
                    <a:pt x="55" y="35"/>
                    <a:pt x="55" y="43"/>
                    <a:pt x="66" y="93"/>
                  </a:cubicBezTo>
                  <a:cubicBezTo>
                    <a:pt x="72" y="118"/>
                    <a:pt x="67" y="116"/>
                    <a:pt x="81" y="116"/>
                  </a:cubicBezTo>
                </a:path>
              </a:pathLst>
            </a:custGeom>
            <a:noFill/>
            <a:ln w="28575" cmpd="sng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568575" y="2589213"/>
            <a:ext cx="3587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5509470" y="5426075"/>
            <a:ext cx="3640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PCA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database of MALDI-MS profiles</a:t>
            </a: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>
            <a:off x="1692275" y="2593975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3373438" y="3279775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Line 30"/>
          <p:cNvSpPr>
            <a:spLocks noChangeShapeType="1"/>
          </p:cNvSpPr>
          <p:nvPr/>
        </p:nvSpPr>
        <p:spPr bwMode="auto">
          <a:xfrm>
            <a:off x="6011863" y="4322763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 flipH="1">
            <a:off x="4211638" y="5689600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27" name="Picture 32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248150"/>
            <a:ext cx="1543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284175" y="5329238"/>
            <a:ext cx="38322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 Black" panose="020B0A04020102020204" pitchFamily="34" charset="0"/>
              </a:rPr>
              <a:t>microorganism identification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 Black" panose="020B0A04020102020204" pitchFamily="34" charset="0"/>
              </a:rPr>
              <a:t>taxonomy</a:t>
            </a:r>
          </a:p>
        </p:txBody>
      </p:sp>
      <p:sp>
        <p:nvSpPr>
          <p:cNvPr id="13329" name="Text Box 35"/>
          <p:cNvSpPr txBox="1">
            <a:spLocks noChangeArrowheads="1"/>
          </p:cNvSpPr>
          <p:nvPr/>
        </p:nvSpPr>
        <p:spPr bwMode="auto">
          <a:xfrm>
            <a:off x="3175958" y="509588"/>
            <a:ext cx="253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profiling</a:t>
            </a:r>
          </a:p>
        </p:txBody>
      </p:sp>
      <p:sp>
        <p:nvSpPr>
          <p:cNvPr id="13330" name="Rectangle 3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1447800" y="1660525"/>
            <a:ext cx="579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samples: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cs-CZ" altLang="cs-CZ" sz="2000"/>
              <a:t>   fresh frozen tissue sections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cs-CZ" altLang="cs-CZ" sz="2000"/>
              <a:t>   individual cells or clusters of cells isolated by   	</a:t>
            </a:r>
            <a:r>
              <a:rPr lang="cs-CZ" altLang="cs-CZ" sz="2000" b="1"/>
              <a:t>laser-capture microdissection</a:t>
            </a:r>
            <a:r>
              <a:rPr lang="cs-CZ" altLang="cs-CZ" sz="2000"/>
              <a:t> or </a:t>
            </a:r>
            <a:r>
              <a:rPr lang="cs-CZ" altLang="cs-CZ" sz="2000" b="1"/>
              <a:t>contact blotting</a:t>
            </a:r>
            <a:r>
              <a:rPr lang="cs-CZ" altLang="cs-CZ" sz="2000"/>
              <a:t> 	of a tissue on a membrane target.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3048000" y="639763"/>
            <a:ext cx="2690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grpSp>
        <p:nvGrpSpPr>
          <p:cNvPr id="52228" name="Group 15"/>
          <p:cNvGrpSpPr>
            <a:grpSpLocks/>
          </p:cNvGrpSpPr>
          <p:nvPr/>
        </p:nvGrpSpPr>
        <p:grpSpPr bwMode="auto">
          <a:xfrm>
            <a:off x="1447800" y="4098926"/>
            <a:ext cx="7829561" cy="1938338"/>
            <a:chOff x="912" y="2505"/>
            <a:chExt cx="4932" cy="1221"/>
          </a:xfrm>
        </p:grpSpPr>
        <p:sp>
          <p:nvSpPr>
            <p:cNvPr id="52230" name="Text Box 13"/>
            <p:cNvSpPr txBox="1">
              <a:spLocks noChangeArrowheads="1"/>
            </p:cNvSpPr>
            <p:nvPr/>
          </p:nvSpPr>
          <p:spPr bwMode="auto">
            <a:xfrm>
              <a:off x="912" y="2505"/>
              <a:ext cx="493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/>
                <a:t>MS 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0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2000"/>
                <a:t>   scanning of sample area point by point</a:t>
              </a:r>
            </a:p>
            <a:p>
              <a:pPr eaLnBrk="1" hangingPunct="1">
                <a:spcBef>
                  <a:spcPct val="50000"/>
                </a:spcBef>
                <a:buFontTx/>
                <a:buBlip>
                  <a:blip r:embed="rId3"/>
                </a:buBlip>
              </a:pPr>
              <a:r>
                <a:rPr lang="cs-CZ" altLang="cs-CZ" sz="2000"/>
                <a:t>   image corresponds to planar distribution of individual </a:t>
              </a:r>
              <a:r>
                <a:rPr lang="cs-CZ" altLang="cs-CZ" sz="2000" i="1"/>
                <a:t>m/z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			      distribution of peptides (proteins, lipids,...) </a:t>
              </a:r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endParaRPr lang="cs-CZ" altLang="cs-CZ" sz="2000"/>
            </a:p>
          </p:txBody>
        </p:sp>
        <p:sp>
          <p:nvSpPr>
            <p:cNvPr id="52231" name="AutoShape 14"/>
            <p:cNvSpPr>
              <a:spLocks noChangeArrowheads="1"/>
            </p:cNvSpPr>
            <p:nvPr/>
          </p:nvSpPr>
          <p:spPr bwMode="auto">
            <a:xfrm>
              <a:off x="1968" y="3312"/>
              <a:ext cx="768" cy="192"/>
            </a:xfrm>
            <a:custGeom>
              <a:avLst/>
              <a:gdLst>
                <a:gd name="T0" fmla="*/ 20 w 21600"/>
                <a:gd name="T1" fmla="*/ 0 h 21600"/>
                <a:gd name="T2" fmla="*/ 0 w 21600"/>
                <a:gd name="T3" fmla="*/ 1 h 21600"/>
                <a:gd name="T4" fmla="*/ 20 w 21600"/>
                <a:gd name="T5" fmla="*/ 2 h 21600"/>
                <a:gd name="T6" fmla="*/ 27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2229" name="Rectangle 1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81000"/>
            <a:ext cx="30099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46125" y="172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1195388" y="639763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sp>
        <p:nvSpPr>
          <p:cNvPr id="53256" name="Rectangle 17"/>
          <p:cNvSpPr>
            <a:spLocks noChangeArrowheads="1"/>
          </p:cNvSpPr>
          <p:nvPr/>
        </p:nvSpPr>
        <p:spPr bwMode="auto">
          <a:xfrm>
            <a:off x="914400" y="644525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M. Stoeckli, T.B. Farmer, R.M. Caprioli: </a:t>
            </a:r>
            <a:r>
              <a:rPr lang="cs-CZ" altLang="cs-CZ" sz="1600" i="1"/>
              <a:t>J Am Soc Mass Spectrom</a:t>
            </a:r>
            <a:r>
              <a:rPr lang="cs-CZ" altLang="cs-CZ" sz="1600"/>
              <a:t>, </a:t>
            </a:r>
            <a:r>
              <a:rPr lang="cs-CZ" altLang="cs-CZ" sz="1600" b="1"/>
              <a:t>10</a:t>
            </a:r>
            <a:r>
              <a:rPr lang="cs-CZ" altLang="cs-CZ" sz="1600"/>
              <a:t>, 67–71 (1999)</a:t>
            </a:r>
          </a:p>
        </p:txBody>
      </p:sp>
      <p:pic>
        <p:nvPicPr>
          <p:cNvPr id="5325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5029200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Rectangle 22"/>
          <p:cNvSpPr>
            <a:spLocks noChangeArrowheads="1"/>
          </p:cNvSpPr>
          <p:nvPr/>
        </p:nvSpPr>
        <p:spPr bwMode="auto">
          <a:xfrm>
            <a:off x="8172450" y="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09625"/>
            <a:ext cx="88296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17"/>
          <p:cNvSpPr txBox="1">
            <a:spLocks noChangeArrowheads="1"/>
          </p:cNvSpPr>
          <p:nvPr/>
        </p:nvSpPr>
        <p:spPr bwMode="auto">
          <a:xfrm>
            <a:off x="3100388" y="334963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sp>
        <p:nvSpPr>
          <p:cNvPr id="54276" name="Rectangle 18"/>
          <p:cNvSpPr>
            <a:spLocks noChangeArrowheads="1"/>
          </p:cNvSpPr>
          <p:nvPr/>
        </p:nvSpPr>
        <p:spPr bwMode="auto">
          <a:xfrm>
            <a:off x="4559300" y="6369050"/>
            <a:ext cx="420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Chaurand </a:t>
            </a:r>
            <a:r>
              <a:rPr lang="cs-CZ" altLang="cs-CZ" sz="1600" b="1" i="1"/>
              <a:t>et al</a:t>
            </a:r>
            <a:r>
              <a:rPr lang="cs-CZ" altLang="cs-CZ" sz="1600" b="1"/>
              <a:t>:</a:t>
            </a:r>
            <a:r>
              <a:rPr lang="cs-CZ" altLang="cs-CZ" sz="1600" i="1"/>
              <a:t>Anal. Chem.</a:t>
            </a:r>
            <a:r>
              <a:rPr lang="cs-CZ" altLang="cs-CZ" sz="1600" b="1"/>
              <a:t>2004, </a:t>
            </a:r>
            <a:r>
              <a:rPr lang="cs-CZ" altLang="cs-CZ" sz="1600"/>
              <a:t>76,1145-1155</a:t>
            </a:r>
          </a:p>
        </p:txBody>
      </p:sp>
      <p:sp>
        <p:nvSpPr>
          <p:cNvPr id="54277" name="Rectangle 1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ghxm7w6km1w9.cloudfront.net/content/ajpendo/302/8/E1016/F5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50141"/>
            <a:ext cx="7991599" cy="25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50975" y="134076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Degradation of </a:t>
            </a:r>
            <a:r>
              <a:rPr lang="en-US" dirty="0" err="1"/>
              <a:t>Ang</a:t>
            </a:r>
            <a:r>
              <a:rPr lang="en-US" dirty="0"/>
              <a:t> III and </a:t>
            </a:r>
            <a:r>
              <a:rPr lang="en-US" dirty="0" err="1"/>
              <a:t>Ang</a:t>
            </a:r>
            <a:r>
              <a:rPr lang="en-US" dirty="0"/>
              <a:t>-(1–7) in mouse kidney sections.</a:t>
            </a:r>
            <a:endParaRPr lang="cs-CZ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10896" y="6093296"/>
            <a:ext cx="482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err="1"/>
              <a:t>Grobe</a:t>
            </a:r>
            <a:r>
              <a:rPr lang="cs-CZ" sz="1200" i="1" dirty="0"/>
              <a:t> N. et al, </a:t>
            </a:r>
            <a:r>
              <a:rPr lang="de-DE" sz="1200" i="1" dirty="0"/>
              <a:t>Am</a:t>
            </a:r>
            <a:r>
              <a:rPr lang="cs-CZ" sz="1200" i="1" dirty="0"/>
              <a:t>.</a:t>
            </a:r>
            <a:r>
              <a:rPr lang="de-DE" sz="1200" i="1" dirty="0"/>
              <a:t> J</a:t>
            </a:r>
            <a:r>
              <a:rPr lang="cs-CZ" sz="1200" i="1" dirty="0"/>
              <a:t>.</a:t>
            </a:r>
            <a:r>
              <a:rPr lang="de-DE" sz="1200" i="1" dirty="0"/>
              <a:t> </a:t>
            </a:r>
            <a:r>
              <a:rPr lang="de-DE" sz="1200" i="1" dirty="0" err="1"/>
              <a:t>Physiol</a:t>
            </a:r>
            <a:r>
              <a:rPr lang="cs-CZ" sz="1200" i="1" dirty="0"/>
              <a:t>.</a:t>
            </a:r>
            <a:r>
              <a:rPr lang="de-DE" sz="1200" i="1" dirty="0"/>
              <a:t> </a:t>
            </a:r>
            <a:r>
              <a:rPr lang="de-DE" sz="1200" i="1" dirty="0" err="1"/>
              <a:t>Endocrinol</a:t>
            </a:r>
            <a:r>
              <a:rPr lang="cs-CZ" sz="1200" i="1" dirty="0"/>
              <a:t>.</a:t>
            </a:r>
            <a:r>
              <a:rPr lang="de-DE" sz="1200" i="1" dirty="0"/>
              <a:t> </a:t>
            </a:r>
            <a:r>
              <a:rPr lang="de-DE" sz="1200" i="1" dirty="0" err="1"/>
              <a:t>Metab</a:t>
            </a:r>
            <a:r>
              <a:rPr lang="cs-CZ" sz="1200" i="1" dirty="0"/>
              <a:t>., </a:t>
            </a:r>
            <a:r>
              <a:rPr lang="en-US" sz="1200" i="1" dirty="0"/>
              <a:t>302</a:t>
            </a:r>
            <a:r>
              <a:rPr lang="cs-CZ" sz="1200" i="1" dirty="0"/>
              <a:t> (</a:t>
            </a:r>
            <a:r>
              <a:rPr lang="en-US" sz="1200" i="1" dirty="0"/>
              <a:t>8</a:t>
            </a:r>
            <a:r>
              <a:rPr lang="cs-CZ" sz="1200" i="1" dirty="0"/>
              <a:t>)</a:t>
            </a:r>
            <a:r>
              <a:rPr lang="en-US" sz="1200" i="1" dirty="0"/>
              <a:t>, E1016</a:t>
            </a:r>
            <a:r>
              <a:rPr lang="cs-CZ" sz="1200" i="1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14611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0" y="1844824"/>
            <a:ext cx="8311280" cy="455734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1" y="260648"/>
            <a:ext cx="7370838" cy="14917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" y="3212976"/>
            <a:ext cx="8968748" cy="113581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68344" y="6494547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/>
              <a:t>bruker.com</a:t>
            </a:r>
          </a:p>
        </p:txBody>
      </p:sp>
    </p:spTree>
    <p:extLst>
      <p:ext uri="{BB962C8B-B14F-4D97-AF65-F5344CB8AC3E}">
        <p14:creationId xmlns:p14="http://schemas.microsoft.com/office/powerpoint/2010/main" val="22518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782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9700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4A8DC26-691B-4A9A-86AA-EE4DEF9B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9" y="609532"/>
            <a:ext cx="7518581" cy="5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56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F7C1FD3-CD5F-48BD-89C7-DF0C2F963E2B}"/>
              </a:ext>
            </a:extLst>
          </p:cNvPr>
          <p:cNvSpPr txBox="1"/>
          <p:nvPr/>
        </p:nvSpPr>
        <p:spPr>
          <a:xfrm>
            <a:off x="5038073" y="6453336"/>
            <a:ext cx="40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/>
              <a:t>H. Brinkerhoff et al., Science 10.1126/science.abl4381 (2021)</a:t>
            </a:r>
            <a:endParaRPr lang="cs-CZ" sz="12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1A889B-D5AA-4F76-AAC1-AE2D33C4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7470577" cy="24569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17E499-205C-4F63-A8F0-0DB45B53AA1C}"/>
              </a:ext>
            </a:extLst>
          </p:cNvPr>
          <p:cNvSpPr txBox="1"/>
          <p:nvPr/>
        </p:nvSpPr>
        <p:spPr>
          <a:xfrm>
            <a:off x="918172" y="4368265"/>
            <a:ext cx="79208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BentonSans-Book"/>
              </a:rPr>
              <a:t>Fig. 1. Reading peptides with a nanopore. </a:t>
            </a:r>
            <a:endParaRPr lang="cs-CZ" sz="1400" b="0" i="0" u="none" strike="noStrike" baseline="0" dirty="0">
              <a:latin typeface="BentonSans-Book"/>
            </a:endParaRPr>
          </a:p>
          <a:p>
            <a:pPr algn="l"/>
            <a:r>
              <a:rPr lang="cs-CZ" sz="1400" b="1" i="0" u="none" strike="noStrike" baseline="0" dirty="0">
                <a:latin typeface="BentonSans-Book"/>
              </a:rPr>
              <a:t>A</a:t>
            </a:r>
            <a:r>
              <a:rPr lang="cs-CZ" sz="1400" b="0" i="0" u="none" strike="noStrike" baseline="0" dirty="0">
                <a:latin typeface="BentonSans-Book"/>
              </a:rPr>
              <a:t>) </a:t>
            </a:r>
            <a:r>
              <a:rPr lang="en-US" sz="1400" b="0" i="0" u="none" strike="noStrike" baseline="0" dirty="0">
                <a:latin typeface="BentonSans-Book"/>
              </a:rPr>
              <a:t>The DNA-peptide conjugate consists of a peptide (pink) attached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via a click linker (green) to an ssDNA strand (black). This DNA-peptide conjugate is extended with a typical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nanopore adaptor comprised of an extender that acts as a site for helicase loading (blue) and a complementary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oligo with a 3′ cholesterol modification (gold). </a:t>
            </a:r>
            <a:endParaRPr lang="cs-CZ" sz="1400" b="0" i="0" u="none" strike="noStrike" baseline="0" dirty="0">
              <a:latin typeface="BentonSans-Book"/>
            </a:endParaRPr>
          </a:p>
          <a:p>
            <a:pPr algn="l"/>
            <a:r>
              <a:rPr lang="en-US" sz="1400" b="1" i="0" u="none" strike="noStrike" baseline="0" dirty="0">
                <a:latin typeface="BentonSans-Book"/>
              </a:rPr>
              <a:t>B</a:t>
            </a:r>
            <a:r>
              <a:rPr lang="en-US" sz="1400" b="0" i="0" u="none" strike="noStrike" baseline="0" dirty="0">
                <a:latin typeface="BentonSans-Book"/>
              </a:rPr>
              <a:t>) The cholesterol associates with the bilayer as shown in (a),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increasing the concentration of analyte near the pore. The complementary oligo blocks the helicase, until it is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pulled into the pore (b), causing the complementary strand to be sheared off (c), whereupon the helicase starts</a:t>
            </a:r>
            <a:r>
              <a:rPr lang="cs-CZ" sz="1400" b="0" i="0" u="none" strike="noStrike" baseline="0" dirty="0">
                <a:latin typeface="BentonSans-Book"/>
              </a:rPr>
              <a:t> to step </a:t>
            </a:r>
            <a:r>
              <a:rPr lang="cs-CZ" sz="1400" b="0" i="0" u="none" strike="noStrike" baseline="0" dirty="0" err="1">
                <a:latin typeface="BentonSans-Book"/>
              </a:rPr>
              <a:t>along</a:t>
            </a:r>
            <a:r>
              <a:rPr lang="cs-CZ" sz="1400" b="0" i="0" u="none" strike="noStrike" baseline="0" dirty="0">
                <a:latin typeface="BentonSans-Book"/>
              </a:rPr>
              <a:t> DNA.</a:t>
            </a:r>
            <a:endParaRPr lang="cs-CZ" sz="1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1C96D8-CDBB-4D97-B1DF-69EA3996BE79}"/>
              </a:ext>
            </a:extLst>
          </p:cNvPr>
          <p:cNvSpPr txBox="1"/>
          <p:nvPr/>
        </p:nvSpPr>
        <p:spPr>
          <a:xfrm>
            <a:off x="925730" y="803319"/>
            <a:ext cx="7488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latin typeface="BentonSans-Medium"/>
              </a:rPr>
              <a:t>A DNA-peptide conjugate was pulled through</a:t>
            </a:r>
            <a:r>
              <a:rPr lang="cs-CZ" sz="1600" b="1" i="0" u="none" strike="noStrike" baseline="0" dirty="0">
                <a:latin typeface="BentonSans-Medium"/>
              </a:rPr>
              <a:t> </a:t>
            </a:r>
            <a:r>
              <a:rPr lang="en-US" sz="1600" b="1" i="0" u="none" strike="noStrike" baseline="0" dirty="0">
                <a:latin typeface="BentonSans-Medium"/>
              </a:rPr>
              <a:t>the biological nanopore </a:t>
            </a:r>
            <a:r>
              <a:rPr lang="en-US" sz="1600" b="1" i="0" u="none" strike="noStrike" baseline="0" dirty="0" err="1">
                <a:latin typeface="BentonSans-Medium"/>
              </a:rPr>
              <a:t>MspA</a:t>
            </a:r>
            <a:r>
              <a:rPr lang="en-US" sz="1600" b="1" i="0" u="none" strike="noStrike" baseline="0" dirty="0">
                <a:latin typeface="BentonSans-Medium"/>
              </a:rPr>
              <a:t> by the DNA helicase Hel308. Reading the ion current signal through the</a:t>
            </a:r>
            <a:r>
              <a:rPr lang="cs-CZ" sz="1600" b="1" i="0" u="none" strike="noStrike" baseline="0" dirty="0">
                <a:latin typeface="BentonSans-Medium"/>
              </a:rPr>
              <a:t> </a:t>
            </a:r>
            <a:r>
              <a:rPr lang="en-US" sz="1600" b="1" i="0" u="none" strike="noStrike" baseline="0" dirty="0">
                <a:latin typeface="BentonSans-Medium"/>
              </a:rPr>
              <a:t>nanopore enabled discrimination of single–amino acid substitutions in single reads.</a:t>
            </a:r>
            <a:endParaRPr lang="cs-CZ" sz="16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7C9C59C-9D35-4492-9B83-C964E8A96743}"/>
              </a:ext>
            </a:extLst>
          </p:cNvPr>
          <p:cNvSpPr txBox="1"/>
          <p:nvPr/>
        </p:nvSpPr>
        <p:spPr>
          <a:xfrm>
            <a:off x="2699792" y="287794"/>
            <a:ext cx="3413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+mj-lt"/>
              </a:rPr>
              <a:t>Nanopore</a:t>
            </a:r>
            <a:r>
              <a:rPr lang="cs-CZ" sz="2000" b="1" dirty="0">
                <a:latin typeface="+mj-lt"/>
              </a:rPr>
              <a:t> peptide </a:t>
            </a:r>
            <a:r>
              <a:rPr lang="cs-CZ" sz="2000" b="1" dirty="0" err="1">
                <a:latin typeface="+mj-lt"/>
              </a:rPr>
              <a:t>sequencing</a:t>
            </a:r>
            <a:endParaRPr lang="cs-CZ" sz="2000" b="1" dirty="0">
              <a:latin typeface="+mj-lt"/>
            </a:endParaRP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BBECD5C1-9B3E-459A-9581-9CEDB544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302" y="81507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710854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AAE8C81-5C30-476E-A41B-51C12756B0B6}"/>
              </a:ext>
            </a:extLst>
          </p:cNvPr>
          <p:cNvSpPr txBox="1"/>
          <p:nvPr/>
        </p:nvSpPr>
        <p:spPr>
          <a:xfrm>
            <a:off x="5038073" y="6453336"/>
            <a:ext cx="40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/>
              <a:t>H. Brinkerhoff et al., Science 10.1126/science.abl4381 (2021)</a:t>
            </a:r>
            <a:endParaRPr lang="cs-CZ" sz="1200" i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306332-83E2-48B9-B714-349B47B15D3B}"/>
              </a:ext>
            </a:extLst>
          </p:cNvPr>
          <p:cNvSpPr txBox="1"/>
          <p:nvPr/>
        </p:nvSpPr>
        <p:spPr>
          <a:xfrm>
            <a:off x="2627784" y="175779"/>
            <a:ext cx="3413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+mj-lt"/>
              </a:rPr>
              <a:t>Nanopore</a:t>
            </a:r>
            <a:r>
              <a:rPr lang="cs-CZ" sz="2000" b="1" dirty="0">
                <a:latin typeface="+mj-lt"/>
              </a:rPr>
              <a:t> peptide </a:t>
            </a:r>
            <a:r>
              <a:rPr lang="cs-CZ" sz="2000" b="1" dirty="0" err="1">
                <a:latin typeface="+mj-lt"/>
              </a:rPr>
              <a:t>sequencing</a:t>
            </a:r>
            <a:endParaRPr lang="cs-CZ" sz="2000" b="1" dirty="0">
              <a:latin typeface="+mj-lt"/>
            </a:endParaRP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99BB60B3-B8E9-4004-B013-765C52C5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302" y="81507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6A4FEA-BF43-4E5C-8A93-F50CF5A1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0" y="1850916"/>
            <a:ext cx="2765937" cy="38368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A188BD-E7CC-4140-9D94-DC717CE47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35" y="703558"/>
            <a:ext cx="4589929" cy="383689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78BD539-8FE7-4119-A060-0AED7A4E0898}"/>
              </a:ext>
            </a:extLst>
          </p:cNvPr>
          <p:cNvSpPr txBox="1"/>
          <p:nvPr/>
        </p:nvSpPr>
        <p:spPr>
          <a:xfrm>
            <a:off x="179512" y="836712"/>
            <a:ext cx="31752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BentonSans-Book"/>
              </a:rPr>
              <a:t>(</a:t>
            </a:r>
            <a:r>
              <a:rPr lang="en-US" sz="1400" b="1" i="0" u="none" strike="noStrike" baseline="0" dirty="0">
                <a:latin typeface="BentonSans-Book"/>
              </a:rPr>
              <a:t>C</a:t>
            </a:r>
            <a:r>
              <a:rPr lang="en-US" sz="1400" b="0" i="0" u="none" strike="noStrike" baseline="0" dirty="0">
                <a:latin typeface="BentonSans-Book"/>
              </a:rPr>
              <a:t>) As the helicase walks along the DNA, it pulls it up through the pore, resulting in (a) a read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of the DNA portion followed by (b) a read of the attached peptide.</a:t>
            </a:r>
            <a:endParaRPr lang="cs-CZ" sz="1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7C3D459-1A6F-4AEC-B100-DFF0A0391270}"/>
              </a:ext>
            </a:extLst>
          </p:cNvPr>
          <p:cNvSpPr txBox="1"/>
          <p:nvPr/>
        </p:nvSpPr>
        <p:spPr>
          <a:xfrm>
            <a:off x="3131224" y="4588953"/>
            <a:ext cx="61867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BentonSans-Book"/>
              </a:rPr>
              <a:t>(</a:t>
            </a:r>
            <a:r>
              <a:rPr lang="en-US" sz="1400" b="1" i="0" u="none" strike="noStrike" baseline="0" dirty="0">
                <a:latin typeface="BentonSans-Book"/>
              </a:rPr>
              <a:t>D</a:t>
            </a:r>
            <a:r>
              <a:rPr lang="en-US" sz="1400" b="0" i="0" u="none" strike="noStrike" baseline="0" dirty="0">
                <a:latin typeface="BentonSans-Book"/>
              </a:rPr>
              <a:t>) Typical nanopore read of a DNA-peptide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conjugate (black), displaying step-like ion currents (identified in red). The asterisks * indicate a spurious level</a:t>
            </a:r>
          </a:p>
          <a:p>
            <a:pPr algn="l"/>
            <a:r>
              <a:rPr lang="en-US" sz="1400" b="0" i="0" u="none" strike="noStrike" baseline="0" dirty="0">
                <a:latin typeface="BentonSans-Book"/>
              </a:rPr>
              <a:t>not observed in most reads and therefore omitted from further analysis. The dagger † indicates a helicase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backstep. (</a:t>
            </a:r>
            <a:r>
              <a:rPr lang="en-US" sz="1400" b="1" i="0" u="none" strike="noStrike" baseline="0" dirty="0">
                <a:latin typeface="BentonSans-Book"/>
              </a:rPr>
              <a:t>E</a:t>
            </a:r>
            <a:r>
              <a:rPr lang="en-US" sz="1400" b="0" i="0" u="none" strike="noStrike" baseline="0" dirty="0">
                <a:latin typeface="BentonSans-Book"/>
              </a:rPr>
              <a:t>) Consensus sequence of ion current steps (red), which for the DNA section is closely matched by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the predicted DNA sequence (blue). The linker and peptide sections are identified by counting half-nucleotide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steps over the known structural length of the linker. Error bars in the measured ion current levels are errors in</a:t>
            </a:r>
            <a:r>
              <a:rPr lang="cs-CZ" sz="1400" b="0" i="0" u="none" strike="noStrike" baseline="0" dirty="0">
                <a:latin typeface="BentonSans-Book"/>
              </a:rPr>
              <a:t> </a:t>
            </a:r>
            <a:r>
              <a:rPr lang="en-US" sz="1400" b="0" i="0" u="none" strike="noStrike" baseline="0" dirty="0">
                <a:latin typeface="BentonSans-Book"/>
              </a:rPr>
              <a:t>the mean value, often too small to see.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78379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/>
          <p:cNvSpPr txBox="1">
            <a:spLocks noChangeArrowheads="1"/>
          </p:cNvSpPr>
          <p:nvPr/>
        </p:nvSpPr>
        <p:spPr bwMode="auto">
          <a:xfrm>
            <a:off x="3563888" y="2996952"/>
            <a:ext cx="1604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latin typeface="Bernard MT Condensed" panose="020508060609050204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969963" y="622300"/>
            <a:ext cx="7562850" cy="5759450"/>
            <a:chOff x="611" y="482"/>
            <a:chExt cx="4764" cy="3628"/>
          </a:xfrm>
        </p:grpSpPr>
        <p:sp>
          <p:nvSpPr>
            <p:cNvPr id="143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1" y="482"/>
              <a:ext cx="4627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Rectangle 4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52" name="Rectangle 5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53" name="Freeform 6"/>
            <p:cNvSpPr>
              <a:spLocks/>
            </p:cNvSpPr>
            <p:nvPr/>
          </p:nvSpPr>
          <p:spPr bwMode="auto">
            <a:xfrm>
              <a:off x="975" y="2978"/>
              <a:ext cx="4207" cy="891"/>
            </a:xfrm>
            <a:custGeom>
              <a:avLst/>
              <a:gdLst>
                <a:gd name="T0" fmla="*/ 28 w 8413"/>
                <a:gd name="T1" fmla="*/ 434 h 1782"/>
                <a:gd name="T2" fmla="*/ 56 w 8413"/>
                <a:gd name="T3" fmla="*/ 446 h 1782"/>
                <a:gd name="T4" fmla="*/ 86 w 8413"/>
                <a:gd name="T5" fmla="*/ 446 h 1782"/>
                <a:gd name="T6" fmla="*/ 117 w 8413"/>
                <a:gd name="T7" fmla="*/ 439 h 1782"/>
                <a:gd name="T8" fmla="*/ 145 w 8413"/>
                <a:gd name="T9" fmla="*/ 439 h 1782"/>
                <a:gd name="T10" fmla="*/ 175 w 8413"/>
                <a:gd name="T11" fmla="*/ 441 h 1782"/>
                <a:gd name="T12" fmla="*/ 205 w 8413"/>
                <a:gd name="T13" fmla="*/ 441 h 1782"/>
                <a:gd name="T14" fmla="*/ 236 w 8413"/>
                <a:gd name="T15" fmla="*/ 443 h 1782"/>
                <a:gd name="T16" fmla="*/ 264 w 8413"/>
                <a:gd name="T17" fmla="*/ 434 h 1782"/>
                <a:gd name="T18" fmla="*/ 294 w 8413"/>
                <a:gd name="T19" fmla="*/ 439 h 1782"/>
                <a:gd name="T20" fmla="*/ 322 w 8413"/>
                <a:gd name="T21" fmla="*/ 443 h 1782"/>
                <a:gd name="T22" fmla="*/ 354 w 8413"/>
                <a:gd name="T23" fmla="*/ 446 h 1782"/>
                <a:gd name="T24" fmla="*/ 382 w 8413"/>
                <a:gd name="T25" fmla="*/ 441 h 1782"/>
                <a:gd name="T26" fmla="*/ 413 w 8413"/>
                <a:gd name="T27" fmla="*/ 446 h 1782"/>
                <a:gd name="T28" fmla="*/ 443 w 8413"/>
                <a:gd name="T29" fmla="*/ 439 h 1782"/>
                <a:gd name="T30" fmla="*/ 473 w 8413"/>
                <a:gd name="T31" fmla="*/ 218 h 1782"/>
                <a:gd name="T32" fmla="*/ 504 w 8413"/>
                <a:gd name="T33" fmla="*/ 439 h 1782"/>
                <a:gd name="T34" fmla="*/ 534 w 8413"/>
                <a:gd name="T35" fmla="*/ 434 h 1782"/>
                <a:gd name="T36" fmla="*/ 565 w 8413"/>
                <a:gd name="T37" fmla="*/ 441 h 1782"/>
                <a:gd name="T38" fmla="*/ 599 w 8413"/>
                <a:gd name="T39" fmla="*/ 446 h 1782"/>
                <a:gd name="T40" fmla="*/ 630 w 8413"/>
                <a:gd name="T41" fmla="*/ 443 h 1782"/>
                <a:gd name="T42" fmla="*/ 660 w 8413"/>
                <a:gd name="T43" fmla="*/ 443 h 1782"/>
                <a:gd name="T44" fmla="*/ 698 w 8413"/>
                <a:gd name="T45" fmla="*/ 439 h 1782"/>
                <a:gd name="T46" fmla="*/ 728 w 8413"/>
                <a:gd name="T47" fmla="*/ 446 h 1782"/>
                <a:gd name="T48" fmla="*/ 758 w 8413"/>
                <a:gd name="T49" fmla="*/ 200 h 1782"/>
                <a:gd name="T50" fmla="*/ 788 w 8413"/>
                <a:gd name="T51" fmla="*/ 446 h 1782"/>
                <a:gd name="T52" fmla="*/ 819 w 8413"/>
                <a:gd name="T53" fmla="*/ 443 h 1782"/>
                <a:gd name="T54" fmla="*/ 847 w 8413"/>
                <a:gd name="T55" fmla="*/ 424 h 1782"/>
                <a:gd name="T56" fmla="*/ 877 w 8413"/>
                <a:gd name="T57" fmla="*/ 441 h 1782"/>
                <a:gd name="T58" fmla="*/ 912 w 8413"/>
                <a:gd name="T59" fmla="*/ 443 h 1782"/>
                <a:gd name="T60" fmla="*/ 945 w 8413"/>
                <a:gd name="T61" fmla="*/ 446 h 1782"/>
                <a:gd name="T62" fmla="*/ 975 w 8413"/>
                <a:gd name="T63" fmla="*/ 443 h 1782"/>
                <a:gd name="T64" fmla="*/ 1008 w 8413"/>
                <a:gd name="T65" fmla="*/ 446 h 1782"/>
                <a:gd name="T66" fmla="*/ 1038 w 8413"/>
                <a:gd name="T67" fmla="*/ 446 h 1782"/>
                <a:gd name="T68" fmla="*/ 1071 w 8413"/>
                <a:gd name="T69" fmla="*/ 443 h 1782"/>
                <a:gd name="T70" fmla="*/ 1101 w 8413"/>
                <a:gd name="T71" fmla="*/ 418 h 1782"/>
                <a:gd name="T72" fmla="*/ 1134 w 8413"/>
                <a:gd name="T73" fmla="*/ 446 h 1782"/>
                <a:gd name="T74" fmla="*/ 1175 w 8413"/>
                <a:gd name="T75" fmla="*/ 446 h 1782"/>
                <a:gd name="T76" fmla="*/ 1206 w 8413"/>
                <a:gd name="T77" fmla="*/ 439 h 1782"/>
                <a:gd name="T78" fmla="*/ 1239 w 8413"/>
                <a:gd name="T79" fmla="*/ 446 h 1782"/>
                <a:gd name="T80" fmla="*/ 1269 w 8413"/>
                <a:gd name="T81" fmla="*/ 418 h 1782"/>
                <a:gd name="T82" fmla="*/ 1304 w 8413"/>
                <a:gd name="T83" fmla="*/ 443 h 1782"/>
                <a:gd name="T84" fmla="*/ 1339 w 8413"/>
                <a:gd name="T85" fmla="*/ 439 h 1782"/>
                <a:gd name="T86" fmla="*/ 1374 w 8413"/>
                <a:gd name="T87" fmla="*/ 446 h 1782"/>
                <a:gd name="T88" fmla="*/ 1414 w 8413"/>
                <a:gd name="T89" fmla="*/ 441 h 1782"/>
                <a:gd name="T90" fmla="*/ 1444 w 8413"/>
                <a:gd name="T91" fmla="*/ 441 h 1782"/>
                <a:gd name="T92" fmla="*/ 1500 w 8413"/>
                <a:gd name="T93" fmla="*/ 446 h 1782"/>
                <a:gd name="T94" fmla="*/ 1533 w 8413"/>
                <a:gd name="T95" fmla="*/ 434 h 1782"/>
                <a:gd name="T96" fmla="*/ 1563 w 8413"/>
                <a:gd name="T97" fmla="*/ 436 h 1782"/>
                <a:gd name="T98" fmla="*/ 1591 w 8413"/>
                <a:gd name="T99" fmla="*/ 446 h 1782"/>
                <a:gd name="T100" fmla="*/ 1637 w 8413"/>
                <a:gd name="T101" fmla="*/ 441 h 1782"/>
                <a:gd name="T102" fmla="*/ 1672 w 8413"/>
                <a:gd name="T103" fmla="*/ 427 h 1782"/>
                <a:gd name="T104" fmla="*/ 1702 w 8413"/>
                <a:gd name="T105" fmla="*/ 436 h 1782"/>
                <a:gd name="T106" fmla="*/ 1730 w 8413"/>
                <a:gd name="T107" fmla="*/ 443 h 1782"/>
                <a:gd name="T108" fmla="*/ 1766 w 8413"/>
                <a:gd name="T109" fmla="*/ 436 h 1782"/>
                <a:gd name="T110" fmla="*/ 1801 w 8413"/>
                <a:gd name="T111" fmla="*/ 436 h 1782"/>
                <a:gd name="T112" fmla="*/ 1847 w 8413"/>
                <a:gd name="T113" fmla="*/ 446 h 1782"/>
                <a:gd name="T114" fmla="*/ 1885 w 8413"/>
                <a:gd name="T115" fmla="*/ 439 h 1782"/>
                <a:gd name="T116" fmla="*/ 1915 w 8413"/>
                <a:gd name="T117" fmla="*/ 443 h 1782"/>
                <a:gd name="T118" fmla="*/ 1969 w 8413"/>
                <a:gd name="T119" fmla="*/ 446 h 1782"/>
                <a:gd name="T120" fmla="*/ 2001 w 8413"/>
                <a:gd name="T121" fmla="*/ 434 h 1782"/>
                <a:gd name="T122" fmla="*/ 2034 w 8413"/>
                <a:gd name="T123" fmla="*/ 436 h 1782"/>
                <a:gd name="T124" fmla="*/ 2064 w 8413"/>
                <a:gd name="T125" fmla="*/ 446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7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54 w 8413"/>
                <a:gd name="T3" fmla="*/ 0 h 85"/>
                <a:gd name="T4" fmla="*/ 54 w 8413"/>
                <a:gd name="T5" fmla="*/ 12 h 85"/>
                <a:gd name="T6" fmla="*/ 54 w 8413"/>
                <a:gd name="T7" fmla="*/ 0 h 85"/>
                <a:gd name="T8" fmla="*/ 177 w 8413"/>
                <a:gd name="T9" fmla="*/ 0 h 85"/>
                <a:gd name="T10" fmla="*/ 177 w 8413"/>
                <a:gd name="T11" fmla="*/ 16 h 85"/>
                <a:gd name="T12" fmla="*/ 177 w 8413"/>
                <a:gd name="T13" fmla="*/ 0 h 85"/>
                <a:gd name="T14" fmla="*/ 301 w 8413"/>
                <a:gd name="T15" fmla="*/ 0 h 85"/>
                <a:gd name="T16" fmla="*/ 301 w 8413"/>
                <a:gd name="T17" fmla="*/ 12 h 85"/>
                <a:gd name="T18" fmla="*/ 301 w 8413"/>
                <a:gd name="T19" fmla="*/ 0 h 85"/>
                <a:gd name="T20" fmla="*/ 425 w 8413"/>
                <a:gd name="T21" fmla="*/ 0 h 85"/>
                <a:gd name="T22" fmla="*/ 425 w 8413"/>
                <a:gd name="T23" fmla="*/ 21 h 85"/>
                <a:gd name="T24" fmla="*/ 425 w 8413"/>
                <a:gd name="T25" fmla="*/ 0 h 85"/>
                <a:gd name="T26" fmla="*/ 548 w 8413"/>
                <a:gd name="T27" fmla="*/ 0 h 85"/>
                <a:gd name="T28" fmla="*/ 548 w 8413"/>
                <a:gd name="T29" fmla="*/ 12 h 85"/>
                <a:gd name="T30" fmla="*/ 548 w 8413"/>
                <a:gd name="T31" fmla="*/ 0 h 85"/>
                <a:gd name="T32" fmla="*/ 672 w 8413"/>
                <a:gd name="T33" fmla="*/ 0 h 85"/>
                <a:gd name="T34" fmla="*/ 672 w 8413"/>
                <a:gd name="T35" fmla="*/ 16 h 85"/>
                <a:gd name="T36" fmla="*/ 672 w 8413"/>
                <a:gd name="T37" fmla="*/ 0 h 85"/>
                <a:gd name="T38" fmla="*/ 795 w 8413"/>
                <a:gd name="T39" fmla="*/ 0 h 85"/>
                <a:gd name="T40" fmla="*/ 795 w 8413"/>
                <a:gd name="T41" fmla="*/ 12 h 85"/>
                <a:gd name="T42" fmla="*/ 795 w 8413"/>
                <a:gd name="T43" fmla="*/ 0 h 85"/>
                <a:gd name="T44" fmla="*/ 919 w 8413"/>
                <a:gd name="T45" fmla="*/ 0 h 85"/>
                <a:gd name="T46" fmla="*/ 919 w 8413"/>
                <a:gd name="T47" fmla="*/ 21 h 85"/>
                <a:gd name="T48" fmla="*/ 919 w 8413"/>
                <a:gd name="T49" fmla="*/ 0 h 85"/>
                <a:gd name="T50" fmla="*/ 1042 w 8413"/>
                <a:gd name="T51" fmla="*/ 0 h 85"/>
                <a:gd name="T52" fmla="*/ 1042 w 8413"/>
                <a:gd name="T53" fmla="*/ 12 h 85"/>
                <a:gd name="T54" fmla="*/ 1042 w 8413"/>
                <a:gd name="T55" fmla="*/ 0 h 85"/>
                <a:gd name="T56" fmla="*/ 1166 w 8413"/>
                <a:gd name="T57" fmla="*/ 0 h 85"/>
                <a:gd name="T58" fmla="*/ 1166 w 8413"/>
                <a:gd name="T59" fmla="*/ 16 h 85"/>
                <a:gd name="T60" fmla="*/ 1166 w 8413"/>
                <a:gd name="T61" fmla="*/ 0 h 85"/>
                <a:gd name="T62" fmla="*/ 1290 w 8413"/>
                <a:gd name="T63" fmla="*/ 0 h 85"/>
                <a:gd name="T64" fmla="*/ 1290 w 8413"/>
                <a:gd name="T65" fmla="*/ 12 h 85"/>
                <a:gd name="T66" fmla="*/ 1290 w 8413"/>
                <a:gd name="T67" fmla="*/ 0 h 85"/>
                <a:gd name="T68" fmla="*/ 1414 w 8413"/>
                <a:gd name="T69" fmla="*/ 0 h 85"/>
                <a:gd name="T70" fmla="*/ 1414 w 8413"/>
                <a:gd name="T71" fmla="*/ 21 h 85"/>
                <a:gd name="T72" fmla="*/ 1414 w 8413"/>
                <a:gd name="T73" fmla="*/ 0 h 85"/>
                <a:gd name="T74" fmla="*/ 1537 w 8413"/>
                <a:gd name="T75" fmla="*/ 0 h 85"/>
                <a:gd name="T76" fmla="*/ 1537 w 8413"/>
                <a:gd name="T77" fmla="*/ 12 h 85"/>
                <a:gd name="T78" fmla="*/ 1537 w 8413"/>
                <a:gd name="T79" fmla="*/ 0 h 85"/>
                <a:gd name="T80" fmla="*/ 1661 w 8413"/>
                <a:gd name="T81" fmla="*/ 0 h 85"/>
                <a:gd name="T82" fmla="*/ 1661 w 8413"/>
                <a:gd name="T83" fmla="*/ 16 h 85"/>
                <a:gd name="T84" fmla="*/ 1661 w 8413"/>
                <a:gd name="T85" fmla="*/ 0 h 85"/>
                <a:gd name="T86" fmla="*/ 1784 w 8413"/>
                <a:gd name="T87" fmla="*/ 0 h 85"/>
                <a:gd name="T88" fmla="*/ 1784 w 8413"/>
                <a:gd name="T89" fmla="*/ 12 h 85"/>
                <a:gd name="T90" fmla="*/ 1784 w 8413"/>
                <a:gd name="T91" fmla="*/ 0 h 85"/>
                <a:gd name="T92" fmla="*/ 1908 w 8413"/>
                <a:gd name="T93" fmla="*/ 0 h 85"/>
                <a:gd name="T94" fmla="*/ 1908 w 8413"/>
                <a:gd name="T95" fmla="*/ 21 h 85"/>
                <a:gd name="T96" fmla="*/ 1908 w 8413"/>
                <a:gd name="T97" fmla="*/ 0 h 85"/>
                <a:gd name="T98" fmla="*/ 2032 w 8413"/>
                <a:gd name="T99" fmla="*/ 0 h 85"/>
                <a:gd name="T100" fmla="*/ 2032 w 8413"/>
                <a:gd name="T101" fmla="*/ 12 h 85"/>
                <a:gd name="T102" fmla="*/ 2032 w 8413"/>
                <a:gd name="T103" fmla="*/ 0 h 85"/>
                <a:gd name="T104" fmla="*/ 2104 w 8413"/>
                <a:gd name="T105" fmla="*/ 0 h 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Rectangle 8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56" name="Rectangle 9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57" name="Rectangle 10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58" name="Rectangle 11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59" name="Rectangle 12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60" name="Freeform 13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21 w 83"/>
                <a:gd name="T1" fmla="*/ 1618 h 6697"/>
                <a:gd name="T2" fmla="*/ 21 w 83"/>
                <a:gd name="T3" fmla="*/ 1618 h 6697"/>
                <a:gd name="T4" fmla="*/ 12 w 83"/>
                <a:gd name="T5" fmla="*/ 1558 h 6697"/>
                <a:gd name="T6" fmla="*/ 21 w 83"/>
                <a:gd name="T7" fmla="*/ 1499 h 6697"/>
                <a:gd name="T8" fmla="*/ 21 w 83"/>
                <a:gd name="T9" fmla="*/ 1499 h 6697"/>
                <a:gd name="T10" fmla="*/ 12 w 83"/>
                <a:gd name="T11" fmla="*/ 1440 h 6697"/>
                <a:gd name="T12" fmla="*/ 21 w 83"/>
                <a:gd name="T13" fmla="*/ 1378 h 6697"/>
                <a:gd name="T14" fmla="*/ 21 w 83"/>
                <a:gd name="T15" fmla="*/ 1378 h 6697"/>
                <a:gd name="T16" fmla="*/ 12 w 83"/>
                <a:gd name="T17" fmla="*/ 1319 h 6697"/>
                <a:gd name="T18" fmla="*/ 21 w 83"/>
                <a:gd name="T19" fmla="*/ 1260 h 6697"/>
                <a:gd name="T20" fmla="*/ 21 w 83"/>
                <a:gd name="T21" fmla="*/ 1260 h 6697"/>
                <a:gd name="T22" fmla="*/ 12 w 83"/>
                <a:gd name="T23" fmla="*/ 1200 h 6697"/>
                <a:gd name="T24" fmla="*/ 21 w 83"/>
                <a:gd name="T25" fmla="*/ 1141 h 6697"/>
                <a:gd name="T26" fmla="*/ 21 w 83"/>
                <a:gd name="T27" fmla="*/ 1141 h 6697"/>
                <a:gd name="T28" fmla="*/ 0 w 83"/>
                <a:gd name="T29" fmla="*/ 1082 h 6697"/>
                <a:gd name="T30" fmla="*/ 21 w 83"/>
                <a:gd name="T31" fmla="*/ 1022 h 6697"/>
                <a:gd name="T32" fmla="*/ 21 w 83"/>
                <a:gd name="T33" fmla="*/ 1022 h 6697"/>
                <a:gd name="T34" fmla="*/ 12 w 83"/>
                <a:gd name="T35" fmla="*/ 961 h 6697"/>
                <a:gd name="T36" fmla="*/ 21 w 83"/>
                <a:gd name="T37" fmla="*/ 902 h 6697"/>
                <a:gd name="T38" fmla="*/ 21 w 83"/>
                <a:gd name="T39" fmla="*/ 902 h 6697"/>
                <a:gd name="T40" fmla="*/ 12 w 83"/>
                <a:gd name="T41" fmla="*/ 842 h 6697"/>
                <a:gd name="T42" fmla="*/ 21 w 83"/>
                <a:gd name="T43" fmla="*/ 783 h 6697"/>
                <a:gd name="T44" fmla="*/ 21 w 83"/>
                <a:gd name="T45" fmla="*/ 783 h 6697"/>
                <a:gd name="T46" fmla="*/ 12 w 83"/>
                <a:gd name="T47" fmla="*/ 724 h 6697"/>
                <a:gd name="T48" fmla="*/ 21 w 83"/>
                <a:gd name="T49" fmla="*/ 664 h 6697"/>
                <a:gd name="T50" fmla="*/ 21 w 83"/>
                <a:gd name="T51" fmla="*/ 664 h 6697"/>
                <a:gd name="T52" fmla="*/ 12 w 83"/>
                <a:gd name="T53" fmla="*/ 605 h 6697"/>
                <a:gd name="T54" fmla="*/ 21 w 83"/>
                <a:gd name="T55" fmla="*/ 546 h 6697"/>
                <a:gd name="T56" fmla="*/ 21 w 83"/>
                <a:gd name="T57" fmla="*/ 546 h 6697"/>
                <a:gd name="T58" fmla="*/ 0 w 83"/>
                <a:gd name="T59" fmla="*/ 484 h 6697"/>
                <a:gd name="T60" fmla="*/ 21 w 83"/>
                <a:gd name="T61" fmla="*/ 425 h 6697"/>
                <a:gd name="T62" fmla="*/ 21 w 83"/>
                <a:gd name="T63" fmla="*/ 425 h 6697"/>
                <a:gd name="T64" fmla="*/ 12 w 83"/>
                <a:gd name="T65" fmla="*/ 366 h 6697"/>
                <a:gd name="T66" fmla="*/ 21 w 83"/>
                <a:gd name="T67" fmla="*/ 306 h 6697"/>
                <a:gd name="T68" fmla="*/ 21 w 83"/>
                <a:gd name="T69" fmla="*/ 306 h 6697"/>
                <a:gd name="T70" fmla="*/ 12 w 83"/>
                <a:gd name="T71" fmla="*/ 247 h 6697"/>
                <a:gd name="T72" fmla="*/ 21 w 83"/>
                <a:gd name="T73" fmla="*/ 188 h 6697"/>
                <a:gd name="T74" fmla="*/ 21 w 83"/>
                <a:gd name="T75" fmla="*/ 188 h 6697"/>
                <a:gd name="T76" fmla="*/ 12 w 83"/>
                <a:gd name="T77" fmla="*/ 129 h 6697"/>
                <a:gd name="T78" fmla="*/ 21 w 83"/>
                <a:gd name="T79" fmla="*/ 67 h 6697"/>
                <a:gd name="T80" fmla="*/ 21 w 83"/>
                <a:gd name="T81" fmla="*/ 67 h 6697"/>
                <a:gd name="T82" fmla="*/ 12 w 83"/>
                <a:gd name="T83" fmla="*/ 8 h 6697"/>
                <a:gd name="T84" fmla="*/ 21 w 83"/>
                <a:gd name="T85" fmla="*/ 0 h 6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Rectangle 14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62" name="Rectangle 15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63" name="Rectangle 16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64" name="Rectangle 17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65" name="Rectangle 18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66" name="Rectangle 19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67" name="Rectangle 20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68" name="Freeform 21"/>
            <p:cNvSpPr>
              <a:spLocks/>
            </p:cNvSpPr>
            <p:nvPr/>
          </p:nvSpPr>
          <p:spPr bwMode="auto">
            <a:xfrm>
              <a:off x="975" y="2375"/>
              <a:ext cx="4207" cy="901"/>
            </a:xfrm>
            <a:custGeom>
              <a:avLst/>
              <a:gdLst>
                <a:gd name="T0" fmla="*/ 30 w 8413"/>
                <a:gd name="T1" fmla="*/ 432 h 1801"/>
                <a:gd name="T2" fmla="*/ 61 w 8413"/>
                <a:gd name="T3" fmla="*/ 446 h 1801"/>
                <a:gd name="T4" fmla="*/ 93 w 8413"/>
                <a:gd name="T5" fmla="*/ 436 h 1801"/>
                <a:gd name="T6" fmla="*/ 124 w 8413"/>
                <a:gd name="T7" fmla="*/ 448 h 1801"/>
                <a:gd name="T8" fmla="*/ 157 w 8413"/>
                <a:gd name="T9" fmla="*/ 451 h 1801"/>
                <a:gd name="T10" fmla="*/ 187 w 8413"/>
                <a:gd name="T11" fmla="*/ 446 h 1801"/>
                <a:gd name="T12" fmla="*/ 219 w 8413"/>
                <a:gd name="T13" fmla="*/ 446 h 1801"/>
                <a:gd name="T14" fmla="*/ 250 w 8413"/>
                <a:gd name="T15" fmla="*/ 439 h 1801"/>
                <a:gd name="T16" fmla="*/ 282 w 8413"/>
                <a:gd name="T17" fmla="*/ 446 h 1801"/>
                <a:gd name="T18" fmla="*/ 313 w 8413"/>
                <a:gd name="T19" fmla="*/ 439 h 1801"/>
                <a:gd name="T20" fmla="*/ 345 w 8413"/>
                <a:gd name="T21" fmla="*/ 451 h 1801"/>
                <a:gd name="T22" fmla="*/ 378 w 8413"/>
                <a:gd name="T23" fmla="*/ 451 h 1801"/>
                <a:gd name="T24" fmla="*/ 411 w 8413"/>
                <a:gd name="T25" fmla="*/ 432 h 1801"/>
                <a:gd name="T26" fmla="*/ 441 w 8413"/>
                <a:gd name="T27" fmla="*/ 415 h 1801"/>
                <a:gd name="T28" fmla="*/ 473 w 8413"/>
                <a:gd name="T29" fmla="*/ 434 h 1801"/>
                <a:gd name="T30" fmla="*/ 506 w 8413"/>
                <a:gd name="T31" fmla="*/ 441 h 1801"/>
                <a:gd name="T32" fmla="*/ 539 w 8413"/>
                <a:gd name="T33" fmla="*/ 451 h 1801"/>
                <a:gd name="T34" fmla="*/ 569 w 8413"/>
                <a:gd name="T35" fmla="*/ 446 h 1801"/>
                <a:gd name="T36" fmla="*/ 602 w 8413"/>
                <a:gd name="T37" fmla="*/ 446 h 1801"/>
                <a:gd name="T38" fmla="*/ 632 w 8413"/>
                <a:gd name="T39" fmla="*/ 451 h 1801"/>
                <a:gd name="T40" fmla="*/ 665 w 8413"/>
                <a:gd name="T41" fmla="*/ 448 h 1801"/>
                <a:gd name="T42" fmla="*/ 698 w 8413"/>
                <a:gd name="T43" fmla="*/ 441 h 1801"/>
                <a:gd name="T44" fmla="*/ 728 w 8413"/>
                <a:gd name="T45" fmla="*/ 436 h 1801"/>
                <a:gd name="T46" fmla="*/ 760 w 8413"/>
                <a:gd name="T47" fmla="*/ 268 h 1801"/>
                <a:gd name="T48" fmla="*/ 791 w 8413"/>
                <a:gd name="T49" fmla="*/ 446 h 1801"/>
                <a:gd name="T50" fmla="*/ 823 w 8413"/>
                <a:gd name="T51" fmla="*/ 451 h 1801"/>
                <a:gd name="T52" fmla="*/ 856 w 8413"/>
                <a:gd name="T53" fmla="*/ 448 h 1801"/>
                <a:gd name="T54" fmla="*/ 887 w 8413"/>
                <a:gd name="T55" fmla="*/ 444 h 1801"/>
                <a:gd name="T56" fmla="*/ 924 w 8413"/>
                <a:gd name="T57" fmla="*/ 444 h 1801"/>
                <a:gd name="T58" fmla="*/ 956 w 8413"/>
                <a:gd name="T59" fmla="*/ 451 h 1801"/>
                <a:gd name="T60" fmla="*/ 989 w 8413"/>
                <a:gd name="T61" fmla="*/ 436 h 1801"/>
                <a:gd name="T62" fmla="*/ 1019 w 8413"/>
                <a:gd name="T63" fmla="*/ 436 h 1801"/>
                <a:gd name="T64" fmla="*/ 1054 w 8413"/>
                <a:gd name="T65" fmla="*/ 441 h 1801"/>
                <a:gd name="T66" fmla="*/ 1087 w 8413"/>
                <a:gd name="T67" fmla="*/ 446 h 1801"/>
                <a:gd name="T68" fmla="*/ 1120 w 8413"/>
                <a:gd name="T69" fmla="*/ 441 h 1801"/>
                <a:gd name="T70" fmla="*/ 1152 w 8413"/>
                <a:gd name="T71" fmla="*/ 451 h 1801"/>
                <a:gd name="T72" fmla="*/ 1185 w 8413"/>
                <a:gd name="T73" fmla="*/ 446 h 1801"/>
                <a:gd name="T74" fmla="*/ 1220 w 8413"/>
                <a:gd name="T75" fmla="*/ 448 h 1801"/>
                <a:gd name="T76" fmla="*/ 1253 w 8413"/>
                <a:gd name="T77" fmla="*/ 434 h 1801"/>
                <a:gd name="T78" fmla="*/ 1285 w 8413"/>
                <a:gd name="T79" fmla="*/ 446 h 1801"/>
                <a:gd name="T80" fmla="*/ 1320 w 8413"/>
                <a:gd name="T81" fmla="*/ 448 h 1801"/>
                <a:gd name="T82" fmla="*/ 1353 w 8413"/>
                <a:gd name="T83" fmla="*/ 446 h 1801"/>
                <a:gd name="T84" fmla="*/ 1390 w 8413"/>
                <a:gd name="T85" fmla="*/ 441 h 1801"/>
                <a:gd name="T86" fmla="*/ 1423 w 8413"/>
                <a:gd name="T87" fmla="*/ 448 h 1801"/>
                <a:gd name="T88" fmla="*/ 1455 w 8413"/>
                <a:gd name="T89" fmla="*/ 448 h 1801"/>
                <a:gd name="T90" fmla="*/ 1488 w 8413"/>
                <a:gd name="T91" fmla="*/ 448 h 1801"/>
                <a:gd name="T92" fmla="*/ 1521 w 8413"/>
                <a:gd name="T93" fmla="*/ 444 h 1801"/>
                <a:gd name="T94" fmla="*/ 1553 w 8413"/>
                <a:gd name="T95" fmla="*/ 446 h 1801"/>
                <a:gd name="T96" fmla="*/ 1589 w 8413"/>
                <a:gd name="T97" fmla="*/ 448 h 1801"/>
                <a:gd name="T98" fmla="*/ 1619 w 8413"/>
                <a:gd name="T99" fmla="*/ 441 h 1801"/>
                <a:gd name="T100" fmla="*/ 1663 w 8413"/>
                <a:gd name="T101" fmla="*/ 448 h 1801"/>
                <a:gd name="T102" fmla="*/ 1696 w 8413"/>
                <a:gd name="T103" fmla="*/ 434 h 1801"/>
                <a:gd name="T104" fmla="*/ 1726 w 8413"/>
                <a:gd name="T105" fmla="*/ 444 h 1801"/>
                <a:gd name="T106" fmla="*/ 1761 w 8413"/>
                <a:gd name="T107" fmla="*/ 451 h 1801"/>
                <a:gd name="T108" fmla="*/ 1798 w 8413"/>
                <a:gd name="T109" fmla="*/ 444 h 1801"/>
                <a:gd name="T110" fmla="*/ 1833 w 8413"/>
                <a:gd name="T111" fmla="*/ 444 h 1801"/>
                <a:gd name="T112" fmla="*/ 1866 w 8413"/>
                <a:gd name="T113" fmla="*/ 446 h 1801"/>
                <a:gd name="T114" fmla="*/ 1899 w 8413"/>
                <a:gd name="T115" fmla="*/ 396 h 1801"/>
                <a:gd name="T116" fmla="*/ 1933 w 8413"/>
                <a:gd name="T117" fmla="*/ 436 h 1801"/>
                <a:gd name="T118" fmla="*/ 1971 w 8413"/>
                <a:gd name="T119" fmla="*/ 446 h 1801"/>
                <a:gd name="T120" fmla="*/ 2006 w 8413"/>
                <a:gd name="T121" fmla="*/ 451 h 1801"/>
                <a:gd name="T122" fmla="*/ 2041 w 8413"/>
                <a:gd name="T123" fmla="*/ 446 h 1801"/>
                <a:gd name="T124" fmla="*/ 2078 w 8413"/>
                <a:gd name="T125" fmla="*/ 451 h 1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9" name="Rectangle 22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0" name="Rectangle 23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1" name="Rectangle 24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2" name="Rectangle 25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3" name="Freeform 26"/>
            <p:cNvSpPr>
              <a:spLocks/>
            </p:cNvSpPr>
            <p:nvPr/>
          </p:nvSpPr>
          <p:spPr bwMode="auto">
            <a:xfrm>
              <a:off x="975" y="2024"/>
              <a:ext cx="4207" cy="655"/>
            </a:xfrm>
            <a:custGeom>
              <a:avLst/>
              <a:gdLst>
                <a:gd name="T0" fmla="*/ 30 w 8413"/>
                <a:gd name="T1" fmla="*/ 325 h 1310"/>
                <a:gd name="T2" fmla="*/ 63 w 8413"/>
                <a:gd name="T3" fmla="*/ 321 h 1310"/>
                <a:gd name="T4" fmla="*/ 96 w 8413"/>
                <a:gd name="T5" fmla="*/ 306 h 1310"/>
                <a:gd name="T6" fmla="*/ 126 w 8413"/>
                <a:gd name="T7" fmla="*/ 323 h 1310"/>
                <a:gd name="T8" fmla="*/ 159 w 8413"/>
                <a:gd name="T9" fmla="*/ 316 h 1310"/>
                <a:gd name="T10" fmla="*/ 191 w 8413"/>
                <a:gd name="T11" fmla="*/ 323 h 1310"/>
                <a:gd name="T12" fmla="*/ 222 w 8413"/>
                <a:gd name="T13" fmla="*/ 304 h 1310"/>
                <a:gd name="T14" fmla="*/ 254 w 8413"/>
                <a:gd name="T15" fmla="*/ 323 h 1310"/>
                <a:gd name="T16" fmla="*/ 285 w 8413"/>
                <a:gd name="T17" fmla="*/ 318 h 1310"/>
                <a:gd name="T18" fmla="*/ 317 w 8413"/>
                <a:gd name="T19" fmla="*/ 318 h 1310"/>
                <a:gd name="T20" fmla="*/ 350 w 8413"/>
                <a:gd name="T21" fmla="*/ 281 h 1310"/>
                <a:gd name="T22" fmla="*/ 380 w 8413"/>
                <a:gd name="T23" fmla="*/ 323 h 1310"/>
                <a:gd name="T24" fmla="*/ 413 w 8413"/>
                <a:gd name="T25" fmla="*/ 316 h 1310"/>
                <a:gd name="T26" fmla="*/ 443 w 8413"/>
                <a:gd name="T27" fmla="*/ 328 h 1310"/>
                <a:gd name="T28" fmla="*/ 476 w 8413"/>
                <a:gd name="T29" fmla="*/ 321 h 1310"/>
                <a:gd name="T30" fmla="*/ 509 w 8413"/>
                <a:gd name="T31" fmla="*/ 323 h 1310"/>
                <a:gd name="T32" fmla="*/ 539 w 8413"/>
                <a:gd name="T33" fmla="*/ 318 h 1310"/>
                <a:gd name="T34" fmla="*/ 571 w 8413"/>
                <a:gd name="T35" fmla="*/ 325 h 1310"/>
                <a:gd name="T36" fmla="*/ 604 w 8413"/>
                <a:gd name="T37" fmla="*/ 314 h 1310"/>
                <a:gd name="T38" fmla="*/ 634 w 8413"/>
                <a:gd name="T39" fmla="*/ 323 h 1310"/>
                <a:gd name="T40" fmla="*/ 667 w 8413"/>
                <a:gd name="T41" fmla="*/ 323 h 1310"/>
                <a:gd name="T42" fmla="*/ 698 w 8413"/>
                <a:gd name="T43" fmla="*/ 302 h 1310"/>
                <a:gd name="T44" fmla="*/ 730 w 8413"/>
                <a:gd name="T45" fmla="*/ 314 h 1310"/>
                <a:gd name="T46" fmla="*/ 760 w 8413"/>
                <a:gd name="T47" fmla="*/ 328 h 1310"/>
                <a:gd name="T48" fmla="*/ 793 w 8413"/>
                <a:gd name="T49" fmla="*/ 318 h 1310"/>
                <a:gd name="T50" fmla="*/ 823 w 8413"/>
                <a:gd name="T51" fmla="*/ 318 h 1310"/>
                <a:gd name="T52" fmla="*/ 859 w 8413"/>
                <a:gd name="T53" fmla="*/ 325 h 1310"/>
                <a:gd name="T54" fmla="*/ 893 w 8413"/>
                <a:gd name="T55" fmla="*/ 328 h 1310"/>
                <a:gd name="T56" fmla="*/ 926 w 8413"/>
                <a:gd name="T57" fmla="*/ 328 h 1310"/>
                <a:gd name="T58" fmla="*/ 956 w 8413"/>
                <a:gd name="T59" fmla="*/ 325 h 1310"/>
                <a:gd name="T60" fmla="*/ 989 w 8413"/>
                <a:gd name="T61" fmla="*/ 323 h 1310"/>
                <a:gd name="T62" fmla="*/ 1022 w 8413"/>
                <a:gd name="T63" fmla="*/ 325 h 1310"/>
                <a:gd name="T64" fmla="*/ 1054 w 8413"/>
                <a:gd name="T65" fmla="*/ 323 h 1310"/>
                <a:gd name="T66" fmla="*/ 1087 w 8413"/>
                <a:gd name="T67" fmla="*/ 323 h 1310"/>
                <a:gd name="T68" fmla="*/ 1120 w 8413"/>
                <a:gd name="T69" fmla="*/ 328 h 1310"/>
                <a:gd name="T70" fmla="*/ 1150 w 8413"/>
                <a:gd name="T71" fmla="*/ 321 h 1310"/>
                <a:gd name="T72" fmla="*/ 1183 w 8413"/>
                <a:gd name="T73" fmla="*/ 316 h 1310"/>
                <a:gd name="T74" fmla="*/ 1217 w 8413"/>
                <a:gd name="T75" fmla="*/ 325 h 1310"/>
                <a:gd name="T76" fmla="*/ 1250 w 8413"/>
                <a:gd name="T77" fmla="*/ 292 h 1310"/>
                <a:gd name="T78" fmla="*/ 1283 w 8413"/>
                <a:gd name="T79" fmla="*/ 325 h 1310"/>
                <a:gd name="T80" fmla="*/ 1316 w 8413"/>
                <a:gd name="T81" fmla="*/ 325 h 1310"/>
                <a:gd name="T82" fmla="*/ 1353 w 8413"/>
                <a:gd name="T83" fmla="*/ 323 h 1310"/>
                <a:gd name="T84" fmla="*/ 1388 w 8413"/>
                <a:gd name="T85" fmla="*/ 318 h 1310"/>
                <a:gd name="T86" fmla="*/ 1418 w 8413"/>
                <a:gd name="T87" fmla="*/ 328 h 1310"/>
                <a:gd name="T88" fmla="*/ 1455 w 8413"/>
                <a:gd name="T89" fmla="*/ 321 h 1310"/>
                <a:gd name="T90" fmla="*/ 1486 w 8413"/>
                <a:gd name="T91" fmla="*/ 325 h 1310"/>
                <a:gd name="T92" fmla="*/ 1518 w 8413"/>
                <a:gd name="T93" fmla="*/ 321 h 1310"/>
                <a:gd name="T94" fmla="*/ 1551 w 8413"/>
                <a:gd name="T95" fmla="*/ 325 h 1310"/>
                <a:gd name="T96" fmla="*/ 1586 w 8413"/>
                <a:gd name="T97" fmla="*/ 325 h 1310"/>
                <a:gd name="T98" fmla="*/ 1619 w 8413"/>
                <a:gd name="T99" fmla="*/ 323 h 1310"/>
                <a:gd name="T100" fmla="*/ 1654 w 8413"/>
                <a:gd name="T101" fmla="*/ 323 h 1310"/>
                <a:gd name="T102" fmla="*/ 1696 w 8413"/>
                <a:gd name="T103" fmla="*/ 325 h 1310"/>
                <a:gd name="T104" fmla="*/ 1735 w 8413"/>
                <a:gd name="T105" fmla="*/ 295 h 1310"/>
                <a:gd name="T106" fmla="*/ 1770 w 8413"/>
                <a:gd name="T107" fmla="*/ 325 h 1310"/>
                <a:gd name="T108" fmla="*/ 1805 w 8413"/>
                <a:gd name="T109" fmla="*/ 323 h 1310"/>
                <a:gd name="T110" fmla="*/ 1838 w 8413"/>
                <a:gd name="T111" fmla="*/ 323 h 1310"/>
                <a:gd name="T112" fmla="*/ 1875 w 8413"/>
                <a:gd name="T113" fmla="*/ 323 h 1310"/>
                <a:gd name="T114" fmla="*/ 1917 w 8413"/>
                <a:gd name="T115" fmla="*/ 323 h 1310"/>
                <a:gd name="T116" fmla="*/ 1950 w 8413"/>
                <a:gd name="T117" fmla="*/ 318 h 1310"/>
                <a:gd name="T118" fmla="*/ 1990 w 8413"/>
                <a:gd name="T119" fmla="*/ 323 h 1310"/>
                <a:gd name="T120" fmla="*/ 2027 w 8413"/>
                <a:gd name="T121" fmla="*/ 321 h 1310"/>
                <a:gd name="T122" fmla="*/ 2064 w 8413"/>
                <a:gd name="T123" fmla="*/ 325 h 1310"/>
                <a:gd name="T124" fmla="*/ 2099 w 8413"/>
                <a:gd name="T125" fmla="*/ 323 h 1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4" name="Freeform 27"/>
            <p:cNvSpPr>
              <a:spLocks/>
            </p:cNvSpPr>
            <p:nvPr/>
          </p:nvSpPr>
          <p:spPr bwMode="auto">
            <a:xfrm>
              <a:off x="975" y="1014"/>
              <a:ext cx="4207" cy="1067"/>
            </a:xfrm>
            <a:custGeom>
              <a:avLst/>
              <a:gdLst>
                <a:gd name="T0" fmla="*/ 26 w 8413"/>
                <a:gd name="T1" fmla="*/ 529 h 2134"/>
                <a:gd name="T2" fmla="*/ 52 w 8413"/>
                <a:gd name="T3" fmla="*/ 529 h 2134"/>
                <a:gd name="T4" fmla="*/ 80 w 8413"/>
                <a:gd name="T5" fmla="*/ 520 h 2134"/>
                <a:gd name="T6" fmla="*/ 105 w 8413"/>
                <a:gd name="T7" fmla="*/ 531 h 2134"/>
                <a:gd name="T8" fmla="*/ 133 w 8413"/>
                <a:gd name="T9" fmla="*/ 531 h 2134"/>
                <a:gd name="T10" fmla="*/ 159 w 8413"/>
                <a:gd name="T11" fmla="*/ 534 h 2134"/>
                <a:gd name="T12" fmla="*/ 189 w 8413"/>
                <a:gd name="T13" fmla="*/ 531 h 2134"/>
                <a:gd name="T14" fmla="*/ 215 w 8413"/>
                <a:gd name="T15" fmla="*/ 534 h 2134"/>
                <a:gd name="T16" fmla="*/ 243 w 8413"/>
                <a:gd name="T17" fmla="*/ 529 h 2134"/>
                <a:gd name="T18" fmla="*/ 271 w 8413"/>
                <a:gd name="T19" fmla="*/ 531 h 2134"/>
                <a:gd name="T20" fmla="*/ 296 w 8413"/>
                <a:gd name="T21" fmla="*/ 529 h 2134"/>
                <a:gd name="T22" fmla="*/ 322 w 8413"/>
                <a:gd name="T23" fmla="*/ 531 h 2134"/>
                <a:gd name="T24" fmla="*/ 354 w 8413"/>
                <a:gd name="T25" fmla="*/ 531 h 2134"/>
                <a:gd name="T26" fmla="*/ 380 w 8413"/>
                <a:gd name="T27" fmla="*/ 534 h 2134"/>
                <a:gd name="T28" fmla="*/ 406 w 8413"/>
                <a:gd name="T29" fmla="*/ 529 h 2134"/>
                <a:gd name="T30" fmla="*/ 434 w 8413"/>
                <a:gd name="T31" fmla="*/ 531 h 2134"/>
                <a:gd name="T32" fmla="*/ 460 w 8413"/>
                <a:gd name="T33" fmla="*/ 529 h 2134"/>
                <a:gd name="T34" fmla="*/ 485 w 8413"/>
                <a:gd name="T35" fmla="*/ 529 h 2134"/>
                <a:gd name="T36" fmla="*/ 513 w 8413"/>
                <a:gd name="T37" fmla="*/ 527 h 2134"/>
                <a:gd name="T38" fmla="*/ 539 w 8413"/>
                <a:gd name="T39" fmla="*/ 529 h 2134"/>
                <a:gd name="T40" fmla="*/ 569 w 8413"/>
                <a:gd name="T41" fmla="*/ 531 h 2134"/>
                <a:gd name="T42" fmla="*/ 599 w 8413"/>
                <a:gd name="T43" fmla="*/ 517 h 2134"/>
                <a:gd name="T44" fmla="*/ 628 w 8413"/>
                <a:gd name="T45" fmla="*/ 531 h 2134"/>
                <a:gd name="T46" fmla="*/ 662 w 8413"/>
                <a:gd name="T47" fmla="*/ 531 h 2134"/>
                <a:gd name="T48" fmla="*/ 693 w 8413"/>
                <a:gd name="T49" fmla="*/ 531 h 2134"/>
                <a:gd name="T50" fmla="*/ 718 w 8413"/>
                <a:gd name="T51" fmla="*/ 527 h 2134"/>
                <a:gd name="T52" fmla="*/ 746 w 8413"/>
                <a:gd name="T53" fmla="*/ 527 h 2134"/>
                <a:gd name="T54" fmla="*/ 772 w 8413"/>
                <a:gd name="T55" fmla="*/ 531 h 2134"/>
                <a:gd name="T56" fmla="*/ 800 w 8413"/>
                <a:gd name="T57" fmla="*/ 531 h 2134"/>
                <a:gd name="T58" fmla="*/ 833 w 8413"/>
                <a:gd name="T59" fmla="*/ 527 h 2134"/>
                <a:gd name="T60" fmla="*/ 861 w 8413"/>
                <a:gd name="T61" fmla="*/ 524 h 2134"/>
                <a:gd name="T62" fmla="*/ 889 w 8413"/>
                <a:gd name="T63" fmla="*/ 531 h 2134"/>
                <a:gd name="T64" fmla="*/ 921 w 8413"/>
                <a:gd name="T65" fmla="*/ 531 h 2134"/>
                <a:gd name="T66" fmla="*/ 959 w 8413"/>
                <a:gd name="T67" fmla="*/ 529 h 2134"/>
                <a:gd name="T68" fmla="*/ 984 w 8413"/>
                <a:gd name="T69" fmla="*/ 531 h 2134"/>
                <a:gd name="T70" fmla="*/ 1012 w 8413"/>
                <a:gd name="T71" fmla="*/ 531 h 2134"/>
                <a:gd name="T72" fmla="*/ 1047 w 8413"/>
                <a:gd name="T73" fmla="*/ 534 h 2134"/>
                <a:gd name="T74" fmla="*/ 1080 w 8413"/>
                <a:gd name="T75" fmla="*/ 534 h 2134"/>
                <a:gd name="T76" fmla="*/ 1113 w 8413"/>
                <a:gd name="T77" fmla="*/ 527 h 2134"/>
                <a:gd name="T78" fmla="*/ 1145 w 8413"/>
                <a:gd name="T79" fmla="*/ 484 h 2134"/>
                <a:gd name="T80" fmla="*/ 1185 w 8413"/>
                <a:gd name="T81" fmla="*/ 524 h 2134"/>
                <a:gd name="T82" fmla="*/ 1220 w 8413"/>
                <a:gd name="T83" fmla="*/ 531 h 2134"/>
                <a:gd name="T84" fmla="*/ 1257 w 8413"/>
                <a:gd name="T85" fmla="*/ 527 h 2134"/>
                <a:gd name="T86" fmla="*/ 1292 w 8413"/>
                <a:gd name="T87" fmla="*/ 531 h 2134"/>
                <a:gd name="T88" fmla="*/ 1336 w 8413"/>
                <a:gd name="T89" fmla="*/ 529 h 2134"/>
                <a:gd name="T90" fmla="*/ 1372 w 8413"/>
                <a:gd name="T91" fmla="*/ 534 h 2134"/>
                <a:gd name="T92" fmla="*/ 1402 w 8413"/>
                <a:gd name="T93" fmla="*/ 529 h 2134"/>
                <a:gd name="T94" fmla="*/ 1437 w 8413"/>
                <a:gd name="T95" fmla="*/ 512 h 2134"/>
                <a:gd name="T96" fmla="*/ 1469 w 8413"/>
                <a:gd name="T97" fmla="*/ 531 h 2134"/>
                <a:gd name="T98" fmla="*/ 1518 w 8413"/>
                <a:gd name="T99" fmla="*/ 534 h 2134"/>
                <a:gd name="T100" fmla="*/ 1565 w 8413"/>
                <a:gd name="T101" fmla="*/ 534 h 2134"/>
                <a:gd name="T102" fmla="*/ 1600 w 8413"/>
                <a:gd name="T103" fmla="*/ 522 h 2134"/>
                <a:gd name="T104" fmla="*/ 1630 w 8413"/>
                <a:gd name="T105" fmla="*/ 534 h 2134"/>
                <a:gd name="T106" fmla="*/ 1663 w 8413"/>
                <a:gd name="T107" fmla="*/ 531 h 2134"/>
                <a:gd name="T108" fmla="*/ 1710 w 8413"/>
                <a:gd name="T109" fmla="*/ 534 h 2134"/>
                <a:gd name="T110" fmla="*/ 1759 w 8413"/>
                <a:gd name="T111" fmla="*/ 531 h 2134"/>
                <a:gd name="T112" fmla="*/ 1808 w 8413"/>
                <a:gd name="T113" fmla="*/ 534 h 2134"/>
                <a:gd name="T114" fmla="*/ 1868 w 8413"/>
                <a:gd name="T115" fmla="*/ 531 h 2134"/>
                <a:gd name="T116" fmla="*/ 1927 w 8413"/>
                <a:gd name="T117" fmla="*/ 534 h 2134"/>
                <a:gd name="T118" fmla="*/ 1978 w 8413"/>
                <a:gd name="T119" fmla="*/ 531 h 2134"/>
                <a:gd name="T120" fmla="*/ 2024 w 8413"/>
                <a:gd name="T121" fmla="*/ 527 h 2134"/>
                <a:gd name="T122" fmla="*/ 2094 w 8413"/>
                <a:gd name="T123" fmla="*/ 531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5" name="Freeform 28"/>
            <p:cNvSpPr>
              <a:spLocks/>
            </p:cNvSpPr>
            <p:nvPr/>
          </p:nvSpPr>
          <p:spPr bwMode="auto">
            <a:xfrm>
              <a:off x="1324" y="664"/>
              <a:ext cx="3880" cy="814"/>
            </a:xfrm>
            <a:custGeom>
              <a:avLst/>
              <a:gdLst>
                <a:gd name="T0" fmla="*/ 28 w 7759"/>
                <a:gd name="T1" fmla="*/ 392 h 1628"/>
                <a:gd name="T2" fmla="*/ 58 w 7759"/>
                <a:gd name="T3" fmla="*/ 392 h 1628"/>
                <a:gd name="T4" fmla="*/ 89 w 7759"/>
                <a:gd name="T5" fmla="*/ 395 h 1628"/>
                <a:gd name="T6" fmla="*/ 121 w 7759"/>
                <a:gd name="T7" fmla="*/ 389 h 1628"/>
                <a:gd name="T8" fmla="*/ 152 w 7759"/>
                <a:gd name="T9" fmla="*/ 392 h 1628"/>
                <a:gd name="T10" fmla="*/ 182 w 7759"/>
                <a:gd name="T11" fmla="*/ 404 h 1628"/>
                <a:gd name="T12" fmla="*/ 212 w 7759"/>
                <a:gd name="T13" fmla="*/ 401 h 1628"/>
                <a:gd name="T14" fmla="*/ 242 w 7759"/>
                <a:gd name="T15" fmla="*/ 395 h 1628"/>
                <a:gd name="T16" fmla="*/ 273 w 7759"/>
                <a:gd name="T17" fmla="*/ 407 h 1628"/>
                <a:gd name="T18" fmla="*/ 303 w 7759"/>
                <a:gd name="T19" fmla="*/ 407 h 1628"/>
                <a:gd name="T20" fmla="*/ 333 w 7759"/>
                <a:gd name="T21" fmla="*/ 404 h 1628"/>
                <a:gd name="T22" fmla="*/ 363 w 7759"/>
                <a:gd name="T23" fmla="*/ 407 h 1628"/>
                <a:gd name="T24" fmla="*/ 393 w 7759"/>
                <a:gd name="T25" fmla="*/ 404 h 1628"/>
                <a:gd name="T26" fmla="*/ 424 w 7759"/>
                <a:gd name="T27" fmla="*/ 395 h 1628"/>
                <a:gd name="T28" fmla="*/ 454 w 7759"/>
                <a:gd name="T29" fmla="*/ 386 h 1628"/>
                <a:gd name="T30" fmla="*/ 484 w 7759"/>
                <a:gd name="T31" fmla="*/ 401 h 1628"/>
                <a:gd name="T32" fmla="*/ 515 w 7759"/>
                <a:gd name="T33" fmla="*/ 404 h 1628"/>
                <a:gd name="T34" fmla="*/ 545 w 7759"/>
                <a:gd name="T35" fmla="*/ 401 h 1628"/>
                <a:gd name="T36" fmla="*/ 575 w 7759"/>
                <a:gd name="T37" fmla="*/ 398 h 1628"/>
                <a:gd name="T38" fmla="*/ 605 w 7759"/>
                <a:gd name="T39" fmla="*/ 392 h 1628"/>
                <a:gd name="T40" fmla="*/ 635 w 7759"/>
                <a:gd name="T41" fmla="*/ 407 h 1628"/>
                <a:gd name="T42" fmla="*/ 665 w 7759"/>
                <a:gd name="T43" fmla="*/ 389 h 1628"/>
                <a:gd name="T44" fmla="*/ 696 w 7759"/>
                <a:gd name="T45" fmla="*/ 398 h 1628"/>
                <a:gd name="T46" fmla="*/ 726 w 7759"/>
                <a:gd name="T47" fmla="*/ 404 h 1628"/>
                <a:gd name="T48" fmla="*/ 757 w 7759"/>
                <a:gd name="T49" fmla="*/ 386 h 1628"/>
                <a:gd name="T50" fmla="*/ 787 w 7759"/>
                <a:gd name="T51" fmla="*/ 364 h 1628"/>
                <a:gd name="T52" fmla="*/ 817 w 7759"/>
                <a:gd name="T53" fmla="*/ 309 h 1628"/>
                <a:gd name="T54" fmla="*/ 847 w 7759"/>
                <a:gd name="T55" fmla="*/ 404 h 1628"/>
                <a:gd name="T56" fmla="*/ 877 w 7759"/>
                <a:gd name="T57" fmla="*/ 404 h 1628"/>
                <a:gd name="T58" fmla="*/ 907 w 7759"/>
                <a:gd name="T59" fmla="*/ 404 h 1628"/>
                <a:gd name="T60" fmla="*/ 938 w 7759"/>
                <a:gd name="T61" fmla="*/ 401 h 1628"/>
                <a:gd name="T62" fmla="*/ 970 w 7759"/>
                <a:gd name="T63" fmla="*/ 398 h 1628"/>
                <a:gd name="T64" fmla="*/ 1001 w 7759"/>
                <a:gd name="T65" fmla="*/ 407 h 1628"/>
                <a:gd name="T66" fmla="*/ 1031 w 7759"/>
                <a:gd name="T67" fmla="*/ 398 h 1628"/>
                <a:gd name="T68" fmla="*/ 1061 w 7759"/>
                <a:gd name="T69" fmla="*/ 398 h 1628"/>
                <a:gd name="T70" fmla="*/ 1091 w 7759"/>
                <a:gd name="T71" fmla="*/ 401 h 1628"/>
                <a:gd name="T72" fmla="*/ 1122 w 7759"/>
                <a:gd name="T73" fmla="*/ 383 h 1628"/>
                <a:gd name="T74" fmla="*/ 1152 w 7759"/>
                <a:gd name="T75" fmla="*/ 395 h 1628"/>
                <a:gd name="T76" fmla="*/ 1182 w 7759"/>
                <a:gd name="T77" fmla="*/ 401 h 1628"/>
                <a:gd name="T78" fmla="*/ 1212 w 7759"/>
                <a:gd name="T79" fmla="*/ 407 h 1628"/>
                <a:gd name="T80" fmla="*/ 1242 w 7759"/>
                <a:gd name="T81" fmla="*/ 401 h 1628"/>
                <a:gd name="T82" fmla="*/ 1273 w 7759"/>
                <a:gd name="T83" fmla="*/ 398 h 1628"/>
                <a:gd name="T84" fmla="*/ 1303 w 7759"/>
                <a:gd name="T85" fmla="*/ 401 h 1628"/>
                <a:gd name="T86" fmla="*/ 1333 w 7759"/>
                <a:gd name="T87" fmla="*/ 53 h 1628"/>
                <a:gd name="T88" fmla="*/ 1364 w 7759"/>
                <a:gd name="T89" fmla="*/ 395 h 1628"/>
                <a:gd name="T90" fmla="*/ 1394 w 7759"/>
                <a:gd name="T91" fmla="*/ 287 h 1628"/>
                <a:gd name="T92" fmla="*/ 1426 w 7759"/>
                <a:gd name="T93" fmla="*/ 401 h 1628"/>
                <a:gd name="T94" fmla="*/ 1456 w 7759"/>
                <a:gd name="T95" fmla="*/ 392 h 1628"/>
                <a:gd name="T96" fmla="*/ 1487 w 7759"/>
                <a:gd name="T97" fmla="*/ 404 h 1628"/>
                <a:gd name="T98" fmla="*/ 1517 w 7759"/>
                <a:gd name="T99" fmla="*/ 398 h 1628"/>
                <a:gd name="T100" fmla="*/ 1550 w 7759"/>
                <a:gd name="T101" fmla="*/ 398 h 1628"/>
                <a:gd name="T102" fmla="*/ 1580 w 7759"/>
                <a:gd name="T103" fmla="*/ 404 h 1628"/>
                <a:gd name="T104" fmla="*/ 1610 w 7759"/>
                <a:gd name="T105" fmla="*/ 407 h 1628"/>
                <a:gd name="T106" fmla="*/ 1640 w 7759"/>
                <a:gd name="T107" fmla="*/ 398 h 1628"/>
                <a:gd name="T108" fmla="*/ 1670 w 7759"/>
                <a:gd name="T109" fmla="*/ 401 h 1628"/>
                <a:gd name="T110" fmla="*/ 1703 w 7759"/>
                <a:gd name="T111" fmla="*/ 401 h 1628"/>
                <a:gd name="T112" fmla="*/ 1733 w 7759"/>
                <a:gd name="T113" fmla="*/ 404 h 1628"/>
                <a:gd name="T114" fmla="*/ 1764 w 7759"/>
                <a:gd name="T115" fmla="*/ 404 h 1628"/>
                <a:gd name="T116" fmla="*/ 1794 w 7759"/>
                <a:gd name="T117" fmla="*/ 404 h 1628"/>
                <a:gd name="T118" fmla="*/ 1824 w 7759"/>
                <a:gd name="T119" fmla="*/ 398 h 1628"/>
                <a:gd name="T120" fmla="*/ 1854 w 7759"/>
                <a:gd name="T121" fmla="*/ 398 h 1628"/>
                <a:gd name="T122" fmla="*/ 1885 w 7759"/>
                <a:gd name="T123" fmla="*/ 395 h 1628"/>
                <a:gd name="T124" fmla="*/ 1915 w 7759"/>
                <a:gd name="T125" fmla="*/ 407 h 1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59" h="1628">
                  <a:moveTo>
                    <a:pt x="0" y="1628"/>
                  </a:moveTo>
                  <a:lnTo>
                    <a:pt x="0" y="1382"/>
                  </a:lnTo>
                  <a:lnTo>
                    <a:pt x="10" y="1394"/>
                  </a:lnTo>
                  <a:lnTo>
                    <a:pt x="10" y="1456"/>
                  </a:lnTo>
                  <a:lnTo>
                    <a:pt x="18" y="1370"/>
                  </a:lnTo>
                  <a:lnTo>
                    <a:pt x="18" y="1444"/>
                  </a:lnTo>
                  <a:lnTo>
                    <a:pt x="29" y="1444"/>
                  </a:lnTo>
                  <a:lnTo>
                    <a:pt x="29" y="1468"/>
                  </a:lnTo>
                  <a:lnTo>
                    <a:pt x="37" y="1468"/>
                  </a:lnTo>
                  <a:lnTo>
                    <a:pt x="37" y="1518"/>
                  </a:lnTo>
                  <a:lnTo>
                    <a:pt x="47" y="1554"/>
                  </a:lnTo>
                  <a:lnTo>
                    <a:pt x="47" y="1492"/>
                  </a:lnTo>
                  <a:lnTo>
                    <a:pt x="56" y="1504"/>
                  </a:lnTo>
                  <a:lnTo>
                    <a:pt x="56" y="1542"/>
                  </a:lnTo>
                  <a:lnTo>
                    <a:pt x="66" y="1530"/>
                  </a:lnTo>
                  <a:lnTo>
                    <a:pt x="66" y="1566"/>
                  </a:lnTo>
                  <a:lnTo>
                    <a:pt x="74" y="1590"/>
                  </a:lnTo>
                  <a:lnTo>
                    <a:pt x="74" y="1542"/>
                  </a:lnTo>
                  <a:lnTo>
                    <a:pt x="85" y="1542"/>
                  </a:lnTo>
                  <a:lnTo>
                    <a:pt x="85" y="1590"/>
                  </a:lnTo>
                  <a:lnTo>
                    <a:pt x="93" y="1566"/>
                  </a:lnTo>
                  <a:lnTo>
                    <a:pt x="93" y="1628"/>
                  </a:lnTo>
                  <a:lnTo>
                    <a:pt x="103" y="1578"/>
                  </a:lnTo>
                  <a:lnTo>
                    <a:pt x="103" y="1628"/>
                  </a:lnTo>
                  <a:lnTo>
                    <a:pt x="112" y="1616"/>
                  </a:lnTo>
                  <a:lnTo>
                    <a:pt x="112" y="1566"/>
                  </a:lnTo>
                  <a:lnTo>
                    <a:pt x="122" y="1566"/>
                  </a:lnTo>
                  <a:lnTo>
                    <a:pt x="122" y="1628"/>
                  </a:lnTo>
                  <a:lnTo>
                    <a:pt x="130" y="1590"/>
                  </a:lnTo>
                  <a:lnTo>
                    <a:pt x="130" y="1628"/>
                  </a:lnTo>
                  <a:lnTo>
                    <a:pt x="140" y="1616"/>
                  </a:lnTo>
                  <a:lnTo>
                    <a:pt x="140" y="1554"/>
                  </a:lnTo>
                  <a:lnTo>
                    <a:pt x="149" y="1578"/>
                  </a:lnTo>
                  <a:lnTo>
                    <a:pt x="149" y="1628"/>
                  </a:lnTo>
                  <a:lnTo>
                    <a:pt x="157" y="1590"/>
                  </a:lnTo>
                  <a:lnTo>
                    <a:pt x="157" y="1628"/>
                  </a:lnTo>
                  <a:lnTo>
                    <a:pt x="168" y="1616"/>
                  </a:lnTo>
                  <a:lnTo>
                    <a:pt x="168" y="1578"/>
                  </a:lnTo>
                  <a:lnTo>
                    <a:pt x="176" y="1604"/>
                  </a:lnTo>
                  <a:lnTo>
                    <a:pt x="176" y="1628"/>
                  </a:lnTo>
                  <a:lnTo>
                    <a:pt x="186" y="1628"/>
                  </a:lnTo>
                  <a:lnTo>
                    <a:pt x="186" y="1590"/>
                  </a:lnTo>
                  <a:lnTo>
                    <a:pt x="195" y="1628"/>
                  </a:lnTo>
                  <a:lnTo>
                    <a:pt x="195" y="1578"/>
                  </a:lnTo>
                  <a:lnTo>
                    <a:pt x="205" y="1590"/>
                  </a:lnTo>
                  <a:lnTo>
                    <a:pt x="205" y="1554"/>
                  </a:lnTo>
                  <a:lnTo>
                    <a:pt x="213" y="1554"/>
                  </a:lnTo>
                  <a:lnTo>
                    <a:pt x="213" y="1590"/>
                  </a:lnTo>
                  <a:lnTo>
                    <a:pt x="224" y="1542"/>
                  </a:lnTo>
                  <a:lnTo>
                    <a:pt x="224" y="1616"/>
                  </a:lnTo>
                  <a:lnTo>
                    <a:pt x="232" y="1628"/>
                  </a:lnTo>
                  <a:lnTo>
                    <a:pt x="232" y="1566"/>
                  </a:lnTo>
                  <a:lnTo>
                    <a:pt x="242" y="1554"/>
                  </a:lnTo>
                  <a:lnTo>
                    <a:pt x="242" y="1616"/>
                  </a:lnTo>
                  <a:lnTo>
                    <a:pt x="251" y="1616"/>
                  </a:lnTo>
                  <a:lnTo>
                    <a:pt x="251" y="1578"/>
                  </a:lnTo>
                  <a:lnTo>
                    <a:pt x="261" y="1578"/>
                  </a:lnTo>
                  <a:lnTo>
                    <a:pt x="261" y="1616"/>
                  </a:lnTo>
                  <a:lnTo>
                    <a:pt x="269" y="1616"/>
                  </a:lnTo>
                  <a:lnTo>
                    <a:pt x="269" y="1566"/>
                  </a:lnTo>
                  <a:lnTo>
                    <a:pt x="279" y="1578"/>
                  </a:lnTo>
                  <a:lnTo>
                    <a:pt x="279" y="1628"/>
                  </a:lnTo>
                  <a:lnTo>
                    <a:pt x="288" y="1566"/>
                  </a:lnTo>
                  <a:lnTo>
                    <a:pt x="288" y="1616"/>
                  </a:lnTo>
                  <a:lnTo>
                    <a:pt x="298" y="1628"/>
                  </a:lnTo>
                  <a:lnTo>
                    <a:pt x="298" y="1518"/>
                  </a:lnTo>
                  <a:lnTo>
                    <a:pt x="307" y="1444"/>
                  </a:lnTo>
                  <a:lnTo>
                    <a:pt x="307" y="1616"/>
                  </a:lnTo>
                  <a:lnTo>
                    <a:pt x="317" y="1628"/>
                  </a:lnTo>
                  <a:lnTo>
                    <a:pt x="317" y="1530"/>
                  </a:lnTo>
                  <a:lnTo>
                    <a:pt x="325" y="1518"/>
                  </a:lnTo>
                  <a:lnTo>
                    <a:pt x="325" y="1628"/>
                  </a:lnTo>
                  <a:lnTo>
                    <a:pt x="335" y="1616"/>
                  </a:lnTo>
                  <a:lnTo>
                    <a:pt x="335" y="1578"/>
                  </a:lnTo>
                  <a:lnTo>
                    <a:pt x="344" y="1578"/>
                  </a:lnTo>
                  <a:lnTo>
                    <a:pt x="344" y="1628"/>
                  </a:lnTo>
                  <a:lnTo>
                    <a:pt x="354" y="1616"/>
                  </a:lnTo>
                  <a:lnTo>
                    <a:pt x="354" y="1578"/>
                  </a:lnTo>
                  <a:lnTo>
                    <a:pt x="362" y="1628"/>
                  </a:lnTo>
                  <a:lnTo>
                    <a:pt x="362" y="1578"/>
                  </a:lnTo>
                  <a:lnTo>
                    <a:pt x="373" y="1628"/>
                  </a:lnTo>
                  <a:lnTo>
                    <a:pt x="373" y="1590"/>
                  </a:lnTo>
                  <a:lnTo>
                    <a:pt x="381" y="1628"/>
                  </a:lnTo>
                  <a:lnTo>
                    <a:pt x="381" y="1578"/>
                  </a:lnTo>
                  <a:lnTo>
                    <a:pt x="391" y="1628"/>
                  </a:lnTo>
                  <a:lnTo>
                    <a:pt x="391" y="1590"/>
                  </a:lnTo>
                  <a:lnTo>
                    <a:pt x="400" y="1604"/>
                  </a:lnTo>
                  <a:lnTo>
                    <a:pt x="400" y="1566"/>
                  </a:lnTo>
                  <a:lnTo>
                    <a:pt x="410" y="1578"/>
                  </a:lnTo>
                  <a:lnTo>
                    <a:pt x="410" y="1628"/>
                  </a:lnTo>
                  <a:lnTo>
                    <a:pt x="418" y="1616"/>
                  </a:lnTo>
                  <a:lnTo>
                    <a:pt x="418" y="1578"/>
                  </a:lnTo>
                  <a:lnTo>
                    <a:pt x="429" y="1604"/>
                  </a:lnTo>
                  <a:lnTo>
                    <a:pt x="429" y="1578"/>
                  </a:lnTo>
                  <a:lnTo>
                    <a:pt x="437" y="1590"/>
                  </a:lnTo>
                  <a:lnTo>
                    <a:pt x="437" y="1628"/>
                  </a:lnTo>
                  <a:lnTo>
                    <a:pt x="447" y="1628"/>
                  </a:lnTo>
                  <a:lnTo>
                    <a:pt x="447" y="1578"/>
                  </a:lnTo>
                  <a:lnTo>
                    <a:pt x="456" y="1604"/>
                  </a:lnTo>
                  <a:lnTo>
                    <a:pt x="456" y="1492"/>
                  </a:lnTo>
                  <a:lnTo>
                    <a:pt x="466" y="1628"/>
                  </a:lnTo>
                  <a:lnTo>
                    <a:pt x="474" y="1628"/>
                  </a:lnTo>
                  <a:lnTo>
                    <a:pt x="474" y="1590"/>
                  </a:lnTo>
                  <a:lnTo>
                    <a:pt x="484" y="1554"/>
                  </a:lnTo>
                  <a:lnTo>
                    <a:pt x="484" y="1628"/>
                  </a:lnTo>
                  <a:lnTo>
                    <a:pt x="493" y="1590"/>
                  </a:lnTo>
                  <a:lnTo>
                    <a:pt x="493" y="1430"/>
                  </a:lnTo>
                  <a:lnTo>
                    <a:pt x="503" y="1492"/>
                  </a:lnTo>
                  <a:lnTo>
                    <a:pt x="503" y="1628"/>
                  </a:lnTo>
                  <a:lnTo>
                    <a:pt x="512" y="1566"/>
                  </a:lnTo>
                  <a:lnTo>
                    <a:pt x="512" y="1628"/>
                  </a:lnTo>
                  <a:lnTo>
                    <a:pt x="522" y="1628"/>
                  </a:lnTo>
                  <a:lnTo>
                    <a:pt x="522" y="1590"/>
                  </a:lnTo>
                  <a:lnTo>
                    <a:pt x="530" y="1628"/>
                  </a:lnTo>
                  <a:lnTo>
                    <a:pt x="530" y="1590"/>
                  </a:lnTo>
                  <a:lnTo>
                    <a:pt x="540" y="1628"/>
                  </a:lnTo>
                  <a:lnTo>
                    <a:pt x="540" y="1554"/>
                  </a:lnTo>
                  <a:lnTo>
                    <a:pt x="549" y="1590"/>
                  </a:lnTo>
                  <a:lnTo>
                    <a:pt x="549" y="1542"/>
                  </a:lnTo>
                  <a:lnTo>
                    <a:pt x="559" y="1542"/>
                  </a:lnTo>
                  <a:lnTo>
                    <a:pt x="559" y="1604"/>
                  </a:lnTo>
                  <a:lnTo>
                    <a:pt x="567" y="1616"/>
                  </a:lnTo>
                  <a:lnTo>
                    <a:pt x="567" y="1554"/>
                  </a:lnTo>
                  <a:lnTo>
                    <a:pt x="578" y="1566"/>
                  </a:lnTo>
                  <a:lnTo>
                    <a:pt x="578" y="1604"/>
                  </a:lnTo>
                  <a:lnTo>
                    <a:pt x="586" y="1628"/>
                  </a:lnTo>
                  <a:lnTo>
                    <a:pt x="586" y="1578"/>
                  </a:lnTo>
                  <a:lnTo>
                    <a:pt x="596" y="1578"/>
                  </a:lnTo>
                  <a:lnTo>
                    <a:pt x="596" y="1616"/>
                  </a:lnTo>
                  <a:lnTo>
                    <a:pt x="605" y="1566"/>
                  </a:lnTo>
                  <a:lnTo>
                    <a:pt x="605" y="1616"/>
                  </a:lnTo>
                  <a:lnTo>
                    <a:pt x="615" y="1604"/>
                  </a:lnTo>
                  <a:lnTo>
                    <a:pt x="615" y="1628"/>
                  </a:lnTo>
                  <a:lnTo>
                    <a:pt x="623" y="1628"/>
                  </a:lnTo>
                  <a:lnTo>
                    <a:pt x="623" y="1590"/>
                  </a:lnTo>
                  <a:lnTo>
                    <a:pt x="634" y="1604"/>
                  </a:lnTo>
                  <a:lnTo>
                    <a:pt x="634" y="1554"/>
                  </a:lnTo>
                  <a:lnTo>
                    <a:pt x="642" y="1554"/>
                  </a:lnTo>
                  <a:lnTo>
                    <a:pt x="642" y="1604"/>
                  </a:lnTo>
                  <a:lnTo>
                    <a:pt x="652" y="1604"/>
                  </a:lnTo>
                  <a:lnTo>
                    <a:pt x="652" y="1554"/>
                  </a:lnTo>
                  <a:lnTo>
                    <a:pt x="661" y="1566"/>
                  </a:lnTo>
                  <a:lnTo>
                    <a:pt x="661" y="1628"/>
                  </a:lnTo>
                  <a:lnTo>
                    <a:pt x="669" y="1616"/>
                  </a:lnTo>
                  <a:lnTo>
                    <a:pt x="669" y="1578"/>
                  </a:lnTo>
                  <a:lnTo>
                    <a:pt x="679" y="1590"/>
                  </a:lnTo>
                  <a:lnTo>
                    <a:pt x="679" y="1628"/>
                  </a:lnTo>
                  <a:lnTo>
                    <a:pt x="688" y="1590"/>
                  </a:lnTo>
                  <a:lnTo>
                    <a:pt x="688" y="1628"/>
                  </a:lnTo>
                  <a:lnTo>
                    <a:pt x="698" y="1628"/>
                  </a:lnTo>
                  <a:lnTo>
                    <a:pt x="698" y="1590"/>
                  </a:lnTo>
                  <a:lnTo>
                    <a:pt x="706" y="1628"/>
                  </a:lnTo>
                  <a:lnTo>
                    <a:pt x="706" y="1590"/>
                  </a:lnTo>
                  <a:lnTo>
                    <a:pt x="717" y="1590"/>
                  </a:lnTo>
                  <a:lnTo>
                    <a:pt x="717" y="1628"/>
                  </a:lnTo>
                  <a:lnTo>
                    <a:pt x="725" y="1616"/>
                  </a:lnTo>
                  <a:lnTo>
                    <a:pt x="725" y="1344"/>
                  </a:lnTo>
                  <a:lnTo>
                    <a:pt x="735" y="1444"/>
                  </a:lnTo>
                  <a:lnTo>
                    <a:pt x="735" y="1578"/>
                  </a:lnTo>
                  <a:lnTo>
                    <a:pt x="744" y="1542"/>
                  </a:lnTo>
                  <a:lnTo>
                    <a:pt x="744" y="1590"/>
                  </a:lnTo>
                  <a:lnTo>
                    <a:pt x="754" y="1566"/>
                  </a:lnTo>
                  <a:lnTo>
                    <a:pt x="754" y="1604"/>
                  </a:lnTo>
                  <a:lnTo>
                    <a:pt x="762" y="1604"/>
                  </a:lnTo>
                  <a:lnTo>
                    <a:pt x="762" y="1616"/>
                  </a:lnTo>
                  <a:lnTo>
                    <a:pt x="773" y="1604"/>
                  </a:lnTo>
                  <a:lnTo>
                    <a:pt x="773" y="1628"/>
                  </a:lnTo>
                  <a:lnTo>
                    <a:pt x="781" y="1604"/>
                  </a:lnTo>
                  <a:lnTo>
                    <a:pt x="781" y="1628"/>
                  </a:lnTo>
                  <a:lnTo>
                    <a:pt x="791" y="1628"/>
                  </a:lnTo>
                  <a:lnTo>
                    <a:pt x="791" y="1590"/>
                  </a:lnTo>
                  <a:lnTo>
                    <a:pt x="800" y="1628"/>
                  </a:lnTo>
                  <a:lnTo>
                    <a:pt x="800" y="1566"/>
                  </a:lnTo>
                  <a:lnTo>
                    <a:pt x="810" y="1566"/>
                  </a:lnTo>
                  <a:lnTo>
                    <a:pt x="810" y="1616"/>
                  </a:lnTo>
                  <a:lnTo>
                    <a:pt x="818" y="1604"/>
                  </a:lnTo>
                  <a:lnTo>
                    <a:pt x="818" y="1628"/>
                  </a:lnTo>
                  <a:lnTo>
                    <a:pt x="828" y="1604"/>
                  </a:lnTo>
                  <a:lnTo>
                    <a:pt x="828" y="1628"/>
                  </a:lnTo>
                  <a:lnTo>
                    <a:pt x="837" y="1628"/>
                  </a:lnTo>
                  <a:lnTo>
                    <a:pt x="837" y="1518"/>
                  </a:lnTo>
                  <a:lnTo>
                    <a:pt x="847" y="1604"/>
                  </a:lnTo>
                  <a:lnTo>
                    <a:pt x="847" y="1504"/>
                  </a:lnTo>
                  <a:lnTo>
                    <a:pt x="856" y="1468"/>
                  </a:lnTo>
                  <a:lnTo>
                    <a:pt x="856" y="1518"/>
                  </a:lnTo>
                  <a:lnTo>
                    <a:pt x="866" y="1518"/>
                  </a:lnTo>
                  <a:lnTo>
                    <a:pt x="866" y="1604"/>
                  </a:lnTo>
                  <a:lnTo>
                    <a:pt x="874" y="1578"/>
                  </a:lnTo>
                  <a:lnTo>
                    <a:pt x="874" y="1628"/>
                  </a:lnTo>
                  <a:lnTo>
                    <a:pt x="884" y="1628"/>
                  </a:lnTo>
                  <a:lnTo>
                    <a:pt x="884" y="1578"/>
                  </a:lnTo>
                  <a:lnTo>
                    <a:pt x="893" y="1590"/>
                  </a:lnTo>
                  <a:lnTo>
                    <a:pt x="893" y="1616"/>
                  </a:lnTo>
                  <a:lnTo>
                    <a:pt x="903" y="1628"/>
                  </a:lnTo>
                  <a:lnTo>
                    <a:pt x="903" y="1554"/>
                  </a:lnTo>
                  <a:lnTo>
                    <a:pt x="911" y="1554"/>
                  </a:lnTo>
                  <a:lnTo>
                    <a:pt x="911" y="1504"/>
                  </a:lnTo>
                  <a:lnTo>
                    <a:pt x="922" y="1504"/>
                  </a:lnTo>
                  <a:lnTo>
                    <a:pt x="922" y="641"/>
                  </a:lnTo>
                  <a:lnTo>
                    <a:pt x="930" y="617"/>
                  </a:lnTo>
                  <a:lnTo>
                    <a:pt x="930" y="1468"/>
                  </a:lnTo>
                  <a:lnTo>
                    <a:pt x="940" y="1480"/>
                  </a:lnTo>
                  <a:lnTo>
                    <a:pt x="940" y="1578"/>
                  </a:lnTo>
                  <a:lnTo>
                    <a:pt x="949" y="1578"/>
                  </a:lnTo>
                  <a:lnTo>
                    <a:pt x="949" y="1628"/>
                  </a:lnTo>
                  <a:lnTo>
                    <a:pt x="959" y="1628"/>
                  </a:lnTo>
                  <a:lnTo>
                    <a:pt x="959" y="1590"/>
                  </a:lnTo>
                  <a:lnTo>
                    <a:pt x="967" y="1578"/>
                  </a:lnTo>
                  <a:lnTo>
                    <a:pt x="967" y="1616"/>
                  </a:lnTo>
                  <a:lnTo>
                    <a:pt x="978" y="1628"/>
                  </a:lnTo>
                  <a:lnTo>
                    <a:pt x="978" y="1566"/>
                  </a:lnTo>
                  <a:lnTo>
                    <a:pt x="986" y="1590"/>
                  </a:lnTo>
                  <a:lnTo>
                    <a:pt x="986" y="1468"/>
                  </a:lnTo>
                  <a:lnTo>
                    <a:pt x="996" y="1456"/>
                  </a:lnTo>
                  <a:lnTo>
                    <a:pt x="996" y="1616"/>
                  </a:lnTo>
                  <a:lnTo>
                    <a:pt x="1005" y="1628"/>
                  </a:lnTo>
                  <a:lnTo>
                    <a:pt x="1005" y="1590"/>
                  </a:lnTo>
                  <a:lnTo>
                    <a:pt x="1015" y="1616"/>
                  </a:lnTo>
                  <a:lnTo>
                    <a:pt x="1015" y="1628"/>
                  </a:lnTo>
                  <a:lnTo>
                    <a:pt x="1023" y="1628"/>
                  </a:lnTo>
                  <a:lnTo>
                    <a:pt x="1023" y="1604"/>
                  </a:lnTo>
                  <a:lnTo>
                    <a:pt x="1034" y="1578"/>
                  </a:lnTo>
                  <a:lnTo>
                    <a:pt x="1034" y="1616"/>
                  </a:lnTo>
                  <a:lnTo>
                    <a:pt x="1042" y="1616"/>
                  </a:lnTo>
                  <a:lnTo>
                    <a:pt x="1042" y="1504"/>
                  </a:lnTo>
                  <a:lnTo>
                    <a:pt x="1052" y="1530"/>
                  </a:lnTo>
                  <a:lnTo>
                    <a:pt x="1052" y="1590"/>
                  </a:lnTo>
                  <a:lnTo>
                    <a:pt x="1061" y="1578"/>
                  </a:lnTo>
                  <a:lnTo>
                    <a:pt x="1061" y="1492"/>
                  </a:lnTo>
                  <a:lnTo>
                    <a:pt x="1071" y="1566"/>
                  </a:lnTo>
                  <a:lnTo>
                    <a:pt x="1071" y="1628"/>
                  </a:lnTo>
                  <a:lnTo>
                    <a:pt x="1079" y="1566"/>
                  </a:lnTo>
                  <a:lnTo>
                    <a:pt x="1079" y="1628"/>
                  </a:lnTo>
                  <a:lnTo>
                    <a:pt x="1089" y="1628"/>
                  </a:lnTo>
                  <a:lnTo>
                    <a:pt x="1089" y="1566"/>
                  </a:lnTo>
                  <a:lnTo>
                    <a:pt x="1098" y="1616"/>
                  </a:lnTo>
                  <a:lnTo>
                    <a:pt x="1098" y="1578"/>
                  </a:lnTo>
                  <a:lnTo>
                    <a:pt x="1108" y="1578"/>
                  </a:lnTo>
                  <a:lnTo>
                    <a:pt x="1108" y="1628"/>
                  </a:lnTo>
                  <a:lnTo>
                    <a:pt x="1117" y="1616"/>
                  </a:lnTo>
                  <a:lnTo>
                    <a:pt x="1117" y="1578"/>
                  </a:lnTo>
                  <a:lnTo>
                    <a:pt x="1127" y="1604"/>
                  </a:lnTo>
                  <a:lnTo>
                    <a:pt x="1127" y="1628"/>
                  </a:lnTo>
                  <a:lnTo>
                    <a:pt x="1135" y="1628"/>
                  </a:lnTo>
                  <a:lnTo>
                    <a:pt x="1135" y="1590"/>
                  </a:lnTo>
                  <a:lnTo>
                    <a:pt x="1145" y="1604"/>
                  </a:lnTo>
                  <a:lnTo>
                    <a:pt x="1145" y="1628"/>
                  </a:lnTo>
                  <a:lnTo>
                    <a:pt x="1154" y="1628"/>
                  </a:lnTo>
                  <a:lnTo>
                    <a:pt x="1154" y="1566"/>
                  </a:lnTo>
                  <a:lnTo>
                    <a:pt x="1162" y="1628"/>
                  </a:lnTo>
                  <a:lnTo>
                    <a:pt x="1162" y="1566"/>
                  </a:lnTo>
                  <a:lnTo>
                    <a:pt x="1172" y="1554"/>
                  </a:lnTo>
                  <a:lnTo>
                    <a:pt x="1172" y="1480"/>
                  </a:lnTo>
                  <a:lnTo>
                    <a:pt x="1181" y="1578"/>
                  </a:lnTo>
                  <a:lnTo>
                    <a:pt x="1191" y="1578"/>
                  </a:lnTo>
                  <a:lnTo>
                    <a:pt x="1191" y="1616"/>
                  </a:lnTo>
                  <a:lnTo>
                    <a:pt x="1200" y="1604"/>
                  </a:lnTo>
                  <a:lnTo>
                    <a:pt x="1200" y="1628"/>
                  </a:lnTo>
                  <a:lnTo>
                    <a:pt x="1210" y="1578"/>
                  </a:lnTo>
                  <a:lnTo>
                    <a:pt x="1210" y="1628"/>
                  </a:lnTo>
                  <a:lnTo>
                    <a:pt x="1218" y="1628"/>
                  </a:lnTo>
                  <a:lnTo>
                    <a:pt x="1218" y="1590"/>
                  </a:lnTo>
                  <a:lnTo>
                    <a:pt x="1228" y="1604"/>
                  </a:lnTo>
                  <a:lnTo>
                    <a:pt x="1228" y="1628"/>
                  </a:lnTo>
                  <a:lnTo>
                    <a:pt x="1237" y="1616"/>
                  </a:lnTo>
                  <a:lnTo>
                    <a:pt x="1237" y="1578"/>
                  </a:lnTo>
                  <a:lnTo>
                    <a:pt x="1247" y="1604"/>
                  </a:lnTo>
                  <a:lnTo>
                    <a:pt x="1247" y="1578"/>
                  </a:lnTo>
                  <a:lnTo>
                    <a:pt x="1255" y="1578"/>
                  </a:lnTo>
                  <a:lnTo>
                    <a:pt x="1255" y="1590"/>
                  </a:lnTo>
                  <a:lnTo>
                    <a:pt x="1266" y="1578"/>
                  </a:lnTo>
                  <a:lnTo>
                    <a:pt x="1266" y="1628"/>
                  </a:lnTo>
                  <a:lnTo>
                    <a:pt x="1274" y="1628"/>
                  </a:lnTo>
                  <a:lnTo>
                    <a:pt x="1274" y="1566"/>
                  </a:lnTo>
                  <a:lnTo>
                    <a:pt x="1284" y="1578"/>
                  </a:lnTo>
                  <a:lnTo>
                    <a:pt x="1284" y="1518"/>
                  </a:lnTo>
                  <a:lnTo>
                    <a:pt x="1293" y="1566"/>
                  </a:lnTo>
                  <a:lnTo>
                    <a:pt x="1293" y="1382"/>
                  </a:lnTo>
                  <a:lnTo>
                    <a:pt x="1303" y="1370"/>
                  </a:lnTo>
                  <a:lnTo>
                    <a:pt x="1303" y="741"/>
                  </a:lnTo>
                  <a:lnTo>
                    <a:pt x="1311" y="1085"/>
                  </a:lnTo>
                  <a:lnTo>
                    <a:pt x="1311" y="1554"/>
                  </a:lnTo>
                  <a:lnTo>
                    <a:pt x="1322" y="1554"/>
                  </a:lnTo>
                  <a:lnTo>
                    <a:pt x="1322" y="1578"/>
                  </a:lnTo>
                  <a:lnTo>
                    <a:pt x="1330" y="1578"/>
                  </a:lnTo>
                  <a:lnTo>
                    <a:pt x="1330" y="1616"/>
                  </a:lnTo>
                  <a:lnTo>
                    <a:pt x="1340" y="1628"/>
                  </a:lnTo>
                  <a:lnTo>
                    <a:pt x="1340" y="1616"/>
                  </a:lnTo>
                  <a:lnTo>
                    <a:pt x="1349" y="1578"/>
                  </a:lnTo>
                  <a:lnTo>
                    <a:pt x="1349" y="1628"/>
                  </a:lnTo>
                  <a:lnTo>
                    <a:pt x="1359" y="1628"/>
                  </a:lnTo>
                  <a:lnTo>
                    <a:pt x="1359" y="1590"/>
                  </a:lnTo>
                  <a:lnTo>
                    <a:pt x="1367" y="1604"/>
                  </a:lnTo>
                  <a:lnTo>
                    <a:pt x="1367" y="1590"/>
                  </a:lnTo>
                  <a:lnTo>
                    <a:pt x="1377" y="1590"/>
                  </a:lnTo>
                  <a:lnTo>
                    <a:pt x="1377" y="1628"/>
                  </a:lnTo>
                  <a:lnTo>
                    <a:pt x="1386" y="1578"/>
                  </a:lnTo>
                  <a:lnTo>
                    <a:pt x="1386" y="1628"/>
                  </a:lnTo>
                  <a:lnTo>
                    <a:pt x="1396" y="1628"/>
                  </a:lnTo>
                  <a:lnTo>
                    <a:pt x="1396" y="1578"/>
                  </a:lnTo>
                  <a:lnTo>
                    <a:pt x="1405" y="1554"/>
                  </a:lnTo>
                  <a:lnTo>
                    <a:pt x="1405" y="1628"/>
                  </a:lnTo>
                  <a:lnTo>
                    <a:pt x="1415" y="1628"/>
                  </a:lnTo>
                  <a:lnTo>
                    <a:pt x="1415" y="1566"/>
                  </a:lnTo>
                  <a:lnTo>
                    <a:pt x="1423" y="1554"/>
                  </a:lnTo>
                  <a:lnTo>
                    <a:pt x="1423" y="1628"/>
                  </a:lnTo>
                  <a:lnTo>
                    <a:pt x="1433" y="1628"/>
                  </a:lnTo>
                  <a:lnTo>
                    <a:pt x="1433" y="1566"/>
                  </a:lnTo>
                  <a:lnTo>
                    <a:pt x="1442" y="1554"/>
                  </a:lnTo>
                  <a:lnTo>
                    <a:pt x="1442" y="1604"/>
                  </a:lnTo>
                  <a:lnTo>
                    <a:pt x="1452" y="1590"/>
                  </a:lnTo>
                  <a:lnTo>
                    <a:pt x="1452" y="1628"/>
                  </a:lnTo>
                  <a:lnTo>
                    <a:pt x="1461" y="1628"/>
                  </a:lnTo>
                  <a:lnTo>
                    <a:pt x="1461" y="1578"/>
                  </a:lnTo>
                  <a:lnTo>
                    <a:pt x="1471" y="1628"/>
                  </a:lnTo>
                  <a:lnTo>
                    <a:pt x="1471" y="1590"/>
                  </a:lnTo>
                  <a:lnTo>
                    <a:pt x="1479" y="1590"/>
                  </a:lnTo>
                  <a:lnTo>
                    <a:pt x="1479" y="1628"/>
                  </a:lnTo>
                  <a:lnTo>
                    <a:pt x="1489" y="1590"/>
                  </a:lnTo>
                  <a:lnTo>
                    <a:pt x="1489" y="1628"/>
                  </a:lnTo>
                  <a:lnTo>
                    <a:pt x="1498" y="1628"/>
                  </a:lnTo>
                  <a:lnTo>
                    <a:pt x="1498" y="1590"/>
                  </a:lnTo>
                  <a:lnTo>
                    <a:pt x="1508" y="1590"/>
                  </a:lnTo>
                  <a:lnTo>
                    <a:pt x="1508" y="1616"/>
                  </a:lnTo>
                  <a:lnTo>
                    <a:pt x="1516" y="1604"/>
                  </a:lnTo>
                  <a:lnTo>
                    <a:pt x="1516" y="1616"/>
                  </a:lnTo>
                  <a:lnTo>
                    <a:pt x="1527" y="1616"/>
                  </a:lnTo>
                  <a:lnTo>
                    <a:pt x="1527" y="1578"/>
                  </a:lnTo>
                  <a:lnTo>
                    <a:pt x="1535" y="1604"/>
                  </a:lnTo>
                  <a:lnTo>
                    <a:pt x="1535" y="1542"/>
                  </a:lnTo>
                  <a:lnTo>
                    <a:pt x="1545" y="1578"/>
                  </a:lnTo>
                  <a:lnTo>
                    <a:pt x="1545" y="1628"/>
                  </a:lnTo>
                  <a:lnTo>
                    <a:pt x="1554" y="1628"/>
                  </a:lnTo>
                  <a:lnTo>
                    <a:pt x="1554" y="1590"/>
                  </a:lnTo>
                  <a:lnTo>
                    <a:pt x="1564" y="1616"/>
                  </a:lnTo>
                  <a:lnTo>
                    <a:pt x="1564" y="1590"/>
                  </a:lnTo>
                  <a:lnTo>
                    <a:pt x="1572" y="1578"/>
                  </a:lnTo>
                  <a:lnTo>
                    <a:pt x="1572" y="1616"/>
                  </a:lnTo>
                  <a:lnTo>
                    <a:pt x="1583" y="1566"/>
                  </a:lnTo>
                  <a:lnTo>
                    <a:pt x="1583" y="1628"/>
                  </a:lnTo>
                  <a:lnTo>
                    <a:pt x="1591" y="1628"/>
                  </a:lnTo>
                  <a:lnTo>
                    <a:pt x="1591" y="1566"/>
                  </a:lnTo>
                  <a:lnTo>
                    <a:pt x="1601" y="1590"/>
                  </a:lnTo>
                  <a:lnTo>
                    <a:pt x="1601" y="1628"/>
                  </a:lnTo>
                  <a:lnTo>
                    <a:pt x="1610" y="1628"/>
                  </a:lnTo>
                  <a:lnTo>
                    <a:pt x="1610" y="1604"/>
                  </a:lnTo>
                  <a:lnTo>
                    <a:pt x="1620" y="1604"/>
                  </a:lnTo>
                  <a:lnTo>
                    <a:pt x="1620" y="1628"/>
                  </a:lnTo>
                  <a:lnTo>
                    <a:pt x="1628" y="1628"/>
                  </a:lnTo>
                  <a:lnTo>
                    <a:pt x="1628" y="1616"/>
                  </a:lnTo>
                  <a:lnTo>
                    <a:pt x="1638" y="1628"/>
                  </a:lnTo>
                  <a:lnTo>
                    <a:pt x="1638" y="1590"/>
                  </a:lnTo>
                  <a:lnTo>
                    <a:pt x="1647" y="1628"/>
                  </a:lnTo>
                  <a:lnTo>
                    <a:pt x="1647" y="1578"/>
                  </a:lnTo>
                  <a:lnTo>
                    <a:pt x="1655" y="1578"/>
                  </a:lnTo>
                  <a:lnTo>
                    <a:pt x="1655" y="1628"/>
                  </a:lnTo>
                  <a:lnTo>
                    <a:pt x="1666" y="1590"/>
                  </a:lnTo>
                  <a:lnTo>
                    <a:pt x="1666" y="1628"/>
                  </a:lnTo>
                  <a:lnTo>
                    <a:pt x="1674" y="1628"/>
                  </a:lnTo>
                  <a:lnTo>
                    <a:pt x="1674" y="1566"/>
                  </a:lnTo>
                  <a:lnTo>
                    <a:pt x="1684" y="1578"/>
                  </a:lnTo>
                  <a:lnTo>
                    <a:pt x="1684" y="1616"/>
                  </a:lnTo>
                  <a:lnTo>
                    <a:pt x="1693" y="1616"/>
                  </a:lnTo>
                  <a:lnTo>
                    <a:pt x="1693" y="1578"/>
                  </a:lnTo>
                  <a:lnTo>
                    <a:pt x="1703" y="1590"/>
                  </a:lnTo>
                  <a:lnTo>
                    <a:pt x="1703" y="1604"/>
                  </a:lnTo>
                  <a:lnTo>
                    <a:pt x="1711" y="1616"/>
                  </a:lnTo>
                  <a:lnTo>
                    <a:pt x="1711" y="1578"/>
                  </a:lnTo>
                  <a:lnTo>
                    <a:pt x="1721" y="1578"/>
                  </a:lnTo>
                  <a:lnTo>
                    <a:pt x="1721" y="1504"/>
                  </a:lnTo>
                  <a:lnTo>
                    <a:pt x="1730" y="1554"/>
                  </a:lnTo>
                  <a:lnTo>
                    <a:pt x="1730" y="1590"/>
                  </a:lnTo>
                  <a:lnTo>
                    <a:pt x="1740" y="1578"/>
                  </a:lnTo>
                  <a:lnTo>
                    <a:pt x="1740" y="1628"/>
                  </a:lnTo>
                  <a:lnTo>
                    <a:pt x="1749" y="1628"/>
                  </a:lnTo>
                  <a:lnTo>
                    <a:pt x="1749" y="1566"/>
                  </a:lnTo>
                  <a:lnTo>
                    <a:pt x="1759" y="1578"/>
                  </a:lnTo>
                  <a:lnTo>
                    <a:pt x="1759" y="1616"/>
                  </a:lnTo>
                  <a:lnTo>
                    <a:pt x="1767" y="1628"/>
                  </a:lnTo>
                  <a:lnTo>
                    <a:pt x="1767" y="1578"/>
                  </a:lnTo>
                  <a:lnTo>
                    <a:pt x="1777" y="1590"/>
                  </a:lnTo>
                  <a:lnTo>
                    <a:pt x="1777" y="1628"/>
                  </a:lnTo>
                  <a:lnTo>
                    <a:pt x="1786" y="1590"/>
                  </a:lnTo>
                  <a:lnTo>
                    <a:pt x="1786" y="1628"/>
                  </a:lnTo>
                  <a:lnTo>
                    <a:pt x="1796" y="1628"/>
                  </a:lnTo>
                  <a:lnTo>
                    <a:pt x="1796" y="1590"/>
                  </a:lnTo>
                  <a:lnTo>
                    <a:pt x="1805" y="1604"/>
                  </a:lnTo>
                  <a:lnTo>
                    <a:pt x="1805" y="1542"/>
                  </a:lnTo>
                  <a:lnTo>
                    <a:pt x="1815" y="1492"/>
                  </a:lnTo>
                  <a:lnTo>
                    <a:pt x="1815" y="1542"/>
                  </a:lnTo>
                  <a:lnTo>
                    <a:pt x="1823" y="1554"/>
                  </a:lnTo>
                  <a:lnTo>
                    <a:pt x="1823" y="1628"/>
                  </a:lnTo>
                  <a:lnTo>
                    <a:pt x="1833" y="1628"/>
                  </a:lnTo>
                  <a:lnTo>
                    <a:pt x="1833" y="1542"/>
                  </a:lnTo>
                  <a:lnTo>
                    <a:pt x="1842" y="1566"/>
                  </a:lnTo>
                  <a:lnTo>
                    <a:pt x="1842" y="1604"/>
                  </a:lnTo>
                  <a:lnTo>
                    <a:pt x="1852" y="1578"/>
                  </a:lnTo>
                  <a:lnTo>
                    <a:pt x="1852" y="1616"/>
                  </a:lnTo>
                  <a:lnTo>
                    <a:pt x="1860" y="1578"/>
                  </a:lnTo>
                  <a:lnTo>
                    <a:pt x="1860" y="1628"/>
                  </a:lnTo>
                  <a:lnTo>
                    <a:pt x="1871" y="1628"/>
                  </a:lnTo>
                  <a:lnTo>
                    <a:pt x="1871" y="1578"/>
                  </a:lnTo>
                  <a:lnTo>
                    <a:pt x="1879" y="1604"/>
                  </a:lnTo>
                  <a:lnTo>
                    <a:pt x="1879" y="1554"/>
                  </a:lnTo>
                  <a:lnTo>
                    <a:pt x="1889" y="1616"/>
                  </a:lnTo>
                  <a:lnTo>
                    <a:pt x="1889" y="1590"/>
                  </a:lnTo>
                  <a:lnTo>
                    <a:pt x="1898" y="1604"/>
                  </a:lnTo>
                  <a:lnTo>
                    <a:pt x="1898" y="1628"/>
                  </a:lnTo>
                  <a:lnTo>
                    <a:pt x="1908" y="1628"/>
                  </a:lnTo>
                  <a:lnTo>
                    <a:pt x="1908" y="1604"/>
                  </a:lnTo>
                  <a:lnTo>
                    <a:pt x="1916" y="1628"/>
                  </a:lnTo>
                  <a:lnTo>
                    <a:pt x="1916" y="1604"/>
                  </a:lnTo>
                  <a:lnTo>
                    <a:pt x="1927" y="1628"/>
                  </a:lnTo>
                  <a:lnTo>
                    <a:pt x="1927" y="1578"/>
                  </a:lnTo>
                  <a:lnTo>
                    <a:pt x="1935" y="1554"/>
                  </a:lnTo>
                  <a:lnTo>
                    <a:pt x="1935" y="1604"/>
                  </a:lnTo>
                  <a:lnTo>
                    <a:pt x="1945" y="1578"/>
                  </a:lnTo>
                  <a:lnTo>
                    <a:pt x="1945" y="1628"/>
                  </a:lnTo>
                  <a:lnTo>
                    <a:pt x="1954" y="1590"/>
                  </a:lnTo>
                  <a:lnTo>
                    <a:pt x="1954" y="1628"/>
                  </a:lnTo>
                  <a:lnTo>
                    <a:pt x="1964" y="1604"/>
                  </a:lnTo>
                  <a:lnTo>
                    <a:pt x="1964" y="1628"/>
                  </a:lnTo>
                  <a:lnTo>
                    <a:pt x="1972" y="1628"/>
                  </a:lnTo>
                  <a:lnTo>
                    <a:pt x="1972" y="1590"/>
                  </a:lnTo>
                  <a:lnTo>
                    <a:pt x="1982" y="1566"/>
                  </a:lnTo>
                  <a:lnTo>
                    <a:pt x="1982" y="1604"/>
                  </a:lnTo>
                  <a:lnTo>
                    <a:pt x="1991" y="1578"/>
                  </a:lnTo>
                  <a:lnTo>
                    <a:pt x="1991" y="1604"/>
                  </a:lnTo>
                  <a:lnTo>
                    <a:pt x="2001" y="1604"/>
                  </a:lnTo>
                  <a:lnTo>
                    <a:pt x="2001" y="1578"/>
                  </a:lnTo>
                  <a:lnTo>
                    <a:pt x="2010" y="1578"/>
                  </a:lnTo>
                  <a:lnTo>
                    <a:pt x="2010" y="1604"/>
                  </a:lnTo>
                  <a:lnTo>
                    <a:pt x="2020" y="1590"/>
                  </a:lnTo>
                  <a:lnTo>
                    <a:pt x="2020" y="1616"/>
                  </a:lnTo>
                  <a:lnTo>
                    <a:pt x="2028" y="1616"/>
                  </a:lnTo>
                  <a:lnTo>
                    <a:pt x="2028" y="1578"/>
                  </a:lnTo>
                  <a:lnTo>
                    <a:pt x="2038" y="1578"/>
                  </a:lnTo>
                  <a:lnTo>
                    <a:pt x="2038" y="1628"/>
                  </a:lnTo>
                  <a:lnTo>
                    <a:pt x="2047" y="1628"/>
                  </a:lnTo>
                  <a:lnTo>
                    <a:pt x="2047" y="1566"/>
                  </a:lnTo>
                  <a:lnTo>
                    <a:pt x="2057" y="1566"/>
                  </a:lnTo>
                  <a:lnTo>
                    <a:pt x="2057" y="1616"/>
                  </a:lnTo>
                  <a:lnTo>
                    <a:pt x="2065" y="1590"/>
                  </a:lnTo>
                  <a:lnTo>
                    <a:pt x="2065" y="1604"/>
                  </a:lnTo>
                  <a:lnTo>
                    <a:pt x="2076" y="1604"/>
                  </a:lnTo>
                  <a:lnTo>
                    <a:pt x="2076" y="1566"/>
                  </a:lnTo>
                  <a:lnTo>
                    <a:pt x="2084" y="1578"/>
                  </a:lnTo>
                  <a:lnTo>
                    <a:pt x="2084" y="1530"/>
                  </a:lnTo>
                  <a:lnTo>
                    <a:pt x="2094" y="1566"/>
                  </a:lnTo>
                  <a:lnTo>
                    <a:pt x="2094" y="1480"/>
                  </a:lnTo>
                  <a:lnTo>
                    <a:pt x="2103" y="1468"/>
                  </a:lnTo>
                  <a:lnTo>
                    <a:pt x="2103" y="1504"/>
                  </a:lnTo>
                  <a:lnTo>
                    <a:pt x="2113" y="1468"/>
                  </a:lnTo>
                  <a:lnTo>
                    <a:pt x="2113" y="1270"/>
                  </a:lnTo>
                  <a:lnTo>
                    <a:pt x="2121" y="1456"/>
                  </a:lnTo>
                  <a:lnTo>
                    <a:pt x="2121" y="1296"/>
                  </a:lnTo>
                  <a:lnTo>
                    <a:pt x="2132" y="1258"/>
                  </a:lnTo>
                  <a:lnTo>
                    <a:pt x="2132" y="1492"/>
                  </a:lnTo>
                  <a:lnTo>
                    <a:pt x="2140" y="1492"/>
                  </a:lnTo>
                  <a:lnTo>
                    <a:pt x="2140" y="1418"/>
                  </a:lnTo>
                  <a:lnTo>
                    <a:pt x="2149" y="1444"/>
                  </a:lnTo>
                  <a:lnTo>
                    <a:pt x="2149" y="370"/>
                  </a:lnTo>
                  <a:lnTo>
                    <a:pt x="2159" y="0"/>
                  </a:lnTo>
                  <a:lnTo>
                    <a:pt x="2159" y="1172"/>
                  </a:lnTo>
                  <a:lnTo>
                    <a:pt x="2167" y="1184"/>
                  </a:lnTo>
                  <a:lnTo>
                    <a:pt x="2167" y="1430"/>
                  </a:lnTo>
                  <a:lnTo>
                    <a:pt x="2177" y="1430"/>
                  </a:lnTo>
                  <a:lnTo>
                    <a:pt x="2177" y="1604"/>
                  </a:lnTo>
                  <a:lnTo>
                    <a:pt x="2186" y="1566"/>
                  </a:lnTo>
                  <a:lnTo>
                    <a:pt x="2186" y="1616"/>
                  </a:lnTo>
                  <a:lnTo>
                    <a:pt x="2196" y="1628"/>
                  </a:lnTo>
                  <a:lnTo>
                    <a:pt x="2196" y="1616"/>
                  </a:lnTo>
                  <a:lnTo>
                    <a:pt x="2204" y="1628"/>
                  </a:lnTo>
                  <a:lnTo>
                    <a:pt x="2204" y="1578"/>
                  </a:lnTo>
                  <a:lnTo>
                    <a:pt x="2215" y="1590"/>
                  </a:lnTo>
                  <a:lnTo>
                    <a:pt x="2215" y="1628"/>
                  </a:lnTo>
                  <a:lnTo>
                    <a:pt x="2223" y="1628"/>
                  </a:lnTo>
                  <a:lnTo>
                    <a:pt x="2223" y="1590"/>
                  </a:lnTo>
                  <a:lnTo>
                    <a:pt x="2233" y="1554"/>
                  </a:lnTo>
                  <a:lnTo>
                    <a:pt x="2233" y="1616"/>
                  </a:lnTo>
                  <a:lnTo>
                    <a:pt x="2242" y="1616"/>
                  </a:lnTo>
                  <a:lnTo>
                    <a:pt x="2242" y="1578"/>
                  </a:lnTo>
                  <a:lnTo>
                    <a:pt x="2252" y="1542"/>
                  </a:lnTo>
                  <a:lnTo>
                    <a:pt x="2252" y="1604"/>
                  </a:lnTo>
                  <a:lnTo>
                    <a:pt x="2260" y="1604"/>
                  </a:lnTo>
                  <a:lnTo>
                    <a:pt x="2260" y="1554"/>
                  </a:lnTo>
                  <a:lnTo>
                    <a:pt x="2271" y="1566"/>
                  </a:lnTo>
                  <a:lnTo>
                    <a:pt x="2271" y="1628"/>
                  </a:lnTo>
                  <a:lnTo>
                    <a:pt x="2279" y="1628"/>
                  </a:lnTo>
                  <a:lnTo>
                    <a:pt x="2279" y="1578"/>
                  </a:lnTo>
                  <a:lnTo>
                    <a:pt x="2289" y="1566"/>
                  </a:lnTo>
                  <a:lnTo>
                    <a:pt x="2289" y="1504"/>
                  </a:lnTo>
                  <a:lnTo>
                    <a:pt x="2298" y="1518"/>
                  </a:lnTo>
                  <a:lnTo>
                    <a:pt x="2298" y="1590"/>
                  </a:lnTo>
                  <a:lnTo>
                    <a:pt x="2308" y="1566"/>
                  </a:lnTo>
                  <a:lnTo>
                    <a:pt x="2308" y="1616"/>
                  </a:lnTo>
                  <a:lnTo>
                    <a:pt x="2316" y="1604"/>
                  </a:lnTo>
                  <a:lnTo>
                    <a:pt x="2316" y="1628"/>
                  </a:lnTo>
                  <a:lnTo>
                    <a:pt x="2326" y="1628"/>
                  </a:lnTo>
                  <a:lnTo>
                    <a:pt x="2326" y="1590"/>
                  </a:lnTo>
                  <a:lnTo>
                    <a:pt x="2335" y="1616"/>
                  </a:lnTo>
                  <a:lnTo>
                    <a:pt x="2335" y="1578"/>
                  </a:lnTo>
                  <a:lnTo>
                    <a:pt x="2345" y="1578"/>
                  </a:lnTo>
                  <a:lnTo>
                    <a:pt x="2345" y="1604"/>
                  </a:lnTo>
                  <a:lnTo>
                    <a:pt x="2354" y="1590"/>
                  </a:lnTo>
                  <a:lnTo>
                    <a:pt x="2354" y="1616"/>
                  </a:lnTo>
                  <a:lnTo>
                    <a:pt x="2364" y="1616"/>
                  </a:lnTo>
                  <a:lnTo>
                    <a:pt x="2364" y="1590"/>
                  </a:lnTo>
                  <a:lnTo>
                    <a:pt x="2372" y="1590"/>
                  </a:lnTo>
                  <a:lnTo>
                    <a:pt x="2372" y="1628"/>
                  </a:lnTo>
                  <a:lnTo>
                    <a:pt x="2382" y="1628"/>
                  </a:lnTo>
                  <a:lnTo>
                    <a:pt x="2382" y="1590"/>
                  </a:lnTo>
                  <a:lnTo>
                    <a:pt x="2391" y="1578"/>
                  </a:lnTo>
                  <a:lnTo>
                    <a:pt x="2391" y="1616"/>
                  </a:lnTo>
                  <a:lnTo>
                    <a:pt x="2401" y="1566"/>
                  </a:lnTo>
                  <a:lnTo>
                    <a:pt x="2401" y="1604"/>
                  </a:lnTo>
                  <a:lnTo>
                    <a:pt x="2409" y="1604"/>
                  </a:lnTo>
                  <a:lnTo>
                    <a:pt x="2409" y="1616"/>
                  </a:lnTo>
                  <a:lnTo>
                    <a:pt x="2420" y="1628"/>
                  </a:lnTo>
                  <a:lnTo>
                    <a:pt x="2420" y="1566"/>
                  </a:lnTo>
                  <a:lnTo>
                    <a:pt x="2428" y="1554"/>
                  </a:lnTo>
                  <a:lnTo>
                    <a:pt x="2428" y="1628"/>
                  </a:lnTo>
                  <a:lnTo>
                    <a:pt x="2438" y="1628"/>
                  </a:lnTo>
                  <a:lnTo>
                    <a:pt x="2438" y="1590"/>
                  </a:lnTo>
                  <a:lnTo>
                    <a:pt x="2447" y="1616"/>
                  </a:lnTo>
                  <a:lnTo>
                    <a:pt x="2447" y="1590"/>
                  </a:lnTo>
                  <a:lnTo>
                    <a:pt x="2457" y="1604"/>
                  </a:lnTo>
                  <a:lnTo>
                    <a:pt x="2457" y="1628"/>
                  </a:lnTo>
                  <a:lnTo>
                    <a:pt x="2465" y="1616"/>
                  </a:lnTo>
                  <a:lnTo>
                    <a:pt x="2465" y="1628"/>
                  </a:lnTo>
                  <a:lnTo>
                    <a:pt x="2476" y="1628"/>
                  </a:lnTo>
                  <a:lnTo>
                    <a:pt x="2476" y="1590"/>
                  </a:lnTo>
                  <a:lnTo>
                    <a:pt x="2484" y="1590"/>
                  </a:lnTo>
                  <a:lnTo>
                    <a:pt x="2484" y="1616"/>
                  </a:lnTo>
                  <a:lnTo>
                    <a:pt x="2494" y="1604"/>
                  </a:lnTo>
                  <a:lnTo>
                    <a:pt x="2494" y="1628"/>
                  </a:lnTo>
                  <a:lnTo>
                    <a:pt x="2503" y="1628"/>
                  </a:lnTo>
                  <a:lnTo>
                    <a:pt x="2503" y="1604"/>
                  </a:lnTo>
                  <a:lnTo>
                    <a:pt x="2513" y="1628"/>
                  </a:lnTo>
                  <a:lnTo>
                    <a:pt x="2513" y="1590"/>
                  </a:lnTo>
                  <a:lnTo>
                    <a:pt x="2521" y="1590"/>
                  </a:lnTo>
                  <a:lnTo>
                    <a:pt x="2521" y="1628"/>
                  </a:lnTo>
                  <a:lnTo>
                    <a:pt x="2531" y="1628"/>
                  </a:lnTo>
                  <a:lnTo>
                    <a:pt x="2531" y="1590"/>
                  </a:lnTo>
                  <a:lnTo>
                    <a:pt x="2540" y="1590"/>
                  </a:lnTo>
                  <a:lnTo>
                    <a:pt x="2540" y="1628"/>
                  </a:lnTo>
                  <a:lnTo>
                    <a:pt x="2550" y="1616"/>
                  </a:lnTo>
                  <a:lnTo>
                    <a:pt x="2550" y="1590"/>
                  </a:lnTo>
                  <a:lnTo>
                    <a:pt x="2559" y="1590"/>
                  </a:lnTo>
                  <a:lnTo>
                    <a:pt x="2559" y="1628"/>
                  </a:lnTo>
                  <a:lnTo>
                    <a:pt x="2569" y="1578"/>
                  </a:lnTo>
                  <a:lnTo>
                    <a:pt x="2569" y="1628"/>
                  </a:lnTo>
                  <a:lnTo>
                    <a:pt x="2577" y="1604"/>
                  </a:lnTo>
                  <a:lnTo>
                    <a:pt x="2577" y="1628"/>
                  </a:lnTo>
                  <a:lnTo>
                    <a:pt x="2587" y="1628"/>
                  </a:lnTo>
                  <a:lnTo>
                    <a:pt x="2587" y="1578"/>
                  </a:lnTo>
                  <a:lnTo>
                    <a:pt x="2596" y="1604"/>
                  </a:lnTo>
                  <a:lnTo>
                    <a:pt x="2596" y="1480"/>
                  </a:lnTo>
                  <a:lnTo>
                    <a:pt x="2606" y="1480"/>
                  </a:lnTo>
                  <a:lnTo>
                    <a:pt x="2606" y="1530"/>
                  </a:lnTo>
                  <a:lnTo>
                    <a:pt x="2615" y="1504"/>
                  </a:lnTo>
                  <a:lnTo>
                    <a:pt x="2615" y="1554"/>
                  </a:lnTo>
                  <a:lnTo>
                    <a:pt x="2625" y="1542"/>
                  </a:lnTo>
                  <a:lnTo>
                    <a:pt x="2625" y="1604"/>
                  </a:lnTo>
                  <a:lnTo>
                    <a:pt x="2633" y="1590"/>
                  </a:lnTo>
                  <a:lnTo>
                    <a:pt x="2633" y="1628"/>
                  </a:lnTo>
                  <a:lnTo>
                    <a:pt x="2642" y="1604"/>
                  </a:lnTo>
                  <a:lnTo>
                    <a:pt x="2642" y="1554"/>
                  </a:lnTo>
                  <a:lnTo>
                    <a:pt x="2652" y="1578"/>
                  </a:lnTo>
                  <a:lnTo>
                    <a:pt x="2652" y="1616"/>
                  </a:lnTo>
                  <a:lnTo>
                    <a:pt x="2660" y="1616"/>
                  </a:lnTo>
                  <a:lnTo>
                    <a:pt x="2660" y="1554"/>
                  </a:lnTo>
                  <a:lnTo>
                    <a:pt x="2670" y="1542"/>
                  </a:lnTo>
                  <a:lnTo>
                    <a:pt x="2670" y="1590"/>
                  </a:lnTo>
                  <a:lnTo>
                    <a:pt x="2679" y="1604"/>
                  </a:lnTo>
                  <a:lnTo>
                    <a:pt x="2679" y="1542"/>
                  </a:lnTo>
                  <a:lnTo>
                    <a:pt x="2689" y="1566"/>
                  </a:lnTo>
                  <a:lnTo>
                    <a:pt x="2689" y="1604"/>
                  </a:lnTo>
                  <a:lnTo>
                    <a:pt x="2698" y="1604"/>
                  </a:lnTo>
                  <a:lnTo>
                    <a:pt x="2698" y="1578"/>
                  </a:lnTo>
                  <a:lnTo>
                    <a:pt x="2708" y="1578"/>
                  </a:lnTo>
                  <a:lnTo>
                    <a:pt x="2708" y="1628"/>
                  </a:lnTo>
                  <a:lnTo>
                    <a:pt x="2716" y="1628"/>
                  </a:lnTo>
                  <a:lnTo>
                    <a:pt x="2716" y="1604"/>
                  </a:lnTo>
                  <a:lnTo>
                    <a:pt x="2726" y="1590"/>
                  </a:lnTo>
                  <a:lnTo>
                    <a:pt x="2726" y="1616"/>
                  </a:lnTo>
                  <a:lnTo>
                    <a:pt x="2735" y="1616"/>
                  </a:lnTo>
                  <a:lnTo>
                    <a:pt x="2735" y="1628"/>
                  </a:lnTo>
                  <a:lnTo>
                    <a:pt x="2745" y="1628"/>
                  </a:lnTo>
                  <a:lnTo>
                    <a:pt x="2745" y="1590"/>
                  </a:lnTo>
                  <a:lnTo>
                    <a:pt x="2753" y="1628"/>
                  </a:lnTo>
                  <a:lnTo>
                    <a:pt x="2753" y="1604"/>
                  </a:lnTo>
                  <a:lnTo>
                    <a:pt x="2764" y="1616"/>
                  </a:lnTo>
                  <a:lnTo>
                    <a:pt x="2764" y="1578"/>
                  </a:lnTo>
                  <a:lnTo>
                    <a:pt x="2772" y="1578"/>
                  </a:lnTo>
                  <a:lnTo>
                    <a:pt x="2772" y="1554"/>
                  </a:lnTo>
                  <a:lnTo>
                    <a:pt x="2782" y="1554"/>
                  </a:lnTo>
                  <a:lnTo>
                    <a:pt x="2782" y="1590"/>
                  </a:lnTo>
                  <a:lnTo>
                    <a:pt x="2791" y="1590"/>
                  </a:lnTo>
                  <a:lnTo>
                    <a:pt x="2791" y="1628"/>
                  </a:lnTo>
                  <a:lnTo>
                    <a:pt x="2801" y="1616"/>
                  </a:lnTo>
                  <a:lnTo>
                    <a:pt x="2801" y="1578"/>
                  </a:lnTo>
                  <a:lnTo>
                    <a:pt x="2809" y="1628"/>
                  </a:lnTo>
                  <a:lnTo>
                    <a:pt x="2809" y="1530"/>
                  </a:lnTo>
                  <a:lnTo>
                    <a:pt x="2820" y="1542"/>
                  </a:lnTo>
                  <a:lnTo>
                    <a:pt x="2820" y="1616"/>
                  </a:lnTo>
                  <a:lnTo>
                    <a:pt x="2828" y="1590"/>
                  </a:lnTo>
                  <a:lnTo>
                    <a:pt x="2828" y="1616"/>
                  </a:lnTo>
                  <a:lnTo>
                    <a:pt x="2838" y="1542"/>
                  </a:lnTo>
                  <a:lnTo>
                    <a:pt x="2838" y="1628"/>
                  </a:lnTo>
                  <a:lnTo>
                    <a:pt x="2847" y="1604"/>
                  </a:lnTo>
                  <a:lnTo>
                    <a:pt x="2847" y="1492"/>
                  </a:lnTo>
                  <a:lnTo>
                    <a:pt x="2857" y="1542"/>
                  </a:lnTo>
                  <a:lnTo>
                    <a:pt x="2857" y="1604"/>
                  </a:lnTo>
                  <a:lnTo>
                    <a:pt x="2865" y="1590"/>
                  </a:lnTo>
                  <a:lnTo>
                    <a:pt x="2865" y="1616"/>
                  </a:lnTo>
                  <a:lnTo>
                    <a:pt x="2875" y="1616"/>
                  </a:lnTo>
                  <a:lnTo>
                    <a:pt x="2875" y="1554"/>
                  </a:lnTo>
                  <a:lnTo>
                    <a:pt x="2884" y="1542"/>
                  </a:lnTo>
                  <a:lnTo>
                    <a:pt x="2884" y="1616"/>
                  </a:lnTo>
                  <a:lnTo>
                    <a:pt x="2894" y="1616"/>
                  </a:lnTo>
                  <a:lnTo>
                    <a:pt x="2894" y="1604"/>
                  </a:lnTo>
                  <a:lnTo>
                    <a:pt x="2903" y="1604"/>
                  </a:lnTo>
                  <a:lnTo>
                    <a:pt x="2903" y="1616"/>
                  </a:lnTo>
                  <a:lnTo>
                    <a:pt x="2913" y="1604"/>
                  </a:lnTo>
                  <a:lnTo>
                    <a:pt x="2913" y="1578"/>
                  </a:lnTo>
                  <a:lnTo>
                    <a:pt x="2921" y="1566"/>
                  </a:lnTo>
                  <a:lnTo>
                    <a:pt x="2921" y="1616"/>
                  </a:lnTo>
                  <a:lnTo>
                    <a:pt x="2931" y="1628"/>
                  </a:lnTo>
                  <a:lnTo>
                    <a:pt x="2931" y="1590"/>
                  </a:lnTo>
                  <a:lnTo>
                    <a:pt x="2940" y="1604"/>
                  </a:lnTo>
                  <a:lnTo>
                    <a:pt x="2940" y="1578"/>
                  </a:lnTo>
                  <a:lnTo>
                    <a:pt x="2950" y="1578"/>
                  </a:lnTo>
                  <a:lnTo>
                    <a:pt x="2950" y="1628"/>
                  </a:lnTo>
                  <a:lnTo>
                    <a:pt x="2959" y="1578"/>
                  </a:lnTo>
                  <a:lnTo>
                    <a:pt x="2959" y="1628"/>
                  </a:lnTo>
                  <a:lnTo>
                    <a:pt x="2969" y="1628"/>
                  </a:lnTo>
                  <a:lnTo>
                    <a:pt x="2969" y="1616"/>
                  </a:lnTo>
                  <a:lnTo>
                    <a:pt x="2977" y="1616"/>
                  </a:lnTo>
                  <a:lnTo>
                    <a:pt x="2977" y="1566"/>
                  </a:lnTo>
                  <a:lnTo>
                    <a:pt x="2987" y="1566"/>
                  </a:lnTo>
                  <a:lnTo>
                    <a:pt x="2987" y="1616"/>
                  </a:lnTo>
                  <a:lnTo>
                    <a:pt x="2996" y="1616"/>
                  </a:lnTo>
                  <a:lnTo>
                    <a:pt x="2996" y="1590"/>
                  </a:lnTo>
                  <a:lnTo>
                    <a:pt x="3006" y="1578"/>
                  </a:lnTo>
                  <a:lnTo>
                    <a:pt x="3006" y="1628"/>
                  </a:lnTo>
                  <a:lnTo>
                    <a:pt x="3014" y="1616"/>
                  </a:lnTo>
                  <a:lnTo>
                    <a:pt x="3014" y="1394"/>
                  </a:lnTo>
                  <a:lnTo>
                    <a:pt x="3025" y="1344"/>
                  </a:lnTo>
                  <a:lnTo>
                    <a:pt x="3025" y="1542"/>
                  </a:lnTo>
                  <a:lnTo>
                    <a:pt x="3033" y="1542"/>
                  </a:lnTo>
                  <a:lnTo>
                    <a:pt x="3033" y="1628"/>
                  </a:lnTo>
                  <a:lnTo>
                    <a:pt x="3043" y="1604"/>
                  </a:lnTo>
                  <a:lnTo>
                    <a:pt x="3043" y="1628"/>
                  </a:lnTo>
                  <a:lnTo>
                    <a:pt x="3052" y="1628"/>
                  </a:lnTo>
                  <a:lnTo>
                    <a:pt x="3052" y="1578"/>
                  </a:lnTo>
                  <a:lnTo>
                    <a:pt x="3062" y="1578"/>
                  </a:lnTo>
                  <a:lnTo>
                    <a:pt x="3062" y="1616"/>
                  </a:lnTo>
                  <a:lnTo>
                    <a:pt x="3070" y="1616"/>
                  </a:lnTo>
                  <a:lnTo>
                    <a:pt x="3070" y="1578"/>
                  </a:lnTo>
                  <a:lnTo>
                    <a:pt x="3081" y="1578"/>
                  </a:lnTo>
                  <a:lnTo>
                    <a:pt x="3081" y="1542"/>
                  </a:lnTo>
                  <a:lnTo>
                    <a:pt x="3089" y="1554"/>
                  </a:lnTo>
                  <a:lnTo>
                    <a:pt x="3089" y="1222"/>
                  </a:lnTo>
                  <a:lnTo>
                    <a:pt x="3099" y="1196"/>
                  </a:lnTo>
                  <a:lnTo>
                    <a:pt x="3099" y="506"/>
                  </a:lnTo>
                  <a:lnTo>
                    <a:pt x="3108" y="975"/>
                  </a:lnTo>
                  <a:lnTo>
                    <a:pt x="3108" y="1332"/>
                  </a:lnTo>
                  <a:lnTo>
                    <a:pt x="3118" y="1246"/>
                  </a:lnTo>
                  <a:lnTo>
                    <a:pt x="3118" y="580"/>
                  </a:lnTo>
                  <a:lnTo>
                    <a:pt x="3126" y="851"/>
                  </a:lnTo>
                  <a:lnTo>
                    <a:pt x="3126" y="1504"/>
                  </a:lnTo>
                  <a:lnTo>
                    <a:pt x="3135" y="1504"/>
                  </a:lnTo>
                  <a:lnTo>
                    <a:pt x="3135" y="1554"/>
                  </a:lnTo>
                  <a:lnTo>
                    <a:pt x="3145" y="1554"/>
                  </a:lnTo>
                  <a:lnTo>
                    <a:pt x="3145" y="1456"/>
                  </a:lnTo>
                  <a:lnTo>
                    <a:pt x="3153" y="1444"/>
                  </a:lnTo>
                  <a:lnTo>
                    <a:pt x="3153" y="186"/>
                  </a:lnTo>
                  <a:lnTo>
                    <a:pt x="3164" y="136"/>
                  </a:lnTo>
                  <a:lnTo>
                    <a:pt x="3164" y="1258"/>
                  </a:lnTo>
                  <a:lnTo>
                    <a:pt x="3172" y="1270"/>
                  </a:lnTo>
                  <a:lnTo>
                    <a:pt x="3172" y="1518"/>
                  </a:lnTo>
                  <a:lnTo>
                    <a:pt x="3182" y="1530"/>
                  </a:lnTo>
                  <a:lnTo>
                    <a:pt x="3182" y="1616"/>
                  </a:lnTo>
                  <a:lnTo>
                    <a:pt x="3191" y="1616"/>
                  </a:lnTo>
                  <a:lnTo>
                    <a:pt x="3191" y="1566"/>
                  </a:lnTo>
                  <a:lnTo>
                    <a:pt x="3201" y="1590"/>
                  </a:lnTo>
                  <a:lnTo>
                    <a:pt x="3201" y="1628"/>
                  </a:lnTo>
                  <a:lnTo>
                    <a:pt x="3209" y="1628"/>
                  </a:lnTo>
                  <a:lnTo>
                    <a:pt x="3209" y="1616"/>
                  </a:lnTo>
                  <a:lnTo>
                    <a:pt x="3219" y="1628"/>
                  </a:lnTo>
                  <a:lnTo>
                    <a:pt x="3219" y="1578"/>
                  </a:lnTo>
                  <a:lnTo>
                    <a:pt x="3228" y="1616"/>
                  </a:lnTo>
                  <a:lnTo>
                    <a:pt x="3228" y="1530"/>
                  </a:lnTo>
                  <a:lnTo>
                    <a:pt x="3238" y="1530"/>
                  </a:lnTo>
                  <a:lnTo>
                    <a:pt x="3238" y="1578"/>
                  </a:lnTo>
                  <a:lnTo>
                    <a:pt x="3247" y="1578"/>
                  </a:lnTo>
                  <a:lnTo>
                    <a:pt x="3247" y="1456"/>
                  </a:lnTo>
                  <a:lnTo>
                    <a:pt x="3257" y="1444"/>
                  </a:lnTo>
                  <a:lnTo>
                    <a:pt x="3257" y="320"/>
                  </a:lnTo>
                  <a:lnTo>
                    <a:pt x="3265" y="296"/>
                  </a:lnTo>
                  <a:lnTo>
                    <a:pt x="3265" y="1234"/>
                  </a:lnTo>
                  <a:lnTo>
                    <a:pt x="3275" y="1246"/>
                  </a:lnTo>
                  <a:lnTo>
                    <a:pt x="3275" y="1492"/>
                  </a:lnTo>
                  <a:lnTo>
                    <a:pt x="3284" y="1492"/>
                  </a:lnTo>
                  <a:lnTo>
                    <a:pt x="3284" y="1578"/>
                  </a:lnTo>
                  <a:lnTo>
                    <a:pt x="3294" y="1566"/>
                  </a:lnTo>
                  <a:lnTo>
                    <a:pt x="3294" y="1604"/>
                  </a:lnTo>
                  <a:lnTo>
                    <a:pt x="3303" y="1628"/>
                  </a:lnTo>
                  <a:lnTo>
                    <a:pt x="3303" y="1590"/>
                  </a:lnTo>
                  <a:lnTo>
                    <a:pt x="3313" y="1590"/>
                  </a:lnTo>
                  <a:lnTo>
                    <a:pt x="3313" y="1616"/>
                  </a:lnTo>
                  <a:lnTo>
                    <a:pt x="3321" y="1590"/>
                  </a:lnTo>
                  <a:lnTo>
                    <a:pt x="3321" y="1628"/>
                  </a:lnTo>
                  <a:lnTo>
                    <a:pt x="3331" y="1616"/>
                  </a:lnTo>
                  <a:lnTo>
                    <a:pt x="3331" y="1590"/>
                  </a:lnTo>
                  <a:lnTo>
                    <a:pt x="3340" y="1578"/>
                  </a:lnTo>
                  <a:lnTo>
                    <a:pt x="3340" y="1628"/>
                  </a:lnTo>
                  <a:lnTo>
                    <a:pt x="3350" y="1628"/>
                  </a:lnTo>
                  <a:lnTo>
                    <a:pt x="3350" y="1578"/>
                  </a:lnTo>
                  <a:lnTo>
                    <a:pt x="3358" y="1566"/>
                  </a:lnTo>
                  <a:lnTo>
                    <a:pt x="3358" y="1604"/>
                  </a:lnTo>
                  <a:lnTo>
                    <a:pt x="3369" y="1616"/>
                  </a:lnTo>
                  <a:lnTo>
                    <a:pt x="3369" y="1566"/>
                  </a:lnTo>
                  <a:lnTo>
                    <a:pt x="3377" y="1590"/>
                  </a:lnTo>
                  <a:lnTo>
                    <a:pt x="3377" y="1628"/>
                  </a:lnTo>
                  <a:lnTo>
                    <a:pt x="3387" y="1590"/>
                  </a:lnTo>
                  <a:lnTo>
                    <a:pt x="3387" y="1616"/>
                  </a:lnTo>
                  <a:lnTo>
                    <a:pt x="3396" y="1604"/>
                  </a:lnTo>
                  <a:lnTo>
                    <a:pt x="3396" y="1554"/>
                  </a:lnTo>
                  <a:lnTo>
                    <a:pt x="3406" y="1604"/>
                  </a:lnTo>
                  <a:lnTo>
                    <a:pt x="3406" y="1554"/>
                  </a:lnTo>
                  <a:lnTo>
                    <a:pt x="3414" y="1554"/>
                  </a:lnTo>
                  <a:lnTo>
                    <a:pt x="3414" y="1590"/>
                  </a:lnTo>
                  <a:lnTo>
                    <a:pt x="3425" y="1604"/>
                  </a:lnTo>
                  <a:lnTo>
                    <a:pt x="3425" y="1578"/>
                  </a:lnTo>
                  <a:lnTo>
                    <a:pt x="3433" y="1578"/>
                  </a:lnTo>
                  <a:lnTo>
                    <a:pt x="3433" y="1480"/>
                  </a:lnTo>
                  <a:lnTo>
                    <a:pt x="3443" y="1492"/>
                  </a:lnTo>
                  <a:lnTo>
                    <a:pt x="3443" y="1073"/>
                  </a:lnTo>
                  <a:lnTo>
                    <a:pt x="3452" y="1035"/>
                  </a:lnTo>
                  <a:lnTo>
                    <a:pt x="3452" y="24"/>
                  </a:lnTo>
                  <a:lnTo>
                    <a:pt x="3462" y="593"/>
                  </a:lnTo>
                  <a:lnTo>
                    <a:pt x="3462" y="1430"/>
                  </a:lnTo>
                  <a:lnTo>
                    <a:pt x="3470" y="1430"/>
                  </a:lnTo>
                  <a:lnTo>
                    <a:pt x="3470" y="1542"/>
                  </a:lnTo>
                  <a:lnTo>
                    <a:pt x="3480" y="1542"/>
                  </a:lnTo>
                  <a:lnTo>
                    <a:pt x="3480" y="1590"/>
                  </a:lnTo>
                  <a:lnTo>
                    <a:pt x="3489" y="1578"/>
                  </a:lnTo>
                  <a:lnTo>
                    <a:pt x="3489" y="1628"/>
                  </a:lnTo>
                  <a:lnTo>
                    <a:pt x="3499" y="1628"/>
                  </a:lnTo>
                  <a:lnTo>
                    <a:pt x="3499" y="1578"/>
                  </a:lnTo>
                  <a:lnTo>
                    <a:pt x="3508" y="1628"/>
                  </a:lnTo>
                  <a:lnTo>
                    <a:pt x="3508" y="1616"/>
                  </a:lnTo>
                  <a:lnTo>
                    <a:pt x="3518" y="1616"/>
                  </a:lnTo>
                  <a:lnTo>
                    <a:pt x="3518" y="1628"/>
                  </a:lnTo>
                  <a:lnTo>
                    <a:pt x="3526" y="1628"/>
                  </a:lnTo>
                  <a:lnTo>
                    <a:pt x="3526" y="1578"/>
                  </a:lnTo>
                  <a:lnTo>
                    <a:pt x="3536" y="1604"/>
                  </a:lnTo>
                  <a:lnTo>
                    <a:pt x="3536" y="1628"/>
                  </a:lnTo>
                  <a:lnTo>
                    <a:pt x="3545" y="1628"/>
                  </a:lnTo>
                  <a:lnTo>
                    <a:pt x="3545" y="1590"/>
                  </a:lnTo>
                  <a:lnTo>
                    <a:pt x="3555" y="1604"/>
                  </a:lnTo>
                  <a:lnTo>
                    <a:pt x="3555" y="1628"/>
                  </a:lnTo>
                  <a:lnTo>
                    <a:pt x="3563" y="1628"/>
                  </a:lnTo>
                  <a:lnTo>
                    <a:pt x="3563" y="1578"/>
                  </a:lnTo>
                  <a:lnTo>
                    <a:pt x="3574" y="1578"/>
                  </a:lnTo>
                  <a:lnTo>
                    <a:pt x="3574" y="1628"/>
                  </a:lnTo>
                  <a:lnTo>
                    <a:pt x="3582" y="1590"/>
                  </a:lnTo>
                  <a:lnTo>
                    <a:pt x="3582" y="1554"/>
                  </a:lnTo>
                  <a:lnTo>
                    <a:pt x="3592" y="1542"/>
                  </a:lnTo>
                  <a:lnTo>
                    <a:pt x="3592" y="1590"/>
                  </a:lnTo>
                  <a:lnTo>
                    <a:pt x="3601" y="1590"/>
                  </a:lnTo>
                  <a:lnTo>
                    <a:pt x="3601" y="1628"/>
                  </a:lnTo>
                  <a:lnTo>
                    <a:pt x="3611" y="1628"/>
                  </a:lnTo>
                  <a:lnTo>
                    <a:pt x="3611" y="1578"/>
                  </a:lnTo>
                  <a:lnTo>
                    <a:pt x="3619" y="1578"/>
                  </a:lnTo>
                  <a:lnTo>
                    <a:pt x="3619" y="1616"/>
                  </a:lnTo>
                  <a:lnTo>
                    <a:pt x="3628" y="1590"/>
                  </a:lnTo>
                  <a:lnTo>
                    <a:pt x="3628" y="1616"/>
                  </a:lnTo>
                  <a:lnTo>
                    <a:pt x="3638" y="1616"/>
                  </a:lnTo>
                  <a:lnTo>
                    <a:pt x="3638" y="1578"/>
                  </a:lnTo>
                  <a:lnTo>
                    <a:pt x="3647" y="1578"/>
                  </a:lnTo>
                  <a:lnTo>
                    <a:pt x="3647" y="1628"/>
                  </a:lnTo>
                  <a:lnTo>
                    <a:pt x="3657" y="1628"/>
                  </a:lnTo>
                  <a:lnTo>
                    <a:pt x="3657" y="1604"/>
                  </a:lnTo>
                  <a:lnTo>
                    <a:pt x="3665" y="1590"/>
                  </a:lnTo>
                  <a:lnTo>
                    <a:pt x="3665" y="1628"/>
                  </a:lnTo>
                  <a:lnTo>
                    <a:pt x="3675" y="1628"/>
                  </a:lnTo>
                  <a:lnTo>
                    <a:pt x="3675" y="1590"/>
                  </a:lnTo>
                  <a:lnTo>
                    <a:pt x="3684" y="1616"/>
                  </a:lnTo>
                  <a:lnTo>
                    <a:pt x="3684" y="1554"/>
                  </a:lnTo>
                  <a:lnTo>
                    <a:pt x="3694" y="1554"/>
                  </a:lnTo>
                  <a:lnTo>
                    <a:pt x="3694" y="1590"/>
                  </a:lnTo>
                  <a:lnTo>
                    <a:pt x="3702" y="1590"/>
                  </a:lnTo>
                  <a:lnTo>
                    <a:pt x="3702" y="1616"/>
                  </a:lnTo>
                  <a:lnTo>
                    <a:pt x="3713" y="1604"/>
                  </a:lnTo>
                  <a:lnTo>
                    <a:pt x="3713" y="1628"/>
                  </a:lnTo>
                  <a:lnTo>
                    <a:pt x="3721" y="1628"/>
                  </a:lnTo>
                  <a:lnTo>
                    <a:pt x="3721" y="1590"/>
                  </a:lnTo>
                  <a:lnTo>
                    <a:pt x="3731" y="1578"/>
                  </a:lnTo>
                  <a:lnTo>
                    <a:pt x="3731" y="1628"/>
                  </a:lnTo>
                  <a:lnTo>
                    <a:pt x="3740" y="1628"/>
                  </a:lnTo>
                  <a:lnTo>
                    <a:pt x="3740" y="1578"/>
                  </a:lnTo>
                  <a:lnTo>
                    <a:pt x="3750" y="1628"/>
                  </a:lnTo>
                  <a:lnTo>
                    <a:pt x="3750" y="1604"/>
                  </a:lnTo>
                  <a:lnTo>
                    <a:pt x="3758" y="1590"/>
                  </a:lnTo>
                  <a:lnTo>
                    <a:pt x="3758" y="1628"/>
                  </a:lnTo>
                  <a:lnTo>
                    <a:pt x="3769" y="1628"/>
                  </a:lnTo>
                  <a:lnTo>
                    <a:pt x="3769" y="1566"/>
                  </a:lnTo>
                  <a:lnTo>
                    <a:pt x="3777" y="1604"/>
                  </a:lnTo>
                  <a:lnTo>
                    <a:pt x="3787" y="1590"/>
                  </a:lnTo>
                  <a:lnTo>
                    <a:pt x="3787" y="1616"/>
                  </a:lnTo>
                  <a:lnTo>
                    <a:pt x="3796" y="1616"/>
                  </a:lnTo>
                  <a:lnTo>
                    <a:pt x="3796" y="1604"/>
                  </a:lnTo>
                  <a:lnTo>
                    <a:pt x="3806" y="1616"/>
                  </a:lnTo>
                  <a:lnTo>
                    <a:pt x="3806" y="1590"/>
                  </a:lnTo>
                  <a:lnTo>
                    <a:pt x="3814" y="1578"/>
                  </a:lnTo>
                  <a:lnTo>
                    <a:pt x="3814" y="1628"/>
                  </a:lnTo>
                  <a:lnTo>
                    <a:pt x="3824" y="1616"/>
                  </a:lnTo>
                  <a:lnTo>
                    <a:pt x="3824" y="1590"/>
                  </a:lnTo>
                  <a:lnTo>
                    <a:pt x="3833" y="1590"/>
                  </a:lnTo>
                  <a:lnTo>
                    <a:pt x="3833" y="1566"/>
                  </a:lnTo>
                  <a:lnTo>
                    <a:pt x="3843" y="1554"/>
                  </a:lnTo>
                  <a:lnTo>
                    <a:pt x="3843" y="1590"/>
                  </a:lnTo>
                  <a:lnTo>
                    <a:pt x="3852" y="1590"/>
                  </a:lnTo>
                  <a:lnTo>
                    <a:pt x="3852" y="1616"/>
                  </a:lnTo>
                  <a:lnTo>
                    <a:pt x="3862" y="1604"/>
                  </a:lnTo>
                  <a:lnTo>
                    <a:pt x="3862" y="1578"/>
                  </a:lnTo>
                  <a:lnTo>
                    <a:pt x="3870" y="1590"/>
                  </a:lnTo>
                  <a:lnTo>
                    <a:pt x="3870" y="1628"/>
                  </a:lnTo>
                  <a:lnTo>
                    <a:pt x="3880" y="1590"/>
                  </a:lnTo>
                  <a:lnTo>
                    <a:pt x="3880" y="1628"/>
                  </a:lnTo>
                  <a:lnTo>
                    <a:pt x="3889" y="1628"/>
                  </a:lnTo>
                  <a:lnTo>
                    <a:pt x="3889" y="1590"/>
                  </a:lnTo>
                  <a:lnTo>
                    <a:pt x="3899" y="1616"/>
                  </a:lnTo>
                  <a:lnTo>
                    <a:pt x="3899" y="1590"/>
                  </a:lnTo>
                  <a:lnTo>
                    <a:pt x="3907" y="1590"/>
                  </a:lnTo>
                  <a:lnTo>
                    <a:pt x="3907" y="1604"/>
                  </a:lnTo>
                  <a:lnTo>
                    <a:pt x="3918" y="1616"/>
                  </a:lnTo>
                  <a:lnTo>
                    <a:pt x="3918" y="1578"/>
                  </a:lnTo>
                  <a:lnTo>
                    <a:pt x="3926" y="1590"/>
                  </a:lnTo>
                  <a:lnTo>
                    <a:pt x="3926" y="1616"/>
                  </a:lnTo>
                  <a:lnTo>
                    <a:pt x="3936" y="1616"/>
                  </a:lnTo>
                  <a:lnTo>
                    <a:pt x="3936" y="1628"/>
                  </a:lnTo>
                  <a:lnTo>
                    <a:pt x="3945" y="1604"/>
                  </a:lnTo>
                  <a:lnTo>
                    <a:pt x="3945" y="1628"/>
                  </a:lnTo>
                  <a:lnTo>
                    <a:pt x="3955" y="1628"/>
                  </a:lnTo>
                  <a:lnTo>
                    <a:pt x="3955" y="1590"/>
                  </a:lnTo>
                  <a:lnTo>
                    <a:pt x="3963" y="1628"/>
                  </a:lnTo>
                  <a:lnTo>
                    <a:pt x="3963" y="1604"/>
                  </a:lnTo>
                  <a:lnTo>
                    <a:pt x="3974" y="1628"/>
                  </a:lnTo>
                  <a:lnTo>
                    <a:pt x="3974" y="1578"/>
                  </a:lnTo>
                  <a:lnTo>
                    <a:pt x="3982" y="1578"/>
                  </a:lnTo>
                  <a:lnTo>
                    <a:pt x="3982" y="1616"/>
                  </a:lnTo>
                  <a:lnTo>
                    <a:pt x="3992" y="1628"/>
                  </a:lnTo>
                  <a:lnTo>
                    <a:pt x="3992" y="1604"/>
                  </a:lnTo>
                  <a:lnTo>
                    <a:pt x="4001" y="1628"/>
                  </a:lnTo>
                  <a:lnTo>
                    <a:pt x="4001" y="1578"/>
                  </a:lnTo>
                  <a:lnTo>
                    <a:pt x="4011" y="1590"/>
                  </a:lnTo>
                  <a:lnTo>
                    <a:pt x="4011" y="1616"/>
                  </a:lnTo>
                  <a:lnTo>
                    <a:pt x="4019" y="1590"/>
                  </a:lnTo>
                  <a:lnTo>
                    <a:pt x="4019" y="1616"/>
                  </a:lnTo>
                  <a:lnTo>
                    <a:pt x="4029" y="1604"/>
                  </a:lnTo>
                  <a:lnTo>
                    <a:pt x="4029" y="1628"/>
                  </a:lnTo>
                  <a:lnTo>
                    <a:pt x="4038" y="1628"/>
                  </a:lnTo>
                  <a:lnTo>
                    <a:pt x="4038" y="1590"/>
                  </a:lnTo>
                  <a:lnTo>
                    <a:pt x="4048" y="1628"/>
                  </a:lnTo>
                  <a:lnTo>
                    <a:pt x="4048" y="1590"/>
                  </a:lnTo>
                  <a:lnTo>
                    <a:pt x="4057" y="1604"/>
                  </a:lnTo>
                  <a:lnTo>
                    <a:pt x="4057" y="1628"/>
                  </a:lnTo>
                  <a:lnTo>
                    <a:pt x="4067" y="1628"/>
                  </a:lnTo>
                  <a:lnTo>
                    <a:pt x="4067" y="1616"/>
                  </a:lnTo>
                  <a:lnTo>
                    <a:pt x="4075" y="1628"/>
                  </a:lnTo>
                  <a:lnTo>
                    <a:pt x="4075" y="1616"/>
                  </a:lnTo>
                  <a:lnTo>
                    <a:pt x="4085" y="1616"/>
                  </a:lnTo>
                  <a:lnTo>
                    <a:pt x="4085" y="1590"/>
                  </a:lnTo>
                  <a:lnTo>
                    <a:pt x="4094" y="1590"/>
                  </a:lnTo>
                  <a:lnTo>
                    <a:pt x="4094" y="1616"/>
                  </a:lnTo>
                  <a:lnTo>
                    <a:pt x="4104" y="1604"/>
                  </a:lnTo>
                  <a:lnTo>
                    <a:pt x="4104" y="1590"/>
                  </a:lnTo>
                  <a:lnTo>
                    <a:pt x="4113" y="1590"/>
                  </a:lnTo>
                  <a:lnTo>
                    <a:pt x="4113" y="1628"/>
                  </a:lnTo>
                  <a:lnTo>
                    <a:pt x="4121" y="1590"/>
                  </a:lnTo>
                  <a:lnTo>
                    <a:pt x="4121" y="1628"/>
                  </a:lnTo>
                  <a:lnTo>
                    <a:pt x="4131" y="1628"/>
                  </a:lnTo>
                  <a:lnTo>
                    <a:pt x="4131" y="1590"/>
                  </a:lnTo>
                  <a:lnTo>
                    <a:pt x="4140" y="1604"/>
                  </a:lnTo>
                  <a:lnTo>
                    <a:pt x="4140" y="1628"/>
                  </a:lnTo>
                  <a:lnTo>
                    <a:pt x="4150" y="1628"/>
                  </a:lnTo>
                  <a:lnTo>
                    <a:pt x="4150" y="1590"/>
                  </a:lnTo>
                  <a:lnTo>
                    <a:pt x="4158" y="1604"/>
                  </a:lnTo>
                  <a:lnTo>
                    <a:pt x="4158" y="1566"/>
                  </a:lnTo>
                  <a:lnTo>
                    <a:pt x="4168" y="1604"/>
                  </a:lnTo>
                  <a:lnTo>
                    <a:pt x="4168" y="1566"/>
                  </a:lnTo>
                  <a:lnTo>
                    <a:pt x="4177" y="1566"/>
                  </a:lnTo>
                  <a:lnTo>
                    <a:pt x="4177" y="1616"/>
                  </a:lnTo>
                  <a:lnTo>
                    <a:pt x="4187" y="1590"/>
                  </a:lnTo>
                  <a:lnTo>
                    <a:pt x="4187" y="1628"/>
                  </a:lnTo>
                  <a:lnTo>
                    <a:pt x="4196" y="1628"/>
                  </a:lnTo>
                  <a:lnTo>
                    <a:pt x="4196" y="1604"/>
                  </a:lnTo>
                  <a:lnTo>
                    <a:pt x="4206" y="1604"/>
                  </a:lnTo>
                  <a:lnTo>
                    <a:pt x="4206" y="1628"/>
                  </a:lnTo>
                  <a:lnTo>
                    <a:pt x="4214" y="1628"/>
                  </a:lnTo>
                  <a:lnTo>
                    <a:pt x="4214" y="1604"/>
                  </a:lnTo>
                  <a:lnTo>
                    <a:pt x="4224" y="1590"/>
                  </a:lnTo>
                  <a:lnTo>
                    <a:pt x="4224" y="1616"/>
                  </a:lnTo>
                  <a:lnTo>
                    <a:pt x="4233" y="1628"/>
                  </a:lnTo>
                  <a:lnTo>
                    <a:pt x="4233" y="1604"/>
                  </a:lnTo>
                  <a:lnTo>
                    <a:pt x="4243" y="1590"/>
                  </a:lnTo>
                  <a:lnTo>
                    <a:pt x="4243" y="1616"/>
                  </a:lnTo>
                  <a:lnTo>
                    <a:pt x="4251" y="1628"/>
                  </a:lnTo>
                  <a:lnTo>
                    <a:pt x="4251" y="1604"/>
                  </a:lnTo>
                  <a:lnTo>
                    <a:pt x="4262" y="1604"/>
                  </a:lnTo>
                  <a:lnTo>
                    <a:pt x="4262" y="1628"/>
                  </a:lnTo>
                  <a:lnTo>
                    <a:pt x="4270" y="1628"/>
                  </a:lnTo>
                  <a:lnTo>
                    <a:pt x="4270" y="1604"/>
                  </a:lnTo>
                  <a:lnTo>
                    <a:pt x="4280" y="1604"/>
                  </a:lnTo>
                  <a:lnTo>
                    <a:pt x="4280" y="1518"/>
                  </a:lnTo>
                  <a:lnTo>
                    <a:pt x="4289" y="1530"/>
                  </a:lnTo>
                  <a:lnTo>
                    <a:pt x="4289" y="1492"/>
                  </a:lnTo>
                  <a:lnTo>
                    <a:pt x="4299" y="1480"/>
                  </a:lnTo>
                  <a:lnTo>
                    <a:pt x="4299" y="1554"/>
                  </a:lnTo>
                  <a:lnTo>
                    <a:pt x="4307" y="1554"/>
                  </a:lnTo>
                  <a:lnTo>
                    <a:pt x="4307" y="1590"/>
                  </a:lnTo>
                  <a:lnTo>
                    <a:pt x="4318" y="1578"/>
                  </a:lnTo>
                  <a:lnTo>
                    <a:pt x="4318" y="1616"/>
                  </a:lnTo>
                  <a:lnTo>
                    <a:pt x="4326" y="1590"/>
                  </a:lnTo>
                  <a:lnTo>
                    <a:pt x="4326" y="1628"/>
                  </a:lnTo>
                  <a:lnTo>
                    <a:pt x="4336" y="1604"/>
                  </a:lnTo>
                  <a:lnTo>
                    <a:pt x="4336" y="1628"/>
                  </a:lnTo>
                  <a:lnTo>
                    <a:pt x="4345" y="1628"/>
                  </a:lnTo>
                  <a:lnTo>
                    <a:pt x="4345" y="1604"/>
                  </a:lnTo>
                  <a:lnTo>
                    <a:pt x="4355" y="1628"/>
                  </a:lnTo>
                  <a:lnTo>
                    <a:pt x="4355" y="1590"/>
                  </a:lnTo>
                  <a:lnTo>
                    <a:pt x="4363" y="1604"/>
                  </a:lnTo>
                  <a:lnTo>
                    <a:pt x="4363" y="1530"/>
                  </a:lnTo>
                  <a:lnTo>
                    <a:pt x="4373" y="1578"/>
                  </a:lnTo>
                  <a:lnTo>
                    <a:pt x="4373" y="1616"/>
                  </a:lnTo>
                  <a:lnTo>
                    <a:pt x="4382" y="1616"/>
                  </a:lnTo>
                  <a:lnTo>
                    <a:pt x="4382" y="1578"/>
                  </a:lnTo>
                  <a:lnTo>
                    <a:pt x="4392" y="1566"/>
                  </a:lnTo>
                  <a:lnTo>
                    <a:pt x="4392" y="1616"/>
                  </a:lnTo>
                  <a:lnTo>
                    <a:pt x="4401" y="1604"/>
                  </a:lnTo>
                  <a:lnTo>
                    <a:pt x="4401" y="1628"/>
                  </a:lnTo>
                  <a:lnTo>
                    <a:pt x="4411" y="1628"/>
                  </a:lnTo>
                  <a:lnTo>
                    <a:pt x="4411" y="1616"/>
                  </a:lnTo>
                  <a:lnTo>
                    <a:pt x="4419" y="1616"/>
                  </a:lnTo>
                  <a:lnTo>
                    <a:pt x="4419" y="1578"/>
                  </a:lnTo>
                  <a:lnTo>
                    <a:pt x="4429" y="1566"/>
                  </a:lnTo>
                  <a:lnTo>
                    <a:pt x="4429" y="1604"/>
                  </a:lnTo>
                  <a:lnTo>
                    <a:pt x="4438" y="1604"/>
                  </a:lnTo>
                  <a:lnTo>
                    <a:pt x="4438" y="1566"/>
                  </a:lnTo>
                  <a:lnTo>
                    <a:pt x="4448" y="1554"/>
                  </a:lnTo>
                  <a:lnTo>
                    <a:pt x="4448" y="1578"/>
                  </a:lnTo>
                  <a:lnTo>
                    <a:pt x="4457" y="1542"/>
                  </a:lnTo>
                  <a:lnTo>
                    <a:pt x="4457" y="1604"/>
                  </a:lnTo>
                  <a:lnTo>
                    <a:pt x="4467" y="1604"/>
                  </a:lnTo>
                  <a:lnTo>
                    <a:pt x="4467" y="1542"/>
                  </a:lnTo>
                  <a:lnTo>
                    <a:pt x="4475" y="1554"/>
                  </a:lnTo>
                  <a:lnTo>
                    <a:pt x="4475" y="1504"/>
                  </a:lnTo>
                  <a:lnTo>
                    <a:pt x="4485" y="1530"/>
                  </a:lnTo>
                  <a:lnTo>
                    <a:pt x="4485" y="975"/>
                  </a:lnTo>
                  <a:lnTo>
                    <a:pt x="4494" y="975"/>
                  </a:lnTo>
                  <a:lnTo>
                    <a:pt x="4494" y="1456"/>
                  </a:lnTo>
                  <a:lnTo>
                    <a:pt x="4504" y="1468"/>
                  </a:lnTo>
                  <a:lnTo>
                    <a:pt x="4504" y="1590"/>
                  </a:lnTo>
                  <a:lnTo>
                    <a:pt x="4512" y="1590"/>
                  </a:lnTo>
                  <a:lnTo>
                    <a:pt x="4512" y="1604"/>
                  </a:lnTo>
                  <a:lnTo>
                    <a:pt x="4523" y="1590"/>
                  </a:lnTo>
                  <a:lnTo>
                    <a:pt x="4523" y="1628"/>
                  </a:lnTo>
                  <a:lnTo>
                    <a:pt x="4531" y="1628"/>
                  </a:lnTo>
                  <a:lnTo>
                    <a:pt x="4531" y="1604"/>
                  </a:lnTo>
                  <a:lnTo>
                    <a:pt x="4541" y="1628"/>
                  </a:lnTo>
                  <a:lnTo>
                    <a:pt x="4541" y="1578"/>
                  </a:lnTo>
                  <a:lnTo>
                    <a:pt x="4550" y="1578"/>
                  </a:lnTo>
                  <a:lnTo>
                    <a:pt x="4550" y="1504"/>
                  </a:lnTo>
                  <a:lnTo>
                    <a:pt x="4560" y="1504"/>
                  </a:lnTo>
                  <a:lnTo>
                    <a:pt x="4560" y="1542"/>
                  </a:lnTo>
                  <a:lnTo>
                    <a:pt x="4568" y="1542"/>
                  </a:lnTo>
                  <a:lnTo>
                    <a:pt x="4568" y="1578"/>
                  </a:lnTo>
                  <a:lnTo>
                    <a:pt x="4579" y="1566"/>
                  </a:lnTo>
                  <a:lnTo>
                    <a:pt x="4579" y="1590"/>
                  </a:lnTo>
                  <a:lnTo>
                    <a:pt x="4587" y="1590"/>
                  </a:lnTo>
                  <a:lnTo>
                    <a:pt x="4587" y="1616"/>
                  </a:lnTo>
                  <a:lnTo>
                    <a:pt x="4597" y="1616"/>
                  </a:lnTo>
                  <a:lnTo>
                    <a:pt x="4597" y="1578"/>
                  </a:lnTo>
                  <a:lnTo>
                    <a:pt x="4606" y="1578"/>
                  </a:lnTo>
                  <a:lnTo>
                    <a:pt x="4606" y="1604"/>
                  </a:lnTo>
                  <a:lnTo>
                    <a:pt x="4616" y="1628"/>
                  </a:lnTo>
                  <a:lnTo>
                    <a:pt x="4616" y="1566"/>
                  </a:lnTo>
                  <a:lnTo>
                    <a:pt x="4624" y="1578"/>
                  </a:lnTo>
                  <a:lnTo>
                    <a:pt x="4624" y="1616"/>
                  </a:lnTo>
                  <a:lnTo>
                    <a:pt x="4633" y="1616"/>
                  </a:lnTo>
                  <a:lnTo>
                    <a:pt x="4633" y="1628"/>
                  </a:lnTo>
                  <a:lnTo>
                    <a:pt x="4643" y="1604"/>
                  </a:lnTo>
                  <a:lnTo>
                    <a:pt x="4643" y="1628"/>
                  </a:lnTo>
                  <a:lnTo>
                    <a:pt x="4651" y="1628"/>
                  </a:lnTo>
                  <a:lnTo>
                    <a:pt x="4651" y="1604"/>
                  </a:lnTo>
                  <a:lnTo>
                    <a:pt x="4662" y="1628"/>
                  </a:lnTo>
                  <a:lnTo>
                    <a:pt x="4662" y="1616"/>
                  </a:lnTo>
                  <a:lnTo>
                    <a:pt x="4670" y="1628"/>
                  </a:lnTo>
                  <a:lnTo>
                    <a:pt x="4670" y="1578"/>
                  </a:lnTo>
                  <a:lnTo>
                    <a:pt x="4680" y="1590"/>
                  </a:lnTo>
                  <a:lnTo>
                    <a:pt x="4680" y="1604"/>
                  </a:lnTo>
                  <a:lnTo>
                    <a:pt x="4689" y="1590"/>
                  </a:lnTo>
                  <a:lnTo>
                    <a:pt x="4689" y="1616"/>
                  </a:lnTo>
                  <a:lnTo>
                    <a:pt x="4699" y="1590"/>
                  </a:lnTo>
                  <a:lnTo>
                    <a:pt x="4699" y="1628"/>
                  </a:lnTo>
                  <a:lnTo>
                    <a:pt x="4707" y="1628"/>
                  </a:lnTo>
                  <a:lnTo>
                    <a:pt x="4707" y="1616"/>
                  </a:lnTo>
                  <a:lnTo>
                    <a:pt x="4717" y="1628"/>
                  </a:lnTo>
                  <a:lnTo>
                    <a:pt x="4717" y="1604"/>
                  </a:lnTo>
                  <a:lnTo>
                    <a:pt x="4726" y="1604"/>
                  </a:lnTo>
                  <a:lnTo>
                    <a:pt x="4726" y="1628"/>
                  </a:lnTo>
                  <a:lnTo>
                    <a:pt x="4736" y="1628"/>
                  </a:lnTo>
                  <a:lnTo>
                    <a:pt x="4736" y="1604"/>
                  </a:lnTo>
                  <a:lnTo>
                    <a:pt x="4745" y="1604"/>
                  </a:lnTo>
                  <a:lnTo>
                    <a:pt x="4745" y="1628"/>
                  </a:lnTo>
                  <a:lnTo>
                    <a:pt x="4755" y="1628"/>
                  </a:lnTo>
                  <a:lnTo>
                    <a:pt x="4755" y="1616"/>
                  </a:lnTo>
                  <a:lnTo>
                    <a:pt x="4763" y="1616"/>
                  </a:lnTo>
                  <a:lnTo>
                    <a:pt x="4763" y="1604"/>
                  </a:lnTo>
                  <a:lnTo>
                    <a:pt x="4773" y="1590"/>
                  </a:lnTo>
                  <a:lnTo>
                    <a:pt x="4773" y="1604"/>
                  </a:lnTo>
                  <a:lnTo>
                    <a:pt x="4782" y="1604"/>
                  </a:lnTo>
                  <a:lnTo>
                    <a:pt x="4782" y="1518"/>
                  </a:lnTo>
                  <a:lnTo>
                    <a:pt x="4792" y="1504"/>
                  </a:lnTo>
                  <a:lnTo>
                    <a:pt x="4792" y="1148"/>
                  </a:lnTo>
                  <a:lnTo>
                    <a:pt x="4801" y="1196"/>
                  </a:lnTo>
                  <a:lnTo>
                    <a:pt x="4801" y="1554"/>
                  </a:lnTo>
                  <a:lnTo>
                    <a:pt x="4811" y="1566"/>
                  </a:lnTo>
                  <a:lnTo>
                    <a:pt x="4811" y="1604"/>
                  </a:lnTo>
                  <a:lnTo>
                    <a:pt x="4819" y="1590"/>
                  </a:lnTo>
                  <a:lnTo>
                    <a:pt x="4819" y="1628"/>
                  </a:lnTo>
                  <a:lnTo>
                    <a:pt x="4829" y="1590"/>
                  </a:lnTo>
                  <a:lnTo>
                    <a:pt x="4829" y="1628"/>
                  </a:lnTo>
                  <a:lnTo>
                    <a:pt x="4838" y="1604"/>
                  </a:lnTo>
                  <a:lnTo>
                    <a:pt x="4838" y="1628"/>
                  </a:lnTo>
                  <a:lnTo>
                    <a:pt x="4848" y="1628"/>
                  </a:lnTo>
                  <a:lnTo>
                    <a:pt x="4848" y="1578"/>
                  </a:lnTo>
                  <a:lnTo>
                    <a:pt x="4856" y="1604"/>
                  </a:lnTo>
                  <a:lnTo>
                    <a:pt x="4856" y="1566"/>
                  </a:lnTo>
                  <a:lnTo>
                    <a:pt x="4867" y="1554"/>
                  </a:lnTo>
                  <a:lnTo>
                    <a:pt x="4867" y="1184"/>
                  </a:lnTo>
                  <a:lnTo>
                    <a:pt x="4875" y="1184"/>
                  </a:lnTo>
                  <a:lnTo>
                    <a:pt x="4875" y="1480"/>
                  </a:lnTo>
                  <a:lnTo>
                    <a:pt x="4885" y="1480"/>
                  </a:lnTo>
                  <a:lnTo>
                    <a:pt x="4885" y="1578"/>
                  </a:lnTo>
                  <a:lnTo>
                    <a:pt x="4894" y="1566"/>
                  </a:lnTo>
                  <a:lnTo>
                    <a:pt x="4894" y="1604"/>
                  </a:lnTo>
                  <a:lnTo>
                    <a:pt x="4904" y="1604"/>
                  </a:lnTo>
                  <a:lnTo>
                    <a:pt x="4904" y="1628"/>
                  </a:lnTo>
                  <a:lnTo>
                    <a:pt x="4912" y="1578"/>
                  </a:lnTo>
                  <a:lnTo>
                    <a:pt x="4912" y="1628"/>
                  </a:lnTo>
                  <a:lnTo>
                    <a:pt x="4923" y="1628"/>
                  </a:lnTo>
                  <a:lnTo>
                    <a:pt x="4923" y="1590"/>
                  </a:lnTo>
                  <a:lnTo>
                    <a:pt x="4931" y="1590"/>
                  </a:lnTo>
                  <a:lnTo>
                    <a:pt x="4931" y="1566"/>
                  </a:lnTo>
                  <a:lnTo>
                    <a:pt x="4941" y="1566"/>
                  </a:lnTo>
                  <a:lnTo>
                    <a:pt x="4941" y="1628"/>
                  </a:lnTo>
                  <a:lnTo>
                    <a:pt x="4950" y="1628"/>
                  </a:lnTo>
                  <a:lnTo>
                    <a:pt x="4950" y="1590"/>
                  </a:lnTo>
                  <a:lnTo>
                    <a:pt x="4960" y="1628"/>
                  </a:lnTo>
                  <a:lnTo>
                    <a:pt x="4960" y="1604"/>
                  </a:lnTo>
                  <a:lnTo>
                    <a:pt x="4968" y="1604"/>
                  </a:lnTo>
                  <a:lnTo>
                    <a:pt x="4968" y="1616"/>
                  </a:lnTo>
                  <a:lnTo>
                    <a:pt x="4978" y="1616"/>
                  </a:lnTo>
                  <a:lnTo>
                    <a:pt x="4978" y="1468"/>
                  </a:lnTo>
                  <a:lnTo>
                    <a:pt x="4987" y="1430"/>
                  </a:lnTo>
                  <a:lnTo>
                    <a:pt x="4987" y="1504"/>
                  </a:lnTo>
                  <a:lnTo>
                    <a:pt x="4997" y="1504"/>
                  </a:lnTo>
                  <a:lnTo>
                    <a:pt x="4997" y="1578"/>
                  </a:lnTo>
                  <a:lnTo>
                    <a:pt x="5006" y="1590"/>
                  </a:lnTo>
                  <a:lnTo>
                    <a:pt x="5006" y="1578"/>
                  </a:lnTo>
                  <a:lnTo>
                    <a:pt x="5016" y="1566"/>
                  </a:lnTo>
                  <a:lnTo>
                    <a:pt x="5016" y="1604"/>
                  </a:lnTo>
                  <a:lnTo>
                    <a:pt x="5024" y="1616"/>
                  </a:lnTo>
                  <a:lnTo>
                    <a:pt x="5024" y="1542"/>
                  </a:lnTo>
                  <a:lnTo>
                    <a:pt x="5034" y="1530"/>
                  </a:lnTo>
                  <a:lnTo>
                    <a:pt x="5034" y="1616"/>
                  </a:lnTo>
                  <a:lnTo>
                    <a:pt x="5043" y="1628"/>
                  </a:lnTo>
                  <a:lnTo>
                    <a:pt x="5043" y="1616"/>
                  </a:lnTo>
                  <a:lnTo>
                    <a:pt x="5053" y="1628"/>
                  </a:lnTo>
                  <a:lnTo>
                    <a:pt x="5053" y="1578"/>
                  </a:lnTo>
                  <a:lnTo>
                    <a:pt x="5061" y="1628"/>
                  </a:lnTo>
                  <a:lnTo>
                    <a:pt x="5072" y="1628"/>
                  </a:lnTo>
                  <a:lnTo>
                    <a:pt x="5072" y="1604"/>
                  </a:lnTo>
                  <a:lnTo>
                    <a:pt x="5080" y="1628"/>
                  </a:lnTo>
                  <a:lnTo>
                    <a:pt x="5080" y="1616"/>
                  </a:lnTo>
                  <a:lnTo>
                    <a:pt x="5090" y="1616"/>
                  </a:lnTo>
                  <a:lnTo>
                    <a:pt x="5090" y="1590"/>
                  </a:lnTo>
                  <a:lnTo>
                    <a:pt x="5099" y="1566"/>
                  </a:lnTo>
                  <a:lnTo>
                    <a:pt x="5099" y="1590"/>
                  </a:lnTo>
                  <a:lnTo>
                    <a:pt x="5109" y="1590"/>
                  </a:lnTo>
                  <a:lnTo>
                    <a:pt x="5109" y="1616"/>
                  </a:lnTo>
                  <a:lnTo>
                    <a:pt x="5117" y="1616"/>
                  </a:lnTo>
                  <a:lnTo>
                    <a:pt x="5117" y="1566"/>
                  </a:lnTo>
                  <a:lnTo>
                    <a:pt x="5126" y="1578"/>
                  </a:lnTo>
                  <a:lnTo>
                    <a:pt x="5126" y="1554"/>
                  </a:lnTo>
                  <a:lnTo>
                    <a:pt x="5136" y="1554"/>
                  </a:lnTo>
                  <a:lnTo>
                    <a:pt x="5136" y="1616"/>
                  </a:lnTo>
                  <a:lnTo>
                    <a:pt x="5145" y="1616"/>
                  </a:lnTo>
                  <a:lnTo>
                    <a:pt x="5145" y="1578"/>
                  </a:lnTo>
                  <a:lnTo>
                    <a:pt x="5155" y="1578"/>
                  </a:lnTo>
                  <a:lnTo>
                    <a:pt x="5155" y="1604"/>
                  </a:lnTo>
                  <a:lnTo>
                    <a:pt x="5163" y="1590"/>
                  </a:lnTo>
                  <a:lnTo>
                    <a:pt x="5163" y="1604"/>
                  </a:lnTo>
                  <a:lnTo>
                    <a:pt x="5173" y="1590"/>
                  </a:lnTo>
                  <a:lnTo>
                    <a:pt x="5173" y="1604"/>
                  </a:lnTo>
                  <a:lnTo>
                    <a:pt x="5182" y="1604"/>
                  </a:lnTo>
                  <a:lnTo>
                    <a:pt x="5182" y="1628"/>
                  </a:lnTo>
                  <a:lnTo>
                    <a:pt x="5192" y="1628"/>
                  </a:lnTo>
                  <a:lnTo>
                    <a:pt x="5192" y="1590"/>
                  </a:lnTo>
                  <a:lnTo>
                    <a:pt x="5200" y="1590"/>
                  </a:lnTo>
                  <a:lnTo>
                    <a:pt x="5200" y="1628"/>
                  </a:lnTo>
                  <a:lnTo>
                    <a:pt x="5211" y="1628"/>
                  </a:lnTo>
                  <a:lnTo>
                    <a:pt x="5211" y="1604"/>
                  </a:lnTo>
                  <a:lnTo>
                    <a:pt x="5219" y="1604"/>
                  </a:lnTo>
                  <a:lnTo>
                    <a:pt x="5219" y="1616"/>
                  </a:lnTo>
                  <a:lnTo>
                    <a:pt x="5229" y="1616"/>
                  </a:lnTo>
                  <a:lnTo>
                    <a:pt x="5229" y="1578"/>
                  </a:lnTo>
                  <a:lnTo>
                    <a:pt x="5238" y="1578"/>
                  </a:lnTo>
                  <a:lnTo>
                    <a:pt x="5238" y="1628"/>
                  </a:lnTo>
                  <a:lnTo>
                    <a:pt x="5248" y="1628"/>
                  </a:lnTo>
                  <a:lnTo>
                    <a:pt x="5248" y="1604"/>
                  </a:lnTo>
                  <a:lnTo>
                    <a:pt x="5256" y="1604"/>
                  </a:lnTo>
                  <a:lnTo>
                    <a:pt x="5256" y="1628"/>
                  </a:lnTo>
                  <a:lnTo>
                    <a:pt x="5267" y="1604"/>
                  </a:lnTo>
                  <a:lnTo>
                    <a:pt x="5267" y="1616"/>
                  </a:lnTo>
                  <a:lnTo>
                    <a:pt x="5275" y="1604"/>
                  </a:lnTo>
                  <a:lnTo>
                    <a:pt x="5275" y="1628"/>
                  </a:lnTo>
                  <a:lnTo>
                    <a:pt x="5285" y="1628"/>
                  </a:lnTo>
                  <a:lnTo>
                    <a:pt x="5285" y="1604"/>
                  </a:lnTo>
                  <a:lnTo>
                    <a:pt x="5294" y="1590"/>
                  </a:lnTo>
                  <a:lnTo>
                    <a:pt x="5294" y="1616"/>
                  </a:lnTo>
                  <a:lnTo>
                    <a:pt x="5304" y="1616"/>
                  </a:lnTo>
                  <a:lnTo>
                    <a:pt x="5304" y="1554"/>
                  </a:lnTo>
                  <a:lnTo>
                    <a:pt x="5312" y="1554"/>
                  </a:lnTo>
                  <a:lnTo>
                    <a:pt x="5312" y="1480"/>
                  </a:lnTo>
                  <a:lnTo>
                    <a:pt x="5322" y="1480"/>
                  </a:lnTo>
                  <a:lnTo>
                    <a:pt x="5322" y="1296"/>
                  </a:lnTo>
                  <a:lnTo>
                    <a:pt x="5331" y="1270"/>
                  </a:lnTo>
                  <a:lnTo>
                    <a:pt x="5331" y="210"/>
                  </a:lnTo>
                  <a:lnTo>
                    <a:pt x="5341" y="320"/>
                  </a:lnTo>
                  <a:lnTo>
                    <a:pt x="5341" y="1234"/>
                  </a:lnTo>
                  <a:lnTo>
                    <a:pt x="5350" y="1320"/>
                  </a:lnTo>
                  <a:lnTo>
                    <a:pt x="5350" y="1172"/>
                  </a:lnTo>
                  <a:lnTo>
                    <a:pt x="5360" y="1160"/>
                  </a:lnTo>
                  <a:lnTo>
                    <a:pt x="5360" y="987"/>
                  </a:lnTo>
                  <a:lnTo>
                    <a:pt x="5368" y="1148"/>
                  </a:lnTo>
                  <a:lnTo>
                    <a:pt x="5368" y="1270"/>
                  </a:lnTo>
                  <a:lnTo>
                    <a:pt x="5378" y="1308"/>
                  </a:lnTo>
                  <a:lnTo>
                    <a:pt x="5378" y="1246"/>
                  </a:lnTo>
                  <a:lnTo>
                    <a:pt x="5387" y="1222"/>
                  </a:lnTo>
                  <a:lnTo>
                    <a:pt x="5387" y="1344"/>
                  </a:lnTo>
                  <a:lnTo>
                    <a:pt x="5397" y="1344"/>
                  </a:lnTo>
                  <a:lnTo>
                    <a:pt x="5397" y="1270"/>
                  </a:lnTo>
                  <a:lnTo>
                    <a:pt x="5405" y="1320"/>
                  </a:lnTo>
                  <a:lnTo>
                    <a:pt x="5405" y="1430"/>
                  </a:lnTo>
                  <a:lnTo>
                    <a:pt x="5416" y="1418"/>
                  </a:lnTo>
                  <a:lnTo>
                    <a:pt x="5416" y="1468"/>
                  </a:lnTo>
                  <a:lnTo>
                    <a:pt x="5424" y="1468"/>
                  </a:lnTo>
                  <a:lnTo>
                    <a:pt x="5424" y="1554"/>
                  </a:lnTo>
                  <a:lnTo>
                    <a:pt x="5434" y="1566"/>
                  </a:lnTo>
                  <a:lnTo>
                    <a:pt x="5434" y="1604"/>
                  </a:lnTo>
                  <a:lnTo>
                    <a:pt x="5443" y="1604"/>
                  </a:lnTo>
                  <a:lnTo>
                    <a:pt x="5443" y="1566"/>
                  </a:lnTo>
                  <a:lnTo>
                    <a:pt x="5453" y="1590"/>
                  </a:lnTo>
                  <a:lnTo>
                    <a:pt x="5453" y="1578"/>
                  </a:lnTo>
                  <a:lnTo>
                    <a:pt x="5461" y="1578"/>
                  </a:lnTo>
                  <a:lnTo>
                    <a:pt x="5461" y="1530"/>
                  </a:lnTo>
                  <a:lnTo>
                    <a:pt x="5472" y="1530"/>
                  </a:lnTo>
                  <a:lnTo>
                    <a:pt x="5472" y="1566"/>
                  </a:lnTo>
                  <a:lnTo>
                    <a:pt x="5480" y="1566"/>
                  </a:lnTo>
                  <a:lnTo>
                    <a:pt x="5480" y="1590"/>
                  </a:lnTo>
                  <a:lnTo>
                    <a:pt x="5490" y="1590"/>
                  </a:lnTo>
                  <a:lnTo>
                    <a:pt x="5490" y="1554"/>
                  </a:lnTo>
                  <a:lnTo>
                    <a:pt x="5499" y="1590"/>
                  </a:lnTo>
                  <a:lnTo>
                    <a:pt x="5499" y="1628"/>
                  </a:lnTo>
                  <a:lnTo>
                    <a:pt x="5509" y="1628"/>
                  </a:lnTo>
                  <a:lnTo>
                    <a:pt x="5509" y="1566"/>
                  </a:lnTo>
                  <a:lnTo>
                    <a:pt x="5517" y="1604"/>
                  </a:lnTo>
                  <a:lnTo>
                    <a:pt x="5517" y="1578"/>
                  </a:lnTo>
                  <a:lnTo>
                    <a:pt x="5527" y="1604"/>
                  </a:lnTo>
                  <a:lnTo>
                    <a:pt x="5527" y="1566"/>
                  </a:lnTo>
                  <a:lnTo>
                    <a:pt x="5536" y="1566"/>
                  </a:lnTo>
                  <a:lnTo>
                    <a:pt x="5536" y="1590"/>
                  </a:lnTo>
                  <a:lnTo>
                    <a:pt x="5546" y="1566"/>
                  </a:lnTo>
                  <a:lnTo>
                    <a:pt x="5546" y="1504"/>
                  </a:lnTo>
                  <a:lnTo>
                    <a:pt x="5555" y="1504"/>
                  </a:lnTo>
                  <a:lnTo>
                    <a:pt x="5555" y="1270"/>
                  </a:lnTo>
                  <a:lnTo>
                    <a:pt x="5565" y="1160"/>
                  </a:lnTo>
                  <a:lnTo>
                    <a:pt x="5565" y="1356"/>
                  </a:lnTo>
                  <a:lnTo>
                    <a:pt x="5573" y="1394"/>
                  </a:lnTo>
                  <a:lnTo>
                    <a:pt x="5573" y="1148"/>
                  </a:lnTo>
                  <a:lnTo>
                    <a:pt x="5583" y="1122"/>
                  </a:lnTo>
                  <a:lnTo>
                    <a:pt x="5583" y="863"/>
                  </a:lnTo>
                  <a:lnTo>
                    <a:pt x="5592" y="1234"/>
                  </a:lnTo>
                  <a:lnTo>
                    <a:pt x="5602" y="1234"/>
                  </a:lnTo>
                  <a:lnTo>
                    <a:pt x="5602" y="1492"/>
                  </a:lnTo>
                  <a:lnTo>
                    <a:pt x="5611" y="1492"/>
                  </a:lnTo>
                  <a:lnTo>
                    <a:pt x="5611" y="1554"/>
                  </a:lnTo>
                  <a:lnTo>
                    <a:pt x="5619" y="1554"/>
                  </a:lnTo>
                  <a:lnTo>
                    <a:pt x="5619" y="1628"/>
                  </a:lnTo>
                  <a:lnTo>
                    <a:pt x="5629" y="1628"/>
                  </a:lnTo>
                  <a:lnTo>
                    <a:pt x="5629" y="1590"/>
                  </a:lnTo>
                  <a:lnTo>
                    <a:pt x="5638" y="1604"/>
                  </a:lnTo>
                  <a:lnTo>
                    <a:pt x="5638" y="1628"/>
                  </a:lnTo>
                  <a:lnTo>
                    <a:pt x="5648" y="1628"/>
                  </a:lnTo>
                  <a:lnTo>
                    <a:pt x="5648" y="1590"/>
                  </a:lnTo>
                  <a:lnTo>
                    <a:pt x="5656" y="1604"/>
                  </a:lnTo>
                  <a:lnTo>
                    <a:pt x="5656" y="1628"/>
                  </a:lnTo>
                  <a:lnTo>
                    <a:pt x="5666" y="1604"/>
                  </a:lnTo>
                  <a:lnTo>
                    <a:pt x="5666" y="1628"/>
                  </a:lnTo>
                  <a:lnTo>
                    <a:pt x="5675" y="1616"/>
                  </a:lnTo>
                  <a:lnTo>
                    <a:pt x="5675" y="1578"/>
                  </a:lnTo>
                  <a:lnTo>
                    <a:pt x="5685" y="1566"/>
                  </a:lnTo>
                  <a:lnTo>
                    <a:pt x="5685" y="1604"/>
                  </a:lnTo>
                  <a:lnTo>
                    <a:pt x="5694" y="1616"/>
                  </a:lnTo>
                  <a:lnTo>
                    <a:pt x="5694" y="1590"/>
                  </a:lnTo>
                  <a:lnTo>
                    <a:pt x="5704" y="1604"/>
                  </a:lnTo>
                  <a:lnTo>
                    <a:pt x="5704" y="1578"/>
                  </a:lnTo>
                  <a:lnTo>
                    <a:pt x="5712" y="1590"/>
                  </a:lnTo>
                  <a:lnTo>
                    <a:pt x="5712" y="1554"/>
                  </a:lnTo>
                  <a:lnTo>
                    <a:pt x="5722" y="1554"/>
                  </a:lnTo>
                  <a:lnTo>
                    <a:pt x="5722" y="1604"/>
                  </a:lnTo>
                  <a:lnTo>
                    <a:pt x="5731" y="1566"/>
                  </a:lnTo>
                  <a:lnTo>
                    <a:pt x="5731" y="1604"/>
                  </a:lnTo>
                  <a:lnTo>
                    <a:pt x="5741" y="1616"/>
                  </a:lnTo>
                  <a:lnTo>
                    <a:pt x="5741" y="1604"/>
                  </a:lnTo>
                  <a:lnTo>
                    <a:pt x="5749" y="1604"/>
                  </a:lnTo>
                  <a:lnTo>
                    <a:pt x="5749" y="1628"/>
                  </a:lnTo>
                  <a:lnTo>
                    <a:pt x="5760" y="1628"/>
                  </a:lnTo>
                  <a:lnTo>
                    <a:pt x="5760" y="1590"/>
                  </a:lnTo>
                  <a:lnTo>
                    <a:pt x="5768" y="1628"/>
                  </a:lnTo>
                  <a:lnTo>
                    <a:pt x="5768" y="1616"/>
                  </a:lnTo>
                  <a:lnTo>
                    <a:pt x="5778" y="1628"/>
                  </a:lnTo>
                  <a:lnTo>
                    <a:pt x="5778" y="1604"/>
                  </a:lnTo>
                  <a:lnTo>
                    <a:pt x="5787" y="1604"/>
                  </a:lnTo>
                  <a:lnTo>
                    <a:pt x="5787" y="1628"/>
                  </a:lnTo>
                  <a:lnTo>
                    <a:pt x="5797" y="1604"/>
                  </a:lnTo>
                  <a:lnTo>
                    <a:pt x="5797" y="1628"/>
                  </a:lnTo>
                  <a:lnTo>
                    <a:pt x="5805" y="1604"/>
                  </a:lnTo>
                  <a:lnTo>
                    <a:pt x="5805" y="1566"/>
                  </a:lnTo>
                  <a:lnTo>
                    <a:pt x="5816" y="1554"/>
                  </a:lnTo>
                  <a:lnTo>
                    <a:pt x="5816" y="1578"/>
                  </a:lnTo>
                  <a:lnTo>
                    <a:pt x="5824" y="1566"/>
                  </a:lnTo>
                  <a:lnTo>
                    <a:pt x="5824" y="1542"/>
                  </a:lnTo>
                  <a:lnTo>
                    <a:pt x="5834" y="1578"/>
                  </a:lnTo>
                  <a:lnTo>
                    <a:pt x="5834" y="1554"/>
                  </a:lnTo>
                  <a:lnTo>
                    <a:pt x="5843" y="1554"/>
                  </a:lnTo>
                  <a:lnTo>
                    <a:pt x="5843" y="1296"/>
                  </a:lnTo>
                  <a:lnTo>
                    <a:pt x="5853" y="1296"/>
                  </a:lnTo>
                  <a:lnTo>
                    <a:pt x="5853" y="1406"/>
                  </a:lnTo>
                  <a:lnTo>
                    <a:pt x="5861" y="1320"/>
                  </a:lnTo>
                  <a:lnTo>
                    <a:pt x="5861" y="1098"/>
                  </a:lnTo>
                  <a:lnTo>
                    <a:pt x="5871" y="1222"/>
                  </a:lnTo>
                  <a:lnTo>
                    <a:pt x="5871" y="1530"/>
                  </a:lnTo>
                  <a:lnTo>
                    <a:pt x="5880" y="1530"/>
                  </a:lnTo>
                  <a:lnTo>
                    <a:pt x="5880" y="1566"/>
                  </a:lnTo>
                  <a:lnTo>
                    <a:pt x="5890" y="1554"/>
                  </a:lnTo>
                  <a:lnTo>
                    <a:pt x="5890" y="1590"/>
                  </a:lnTo>
                  <a:lnTo>
                    <a:pt x="5899" y="1578"/>
                  </a:lnTo>
                  <a:lnTo>
                    <a:pt x="5899" y="1604"/>
                  </a:lnTo>
                  <a:lnTo>
                    <a:pt x="5909" y="1628"/>
                  </a:lnTo>
                  <a:lnTo>
                    <a:pt x="5909" y="1590"/>
                  </a:lnTo>
                  <a:lnTo>
                    <a:pt x="5917" y="1628"/>
                  </a:lnTo>
                  <a:lnTo>
                    <a:pt x="5917" y="1604"/>
                  </a:lnTo>
                  <a:lnTo>
                    <a:pt x="5927" y="1590"/>
                  </a:lnTo>
                  <a:lnTo>
                    <a:pt x="5927" y="1628"/>
                  </a:lnTo>
                  <a:lnTo>
                    <a:pt x="5936" y="1628"/>
                  </a:lnTo>
                  <a:lnTo>
                    <a:pt x="5936" y="1616"/>
                  </a:lnTo>
                  <a:lnTo>
                    <a:pt x="5946" y="1616"/>
                  </a:lnTo>
                  <a:lnTo>
                    <a:pt x="5946" y="1554"/>
                  </a:lnTo>
                  <a:lnTo>
                    <a:pt x="5955" y="1566"/>
                  </a:lnTo>
                  <a:lnTo>
                    <a:pt x="5955" y="1492"/>
                  </a:lnTo>
                  <a:lnTo>
                    <a:pt x="5965" y="1492"/>
                  </a:lnTo>
                  <a:lnTo>
                    <a:pt x="5965" y="1296"/>
                  </a:lnTo>
                  <a:lnTo>
                    <a:pt x="5973" y="1308"/>
                  </a:lnTo>
                  <a:lnTo>
                    <a:pt x="5973" y="1406"/>
                  </a:lnTo>
                  <a:lnTo>
                    <a:pt x="5983" y="1406"/>
                  </a:lnTo>
                  <a:lnTo>
                    <a:pt x="5983" y="1480"/>
                  </a:lnTo>
                  <a:lnTo>
                    <a:pt x="5992" y="1492"/>
                  </a:lnTo>
                  <a:lnTo>
                    <a:pt x="5992" y="1554"/>
                  </a:lnTo>
                  <a:lnTo>
                    <a:pt x="6002" y="1542"/>
                  </a:lnTo>
                  <a:lnTo>
                    <a:pt x="6002" y="1578"/>
                  </a:lnTo>
                  <a:lnTo>
                    <a:pt x="6010" y="1578"/>
                  </a:lnTo>
                  <a:lnTo>
                    <a:pt x="6010" y="1616"/>
                  </a:lnTo>
                  <a:lnTo>
                    <a:pt x="6021" y="1566"/>
                  </a:lnTo>
                  <a:lnTo>
                    <a:pt x="6021" y="1616"/>
                  </a:lnTo>
                  <a:lnTo>
                    <a:pt x="6029" y="1628"/>
                  </a:lnTo>
                  <a:lnTo>
                    <a:pt x="6029" y="1604"/>
                  </a:lnTo>
                  <a:lnTo>
                    <a:pt x="6039" y="1616"/>
                  </a:lnTo>
                  <a:lnTo>
                    <a:pt x="6039" y="1590"/>
                  </a:lnTo>
                  <a:lnTo>
                    <a:pt x="6048" y="1604"/>
                  </a:lnTo>
                  <a:lnTo>
                    <a:pt x="6048" y="1628"/>
                  </a:lnTo>
                  <a:lnTo>
                    <a:pt x="6058" y="1628"/>
                  </a:lnTo>
                  <a:lnTo>
                    <a:pt x="6058" y="1578"/>
                  </a:lnTo>
                  <a:lnTo>
                    <a:pt x="6066" y="1590"/>
                  </a:lnTo>
                  <a:lnTo>
                    <a:pt x="6066" y="1628"/>
                  </a:lnTo>
                  <a:lnTo>
                    <a:pt x="6077" y="1628"/>
                  </a:lnTo>
                  <a:lnTo>
                    <a:pt x="6077" y="1566"/>
                  </a:lnTo>
                  <a:lnTo>
                    <a:pt x="6085" y="1566"/>
                  </a:lnTo>
                  <a:lnTo>
                    <a:pt x="6085" y="1616"/>
                  </a:lnTo>
                  <a:lnTo>
                    <a:pt x="6095" y="1566"/>
                  </a:lnTo>
                  <a:lnTo>
                    <a:pt x="6095" y="1604"/>
                  </a:lnTo>
                  <a:lnTo>
                    <a:pt x="6104" y="1616"/>
                  </a:lnTo>
                  <a:lnTo>
                    <a:pt x="6104" y="1590"/>
                  </a:lnTo>
                  <a:lnTo>
                    <a:pt x="6112" y="1578"/>
                  </a:lnTo>
                  <a:lnTo>
                    <a:pt x="6112" y="1628"/>
                  </a:lnTo>
                  <a:lnTo>
                    <a:pt x="6122" y="1628"/>
                  </a:lnTo>
                  <a:lnTo>
                    <a:pt x="6122" y="1566"/>
                  </a:lnTo>
                  <a:lnTo>
                    <a:pt x="6131" y="1590"/>
                  </a:lnTo>
                  <a:lnTo>
                    <a:pt x="6131" y="1628"/>
                  </a:lnTo>
                  <a:lnTo>
                    <a:pt x="6141" y="1616"/>
                  </a:lnTo>
                  <a:lnTo>
                    <a:pt x="6141" y="1590"/>
                  </a:lnTo>
                  <a:lnTo>
                    <a:pt x="6149" y="1604"/>
                  </a:lnTo>
                  <a:lnTo>
                    <a:pt x="6149" y="1628"/>
                  </a:lnTo>
                  <a:lnTo>
                    <a:pt x="6160" y="1616"/>
                  </a:lnTo>
                  <a:lnTo>
                    <a:pt x="6160" y="1628"/>
                  </a:lnTo>
                  <a:lnTo>
                    <a:pt x="6178" y="1616"/>
                  </a:lnTo>
                  <a:lnTo>
                    <a:pt x="6178" y="1628"/>
                  </a:lnTo>
                  <a:lnTo>
                    <a:pt x="6187" y="1628"/>
                  </a:lnTo>
                  <a:lnTo>
                    <a:pt x="6187" y="1590"/>
                  </a:lnTo>
                  <a:lnTo>
                    <a:pt x="6197" y="1590"/>
                  </a:lnTo>
                  <a:lnTo>
                    <a:pt x="6197" y="1628"/>
                  </a:lnTo>
                  <a:lnTo>
                    <a:pt x="6205" y="1628"/>
                  </a:lnTo>
                  <a:lnTo>
                    <a:pt x="6205" y="1616"/>
                  </a:lnTo>
                  <a:lnTo>
                    <a:pt x="6215" y="1628"/>
                  </a:lnTo>
                  <a:lnTo>
                    <a:pt x="6215" y="1604"/>
                  </a:lnTo>
                  <a:lnTo>
                    <a:pt x="6224" y="1604"/>
                  </a:lnTo>
                  <a:lnTo>
                    <a:pt x="6224" y="1554"/>
                  </a:lnTo>
                  <a:lnTo>
                    <a:pt x="6234" y="1554"/>
                  </a:lnTo>
                  <a:lnTo>
                    <a:pt x="6234" y="1578"/>
                  </a:lnTo>
                  <a:lnTo>
                    <a:pt x="6243" y="1566"/>
                  </a:lnTo>
                  <a:lnTo>
                    <a:pt x="6243" y="1616"/>
                  </a:lnTo>
                  <a:lnTo>
                    <a:pt x="6253" y="1616"/>
                  </a:lnTo>
                  <a:lnTo>
                    <a:pt x="6253" y="1628"/>
                  </a:lnTo>
                  <a:lnTo>
                    <a:pt x="6261" y="1628"/>
                  </a:lnTo>
                  <a:lnTo>
                    <a:pt x="6261" y="1604"/>
                  </a:lnTo>
                  <a:lnTo>
                    <a:pt x="6271" y="1616"/>
                  </a:lnTo>
                  <a:lnTo>
                    <a:pt x="6271" y="1628"/>
                  </a:lnTo>
                  <a:lnTo>
                    <a:pt x="6280" y="1616"/>
                  </a:lnTo>
                  <a:lnTo>
                    <a:pt x="6280" y="1628"/>
                  </a:lnTo>
                  <a:lnTo>
                    <a:pt x="6290" y="1616"/>
                  </a:lnTo>
                  <a:lnTo>
                    <a:pt x="6290" y="1628"/>
                  </a:lnTo>
                  <a:lnTo>
                    <a:pt x="6299" y="1628"/>
                  </a:lnTo>
                  <a:lnTo>
                    <a:pt x="6299" y="1604"/>
                  </a:lnTo>
                  <a:lnTo>
                    <a:pt x="6309" y="1604"/>
                  </a:lnTo>
                  <a:lnTo>
                    <a:pt x="6309" y="1628"/>
                  </a:lnTo>
                  <a:lnTo>
                    <a:pt x="6317" y="1616"/>
                  </a:lnTo>
                  <a:lnTo>
                    <a:pt x="6317" y="1628"/>
                  </a:lnTo>
                  <a:lnTo>
                    <a:pt x="6327" y="1604"/>
                  </a:lnTo>
                  <a:lnTo>
                    <a:pt x="6327" y="1628"/>
                  </a:lnTo>
                  <a:lnTo>
                    <a:pt x="6336" y="1616"/>
                  </a:lnTo>
                  <a:lnTo>
                    <a:pt x="6336" y="1628"/>
                  </a:lnTo>
                  <a:lnTo>
                    <a:pt x="6346" y="1628"/>
                  </a:lnTo>
                  <a:lnTo>
                    <a:pt x="6346" y="1590"/>
                  </a:lnTo>
                  <a:lnTo>
                    <a:pt x="6354" y="1604"/>
                  </a:lnTo>
                  <a:lnTo>
                    <a:pt x="6354" y="1628"/>
                  </a:lnTo>
                  <a:lnTo>
                    <a:pt x="6365" y="1616"/>
                  </a:lnTo>
                  <a:lnTo>
                    <a:pt x="6365" y="1590"/>
                  </a:lnTo>
                  <a:lnTo>
                    <a:pt x="6373" y="1604"/>
                  </a:lnTo>
                  <a:lnTo>
                    <a:pt x="6373" y="1578"/>
                  </a:lnTo>
                  <a:lnTo>
                    <a:pt x="6383" y="1578"/>
                  </a:lnTo>
                  <a:lnTo>
                    <a:pt x="6383" y="1604"/>
                  </a:lnTo>
                  <a:lnTo>
                    <a:pt x="6392" y="1566"/>
                  </a:lnTo>
                  <a:lnTo>
                    <a:pt x="6392" y="1616"/>
                  </a:lnTo>
                  <a:lnTo>
                    <a:pt x="6402" y="1616"/>
                  </a:lnTo>
                  <a:lnTo>
                    <a:pt x="6402" y="1604"/>
                  </a:lnTo>
                  <a:lnTo>
                    <a:pt x="6410" y="1616"/>
                  </a:lnTo>
                  <a:lnTo>
                    <a:pt x="6410" y="1628"/>
                  </a:lnTo>
                  <a:lnTo>
                    <a:pt x="6421" y="1628"/>
                  </a:lnTo>
                  <a:lnTo>
                    <a:pt x="6421" y="1604"/>
                  </a:lnTo>
                  <a:lnTo>
                    <a:pt x="6429" y="1628"/>
                  </a:lnTo>
                  <a:lnTo>
                    <a:pt x="6429" y="1616"/>
                  </a:lnTo>
                  <a:lnTo>
                    <a:pt x="6439" y="1628"/>
                  </a:lnTo>
                  <a:lnTo>
                    <a:pt x="6439" y="1616"/>
                  </a:lnTo>
                  <a:lnTo>
                    <a:pt x="6448" y="1616"/>
                  </a:lnTo>
                  <a:lnTo>
                    <a:pt x="6448" y="1628"/>
                  </a:lnTo>
                  <a:lnTo>
                    <a:pt x="6458" y="1628"/>
                  </a:lnTo>
                  <a:lnTo>
                    <a:pt x="6458" y="1604"/>
                  </a:lnTo>
                  <a:lnTo>
                    <a:pt x="6466" y="1616"/>
                  </a:lnTo>
                  <a:lnTo>
                    <a:pt x="6466" y="1604"/>
                  </a:lnTo>
                  <a:lnTo>
                    <a:pt x="6476" y="1604"/>
                  </a:lnTo>
                  <a:lnTo>
                    <a:pt x="6476" y="1616"/>
                  </a:lnTo>
                  <a:lnTo>
                    <a:pt x="6485" y="1628"/>
                  </a:lnTo>
                  <a:lnTo>
                    <a:pt x="6485" y="1604"/>
                  </a:lnTo>
                  <a:lnTo>
                    <a:pt x="6495" y="1604"/>
                  </a:lnTo>
                  <a:lnTo>
                    <a:pt x="6495" y="1628"/>
                  </a:lnTo>
                  <a:lnTo>
                    <a:pt x="6504" y="1604"/>
                  </a:lnTo>
                  <a:lnTo>
                    <a:pt x="6504" y="1616"/>
                  </a:lnTo>
                  <a:lnTo>
                    <a:pt x="6514" y="1616"/>
                  </a:lnTo>
                  <a:lnTo>
                    <a:pt x="6514" y="1604"/>
                  </a:lnTo>
                  <a:lnTo>
                    <a:pt x="6522" y="1616"/>
                  </a:lnTo>
                  <a:lnTo>
                    <a:pt x="6522" y="1604"/>
                  </a:lnTo>
                  <a:lnTo>
                    <a:pt x="6532" y="1604"/>
                  </a:lnTo>
                  <a:lnTo>
                    <a:pt x="6532" y="1628"/>
                  </a:lnTo>
                  <a:lnTo>
                    <a:pt x="6541" y="1628"/>
                  </a:lnTo>
                  <a:lnTo>
                    <a:pt x="6541" y="1590"/>
                  </a:lnTo>
                  <a:lnTo>
                    <a:pt x="6551" y="1590"/>
                  </a:lnTo>
                  <a:lnTo>
                    <a:pt x="6551" y="1628"/>
                  </a:lnTo>
                  <a:lnTo>
                    <a:pt x="6559" y="1590"/>
                  </a:lnTo>
                  <a:lnTo>
                    <a:pt x="6559" y="1628"/>
                  </a:lnTo>
                  <a:lnTo>
                    <a:pt x="6570" y="1604"/>
                  </a:lnTo>
                  <a:lnTo>
                    <a:pt x="6570" y="1628"/>
                  </a:lnTo>
                  <a:lnTo>
                    <a:pt x="6578" y="1628"/>
                  </a:lnTo>
                  <a:lnTo>
                    <a:pt x="6578" y="1616"/>
                  </a:lnTo>
                  <a:lnTo>
                    <a:pt x="6588" y="1604"/>
                  </a:lnTo>
                  <a:lnTo>
                    <a:pt x="6588" y="1628"/>
                  </a:lnTo>
                  <a:lnTo>
                    <a:pt x="6597" y="1628"/>
                  </a:lnTo>
                  <a:lnTo>
                    <a:pt x="6597" y="1604"/>
                  </a:lnTo>
                  <a:lnTo>
                    <a:pt x="6605" y="1590"/>
                  </a:lnTo>
                  <a:lnTo>
                    <a:pt x="6605" y="1616"/>
                  </a:lnTo>
                  <a:lnTo>
                    <a:pt x="6615" y="1628"/>
                  </a:lnTo>
                  <a:lnTo>
                    <a:pt x="6624" y="1628"/>
                  </a:lnTo>
                  <a:lnTo>
                    <a:pt x="6624" y="1604"/>
                  </a:lnTo>
                  <a:lnTo>
                    <a:pt x="6634" y="1590"/>
                  </a:lnTo>
                  <a:lnTo>
                    <a:pt x="6634" y="1628"/>
                  </a:lnTo>
                  <a:lnTo>
                    <a:pt x="6643" y="1590"/>
                  </a:lnTo>
                  <a:lnTo>
                    <a:pt x="6643" y="1628"/>
                  </a:lnTo>
                  <a:lnTo>
                    <a:pt x="6653" y="1616"/>
                  </a:lnTo>
                  <a:lnTo>
                    <a:pt x="6653" y="1628"/>
                  </a:lnTo>
                  <a:lnTo>
                    <a:pt x="6661" y="1616"/>
                  </a:lnTo>
                  <a:lnTo>
                    <a:pt x="6661" y="1628"/>
                  </a:lnTo>
                  <a:lnTo>
                    <a:pt x="6671" y="1616"/>
                  </a:lnTo>
                  <a:lnTo>
                    <a:pt x="6671" y="1590"/>
                  </a:lnTo>
                  <a:lnTo>
                    <a:pt x="6680" y="1590"/>
                  </a:lnTo>
                  <a:lnTo>
                    <a:pt x="6680" y="1604"/>
                  </a:lnTo>
                  <a:lnTo>
                    <a:pt x="6690" y="1604"/>
                  </a:lnTo>
                  <a:lnTo>
                    <a:pt x="6690" y="1616"/>
                  </a:lnTo>
                  <a:lnTo>
                    <a:pt x="6698" y="1628"/>
                  </a:lnTo>
                  <a:lnTo>
                    <a:pt x="6698" y="1604"/>
                  </a:lnTo>
                  <a:lnTo>
                    <a:pt x="6709" y="1604"/>
                  </a:lnTo>
                  <a:lnTo>
                    <a:pt x="6709" y="1628"/>
                  </a:lnTo>
                  <a:lnTo>
                    <a:pt x="6717" y="1604"/>
                  </a:lnTo>
                  <a:lnTo>
                    <a:pt x="6717" y="1616"/>
                  </a:lnTo>
                  <a:lnTo>
                    <a:pt x="6727" y="1616"/>
                  </a:lnTo>
                  <a:lnTo>
                    <a:pt x="6736" y="1604"/>
                  </a:lnTo>
                  <a:lnTo>
                    <a:pt x="6736" y="1628"/>
                  </a:lnTo>
                  <a:lnTo>
                    <a:pt x="6746" y="1628"/>
                  </a:lnTo>
                  <a:lnTo>
                    <a:pt x="6746" y="1604"/>
                  </a:lnTo>
                  <a:lnTo>
                    <a:pt x="6754" y="1628"/>
                  </a:lnTo>
                  <a:lnTo>
                    <a:pt x="6754" y="1604"/>
                  </a:lnTo>
                  <a:lnTo>
                    <a:pt x="6765" y="1616"/>
                  </a:lnTo>
                  <a:lnTo>
                    <a:pt x="6765" y="1628"/>
                  </a:lnTo>
                  <a:lnTo>
                    <a:pt x="6773" y="1616"/>
                  </a:lnTo>
                  <a:lnTo>
                    <a:pt x="6773" y="1628"/>
                  </a:lnTo>
                  <a:lnTo>
                    <a:pt x="6783" y="1628"/>
                  </a:lnTo>
                  <a:lnTo>
                    <a:pt x="6783" y="1616"/>
                  </a:lnTo>
                  <a:lnTo>
                    <a:pt x="6792" y="1604"/>
                  </a:lnTo>
                  <a:lnTo>
                    <a:pt x="6792" y="1616"/>
                  </a:lnTo>
                  <a:lnTo>
                    <a:pt x="6802" y="1628"/>
                  </a:lnTo>
                  <a:lnTo>
                    <a:pt x="6802" y="1616"/>
                  </a:lnTo>
                  <a:lnTo>
                    <a:pt x="6810" y="1604"/>
                  </a:lnTo>
                  <a:lnTo>
                    <a:pt x="6810" y="1616"/>
                  </a:lnTo>
                  <a:lnTo>
                    <a:pt x="6820" y="1616"/>
                  </a:lnTo>
                  <a:lnTo>
                    <a:pt x="6820" y="1628"/>
                  </a:lnTo>
                  <a:lnTo>
                    <a:pt x="6829" y="1628"/>
                  </a:lnTo>
                  <a:lnTo>
                    <a:pt x="6829" y="1616"/>
                  </a:lnTo>
                  <a:lnTo>
                    <a:pt x="6839" y="1616"/>
                  </a:lnTo>
                  <a:lnTo>
                    <a:pt x="6839" y="1628"/>
                  </a:lnTo>
                  <a:lnTo>
                    <a:pt x="6848" y="1628"/>
                  </a:lnTo>
                  <a:lnTo>
                    <a:pt x="6848" y="1604"/>
                  </a:lnTo>
                  <a:lnTo>
                    <a:pt x="6858" y="1590"/>
                  </a:lnTo>
                  <a:lnTo>
                    <a:pt x="6858" y="1628"/>
                  </a:lnTo>
                  <a:lnTo>
                    <a:pt x="6866" y="1616"/>
                  </a:lnTo>
                  <a:lnTo>
                    <a:pt x="6866" y="1604"/>
                  </a:lnTo>
                  <a:lnTo>
                    <a:pt x="6876" y="1616"/>
                  </a:lnTo>
                  <a:lnTo>
                    <a:pt x="6876" y="1604"/>
                  </a:lnTo>
                  <a:lnTo>
                    <a:pt x="6885" y="1590"/>
                  </a:lnTo>
                  <a:lnTo>
                    <a:pt x="6885" y="1616"/>
                  </a:lnTo>
                  <a:lnTo>
                    <a:pt x="6895" y="1616"/>
                  </a:lnTo>
                  <a:lnTo>
                    <a:pt x="6895" y="1578"/>
                  </a:lnTo>
                  <a:lnTo>
                    <a:pt x="6903" y="1578"/>
                  </a:lnTo>
                  <a:lnTo>
                    <a:pt x="6903" y="1604"/>
                  </a:lnTo>
                  <a:lnTo>
                    <a:pt x="6914" y="1604"/>
                  </a:lnTo>
                  <a:lnTo>
                    <a:pt x="6914" y="1616"/>
                  </a:lnTo>
                  <a:lnTo>
                    <a:pt x="6922" y="1616"/>
                  </a:lnTo>
                  <a:lnTo>
                    <a:pt x="6922" y="1604"/>
                  </a:lnTo>
                  <a:lnTo>
                    <a:pt x="6932" y="1616"/>
                  </a:lnTo>
                  <a:lnTo>
                    <a:pt x="6932" y="1628"/>
                  </a:lnTo>
                  <a:lnTo>
                    <a:pt x="6941" y="1628"/>
                  </a:lnTo>
                  <a:lnTo>
                    <a:pt x="6941" y="1616"/>
                  </a:lnTo>
                  <a:lnTo>
                    <a:pt x="6951" y="1628"/>
                  </a:lnTo>
                  <a:lnTo>
                    <a:pt x="6951" y="1604"/>
                  </a:lnTo>
                  <a:lnTo>
                    <a:pt x="6959" y="1590"/>
                  </a:lnTo>
                  <a:lnTo>
                    <a:pt x="6959" y="1628"/>
                  </a:lnTo>
                  <a:lnTo>
                    <a:pt x="6970" y="1628"/>
                  </a:lnTo>
                  <a:lnTo>
                    <a:pt x="6970" y="1590"/>
                  </a:lnTo>
                  <a:lnTo>
                    <a:pt x="6978" y="1590"/>
                  </a:lnTo>
                  <a:lnTo>
                    <a:pt x="6978" y="1628"/>
                  </a:lnTo>
                  <a:lnTo>
                    <a:pt x="6988" y="1616"/>
                  </a:lnTo>
                  <a:lnTo>
                    <a:pt x="6988" y="1590"/>
                  </a:lnTo>
                  <a:lnTo>
                    <a:pt x="6997" y="1590"/>
                  </a:lnTo>
                  <a:lnTo>
                    <a:pt x="6997" y="1616"/>
                  </a:lnTo>
                  <a:lnTo>
                    <a:pt x="7007" y="1616"/>
                  </a:lnTo>
                  <a:lnTo>
                    <a:pt x="7007" y="1590"/>
                  </a:lnTo>
                  <a:lnTo>
                    <a:pt x="7015" y="1578"/>
                  </a:lnTo>
                  <a:lnTo>
                    <a:pt x="7015" y="1628"/>
                  </a:lnTo>
                  <a:lnTo>
                    <a:pt x="7025" y="1628"/>
                  </a:lnTo>
                  <a:lnTo>
                    <a:pt x="7025" y="1590"/>
                  </a:lnTo>
                  <a:lnTo>
                    <a:pt x="7034" y="1628"/>
                  </a:lnTo>
                  <a:lnTo>
                    <a:pt x="7034" y="1604"/>
                  </a:lnTo>
                  <a:lnTo>
                    <a:pt x="7044" y="1604"/>
                  </a:lnTo>
                  <a:lnTo>
                    <a:pt x="7044" y="1616"/>
                  </a:lnTo>
                  <a:lnTo>
                    <a:pt x="7053" y="1616"/>
                  </a:lnTo>
                  <a:lnTo>
                    <a:pt x="7053" y="1604"/>
                  </a:lnTo>
                  <a:lnTo>
                    <a:pt x="7063" y="1604"/>
                  </a:lnTo>
                  <a:lnTo>
                    <a:pt x="7063" y="1554"/>
                  </a:lnTo>
                  <a:lnTo>
                    <a:pt x="7071" y="1616"/>
                  </a:lnTo>
                  <a:lnTo>
                    <a:pt x="7071" y="1590"/>
                  </a:lnTo>
                  <a:lnTo>
                    <a:pt x="7081" y="1616"/>
                  </a:lnTo>
                  <a:lnTo>
                    <a:pt x="7081" y="1628"/>
                  </a:lnTo>
                  <a:lnTo>
                    <a:pt x="7090" y="1628"/>
                  </a:lnTo>
                  <a:lnTo>
                    <a:pt x="7090" y="1616"/>
                  </a:lnTo>
                  <a:lnTo>
                    <a:pt x="7098" y="1616"/>
                  </a:lnTo>
                  <a:lnTo>
                    <a:pt x="7098" y="1604"/>
                  </a:lnTo>
                  <a:lnTo>
                    <a:pt x="7109" y="1604"/>
                  </a:lnTo>
                  <a:lnTo>
                    <a:pt x="7109" y="1628"/>
                  </a:lnTo>
                  <a:lnTo>
                    <a:pt x="7117" y="1590"/>
                  </a:lnTo>
                  <a:lnTo>
                    <a:pt x="7117" y="1628"/>
                  </a:lnTo>
                  <a:lnTo>
                    <a:pt x="7127" y="1628"/>
                  </a:lnTo>
                  <a:lnTo>
                    <a:pt x="7127" y="1616"/>
                  </a:lnTo>
                  <a:lnTo>
                    <a:pt x="7136" y="1628"/>
                  </a:lnTo>
                  <a:lnTo>
                    <a:pt x="7136" y="1604"/>
                  </a:lnTo>
                  <a:lnTo>
                    <a:pt x="7146" y="1604"/>
                  </a:lnTo>
                  <a:lnTo>
                    <a:pt x="7146" y="1616"/>
                  </a:lnTo>
                  <a:lnTo>
                    <a:pt x="7154" y="1628"/>
                  </a:lnTo>
                  <a:lnTo>
                    <a:pt x="7154" y="1604"/>
                  </a:lnTo>
                  <a:lnTo>
                    <a:pt x="7164" y="1628"/>
                  </a:lnTo>
                  <a:lnTo>
                    <a:pt x="7164" y="1604"/>
                  </a:lnTo>
                  <a:lnTo>
                    <a:pt x="7173" y="1616"/>
                  </a:lnTo>
                  <a:lnTo>
                    <a:pt x="7173" y="1628"/>
                  </a:lnTo>
                  <a:lnTo>
                    <a:pt x="7183" y="1616"/>
                  </a:lnTo>
                  <a:lnTo>
                    <a:pt x="7183" y="1628"/>
                  </a:lnTo>
                  <a:lnTo>
                    <a:pt x="7192" y="1604"/>
                  </a:lnTo>
                  <a:lnTo>
                    <a:pt x="7192" y="1628"/>
                  </a:lnTo>
                  <a:lnTo>
                    <a:pt x="7202" y="1578"/>
                  </a:lnTo>
                  <a:lnTo>
                    <a:pt x="7202" y="1616"/>
                  </a:lnTo>
                  <a:lnTo>
                    <a:pt x="7210" y="1628"/>
                  </a:lnTo>
                  <a:lnTo>
                    <a:pt x="7210" y="1604"/>
                  </a:lnTo>
                  <a:lnTo>
                    <a:pt x="7220" y="1604"/>
                  </a:lnTo>
                  <a:lnTo>
                    <a:pt x="7220" y="1628"/>
                  </a:lnTo>
                  <a:lnTo>
                    <a:pt x="7229" y="1616"/>
                  </a:lnTo>
                  <a:lnTo>
                    <a:pt x="7229" y="1578"/>
                  </a:lnTo>
                  <a:lnTo>
                    <a:pt x="7239" y="1590"/>
                  </a:lnTo>
                  <a:lnTo>
                    <a:pt x="7239" y="1566"/>
                  </a:lnTo>
                  <a:lnTo>
                    <a:pt x="7247" y="1590"/>
                  </a:lnTo>
                  <a:lnTo>
                    <a:pt x="7247" y="1604"/>
                  </a:lnTo>
                  <a:lnTo>
                    <a:pt x="7258" y="1616"/>
                  </a:lnTo>
                  <a:lnTo>
                    <a:pt x="7258" y="1590"/>
                  </a:lnTo>
                  <a:lnTo>
                    <a:pt x="7266" y="1604"/>
                  </a:lnTo>
                  <a:lnTo>
                    <a:pt x="7266" y="1590"/>
                  </a:lnTo>
                  <a:lnTo>
                    <a:pt x="7276" y="1590"/>
                  </a:lnTo>
                  <a:lnTo>
                    <a:pt x="7276" y="1566"/>
                  </a:lnTo>
                  <a:lnTo>
                    <a:pt x="7285" y="1566"/>
                  </a:lnTo>
                  <a:lnTo>
                    <a:pt x="7285" y="1604"/>
                  </a:lnTo>
                  <a:lnTo>
                    <a:pt x="7295" y="1590"/>
                  </a:lnTo>
                  <a:lnTo>
                    <a:pt x="7295" y="1578"/>
                  </a:lnTo>
                  <a:lnTo>
                    <a:pt x="7303" y="1578"/>
                  </a:lnTo>
                  <a:lnTo>
                    <a:pt x="7303" y="1566"/>
                  </a:lnTo>
                  <a:lnTo>
                    <a:pt x="7314" y="1566"/>
                  </a:lnTo>
                  <a:lnTo>
                    <a:pt x="7314" y="1406"/>
                  </a:lnTo>
                  <a:lnTo>
                    <a:pt x="7322" y="1370"/>
                  </a:lnTo>
                  <a:lnTo>
                    <a:pt x="7322" y="1468"/>
                  </a:lnTo>
                  <a:lnTo>
                    <a:pt x="7332" y="1468"/>
                  </a:lnTo>
                  <a:lnTo>
                    <a:pt x="7332" y="1554"/>
                  </a:lnTo>
                  <a:lnTo>
                    <a:pt x="7341" y="1566"/>
                  </a:lnTo>
                  <a:lnTo>
                    <a:pt x="7341" y="1530"/>
                  </a:lnTo>
                  <a:lnTo>
                    <a:pt x="7351" y="1504"/>
                  </a:lnTo>
                  <a:lnTo>
                    <a:pt x="7351" y="1578"/>
                  </a:lnTo>
                  <a:lnTo>
                    <a:pt x="7359" y="1578"/>
                  </a:lnTo>
                  <a:lnTo>
                    <a:pt x="7359" y="1616"/>
                  </a:lnTo>
                  <a:lnTo>
                    <a:pt x="7369" y="1616"/>
                  </a:lnTo>
                  <a:lnTo>
                    <a:pt x="7369" y="1604"/>
                  </a:lnTo>
                  <a:lnTo>
                    <a:pt x="7378" y="1604"/>
                  </a:lnTo>
                  <a:lnTo>
                    <a:pt x="7378" y="1616"/>
                  </a:lnTo>
                  <a:lnTo>
                    <a:pt x="7388" y="1616"/>
                  </a:lnTo>
                  <a:lnTo>
                    <a:pt x="7388" y="1628"/>
                  </a:lnTo>
                  <a:lnTo>
                    <a:pt x="7397" y="1616"/>
                  </a:lnTo>
                  <a:lnTo>
                    <a:pt x="7397" y="1628"/>
                  </a:lnTo>
                  <a:lnTo>
                    <a:pt x="7407" y="1628"/>
                  </a:lnTo>
                  <a:lnTo>
                    <a:pt x="7407" y="1604"/>
                  </a:lnTo>
                  <a:lnTo>
                    <a:pt x="7415" y="1590"/>
                  </a:lnTo>
                  <a:lnTo>
                    <a:pt x="7415" y="1616"/>
                  </a:lnTo>
                  <a:lnTo>
                    <a:pt x="7425" y="1616"/>
                  </a:lnTo>
                  <a:lnTo>
                    <a:pt x="7425" y="1604"/>
                  </a:lnTo>
                  <a:lnTo>
                    <a:pt x="7434" y="1604"/>
                  </a:lnTo>
                  <a:lnTo>
                    <a:pt x="7434" y="1616"/>
                  </a:lnTo>
                  <a:lnTo>
                    <a:pt x="7444" y="1616"/>
                  </a:lnTo>
                  <a:lnTo>
                    <a:pt x="7444" y="1604"/>
                  </a:lnTo>
                  <a:lnTo>
                    <a:pt x="7453" y="1604"/>
                  </a:lnTo>
                  <a:lnTo>
                    <a:pt x="7453" y="1590"/>
                  </a:lnTo>
                  <a:lnTo>
                    <a:pt x="7463" y="1616"/>
                  </a:lnTo>
                  <a:lnTo>
                    <a:pt x="7463" y="1578"/>
                  </a:lnTo>
                  <a:lnTo>
                    <a:pt x="7471" y="1590"/>
                  </a:lnTo>
                  <a:lnTo>
                    <a:pt x="7471" y="1578"/>
                  </a:lnTo>
                  <a:lnTo>
                    <a:pt x="7481" y="1590"/>
                  </a:lnTo>
                  <a:lnTo>
                    <a:pt x="7481" y="1530"/>
                  </a:lnTo>
                  <a:lnTo>
                    <a:pt x="7490" y="1566"/>
                  </a:lnTo>
                  <a:lnTo>
                    <a:pt x="7490" y="1518"/>
                  </a:lnTo>
                  <a:lnTo>
                    <a:pt x="7500" y="1504"/>
                  </a:lnTo>
                  <a:lnTo>
                    <a:pt x="7500" y="1284"/>
                  </a:lnTo>
                  <a:lnTo>
                    <a:pt x="7508" y="1284"/>
                  </a:lnTo>
                  <a:lnTo>
                    <a:pt x="7508" y="1480"/>
                  </a:lnTo>
                  <a:lnTo>
                    <a:pt x="7519" y="1492"/>
                  </a:lnTo>
                  <a:lnTo>
                    <a:pt x="7519" y="1542"/>
                  </a:lnTo>
                  <a:lnTo>
                    <a:pt x="7527" y="1542"/>
                  </a:lnTo>
                  <a:lnTo>
                    <a:pt x="7527" y="1566"/>
                  </a:lnTo>
                  <a:lnTo>
                    <a:pt x="7537" y="1578"/>
                  </a:lnTo>
                  <a:lnTo>
                    <a:pt x="7537" y="1542"/>
                  </a:lnTo>
                  <a:lnTo>
                    <a:pt x="7546" y="1542"/>
                  </a:lnTo>
                  <a:lnTo>
                    <a:pt x="7546" y="1518"/>
                  </a:lnTo>
                  <a:lnTo>
                    <a:pt x="7556" y="1518"/>
                  </a:lnTo>
                  <a:lnTo>
                    <a:pt x="7556" y="1590"/>
                  </a:lnTo>
                  <a:lnTo>
                    <a:pt x="7564" y="1590"/>
                  </a:lnTo>
                  <a:lnTo>
                    <a:pt x="7564" y="1616"/>
                  </a:lnTo>
                  <a:lnTo>
                    <a:pt x="7575" y="1590"/>
                  </a:lnTo>
                  <a:lnTo>
                    <a:pt x="7575" y="1616"/>
                  </a:lnTo>
                  <a:lnTo>
                    <a:pt x="7583" y="1628"/>
                  </a:lnTo>
                  <a:lnTo>
                    <a:pt x="7583" y="1604"/>
                  </a:lnTo>
                  <a:lnTo>
                    <a:pt x="7591" y="1604"/>
                  </a:lnTo>
                  <a:lnTo>
                    <a:pt x="7591" y="1628"/>
                  </a:lnTo>
                  <a:lnTo>
                    <a:pt x="7602" y="1604"/>
                  </a:lnTo>
                  <a:lnTo>
                    <a:pt x="7602" y="1628"/>
                  </a:lnTo>
                  <a:lnTo>
                    <a:pt x="7610" y="1604"/>
                  </a:lnTo>
                  <a:lnTo>
                    <a:pt x="7610" y="1628"/>
                  </a:lnTo>
                  <a:lnTo>
                    <a:pt x="7620" y="1616"/>
                  </a:lnTo>
                  <a:lnTo>
                    <a:pt x="7620" y="1604"/>
                  </a:lnTo>
                  <a:lnTo>
                    <a:pt x="7629" y="1628"/>
                  </a:lnTo>
                  <a:lnTo>
                    <a:pt x="7629" y="1604"/>
                  </a:lnTo>
                  <a:lnTo>
                    <a:pt x="7639" y="1590"/>
                  </a:lnTo>
                  <a:lnTo>
                    <a:pt x="7639" y="1616"/>
                  </a:lnTo>
                  <a:lnTo>
                    <a:pt x="7647" y="1616"/>
                  </a:lnTo>
                  <a:lnTo>
                    <a:pt x="7647" y="1604"/>
                  </a:lnTo>
                  <a:lnTo>
                    <a:pt x="7658" y="1628"/>
                  </a:lnTo>
                  <a:lnTo>
                    <a:pt x="7666" y="1616"/>
                  </a:lnTo>
                  <a:lnTo>
                    <a:pt x="7666" y="1628"/>
                  </a:lnTo>
                  <a:lnTo>
                    <a:pt x="7676" y="1628"/>
                  </a:lnTo>
                  <a:lnTo>
                    <a:pt x="7676" y="1616"/>
                  </a:lnTo>
                  <a:lnTo>
                    <a:pt x="7685" y="1628"/>
                  </a:lnTo>
                  <a:lnTo>
                    <a:pt x="7685" y="1616"/>
                  </a:lnTo>
                  <a:lnTo>
                    <a:pt x="7695" y="1604"/>
                  </a:lnTo>
                  <a:lnTo>
                    <a:pt x="7695" y="1628"/>
                  </a:lnTo>
                  <a:lnTo>
                    <a:pt x="7703" y="1628"/>
                  </a:lnTo>
                  <a:lnTo>
                    <a:pt x="7703" y="1616"/>
                  </a:lnTo>
                  <a:lnTo>
                    <a:pt x="7713" y="1628"/>
                  </a:lnTo>
                  <a:lnTo>
                    <a:pt x="7713" y="1604"/>
                  </a:lnTo>
                  <a:lnTo>
                    <a:pt x="7722" y="1628"/>
                  </a:lnTo>
                  <a:lnTo>
                    <a:pt x="7722" y="1616"/>
                  </a:lnTo>
                  <a:lnTo>
                    <a:pt x="7732" y="1616"/>
                  </a:lnTo>
                  <a:lnTo>
                    <a:pt x="7732" y="1604"/>
                  </a:lnTo>
                  <a:lnTo>
                    <a:pt x="7741" y="1590"/>
                  </a:lnTo>
                  <a:lnTo>
                    <a:pt x="7741" y="1616"/>
                  </a:lnTo>
                  <a:lnTo>
                    <a:pt x="7751" y="1604"/>
                  </a:lnTo>
                  <a:lnTo>
                    <a:pt x="7751" y="1616"/>
                  </a:lnTo>
                  <a:lnTo>
                    <a:pt x="7759" y="1628"/>
                  </a:lnTo>
                </a:path>
              </a:pathLst>
            </a:custGeom>
            <a:noFill/>
            <a:ln w="15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6" name="Rectangle 29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7" name="Rectangle 30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8" name="Freeform 31"/>
            <p:cNvSpPr>
              <a:spLocks/>
            </p:cNvSpPr>
            <p:nvPr/>
          </p:nvSpPr>
          <p:spPr bwMode="auto">
            <a:xfrm>
              <a:off x="975" y="3022"/>
              <a:ext cx="4207" cy="847"/>
            </a:xfrm>
            <a:custGeom>
              <a:avLst/>
              <a:gdLst>
                <a:gd name="T0" fmla="*/ 28 w 8413"/>
                <a:gd name="T1" fmla="*/ 392 h 1782"/>
                <a:gd name="T2" fmla="*/ 56 w 8413"/>
                <a:gd name="T3" fmla="*/ 403 h 1782"/>
                <a:gd name="T4" fmla="*/ 86 w 8413"/>
                <a:gd name="T5" fmla="*/ 403 h 1782"/>
                <a:gd name="T6" fmla="*/ 117 w 8413"/>
                <a:gd name="T7" fmla="*/ 396 h 1782"/>
                <a:gd name="T8" fmla="*/ 145 w 8413"/>
                <a:gd name="T9" fmla="*/ 396 h 1782"/>
                <a:gd name="T10" fmla="*/ 175 w 8413"/>
                <a:gd name="T11" fmla="*/ 398 h 1782"/>
                <a:gd name="T12" fmla="*/ 205 w 8413"/>
                <a:gd name="T13" fmla="*/ 398 h 1782"/>
                <a:gd name="T14" fmla="*/ 236 w 8413"/>
                <a:gd name="T15" fmla="*/ 400 h 1782"/>
                <a:gd name="T16" fmla="*/ 264 w 8413"/>
                <a:gd name="T17" fmla="*/ 392 h 1782"/>
                <a:gd name="T18" fmla="*/ 294 w 8413"/>
                <a:gd name="T19" fmla="*/ 396 h 1782"/>
                <a:gd name="T20" fmla="*/ 322 w 8413"/>
                <a:gd name="T21" fmla="*/ 400 h 1782"/>
                <a:gd name="T22" fmla="*/ 354 w 8413"/>
                <a:gd name="T23" fmla="*/ 403 h 1782"/>
                <a:gd name="T24" fmla="*/ 382 w 8413"/>
                <a:gd name="T25" fmla="*/ 398 h 1782"/>
                <a:gd name="T26" fmla="*/ 413 w 8413"/>
                <a:gd name="T27" fmla="*/ 403 h 1782"/>
                <a:gd name="T28" fmla="*/ 443 w 8413"/>
                <a:gd name="T29" fmla="*/ 396 h 1782"/>
                <a:gd name="T30" fmla="*/ 473 w 8413"/>
                <a:gd name="T31" fmla="*/ 197 h 1782"/>
                <a:gd name="T32" fmla="*/ 504 w 8413"/>
                <a:gd name="T33" fmla="*/ 396 h 1782"/>
                <a:gd name="T34" fmla="*/ 534 w 8413"/>
                <a:gd name="T35" fmla="*/ 392 h 1782"/>
                <a:gd name="T36" fmla="*/ 565 w 8413"/>
                <a:gd name="T37" fmla="*/ 398 h 1782"/>
                <a:gd name="T38" fmla="*/ 599 w 8413"/>
                <a:gd name="T39" fmla="*/ 403 h 1782"/>
                <a:gd name="T40" fmla="*/ 630 w 8413"/>
                <a:gd name="T41" fmla="*/ 400 h 1782"/>
                <a:gd name="T42" fmla="*/ 660 w 8413"/>
                <a:gd name="T43" fmla="*/ 400 h 1782"/>
                <a:gd name="T44" fmla="*/ 698 w 8413"/>
                <a:gd name="T45" fmla="*/ 396 h 1782"/>
                <a:gd name="T46" fmla="*/ 728 w 8413"/>
                <a:gd name="T47" fmla="*/ 403 h 1782"/>
                <a:gd name="T48" fmla="*/ 758 w 8413"/>
                <a:gd name="T49" fmla="*/ 180 h 1782"/>
                <a:gd name="T50" fmla="*/ 788 w 8413"/>
                <a:gd name="T51" fmla="*/ 403 h 1782"/>
                <a:gd name="T52" fmla="*/ 819 w 8413"/>
                <a:gd name="T53" fmla="*/ 400 h 1782"/>
                <a:gd name="T54" fmla="*/ 847 w 8413"/>
                <a:gd name="T55" fmla="*/ 383 h 1782"/>
                <a:gd name="T56" fmla="*/ 877 w 8413"/>
                <a:gd name="T57" fmla="*/ 398 h 1782"/>
                <a:gd name="T58" fmla="*/ 912 w 8413"/>
                <a:gd name="T59" fmla="*/ 400 h 1782"/>
                <a:gd name="T60" fmla="*/ 945 w 8413"/>
                <a:gd name="T61" fmla="*/ 403 h 1782"/>
                <a:gd name="T62" fmla="*/ 975 w 8413"/>
                <a:gd name="T63" fmla="*/ 400 h 1782"/>
                <a:gd name="T64" fmla="*/ 1008 w 8413"/>
                <a:gd name="T65" fmla="*/ 403 h 1782"/>
                <a:gd name="T66" fmla="*/ 1038 w 8413"/>
                <a:gd name="T67" fmla="*/ 403 h 1782"/>
                <a:gd name="T68" fmla="*/ 1071 w 8413"/>
                <a:gd name="T69" fmla="*/ 400 h 1782"/>
                <a:gd name="T70" fmla="*/ 1101 w 8413"/>
                <a:gd name="T71" fmla="*/ 377 h 1782"/>
                <a:gd name="T72" fmla="*/ 1134 w 8413"/>
                <a:gd name="T73" fmla="*/ 403 h 1782"/>
                <a:gd name="T74" fmla="*/ 1175 w 8413"/>
                <a:gd name="T75" fmla="*/ 403 h 1782"/>
                <a:gd name="T76" fmla="*/ 1206 w 8413"/>
                <a:gd name="T77" fmla="*/ 396 h 1782"/>
                <a:gd name="T78" fmla="*/ 1239 w 8413"/>
                <a:gd name="T79" fmla="*/ 403 h 1782"/>
                <a:gd name="T80" fmla="*/ 1269 w 8413"/>
                <a:gd name="T81" fmla="*/ 377 h 1782"/>
                <a:gd name="T82" fmla="*/ 1304 w 8413"/>
                <a:gd name="T83" fmla="*/ 400 h 1782"/>
                <a:gd name="T84" fmla="*/ 1339 w 8413"/>
                <a:gd name="T85" fmla="*/ 396 h 1782"/>
                <a:gd name="T86" fmla="*/ 1374 w 8413"/>
                <a:gd name="T87" fmla="*/ 403 h 1782"/>
                <a:gd name="T88" fmla="*/ 1414 w 8413"/>
                <a:gd name="T89" fmla="*/ 398 h 1782"/>
                <a:gd name="T90" fmla="*/ 1444 w 8413"/>
                <a:gd name="T91" fmla="*/ 398 h 1782"/>
                <a:gd name="T92" fmla="*/ 1500 w 8413"/>
                <a:gd name="T93" fmla="*/ 403 h 1782"/>
                <a:gd name="T94" fmla="*/ 1533 w 8413"/>
                <a:gd name="T95" fmla="*/ 392 h 1782"/>
                <a:gd name="T96" fmla="*/ 1563 w 8413"/>
                <a:gd name="T97" fmla="*/ 394 h 1782"/>
                <a:gd name="T98" fmla="*/ 1591 w 8413"/>
                <a:gd name="T99" fmla="*/ 403 h 1782"/>
                <a:gd name="T100" fmla="*/ 1637 w 8413"/>
                <a:gd name="T101" fmla="*/ 398 h 1782"/>
                <a:gd name="T102" fmla="*/ 1672 w 8413"/>
                <a:gd name="T103" fmla="*/ 385 h 1782"/>
                <a:gd name="T104" fmla="*/ 1702 w 8413"/>
                <a:gd name="T105" fmla="*/ 394 h 1782"/>
                <a:gd name="T106" fmla="*/ 1730 w 8413"/>
                <a:gd name="T107" fmla="*/ 400 h 1782"/>
                <a:gd name="T108" fmla="*/ 1766 w 8413"/>
                <a:gd name="T109" fmla="*/ 394 h 1782"/>
                <a:gd name="T110" fmla="*/ 1801 w 8413"/>
                <a:gd name="T111" fmla="*/ 394 h 1782"/>
                <a:gd name="T112" fmla="*/ 1847 w 8413"/>
                <a:gd name="T113" fmla="*/ 403 h 1782"/>
                <a:gd name="T114" fmla="*/ 1885 w 8413"/>
                <a:gd name="T115" fmla="*/ 396 h 1782"/>
                <a:gd name="T116" fmla="*/ 1915 w 8413"/>
                <a:gd name="T117" fmla="*/ 400 h 1782"/>
                <a:gd name="T118" fmla="*/ 1969 w 8413"/>
                <a:gd name="T119" fmla="*/ 403 h 1782"/>
                <a:gd name="T120" fmla="*/ 2001 w 8413"/>
                <a:gd name="T121" fmla="*/ 392 h 1782"/>
                <a:gd name="T122" fmla="*/ 2034 w 8413"/>
                <a:gd name="T123" fmla="*/ 394 h 1782"/>
                <a:gd name="T124" fmla="*/ 2064 w 8413"/>
                <a:gd name="T125" fmla="*/ 403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9" name="Freeform 32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54 w 8413"/>
                <a:gd name="T3" fmla="*/ 0 h 85"/>
                <a:gd name="T4" fmla="*/ 54 w 8413"/>
                <a:gd name="T5" fmla="*/ 12 h 85"/>
                <a:gd name="T6" fmla="*/ 54 w 8413"/>
                <a:gd name="T7" fmla="*/ 0 h 85"/>
                <a:gd name="T8" fmla="*/ 177 w 8413"/>
                <a:gd name="T9" fmla="*/ 0 h 85"/>
                <a:gd name="T10" fmla="*/ 177 w 8413"/>
                <a:gd name="T11" fmla="*/ 16 h 85"/>
                <a:gd name="T12" fmla="*/ 177 w 8413"/>
                <a:gd name="T13" fmla="*/ 0 h 85"/>
                <a:gd name="T14" fmla="*/ 301 w 8413"/>
                <a:gd name="T15" fmla="*/ 0 h 85"/>
                <a:gd name="T16" fmla="*/ 301 w 8413"/>
                <a:gd name="T17" fmla="*/ 12 h 85"/>
                <a:gd name="T18" fmla="*/ 301 w 8413"/>
                <a:gd name="T19" fmla="*/ 0 h 85"/>
                <a:gd name="T20" fmla="*/ 425 w 8413"/>
                <a:gd name="T21" fmla="*/ 0 h 85"/>
                <a:gd name="T22" fmla="*/ 425 w 8413"/>
                <a:gd name="T23" fmla="*/ 21 h 85"/>
                <a:gd name="T24" fmla="*/ 425 w 8413"/>
                <a:gd name="T25" fmla="*/ 0 h 85"/>
                <a:gd name="T26" fmla="*/ 548 w 8413"/>
                <a:gd name="T27" fmla="*/ 0 h 85"/>
                <a:gd name="T28" fmla="*/ 548 w 8413"/>
                <a:gd name="T29" fmla="*/ 12 h 85"/>
                <a:gd name="T30" fmla="*/ 548 w 8413"/>
                <a:gd name="T31" fmla="*/ 0 h 85"/>
                <a:gd name="T32" fmla="*/ 672 w 8413"/>
                <a:gd name="T33" fmla="*/ 0 h 85"/>
                <a:gd name="T34" fmla="*/ 672 w 8413"/>
                <a:gd name="T35" fmla="*/ 16 h 85"/>
                <a:gd name="T36" fmla="*/ 672 w 8413"/>
                <a:gd name="T37" fmla="*/ 0 h 85"/>
                <a:gd name="T38" fmla="*/ 795 w 8413"/>
                <a:gd name="T39" fmla="*/ 0 h 85"/>
                <a:gd name="T40" fmla="*/ 795 w 8413"/>
                <a:gd name="T41" fmla="*/ 12 h 85"/>
                <a:gd name="T42" fmla="*/ 795 w 8413"/>
                <a:gd name="T43" fmla="*/ 0 h 85"/>
                <a:gd name="T44" fmla="*/ 919 w 8413"/>
                <a:gd name="T45" fmla="*/ 0 h 85"/>
                <a:gd name="T46" fmla="*/ 919 w 8413"/>
                <a:gd name="T47" fmla="*/ 21 h 85"/>
                <a:gd name="T48" fmla="*/ 919 w 8413"/>
                <a:gd name="T49" fmla="*/ 0 h 85"/>
                <a:gd name="T50" fmla="*/ 1042 w 8413"/>
                <a:gd name="T51" fmla="*/ 0 h 85"/>
                <a:gd name="T52" fmla="*/ 1042 w 8413"/>
                <a:gd name="T53" fmla="*/ 12 h 85"/>
                <a:gd name="T54" fmla="*/ 1042 w 8413"/>
                <a:gd name="T55" fmla="*/ 0 h 85"/>
                <a:gd name="T56" fmla="*/ 1166 w 8413"/>
                <a:gd name="T57" fmla="*/ 0 h 85"/>
                <a:gd name="T58" fmla="*/ 1166 w 8413"/>
                <a:gd name="T59" fmla="*/ 16 h 85"/>
                <a:gd name="T60" fmla="*/ 1166 w 8413"/>
                <a:gd name="T61" fmla="*/ 0 h 85"/>
                <a:gd name="T62" fmla="*/ 1290 w 8413"/>
                <a:gd name="T63" fmla="*/ 0 h 85"/>
                <a:gd name="T64" fmla="*/ 1290 w 8413"/>
                <a:gd name="T65" fmla="*/ 12 h 85"/>
                <a:gd name="T66" fmla="*/ 1290 w 8413"/>
                <a:gd name="T67" fmla="*/ 0 h 85"/>
                <a:gd name="T68" fmla="*/ 1414 w 8413"/>
                <a:gd name="T69" fmla="*/ 0 h 85"/>
                <a:gd name="T70" fmla="*/ 1414 w 8413"/>
                <a:gd name="T71" fmla="*/ 21 h 85"/>
                <a:gd name="T72" fmla="*/ 1414 w 8413"/>
                <a:gd name="T73" fmla="*/ 0 h 85"/>
                <a:gd name="T74" fmla="*/ 1537 w 8413"/>
                <a:gd name="T75" fmla="*/ 0 h 85"/>
                <a:gd name="T76" fmla="*/ 1537 w 8413"/>
                <a:gd name="T77" fmla="*/ 12 h 85"/>
                <a:gd name="T78" fmla="*/ 1537 w 8413"/>
                <a:gd name="T79" fmla="*/ 0 h 85"/>
                <a:gd name="T80" fmla="*/ 1661 w 8413"/>
                <a:gd name="T81" fmla="*/ 0 h 85"/>
                <a:gd name="T82" fmla="*/ 1661 w 8413"/>
                <a:gd name="T83" fmla="*/ 16 h 85"/>
                <a:gd name="T84" fmla="*/ 1661 w 8413"/>
                <a:gd name="T85" fmla="*/ 0 h 85"/>
                <a:gd name="T86" fmla="*/ 1784 w 8413"/>
                <a:gd name="T87" fmla="*/ 0 h 85"/>
                <a:gd name="T88" fmla="*/ 1784 w 8413"/>
                <a:gd name="T89" fmla="*/ 12 h 85"/>
                <a:gd name="T90" fmla="*/ 1784 w 8413"/>
                <a:gd name="T91" fmla="*/ 0 h 85"/>
                <a:gd name="T92" fmla="*/ 1908 w 8413"/>
                <a:gd name="T93" fmla="*/ 0 h 85"/>
                <a:gd name="T94" fmla="*/ 1908 w 8413"/>
                <a:gd name="T95" fmla="*/ 21 h 85"/>
                <a:gd name="T96" fmla="*/ 1908 w 8413"/>
                <a:gd name="T97" fmla="*/ 0 h 85"/>
                <a:gd name="T98" fmla="*/ 2032 w 8413"/>
                <a:gd name="T99" fmla="*/ 0 h 85"/>
                <a:gd name="T100" fmla="*/ 2032 w 8413"/>
                <a:gd name="T101" fmla="*/ 12 h 85"/>
                <a:gd name="T102" fmla="*/ 2032 w 8413"/>
                <a:gd name="T103" fmla="*/ 0 h 85"/>
                <a:gd name="T104" fmla="*/ 2104 w 8413"/>
                <a:gd name="T105" fmla="*/ 0 h 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0" name="Rectangle 33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81" name="Rectangle 34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83" name="Rectangle 36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84" name="Rectangle 37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85" name="Freeform 38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21 w 83"/>
                <a:gd name="T1" fmla="*/ 1618 h 6697"/>
                <a:gd name="T2" fmla="*/ 21 w 83"/>
                <a:gd name="T3" fmla="*/ 1618 h 6697"/>
                <a:gd name="T4" fmla="*/ 12 w 83"/>
                <a:gd name="T5" fmla="*/ 1558 h 6697"/>
                <a:gd name="T6" fmla="*/ 21 w 83"/>
                <a:gd name="T7" fmla="*/ 1499 h 6697"/>
                <a:gd name="T8" fmla="*/ 21 w 83"/>
                <a:gd name="T9" fmla="*/ 1499 h 6697"/>
                <a:gd name="T10" fmla="*/ 12 w 83"/>
                <a:gd name="T11" fmla="*/ 1440 h 6697"/>
                <a:gd name="T12" fmla="*/ 21 w 83"/>
                <a:gd name="T13" fmla="*/ 1378 h 6697"/>
                <a:gd name="T14" fmla="*/ 21 w 83"/>
                <a:gd name="T15" fmla="*/ 1378 h 6697"/>
                <a:gd name="T16" fmla="*/ 12 w 83"/>
                <a:gd name="T17" fmla="*/ 1319 h 6697"/>
                <a:gd name="T18" fmla="*/ 21 w 83"/>
                <a:gd name="T19" fmla="*/ 1260 h 6697"/>
                <a:gd name="T20" fmla="*/ 21 w 83"/>
                <a:gd name="T21" fmla="*/ 1260 h 6697"/>
                <a:gd name="T22" fmla="*/ 12 w 83"/>
                <a:gd name="T23" fmla="*/ 1200 h 6697"/>
                <a:gd name="T24" fmla="*/ 21 w 83"/>
                <a:gd name="T25" fmla="*/ 1141 h 6697"/>
                <a:gd name="T26" fmla="*/ 21 w 83"/>
                <a:gd name="T27" fmla="*/ 1141 h 6697"/>
                <a:gd name="T28" fmla="*/ 0 w 83"/>
                <a:gd name="T29" fmla="*/ 1082 h 6697"/>
                <a:gd name="T30" fmla="*/ 21 w 83"/>
                <a:gd name="T31" fmla="*/ 1022 h 6697"/>
                <a:gd name="T32" fmla="*/ 21 w 83"/>
                <a:gd name="T33" fmla="*/ 1022 h 6697"/>
                <a:gd name="T34" fmla="*/ 12 w 83"/>
                <a:gd name="T35" fmla="*/ 961 h 6697"/>
                <a:gd name="T36" fmla="*/ 21 w 83"/>
                <a:gd name="T37" fmla="*/ 902 h 6697"/>
                <a:gd name="T38" fmla="*/ 21 w 83"/>
                <a:gd name="T39" fmla="*/ 902 h 6697"/>
                <a:gd name="T40" fmla="*/ 12 w 83"/>
                <a:gd name="T41" fmla="*/ 842 h 6697"/>
                <a:gd name="T42" fmla="*/ 21 w 83"/>
                <a:gd name="T43" fmla="*/ 783 h 6697"/>
                <a:gd name="T44" fmla="*/ 21 w 83"/>
                <a:gd name="T45" fmla="*/ 783 h 6697"/>
                <a:gd name="T46" fmla="*/ 12 w 83"/>
                <a:gd name="T47" fmla="*/ 724 h 6697"/>
                <a:gd name="T48" fmla="*/ 21 w 83"/>
                <a:gd name="T49" fmla="*/ 664 h 6697"/>
                <a:gd name="T50" fmla="*/ 21 w 83"/>
                <a:gd name="T51" fmla="*/ 664 h 6697"/>
                <a:gd name="T52" fmla="*/ 12 w 83"/>
                <a:gd name="T53" fmla="*/ 605 h 6697"/>
                <a:gd name="T54" fmla="*/ 21 w 83"/>
                <a:gd name="T55" fmla="*/ 546 h 6697"/>
                <a:gd name="T56" fmla="*/ 21 w 83"/>
                <a:gd name="T57" fmla="*/ 546 h 6697"/>
                <a:gd name="T58" fmla="*/ 0 w 83"/>
                <a:gd name="T59" fmla="*/ 484 h 6697"/>
                <a:gd name="T60" fmla="*/ 21 w 83"/>
                <a:gd name="T61" fmla="*/ 425 h 6697"/>
                <a:gd name="T62" fmla="*/ 21 w 83"/>
                <a:gd name="T63" fmla="*/ 425 h 6697"/>
                <a:gd name="T64" fmla="*/ 12 w 83"/>
                <a:gd name="T65" fmla="*/ 366 h 6697"/>
                <a:gd name="T66" fmla="*/ 21 w 83"/>
                <a:gd name="T67" fmla="*/ 306 h 6697"/>
                <a:gd name="T68" fmla="*/ 21 w 83"/>
                <a:gd name="T69" fmla="*/ 306 h 6697"/>
                <a:gd name="T70" fmla="*/ 12 w 83"/>
                <a:gd name="T71" fmla="*/ 247 h 6697"/>
                <a:gd name="T72" fmla="*/ 21 w 83"/>
                <a:gd name="T73" fmla="*/ 188 h 6697"/>
                <a:gd name="T74" fmla="*/ 21 w 83"/>
                <a:gd name="T75" fmla="*/ 188 h 6697"/>
                <a:gd name="T76" fmla="*/ 12 w 83"/>
                <a:gd name="T77" fmla="*/ 129 h 6697"/>
                <a:gd name="T78" fmla="*/ 21 w 83"/>
                <a:gd name="T79" fmla="*/ 67 h 6697"/>
                <a:gd name="T80" fmla="*/ 21 w 83"/>
                <a:gd name="T81" fmla="*/ 67 h 6697"/>
                <a:gd name="T82" fmla="*/ 12 w 83"/>
                <a:gd name="T83" fmla="*/ 8 h 6697"/>
                <a:gd name="T84" fmla="*/ 21 w 83"/>
                <a:gd name="T85" fmla="*/ 0 h 6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6" name="Rectangle 39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87" name="Rectangle 40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88" name="Rectangle 41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89" name="Rectangle 42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90" name="Rectangle 43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91" name="Rectangle 44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92" name="Rectangle 45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93" name="Rectangle 46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4" name="Rectangle 47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5" name="Rectangle 48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6" name="Rectangle 49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7" name="Rectangle 50"/>
            <p:cNvSpPr>
              <a:spLocks noChangeArrowheads="1"/>
            </p:cNvSpPr>
            <p:nvPr/>
          </p:nvSpPr>
          <p:spPr bwMode="auto">
            <a:xfrm>
              <a:off x="3923" y="3158"/>
              <a:ext cx="1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CC0000"/>
                  </a:solidFill>
                </a:rPr>
                <a:t>Alcaligenes faecalis</a:t>
              </a:r>
            </a:p>
          </p:txBody>
        </p:sp>
      </p:grpSp>
      <p:grpSp>
        <p:nvGrpSpPr>
          <p:cNvPr id="87091" name="Group 51"/>
          <p:cNvGrpSpPr>
            <a:grpSpLocks/>
          </p:cNvGrpSpPr>
          <p:nvPr/>
        </p:nvGrpSpPr>
        <p:grpSpPr bwMode="auto">
          <a:xfrm>
            <a:off x="1547813" y="817563"/>
            <a:ext cx="6678612" cy="1362075"/>
            <a:chOff x="975" y="1262"/>
            <a:chExt cx="4207" cy="901"/>
          </a:xfrm>
        </p:grpSpPr>
        <p:sp>
          <p:nvSpPr>
            <p:cNvPr id="14348" name="Freeform 52"/>
            <p:cNvSpPr>
              <a:spLocks/>
            </p:cNvSpPr>
            <p:nvPr/>
          </p:nvSpPr>
          <p:spPr bwMode="auto">
            <a:xfrm>
              <a:off x="975" y="1262"/>
              <a:ext cx="4207" cy="901"/>
            </a:xfrm>
            <a:custGeom>
              <a:avLst/>
              <a:gdLst>
                <a:gd name="T0" fmla="*/ 30 w 8413"/>
                <a:gd name="T1" fmla="*/ 432 h 1801"/>
                <a:gd name="T2" fmla="*/ 61 w 8413"/>
                <a:gd name="T3" fmla="*/ 446 h 1801"/>
                <a:gd name="T4" fmla="*/ 93 w 8413"/>
                <a:gd name="T5" fmla="*/ 436 h 1801"/>
                <a:gd name="T6" fmla="*/ 124 w 8413"/>
                <a:gd name="T7" fmla="*/ 448 h 1801"/>
                <a:gd name="T8" fmla="*/ 157 w 8413"/>
                <a:gd name="T9" fmla="*/ 451 h 1801"/>
                <a:gd name="T10" fmla="*/ 187 w 8413"/>
                <a:gd name="T11" fmla="*/ 446 h 1801"/>
                <a:gd name="T12" fmla="*/ 219 w 8413"/>
                <a:gd name="T13" fmla="*/ 446 h 1801"/>
                <a:gd name="T14" fmla="*/ 250 w 8413"/>
                <a:gd name="T15" fmla="*/ 439 h 1801"/>
                <a:gd name="T16" fmla="*/ 282 w 8413"/>
                <a:gd name="T17" fmla="*/ 446 h 1801"/>
                <a:gd name="T18" fmla="*/ 313 w 8413"/>
                <a:gd name="T19" fmla="*/ 439 h 1801"/>
                <a:gd name="T20" fmla="*/ 345 w 8413"/>
                <a:gd name="T21" fmla="*/ 451 h 1801"/>
                <a:gd name="T22" fmla="*/ 378 w 8413"/>
                <a:gd name="T23" fmla="*/ 451 h 1801"/>
                <a:gd name="T24" fmla="*/ 411 w 8413"/>
                <a:gd name="T25" fmla="*/ 432 h 1801"/>
                <a:gd name="T26" fmla="*/ 441 w 8413"/>
                <a:gd name="T27" fmla="*/ 415 h 1801"/>
                <a:gd name="T28" fmla="*/ 473 w 8413"/>
                <a:gd name="T29" fmla="*/ 434 h 1801"/>
                <a:gd name="T30" fmla="*/ 506 w 8413"/>
                <a:gd name="T31" fmla="*/ 441 h 1801"/>
                <a:gd name="T32" fmla="*/ 539 w 8413"/>
                <a:gd name="T33" fmla="*/ 451 h 1801"/>
                <a:gd name="T34" fmla="*/ 569 w 8413"/>
                <a:gd name="T35" fmla="*/ 446 h 1801"/>
                <a:gd name="T36" fmla="*/ 602 w 8413"/>
                <a:gd name="T37" fmla="*/ 446 h 1801"/>
                <a:gd name="T38" fmla="*/ 632 w 8413"/>
                <a:gd name="T39" fmla="*/ 451 h 1801"/>
                <a:gd name="T40" fmla="*/ 665 w 8413"/>
                <a:gd name="T41" fmla="*/ 448 h 1801"/>
                <a:gd name="T42" fmla="*/ 698 w 8413"/>
                <a:gd name="T43" fmla="*/ 441 h 1801"/>
                <a:gd name="T44" fmla="*/ 728 w 8413"/>
                <a:gd name="T45" fmla="*/ 436 h 1801"/>
                <a:gd name="T46" fmla="*/ 760 w 8413"/>
                <a:gd name="T47" fmla="*/ 268 h 1801"/>
                <a:gd name="T48" fmla="*/ 791 w 8413"/>
                <a:gd name="T49" fmla="*/ 446 h 1801"/>
                <a:gd name="T50" fmla="*/ 823 w 8413"/>
                <a:gd name="T51" fmla="*/ 451 h 1801"/>
                <a:gd name="T52" fmla="*/ 856 w 8413"/>
                <a:gd name="T53" fmla="*/ 448 h 1801"/>
                <a:gd name="T54" fmla="*/ 887 w 8413"/>
                <a:gd name="T55" fmla="*/ 444 h 1801"/>
                <a:gd name="T56" fmla="*/ 924 w 8413"/>
                <a:gd name="T57" fmla="*/ 444 h 1801"/>
                <a:gd name="T58" fmla="*/ 956 w 8413"/>
                <a:gd name="T59" fmla="*/ 451 h 1801"/>
                <a:gd name="T60" fmla="*/ 989 w 8413"/>
                <a:gd name="T61" fmla="*/ 436 h 1801"/>
                <a:gd name="T62" fmla="*/ 1019 w 8413"/>
                <a:gd name="T63" fmla="*/ 436 h 1801"/>
                <a:gd name="T64" fmla="*/ 1054 w 8413"/>
                <a:gd name="T65" fmla="*/ 441 h 1801"/>
                <a:gd name="T66" fmla="*/ 1087 w 8413"/>
                <a:gd name="T67" fmla="*/ 446 h 1801"/>
                <a:gd name="T68" fmla="*/ 1120 w 8413"/>
                <a:gd name="T69" fmla="*/ 441 h 1801"/>
                <a:gd name="T70" fmla="*/ 1152 w 8413"/>
                <a:gd name="T71" fmla="*/ 451 h 1801"/>
                <a:gd name="T72" fmla="*/ 1185 w 8413"/>
                <a:gd name="T73" fmla="*/ 446 h 1801"/>
                <a:gd name="T74" fmla="*/ 1220 w 8413"/>
                <a:gd name="T75" fmla="*/ 448 h 1801"/>
                <a:gd name="T76" fmla="*/ 1253 w 8413"/>
                <a:gd name="T77" fmla="*/ 434 h 1801"/>
                <a:gd name="T78" fmla="*/ 1285 w 8413"/>
                <a:gd name="T79" fmla="*/ 446 h 1801"/>
                <a:gd name="T80" fmla="*/ 1320 w 8413"/>
                <a:gd name="T81" fmla="*/ 448 h 1801"/>
                <a:gd name="T82" fmla="*/ 1353 w 8413"/>
                <a:gd name="T83" fmla="*/ 446 h 1801"/>
                <a:gd name="T84" fmla="*/ 1390 w 8413"/>
                <a:gd name="T85" fmla="*/ 441 h 1801"/>
                <a:gd name="T86" fmla="*/ 1423 w 8413"/>
                <a:gd name="T87" fmla="*/ 448 h 1801"/>
                <a:gd name="T88" fmla="*/ 1455 w 8413"/>
                <a:gd name="T89" fmla="*/ 448 h 1801"/>
                <a:gd name="T90" fmla="*/ 1488 w 8413"/>
                <a:gd name="T91" fmla="*/ 448 h 1801"/>
                <a:gd name="T92" fmla="*/ 1521 w 8413"/>
                <a:gd name="T93" fmla="*/ 444 h 1801"/>
                <a:gd name="T94" fmla="*/ 1553 w 8413"/>
                <a:gd name="T95" fmla="*/ 446 h 1801"/>
                <a:gd name="T96" fmla="*/ 1589 w 8413"/>
                <a:gd name="T97" fmla="*/ 448 h 1801"/>
                <a:gd name="T98" fmla="*/ 1619 w 8413"/>
                <a:gd name="T99" fmla="*/ 441 h 1801"/>
                <a:gd name="T100" fmla="*/ 1663 w 8413"/>
                <a:gd name="T101" fmla="*/ 448 h 1801"/>
                <a:gd name="T102" fmla="*/ 1696 w 8413"/>
                <a:gd name="T103" fmla="*/ 434 h 1801"/>
                <a:gd name="T104" fmla="*/ 1726 w 8413"/>
                <a:gd name="T105" fmla="*/ 444 h 1801"/>
                <a:gd name="T106" fmla="*/ 1761 w 8413"/>
                <a:gd name="T107" fmla="*/ 451 h 1801"/>
                <a:gd name="T108" fmla="*/ 1798 w 8413"/>
                <a:gd name="T109" fmla="*/ 444 h 1801"/>
                <a:gd name="T110" fmla="*/ 1833 w 8413"/>
                <a:gd name="T111" fmla="*/ 444 h 1801"/>
                <a:gd name="T112" fmla="*/ 1866 w 8413"/>
                <a:gd name="T113" fmla="*/ 446 h 1801"/>
                <a:gd name="T114" fmla="*/ 1899 w 8413"/>
                <a:gd name="T115" fmla="*/ 396 h 1801"/>
                <a:gd name="T116" fmla="*/ 1933 w 8413"/>
                <a:gd name="T117" fmla="*/ 436 h 1801"/>
                <a:gd name="T118" fmla="*/ 1971 w 8413"/>
                <a:gd name="T119" fmla="*/ 446 h 1801"/>
                <a:gd name="T120" fmla="*/ 2006 w 8413"/>
                <a:gd name="T121" fmla="*/ 451 h 1801"/>
                <a:gd name="T122" fmla="*/ 2041 w 8413"/>
                <a:gd name="T123" fmla="*/ 446 h 1801"/>
                <a:gd name="T124" fmla="*/ 2078 w 8413"/>
                <a:gd name="T125" fmla="*/ 451 h 1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Rectangle 53"/>
            <p:cNvSpPr>
              <a:spLocks noChangeArrowheads="1"/>
            </p:cNvSpPr>
            <p:nvPr/>
          </p:nvSpPr>
          <p:spPr bwMode="auto">
            <a:xfrm>
              <a:off x="3464" y="1404"/>
              <a:ext cx="16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0000FF"/>
                  </a:solidFill>
                </a:rPr>
                <a:t>Sphingomonas paucimobilis</a:t>
              </a:r>
              <a:endPara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7094" name="Group 54"/>
          <p:cNvGrpSpPr>
            <a:grpSpLocks/>
          </p:cNvGrpSpPr>
          <p:nvPr/>
        </p:nvGrpSpPr>
        <p:grpSpPr bwMode="auto">
          <a:xfrm>
            <a:off x="1547813" y="2252663"/>
            <a:ext cx="6777037" cy="1254125"/>
            <a:chOff x="975" y="1419"/>
            <a:chExt cx="4269" cy="790"/>
          </a:xfrm>
        </p:grpSpPr>
        <p:sp>
          <p:nvSpPr>
            <p:cNvPr id="14346" name="Freeform 55"/>
            <p:cNvSpPr>
              <a:spLocks/>
            </p:cNvSpPr>
            <p:nvPr/>
          </p:nvSpPr>
          <p:spPr bwMode="auto">
            <a:xfrm>
              <a:off x="975" y="1419"/>
              <a:ext cx="4207" cy="790"/>
            </a:xfrm>
            <a:custGeom>
              <a:avLst/>
              <a:gdLst>
                <a:gd name="T0" fmla="*/ 30 w 8413"/>
                <a:gd name="T1" fmla="*/ 473 h 1310"/>
                <a:gd name="T2" fmla="*/ 63 w 8413"/>
                <a:gd name="T3" fmla="*/ 466 h 1310"/>
                <a:gd name="T4" fmla="*/ 96 w 8413"/>
                <a:gd name="T5" fmla="*/ 445 h 1310"/>
                <a:gd name="T6" fmla="*/ 126 w 8413"/>
                <a:gd name="T7" fmla="*/ 470 h 1310"/>
                <a:gd name="T8" fmla="*/ 159 w 8413"/>
                <a:gd name="T9" fmla="*/ 459 h 1310"/>
                <a:gd name="T10" fmla="*/ 191 w 8413"/>
                <a:gd name="T11" fmla="*/ 470 h 1310"/>
                <a:gd name="T12" fmla="*/ 222 w 8413"/>
                <a:gd name="T13" fmla="*/ 442 h 1310"/>
                <a:gd name="T14" fmla="*/ 254 w 8413"/>
                <a:gd name="T15" fmla="*/ 470 h 1310"/>
                <a:gd name="T16" fmla="*/ 285 w 8413"/>
                <a:gd name="T17" fmla="*/ 463 h 1310"/>
                <a:gd name="T18" fmla="*/ 317 w 8413"/>
                <a:gd name="T19" fmla="*/ 463 h 1310"/>
                <a:gd name="T20" fmla="*/ 350 w 8413"/>
                <a:gd name="T21" fmla="*/ 408 h 1310"/>
                <a:gd name="T22" fmla="*/ 380 w 8413"/>
                <a:gd name="T23" fmla="*/ 470 h 1310"/>
                <a:gd name="T24" fmla="*/ 413 w 8413"/>
                <a:gd name="T25" fmla="*/ 459 h 1310"/>
                <a:gd name="T26" fmla="*/ 443 w 8413"/>
                <a:gd name="T27" fmla="*/ 476 h 1310"/>
                <a:gd name="T28" fmla="*/ 476 w 8413"/>
                <a:gd name="T29" fmla="*/ 466 h 1310"/>
                <a:gd name="T30" fmla="*/ 509 w 8413"/>
                <a:gd name="T31" fmla="*/ 470 h 1310"/>
                <a:gd name="T32" fmla="*/ 539 w 8413"/>
                <a:gd name="T33" fmla="*/ 463 h 1310"/>
                <a:gd name="T34" fmla="*/ 571 w 8413"/>
                <a:gd name="T35" fmla="*/ 473 h 1310"/>
                <a:gd name="T36" fmla="*/ 604 w 8413"/>
                <a:gd name="T37" fmla="*/ 456 h 1310"/>
                <a:gd name="T38" fmla="*/ 634 w 8413"/>
                <a:gd name="T39" fmla="*/ 470 h 1310"/>
                <a:gd name="T40" fmla="*/ 667 w 8413"/>
                <a:gd name="T41" fmla="*/ 470 h 1310"/>
                <a:gd name="T42" fmla="*/ 698 w 8413"/>
                <a:gd name="T43" fmla="*/ 438 h 1310"/>
                <a:gd name="T44" fmla="*/ 730 w 8413"/>
                <a:gd name="T45" fmla="*/ 456 h 1310"/>
                <a:gd name="T46" fmla="*/ 760 w 8413"/>
                <a:gd name="T47" fmla="*/ 476 h 1310"/>
                <a:gd name="T48" fmla="*/ 793 w 8413"/>
                <a:gd name="T49" fmla="*/ 463 h 1310"/>
                <a:gd name="T50" fmla="*/ 823 w 8413"/>
                <a:gd name="T51" fmla="*/ 463 h 1310"/>
                <a:gd name="T52" fmla="*/ 859 w 8413"/>
                <a:gd name="T53" fmla="*/ 473 h 1310"/>
                <a:gd name="T54" fmla="*/ 893 w 8413"/>
                <a:gd name="T55" fmla="*/ 476 h 1310"/>
                <a:gd name="T56" fmla="*/ 926 w 8413"/>
                <a:gd name="T57" fmla="*/ 476 h 1310"/>
                <a:gd name="T58" fmla="*/ 956 w 8413"/>
                <a:gd name="T59" fmla="*/ 473 h 1310"/>
                <a:gd name="T60" fmla="*/ 989 w 8413"/>
                <a:gd name="T61" fmla="*/ 470 h 1310"/>
                <a:gd name="T62" fmla="*/ 1022 w 8413"/>
                <a:gd name="T63" fmla="*/ 473 h 1310"/>
                <a:gd name="T64" fmla="*/ 1054 w 8413"/>
                <a:gd name="T65" fmla="*/ 470 h 1310"/>
                <a:gd name="T66" fmla="*/ 1087 w 8413"/>
                <a:gd name="T67" fmla="*/ 470 h 1310"/>
                <a:gd name="T68" fmla="*/ 1120 w 8413"/>
                <a:gd name="T69" fmla="*/ 476 h 1310"/>
                <a:gd name="T70" fmla="*/ 1150 w 8413"/>
                <a:gd name="T71" fmla="*/ 466 h 1310"/>
                <a:gd name="T72" fmla="*/ 1183 w 8413"/>
                <a:gd name="T73" fmla="*/ 459 h 1310"/>
                <a:gd name="T74" fmla="*/ 1217 w 8413"/>
                <a:gd name="T75" fmla="*/ 473 h 1310"/>
                <a:gd name="T76" fmla="*/ 1250 w 8413"/>
                <a:gd name="T77" fmla="*/ 425 h 1310"/>
                <a:gd name="T78" fmla="*/ 1283 w 8413"/>
                <a:gd name="T79" fmla="*/ 473 h 1310"/>
                <a:gd name="T80" fmla="*/ 1316 w 8413"/>
                <a:gd name="T81" fmla="*/ 473 h 1310"/>
                <a:gd name="T82" fmla="*/ 1353 w 8413"/>
                <a:gd name="T83" fmla="*/ 470 h 1310"/>
                <a:gd name="T84" fmla="*/ 1388 w 8413"/>
                <a:gd name="T85" fmla="*/ 463 h 1310"/>
                <a:gd name="T86" fmla="*/ 1418 w 8413"/>
                <a:gd name="T87" fmla="*/ 476 h 1310"/>
                <a:gd name="T88" fmla="*/ 1455 w 8413"/>
                <a:gd name="T89" fmla="*/ 466 h 1310"/>
                <a:gd name="T90" fmla="*/ 1486 w 8413"/>
                <a:gd name="T91" fmla="*/ 473 h 1310"/>
                <a:gd name="T92" fmla="*/ 1518 w 8413"/>
                <a:gd name="T93" fmla="*/ 466 h 1310"/>
                <a:gd name="T94" fmla="*/ 1551 w 8413"/>
                <a:gd name="T95" fmla="*/ 473 h 1310"/>
                <a:gd name="T96" fmla="*/ 1586 w 8413"/>
                <a:gd name="T97" fmla="*/ 473 h 1310"/>
                <a:gd name="T98" fmla="*/ 1619 w 8413"/>
                <a:gd name="T99" fmla="*/ 470 h 1310"/>
                <a:gd name="T100" fmla="*/ 1654 w 8413"/>
                <a:gd name="T101" fmla="*/ 470 h 1310"/>
                <a:gd name="T102" fmla="*/ 1696 w 8413"/>
                <a:gd name="T103" fmla="*/ 473 h 1310"/>
                <a:gd name="T104" fmla="*/ 1735 w 8413"/>
                <a:gd name="T105" fmla="*/ 428 h 1310"/>
                <a:gd name="T106" fmla="*/ 1770 w 8413"/>
                <a:gd name="T107" fmla="*/ 473 h 1310"/>
                <a:gd name="T108" fmla="*/ 1805 w 8413"/>
                <a:gd name="T109" fmla="*/ 470 h 1310"/>
                <a:gd name="T110" fmla="*/ 1838 w 8413"/>
                <a:gd name="T111" fmla="*/ 470 h 1310"/>
                <a:gd name="T112" fmla="*/ 1875 w 8413"/>
                <a:gd name="T113" fmla="*/ 470 h 1310"/>
                <a:gd name="T114" fmla="*/ 1917 w 8413"/>
                <a:gd name="T115" fmla="*/ 470 h 1310"/>
                <a:gd name="T116" fmla="*/ 1950 w 8413"/>
                <a:gd name="T117" fmla="*/ 463 h 1310"/>
                <a:gd name="T118" fmla="*/ 1990 w 8413"/>
                <a:gd name="T119" fmla="*/ 470 h 1310"/>
                <a:gd name="T120" fmla="*/ 2027 w 8413"/>
                <a:gd name="T121" fmla="*/ 466 h 1310"/>
                <a:gd name="T122" fmla="*/ 2064 w 8413"/>
                <a:gd name="T123" fmla="*/ 473 h 1310"/>
                <a:gd name="T124" fmla="*/ 2099 w 8413"/>
                <a:gd name="T125" fmla="*/ 470 h 1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Rectangle 56"/>
            <p:cNvSpPr>
              <a:spLocks noChangeArrowheads="1"/>
            </p:cNvSpPr>
            <p:nvPr/>
          </p:nvSpPr>
          <p:spPr bwMode="auto">
            <a:xfrm>
              <a:off x="3747" y="1434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006600"/>
                  </a:solidFill>
                </a:rPr>
                <a:t>Aeromonas hydrophila</a:t>
              </a:r>
              <a:endParaRPr lang="en-US" altLang="cs-CZ" sz="1600" b="1" i="1">
                <a:solidFill>
                  <a:srgbClr val="006600"/>
                </a:solidFill>
              </a:endParaRPr>
            </a:p>
          </p:txBody>
        </p:sp>
      </p:grpSp>
      <p:grpSp>
        <p:nvGrpSpPr>
          <p:cNvPr id="87097" name="Group 57"/>
          <p:cNvGrpSpPr>
            <a:grpSpLocks/>
          </p:cNvGrpSpPr>
          <p:nvPr/>
        </p:nvGrpSpPr>
        <p:grpSpPr bwMode="auto">
          <a:xfrm>
            <a:off x="1547813" y="3563938"/>
            <a:ext cx="6696075" cy="1203325"/>
            <a:chOff x="975" y="2200"/>
            <a:chExt cx="4218" cy="798"/>
          </a:xfrm>
        </p:grpSpPr>
        <p:sp>
          <p:nvSpPr>
            <p:cNvPr id="14344" name="Freeform 58"/>
            <p:cNvSpPr>
              <a:spLocks/>
            </p:cNvSpPr>
            <p:nvPr/>
          </p:nvSpPr>
          <p:spPr bwMode="auto">
            <a:xfrm>
              <a:off x="975" y="2200"/>
              <a:ext cx="4207" cy="798"/>
            </a:xfrm>
            <a:custGeom>
              <a:avLst/>
              <a:gdLst>
                <a:gd name="T0" fmla="*/ 26 w 8413"/>
                <a:gd name="T1" fmla="*/ 296 h 2134"/>
                <a:gd name="T2" fmla="*/ 52 w 8413"/>
                <a:gd name="T3" fmla="*/ 296 h 2134"/>
                <a:gd name="T4" fmla="*/ 80 w 8413"/>
                <a:gd name="T5" fmla="*/ 291 h 2134"/>
                <a:gd name="T6" fmla="*/ 105 w 8413"/>
                <a:gd name="T7" fmla="*/ 297 h 2134"/>
                <a:gd name="T8" fmla="*/ 133 w 8413"/>
                <a:gd name="T9" fmla="*/ 297 h 2134"/>
                <a:gd name="T10" fmla="*/ 159 w 8413"/>
                <a:gd name="T11" fmla="*/ 298 h 2134"/>
                <a:gd name="T12" fmla="*/ 189 w 8413"/>
                <a:gd name="T13" fmla="*/ 297 h 2134"/>
                <a:gd name="T14" fmla="*/ 215 w 8413"/>
                <a:gd name="T15" fmla="*/ 298 h 2134"/>
                <a:gd name="T16" fmla="*/ 243 w 8413"/>
                <a:gd name="T17" fmla="*/ 296 h 2134"/>
                <a:gd name="T18" fmla="*/ 271 w 8413"/>
                <a:gd name="T19" fmla="*/ 297 h 2134"/>
                <a:gd name="T20" fmla="*/ 296 w 8413"/>
                <a:gd name="T21" fmla="*/ 296 h 2134"/>
                <a:gd name="T22" fmla="*/ 322 w 8413"/>
                <a:gd name="T23" fmla="*/ 297 h 2134"/>
                <a:gd name="T24" fmla="*/ 354 w 8413"/>
                <a:gd name="T25" fmla="*/ 297 h 2134"/>
                <a:gd name="T26" fmla="*/ 380 w 8413"/>
                <a:gd name="T27" fmla="*/ 298 h 2134"/>
                <a:gd name="T28" fmla="*/ 406 w 8413"/>
                <a:gd name="T29" fmla="*/ 296 h 2134"/>
                <a:gd name="T30" fmla="*/ 434 w 8413"/>
                <a:gd name="T31" fmla="*/ 297 h 2134"/>
                <a:gd name="T32" fmla="*/ 460 w 8413"/>
                <a:gd name="T33" fmla="*/ 296 h 2134"/>
                <a:gd name="T34" fmla="*/ 485 w 8413"/>
                <a:gd name="T35" fmla="*/ 296 h 2134"/>
                <a:gd name="T36" fmla="*/ 513 w 8413"/>
                <a:gd name="T37" fmla="*/ 294 h 2134"/>
                <a:gd name="T38" fmla="*/ 539 w 8413"/>
                <a:gd name="T39" fmla="*/ 296 h 2134"/>
                <a:gd name="T40" fmla="*/ 569 w 8413"/>
                <a:gd name="T41" fmla="*/ 297 h 2134"/>
                <a:gd name="T42" fmla="*/ 599 w 8413"/>
                <a:gd name="T43" fmla="*/ 289 h 2134"/>
                <a:gd name="T44" fmla="*/ 628 w 8413"/>
                <a:gd name="T45" fmla="*/ 297 h 2134"/>
                <a:gd name="T46" fmla="*/ 662 w 8413"/>
                <a:gd name="T47" fmla="*/ 297 h 2134"/>
                <a:gd name="T48" fmla="*/ 693 w 8413"/>
                <a:gd name="T49" fmla="*/ 297 h 2134"/>
                <a:gd name="T50" fmla="*/ 718 w 8413"/>
                <a:gd name="T51" fmla="*/ 294 h 2134"/>
                <a:gd name="T52" fmla="*/ 746 w 8413"/>
                <a:gd name="T53" fmla="*/ 294 h 2134"/>
                <a:gd name="T54" fmla="*/ 772 w 8413"/>
                <a:gd name="T55" fmla="*/ 297 h 2134"/>
                <a:gd name="T56" fmla="*/ 800 w 8413"/>
                <a:gd name="T57" fmla="*/ 297 h 2134"/>
                <a:gd name="T58" fmla="*/ 833 w 8413"/>
                <a:gd name="T59" fmla="*/ 294 h 2134"/>
                <a:gd name="T60" fmla="*/ 861 w 8413"/>
                <a:gd name="T61" fmla="*/ 293 h 2134"/>
                <a:gd name="T62" fmla="*/ 889 w 8413"/>
                <a:gd name="T63" fmla="*/ 297 h 2134"/>
                <a:gd name="T64" fmla="*/ 921 w 8413"/>
                <a:gd name="T65" fmla="*/ 297 h 2134"/>
                <a:gd name="T66" fmla="*/ 959 w 8413"/>
                <a:gd name="T67" fmla="*/ 296 h 2134"/>
                <a:gd name="T68" fmla="*/ 984 w 8413"/>
                <a:gd name="T69" fmla="*/ 297 h 2134"/>
                <a:gd name="T70" fmla="*/ 1012 w 8413"/>
                <a:gd name="T71" fmla="*/ 297 h 2134"/>
                <a:gd name="T72" fmla="*/ 1047 w 8413"/>
                <a:gd name="T73" fmla="*/ 298 h 2134"/>
                <a:gd name="T74" fmla="*/ 1080 w 8413"/>
                <a:gd name="T75" fmla="*/ 298 h 2134"/>
                <a:gd name="T76" fmla="*/ 1113 w 8413"/>
                <a:gd name="T77" fmla="*/ 294 h 2134"/>
                <a:gd name="T78" fmla="*/ 1145 w 8413"/>
                <a:gd name="T79" fmla="*/ 270 h 2134"/>
                <a:gd name="T80" fmla="*/ 1185 w 8413"/>
                <a:gd name="T81" fmla="*/ 293 h 2134"/>
                <a:gd name="T82" fmla="*/ 1220 w 8413"/>
                <a:gd name="T83" fmla="*/ 297 h 2134"/>
                <a:gd name="T84" fmla="*/ 1257 w 8413"/>
                <a:gd name="T85" fmla="*/ 294 h 2134"/>
                <a:gd name="T86" fmla="*/ 1292 w 8413"/>
                <a:gd name="T87" fmla="*/ 297 h 2134"/>
                <a:gd name="T88" fmla="*/ 1336 w 8413"/>
                <a:gd name="T89" fmla="*/ 296 h 2134"/>
                <a:gd name="T90" fmla="*/ 1372 w 8413"/>
                <a:gd name="T91" fmla="*/ 298 h 2134"/>
                <a:gd name="T92" fmla="*/ 1402 w 8413"/>
                <a:gd name="T93" fmla="*/ 296 h 2134"/>
                <a:gd name="T94" fmla="*/ 1437 w 8413"/>
                <a:gd name="T95" fmla="*/ 286 h 2134"/>
                <a:gd name="T96" fmla="*/ 1469 w 8413"/>
                <a:gd name="T97" fmla="*/ 297 h 2134"/>
                <a:gd name="T98" fmla="*/ 1518 w 8413"/>
                <a:gd name="T99" fmla="*/ 298 h 2134"/>
                <a:gd name="T100" fmla="*/ 1565 w 8413"/>
                <a:gd name="T101" fmla="*/ 298 h 2134"/>
                <a:gd name="T102" fmla="*/ 1600 w 8413"/>
                <a:gd name="T103" fmla="*/ 292 h 2134"/>
                <a:gd name="T104" fmla="*/ 1630 w 8413"/>
                <a:gd name="T105" fmla="*/ 298 h 2134"/>
                <a:gd name="T106" fmla="*/ 1663 w 8413"/>
                <a:gd name="T107" fmla="*/ 297 h 2134"/>
                <a:gd name="T108" fmla="*/ 1710 w 8413"/>
                <a:gd name="T109" fmla="*/ 298 h 2134"/>
                <a:gd name="T110" fmla="*/ 1759 w 8413"/>
                <a:gd name="T111" fmla="*/ 297 h 2134"/>
                <a:gd name="T112" fmla="*/ 1808 w 8413"/>
                <a:gd name="T113" fmla="*/ 298 h 2134"/>
                <a:gd name="T114" fmla="*/ 1868 w 8413"/>
                <a:gd name="T115" fmla="*/ 297 h 2134"/>
                <a:gd name="T116" fmla="*/ 1927 w 8413"/>
                <a:gd name="T117" fmla="*/ 298 h 2134"/>
                <a:gd name="T118" fmla="*/ 1978 w 8413"/>
                <a:gd name="T119" fmla="*/ 297 h 2134"/>
                <a:gd name="T120" fmla="*/ 2024 w 8413"/>
                <a:gd name="T121" fmla="*/ 294 h 2134"/>
                <a:gd name="T122" fmla="*/ 2094 w 8413"/>
                <a:gd name="T123" fmla="*/ 297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Rectangle 59"/>
            <p:cNvSpPr>
              <a:spLocks noChangeArrowheads="1"/>
            </p:cNvSpPr>
            <p:nvPr/>
          </p:nvSpPr>
          <p:spPr bwMode="auto">
            <a:xfrm>
              <a:off x="3605" y="2356"/>
              <a:ext cx="15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CC9900"/>
                  </a:solidFill>
                </a:rPr>
                <a:t>Pseudomonas </a:t>
              </a:r>
              <a:r>
                <a:rPr lang="en-US" altLang="cs-CZ" sz="1600" b="1" i="1">
                  <a:solidFill>
                    <a:srgbClr val="CC9900"/>
                  </a:solidFill>
                </a:rPr>
                <a:t>a</a:t>
              </a:r>
              <a:r>
                <a:rPr lang="cs-CZ" altLang="cs-CZ" sz="1600" b="1" i="1">
                  <a:solidFill>
                    <a:srgbClr val="CC9900"/>
                  </a:solidFill>
                </a:rPr>
                <a:t>eruginosa</a:t>
              </a:r>
              <a:endParaRPr lang="en-US" altLang="cs-CZ" sz="1600" b="1" i="1">
                <a:solidFill>
                  <a:srgbClr val="CC9900"/>
                </a:solidFill>
              </a:endParaRPr>
            </a:p>
          </p:txBody>
        </p:sp>
      </p:grpSp>
      <p:sp>
        <p:nvSpPr>
          <p:cNvPr id="14342" name="Text Box 60"/>
          <p:cNvSpPr txBox="1">
            <a:spLocks noChangeArrowheads="1"/>
          </p:cNvSpPr>
          <p:nvPr/>
        </p:nvSpPr>
        <p:spPr bwMode="auto">
          <a:xfrm>
            <a:off x="1835150" y="188913"/>
            <a:ext cx="5578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spectra (profiles) of selected bacteria</a:t>
            </a:r>
          </a:p>
        </p:txBody>
      </p:sp>
      <p:sp>
        <p:nvSpPr>
          <p:cNvPr id="14343" name="Rectangle 6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06363" y="649288"/>
            <a:ext cx="8324850" cy="5875337"/>
            <a:chOff x="0" y="24"/>
            <a:chExt cx="6483" cy="4250"/>
          </a:xfrm>
        </p:grpSpPr>
        <p:sp>
          <p:nvSpPr>
            <p:cNvPr id="153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4"/>
              <a:ext cx="5760" cy="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Line 4"/>
            <p:cNvSpPr>
              <a:spLocks noChangeShapeType="1"/>
            </p:cNvSpPr>
            <p:nvPr/>
          </p:nvSpPr>
          <p:spPr bwMode="auto">
            <a:xfrm flipH="1">
              <a:off x="126" y="4043"/>
              <a:ext cx="4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Line 5"/>
            <p:cNvSpPr>
              <a:spLocks noChangeShapeType="1"/>
            </p:cNvSpPr>
            <p:nvPr/>
          </p:nvSpPr>
          <p:spPr bwMode="auto">
            <a:xfrm flipV="1">
              <a:off x="4227" y="245"/>
              <a:ext cx="1" cy="3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Line 6"/>
            <p:cNvSpPr>
              <a:spLocks noChangeShapeType="1"/>
            </p:cNvSpPr>
            <p:nvPr/>
          </p:nvSpPr>
          <p:spPr bwMode="auto">
            <a:xfrm flipV="1">
              <a:off x="4227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6" name="Rectangle 7"/>
            <p:cNvSpPr>
              <a:spLocks noChangeArrowheads="1"/>
            </p:cNvSpPr>
            <p:nvPr/>
          </p:nvSpPr>
          <p:spPr bwMode="auto">
            <a:xfrm>
              <a:off x="4211" y="4059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77" name="Line 8"/>
            <p:cNvSpPr>
              <a:spLocks noChangeShapeType="1"/>
            </p:cNvSpPr>
            <p:nvPr/>
          </p:nvSpPr>
          <p:spPr bwMode="auto">
            <a:xfrm flipV="1">
              <a:off x="383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Rectangle 9"/>
            <p:cNvSpPr>
              <a:spLocks noChangeArrowheads="1"/>
            </p:cNvSpPr>
            <p:nvPr/>
          </p:nvSpPr>
          <p:spPr bwMode="auto">
            <a:xfrm>
              <a:off x="3787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79" name="Line 10"/>
            <p:cNvSpPr>
              <a:spLocks noChangeShapeType="1"/>
            </p:cNvSpPr>
            <p:nvPr/>
          </p:nvSpPr>
          <p:spPr bwMode="auto">
            <a:xfrm flipV="1">
              <a:off x="344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Rectangle 11"/>
            <p:cNvSpPr>
              <a:spLocks noChangeArrowheads="1"/>
            </p:cNvSpPr>
            <p:nvPr/>
          </p:nvSpPr>
          <p:spPr bwMode="auto">
            <a:xfrm>
              <a:off x="3396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200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1" name="Line 12"/>
            <p:cNvSpPr>
              <a:spLocks noChangeShapeType="1"/>
            </p:cNvSpPr>
            <p:nvPr/>
          </p:nvSpPr>
          <p:spPr bwMode="auto">
            <a:xfrm flipV="1">
              <a:off x="3055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2" name="Rectangle 13"/>
            <p:cNvSpPr>
              <a:spLocks noChangeArrowheads="1"/>
            </p:cNvSpPr>
            <p:nvPr/>
          </p:nvSpPr>
          <p:spPr bwMode="auto">
            <a:xfrm>
              <a:off x="3005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300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3" name="Line 14"/>
            <p:cNvSpPr>
              <a:spLocks noChangeShapeType="1"/>
            </p:cNvSpPr>
            <p:nvPr/>
          </p:nvSpPr>
          <p:spPr bwMode="auto">
            <a:xfrm flipV="1">
              <a:off x="2664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261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400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5" name="Line 16"/>
            <p:cNvSpPr>
              <a:spLocks noChangeShapeType="1"/>
            </p:cNvSpPr>
            <p:nvPr/>
          </p:nvSpPr>
          <p:spPr bwMode="auto">
            <a:xfrm flipV="1">
              <a:off x="2273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Rectangle 17"/>
            <p:cNvSpPr>
              <a:spLocks noChangeArrowheads="1"/>
            </p:cNvSpPr>
            <p:nvPr/>
          </p:nvSpPr>
          <p:spPr bwMode="auto">
            <a:xfrm>
              <a:off x="222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500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 flipV="1">
              <a:off x="1882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Rectangle 19"/>
            <p:cNvSpPr>
              <a:spLocks noChangeArrowheads="1"/>
            </p:cNvSpPr>
            <p:nvPr/>
          </p:nvSpPr>
          <p:spPr bwMode="auto">
            <a:xfrm>
              <a:off x="1832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600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9" name="Line 20"/>
            <p:cNvSpPr>
              <a:spLocks noChangeShapeType="1"/>
            </p:cNvSpPr>
            <p:nvPr/>
          </p:nvSpPr>
          <p:spPr bwMode="auto">
            <a:xfrm flipV="1">
              <a:off x="1491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Rectangle 21"/>
            <p:cNvSpPr>
              <a:spLocks noChangeArrowheads="1"/>
            </p:cNvSpPr>
            <p:nvPr/>
          </p:nvSpPr>
          <p:spPr bwMode="auto">
            <a:xfrm>
              <a:off x="144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700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1" name="Line 22"/>
            <p:cNvSpPr>
              <a:spLocks noChangeShapeType="1"/>
            </p:cNvSpPr>
            <p:nvPr/>
          </p:nvSpPr>
          <p:spPr bwMode="auto">
            <a:xfrm flipV="1">
              <a:off x="1100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2" name="Rectangle 23"/>
            <p:cNvSpPr>
              <a:spLocks noChangeArrowheads="1"/>
            </p:cNvSpPr>
            <p:nvPr/>
          </p:nvSpPr>
          <p:spPr bwMode="auto">
            <a:xfrm>
              <a:off x="1051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800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 flipV="1">
              <a:off x="709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4" name="Rectangle 25"/>
            <p:cNvSpPr>
              <a:spLocks noChangeArrowheads="1"/>
            </p:cNvSpPr>
            <p:nvPr/>
          </p:nvSpPr>
          <p:spPr bwMode="auto">
            <a:xfrm>
              <a:off x="660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900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 flipV="1">
              <a:off x="318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6" name="Rectangle 27"/>
            <p:cNvSpPr>
              <a:spLocks noChangeArrowheads="1"/>
            </p:cNvSpPr>
            <p:nvPr/>
          </p:nvSpPr>
          <p:spPr bwMode="auto">
            <a:xfrm>
              <a:off x="251" y="4059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 flipH="1">
              <a:off x="4183" y="385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8" name="Rectangle 29"/>
            <p:cNvSpPr>
              <a:spLocks noChangeArrowheads="1"/>
            </p:cNvSpPr>
            <p:nvPr/>
          </p:nvSpPr>
          <p:spPr bwMode="auto">
            <a:xfrm>
              <a:off x="4243" y="3822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5683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399" name="Line 30"/>
            <p:cNvSpPr>
              <a:spLocks noChangeShapeType="1"/>
            </p:cNvSpPr>
            <p:nvPr/>
          </p:nvSpPr>
          <p:spPr bwMode="auto">
            <a:xfrm flipH="1">
              <a:off x="4183" y="367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0" name="Rectangle 31"/>
            <p:cNvSpPr>
              <a:spLocks noChangeArrowheads="1"/>
            </p:cNvSpPr>
            <p:nvPr/>
          </p:nvSpPr>
          <p:spPr bwMode="auto">
            <a:xfrm>
              <a:off x="4243" y="3641"/>
              <a:ext cx="223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6210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1" name="Line 32"/>
            <p:cNvSpPr>
              <a:spLocks noChangeShapeType="1"/>
            </p:cNvSpPr>
            <p:nvPr/>
          </p:nvSpPr>
          <p:spPr bwMode="auto">
            <a:xfrm flipH="1">
              <a:off x="4183" y="349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2" name="Rectangle 33"/>
            <p:cNvSpPr>
              <a:spLocks noChangeArrowheads="1"/>
            </p:cNvSpPr>
            <p:nvPr/>
          </p:nvSpPr>
          <p:spPr bwMode="auto">
            <a:xfrm>
              <a:off x="4244" y="3460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5682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3" name="Line 34"/>
            <p:cNvSpPr>
              <a:spLocks noChangeShapeType="1"/>
            </p:cNvSpPr>
            <p:nvPr/>
          </p:nvSpPr>
          <p:spPr bwMode="auto">
            <a:xfrm flipH="1">
              <a:off x="4183" y="331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4" name="Rectangle 35"/>
            <p:cNvSpPr>
              <a:spLocks noChangeArrowheads="1"/>
            </p:cNvSpPr>
            <p:nvPr/>
          </p:nvSpPr>
          <p:spPr bwMode="auto">
            <a:xfrm>
              <a:off x="4244" y="3280"/>
              <a:ext cx="16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coli CCM 6211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5" name="Line 36"/>
            <p:cNvSpPr>
              <a:spLocks noChangeShapeType="1"/>
            </p:cNvSpPr>
            <p:nvPr/>
          </p:nvSpPr>
          <p:spPr bwMode="auto">
            <a:xfrm flipH="1">
              <a:off x="4183" y="313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6" name="Rectangle 37"/>
            <p:cNvSpPr>
              <a:spLocks noChangeArrowheads="1"/>
            </p:cNvSpPr>
            <p:nvPr/>
          </p:nvSpPr>
          <p:spPr bwMode="auto">
            <a:xfrm>
              <a:off x="4244" y="309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6189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7" name="Line 38"/>
            <p:cNvSpPr>
              <a:spLocks noChangeShapeType="1"/>
            </p:cNvSpPr>
            <p:nvPr/>
          </p:nvSpPr>
          <p:spPr bwMode="auto">
            <a:xfrm flipH="1">
              <a:off x="4183" y="295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8" name="Rectangle 39"/>
            <p:cNvSpPr>
              <a:spLocks noChangeArrowheads="1"/>
            </p:cNvSpPr>
            <p:nvPr/>
          </p:nvSpPr>
          <p:spPr bwMode="auto">
            <a:xfrm>
              <a:off x="4244" y="291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6191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9" name="Line 40"/>
            <p:cNvSpPr>
              <a:spLocks noChangeShapeType="1"/>
            </p:cNvSpPr>
            <p:nvPr/>
          </p:nvSpPr>
          <p:spPr bwMode="auto">
            <a:xfrm flipH="1">
              <a:off x="4183" y="277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0" name="Rectangle 41"/>
            <p:cNvSpPr>
              <a:spLocks noChangeArrowheads="1"/>
            </p:cNvSpPr>
            <p:nvPr/>
          </p:nvSpPr>
          <p:spPr bwMode="auto">
            <a:xfrm>
              <a:off x="4244" y="2738"/>
              <a:ext cx="17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CCM 6214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1" name="Line 42"/>
            <p:cNvSpPr>
              <a:spLocks noChangeShapeType="1"/>
            </p:cNvSpPr>
            <p:nvPr/>
          </p:nvSpPr>
          <p:spPr bwMode="auto">
            <a:xfrm flipH="1">
              <a:off x="4183" y="259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2" name="Rectangle 43"/>
            <p:cNvSpPr>
              <a:spLocks noChangeArrowheads="1"/>
            </p:cNvSpPr>
            <p:nvPr/>
          </p:nvSpPr>
          <p:spPr bwMode="auto">
            <a:xfrm>
              <a:off x="4244" y="2557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7212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3" name="Line 44"/>
            <p:cNvSpPr>
              <a:spLocks noChangeShapeType="1"/>
            </p:cNvSpPr>
            <p:nvPr/>
          </p:nvSpPr>
          <p:spPr bwMode="auto">
            <a:xfrm flipH="1">
              <a:off x="4183" y="241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4" name="Rectangle 45"/>
            <p:cNvSpPr>
              <a:spLocks noChangeArrowheads="1"/>
            </p:cNvSpPr>
            <p:nvPr/>
          </p:nvSpPr>
          <p:spPr bwMode="auto">
            <a:xfrm>
              <a:off x="4244" y="2377"/>
              <a:ext cx="19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pilosum CCM 6140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5" name="Line 46"/>
            <p:cNvSpPr>
              <a:spLocks noChangeShapeType="1"/>
            </p:cNvSpPr>
            <p:nvPr/>
          </p:nvSpPr>
          <p:spPr bwMode="auto">
            <a:xfrm flipH="1">
              <a:off x="4183" y="223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6" name="Rectangle 47"/>
            <p:cNvSpPr>
              <a:spLocks noChangeArrowheads="1"/>
            </p:cNvSpPr>
            <p:nvPr/>
          </p:nvSpPr>
          <p:spPr bwMode="auto">
            <a:xfrm>
              <a:off x="4244" y="2196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3975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7" name="Line 48"/>
            <p:cNvSpPr>
              <a:spLocks noChangeShapeType="1"/>
            </p:cNvSpPr>
            <p:nvPr/>
          </p:nvSpPr>
          <p:spPr bwMode="auto">
            <a:xfrm flipH="1">
              <a:off x="4183" y="205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8" name="Rectangle 49"/>
            <p:cNvSpPr>
              <a:spLocks noChangeArrowheads="1"/>
            </p:cNvSpPr>
            <p:nvPr/>
          </p:nvSpPr>
          <p:spPr bwMode="auto">
            <a:xfrm>
              <a:off x="4244" y="201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3976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9" name="Line 50"/>
            <p:cNvSpPr>
              <a:spLocks noChangeShapeType="1"/>
            </p:cNvSpPr>
            <p:nvPr/>
          </p:nvSpPr>
          <p:spPr bwMode="auto">
            <a:xfrm flipH="1">
              <a:off x="4183" y="187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0" name="Rectangle 51"/>
            <p:cNvSpPr>
              <a:spLocks noChangeArrowheads="1"/>
            </p:cNvSpPr>
            <p:nvPr/>
          </p:nvSpPr>
          <p:spPr bwMode="auto">
            <a:xfrm>
              <a:off x="4244" y="183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4186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1" name="Line 52"/>
            <p:cNvSpPr>
              <a:spLocks noChangeShapeType="1"/>
            </p:cNvSpPr>
            <p:nvPr/>
          </p:nvSpPr>
          <p:spPr bwMode="auto">
            <a:xfrm flipH="1">
              <a:off x="4183" y="169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2" name="Rectangle 53"/>
            <p:cNvSpPr>
              <a:spLocks noChangeArrowheads="1"/>
            </p:cNvSpPr>
            <p:nvPr/>
          </p:nvSpPr>
          <p:spPr bwMode="auto">
            <a:xfrm>
              <a:off x="4244" y="1653"/>
              <a:ext cx="15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Finegoldia magna CCM 3785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3" name="Line 54"/>
            <p:cNvSpPr>
              <a:spLocks noChangeShapeType="1"/>
            </p:cNvSpPr>
            <p:nvPr/>
          </p:nvSpPr>
          <p:spPr bwMode="auto">
            <a:xfrm flipH="1">
              <a:off x="4183" y="151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4" name="Rectangle 55"/>
            <p:cNvSpPr>
              <a:spLocks noChangeArrowheads="1"/>
            </p:cNvSpPr>
            <p:nvPr/>
          </p:nvSpPr>
          <p:spPr bwMode="auto">
            <a:xfrm>
              <a:off x="4244" y="1474"/>
              <a:ext cx="166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Streptococcus mitis CCM 7411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5" name="Line 56"/>
            <p:cNvSpPr>
              <a:spLocks noChangeShapeType="1"/>
            </p:cNvSpPr>
            <p:nvPr/>
          </p:nvSpPr>
          <p:spPr bwMode="auto">
            <a:xfrm flipH="1">
              <a:off x="4183" y="1329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6" name="Rectangle 57"/>
            <p:cNvSpPr>
              <a:spLocks noChangeArrowheads="1"/>
            </p:cNvSpPr>
            <p:nvPr/>
          </p:nvSpPr>
          <p:spPr bwMode="auto">
            <a:xfrm>
              <a:off x="4244" y="1293"/>
              <a:ext cx="15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Serratia rubidaea CCM 3412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7" name="Line 58"/>
            <p:cNvSpPr>
              <a:spLocks noChangeShapeType="1"/>
            </p:cNvSpPr>
            <p:nvPr/>
          </p:nvSpPr>
          <p:spPr bwMode="auto">
            <a:xfrm flipH="1">
              <a:off x="4183" y="114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8" name="Rectangle 59"/>
            <p:cNvSpPr>
              <a:spLocks noChangeArrowheads="1"/>
            </p:cNvSpPr>
            <p:nvPr/>
          </p:nvSpPr>
          <p:spPr bwMode="auto">
            <a:xfrm>
              <a:off x="4244" y="1111"/>
              <a:ext cx="218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Peptostreptococcus anaerobius CCM 3790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9" name="Line 60"/>
            <p:cNvSpPr>
              <a:spLocks noChangeShapeType="1"/>
            </p:cNvSpPr>
            <p:nvPr/>
          </p:nvSpPr>
          <p:spPr bwMode="auto">
            <a:xfrm flipH="1">
              <a:off x="4183" y="96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0" name="Rectangle 61"/>
            <p:cNvSpPr>
              <a:spLocks noChangeArrowheads="1"/>
            </p:cNvSpPr>
            <p:nvPr/>
          </p:nvSpPr>
          <p:spPr bwMode="auto">
            <a:xfrm>
              <a:off x="4244" y="932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  Staphylococcus epidermidis CCM 2124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1" name="Line 62"/>
            <p:cNvSpPr>
              <a:spLocks noChangeShapeType="1"/>
            </p:cNvSpPr>
            <p:nvPr/>
          </p:nvSpPr>
          <p:spPr bwMode="auto">
            <a:xfrm flipH="1">
              <a:off x="4183" y="78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2" name="Rectangle 63"/>
            <p:cNvSpPr>
              <a:spLocks noChangeArrowheads="1"/>
            </p:cNvSpPr>
            <p:nvPr/>
          </p:nvSpPr>
          <p:spPr bwMode="auto">
            <a:xfrm>
              <a:off x="4244" y="751"/>
              <a:ext cx="20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  Staphylococcus epidermidis CCM 2446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3" name="Line 64"/>
            <p:cNvSpPr>
              <a:spLocks noChangeShapeType="1"/>
            </p:cNvSpPr>
            <p:nvPr/>
          </p:nvSpPr>
          <p:spPr bwMode="auto">
            <a:xfrm flipH="1">
              <a:off x="4183" y="60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4" name="Rectangle 65"/>
            <p:cNvSpPr>
              <a:spLocks noChangeArrowheads="1"/>
            </p:cNvSpPr>
            <p:nvPr/>
          </p:nvSpPr>
          <p:spPr bwMode="auto">
            <a:xfrm>
              <a:off x="4244" y="569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</a:t>
              </a: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Staphylococcus epidermidis CCM 7221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5" name="Line 66"/>
            <p:cNvSpPr>
              <a:spLocks noChangeShapeType="1"/>
            </p:cNvSpPr>
            <p:nvPr/>
          </p:nvSpPr>
          <p:spPr bwMode="auto">
            <a:xfrm flipH="1">
              <a:off x="4183" y="42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6" name="Rectangle 67"/>
            <p:cNvSpPr>
              <a:spLocks noChangeArrowheads="1"/>
            </p:cNvSpPr>
            <p:nvPr/>
          </p:nvSpPr>
          <p:spPr bwMode="auto">
            <a:xfrm>
              <a:off x="4244" y="390"/>
              <a:ext cx="21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FF0000"/>
                  </a:solidFill>
                  <a:latin typeface="Helvetica" panose="020B0604020202020204" pitchFamily="34" charset="0"/>
                </a:rPr>
                <a:t>  Staphylococcus saprophyticus CCM 3317 CCM</a:t>
              </a:r>
              <a:endParaRPr lang="cs-CZ" altLang="cs-CZ" sz="1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7" name="Freeform 68"/>
            <p:cNvSpPr>
              <a:spLocks/>
            </p:cNvSpPr>
            <p:nvPr/>
          </p:nvSpPr>
          <p:spPr bwMode="auto">
            <a:xfrm>
              <a:off x="4161" y="3677"/>
              <a:ext cx="66" cy="181"/>
            </a:xfrm>
            <a:custGeom>
              <a:avLst/>
              <a:gdLst>
                <a:gd name="T0" fmla="*/ 66 w 66"/>
                <a:gd name="T1" fmla="*/ 181 h 181"/>
                <a:gd name="T2" fmla="*/ 0 w 66"/>
                <a:gd name="T3" fmla="*/ 181 h 181"/>
                <a:gd name="T4" fmla="*/ 0 w 66"/>
                <a:gd name="T5" fmla="*/ 0 h 181"/>
                <a:gd name="T6" fmla="*/ 66 w 6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81">
                  <a:moveTo>
                    <a:pt x="6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8" name="Freeform 69"/>
            <p:cNvSpPr>
              <a:spLocks/>
            </p:cNvSpPr>
            <p:nvPr/>
          </p:nvSpPr>
          <p:spPr bwMode="auto">
            <a:xfrm>
              <a:off x="3985" y="3496"/>
              <a:ext cx="242" cy="274"/>
            </a:xfrm>
            <a:custGeom>
              <a:avLst/>
              <a:gdLst>
                <a:gd name="T0" fmla="*/ 242 w 242"/>
                <a:gd name="T1" fmla="*/ 0 h 274"/>
                <a:gd name="T2" fmla="*/ 0 w 242"/>
                <a:gd name="T3" fmla="*/ 0 h 274"/>
                <a:gd name="T4" fmla="*/ 0 w 242"/>
                <a:gd name="T5" fmla="*/ 274 h 274"/>
                <a:gd name="T6" fmla="*/ 176 w 242"/>
                <a:gd name="T7" fmla="*/ 274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" h="274">
                  <a:moveTo>
                    <a:pt x="242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176" y="27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9" name="Freeform 70"/>
            <p:cNvSpPr>
              <a:spLocks/>
            </p:cNvSpPr>
            <p:nvPr/>
          </p:nvSpPr>
          <p:spPr bwMode="auto">
            <a:xfrm>
              <a:off x="3291" y="3135"/>
              <a:ext cx="936" cy="181"/>
            </a:xfrm>
            <a:custGeom>
              <a:avLst/>
              <a:gdLst>
                <a:gd name="T0" fmla="*/ 936 w 936"/>
                <a:gd name="T1" fmla="*/ 181 h 181"/>
                <a:gd name="T2" fmla="*/ 0 w 936"/>
                <a:gd name="T3" fmla="*/ 181 h 181"/>
                <a:gd name="T4" fmla="*/ 0 w 936"/>
                <a:gd name="T5" fmla="*/ 0 h 181"/>
                <a:gd name="T6" fmla="*/ 936 w 93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6" h="181">
                  <a:moveTo>
                    <a:pt x="93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0" name="Freeform 71"/>
            <p:cNvSpPr>
              <a:spLocks/>
            </p:cNvSpPr>
            <p:nvPr/>
          </p:nvSpPr>
          <p:spPr bwMode="auto">
            <a:xfrm>
              <a:off x="2901" y="2051"/>
              <a:ext cx="1326" cy="181"/>
            </a:xfrm>
            <a:custGeom>
              <a:avLst/>
              <a:gdLst>
                <a:gd name="T0" fmla="*/ 1326 w 1326"/>
                <a:gd name="T1" fmla="*/ 181 h 181"/>
                <a:gd name="T2" fmla="*/ 0 w 1326"/>
                <a:gd name="T3" fmla="*/ 181 h 181"/>
                <a:gd name="T4" fmla="*/ 0 w 1326"/>
                <a:gd name="T5" fmla="*/ 0 h 181"/>
                <a:gd name="T6" fmla="*/ 1326 w 132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6" h="181">
                  <a:moveTo>
                    <a:pt x="132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132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1" name="Freeform 72"/>
            <p:cNvSpPr>
              <a:spLocks/>
            </p:cNvSpPr>
            <p:nvPr/>
          </p:nvSpPr>
          <p:spPr bwMode="auto">
            <a:xfrm>
              <a:off x="2488" y="1871"/>
              <a:ext cx="1739" cy="273"/>
            </a:xfrm>
            <a:custGeom>
              <a:avLst/>
              <a:gdLst>
                <a:gd name="T0" fmla="*/ 413 w 1739"/>
                <a:gd name="T1" fmla="*/ 273 h 273"/>
                <a:gd name="T2" fmla="*/ 0 w 1739"/>
                <a:gd name="T3" fmla="*/ 273 h 273"/>
                <a:gd name="T4" fmla="*/ 0 w 1739"/>
                <a:gd name="T5" fmla="*/ 0 h 273"/>
                <a:gd name="T6" fmla="*/ 1739 w 1739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9" h="273">
                  <a:moveTo>
                    <a:pt x="41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7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2" name="Freeform 73"/>
            <p:cNvSpPr>
              <a:spLocks/>
            </p:cNvSpPr>
            <p:nvPr/>
          </p:nvSpPr>
          <p:spPr bwMode="auto">
            <a:xfrm>
              <a:off x="1888" y="2955"/>
              <a:ext cx="2339" cy="273"/>
            </a:xfrm>
            <a:custGeom>
              <a:avLst/>
              <a:gdLst>
                <a:gd name="T0" fmla="*/ 1403 w 2339"/>
                <a:gd name="T1" fmla="*/ 273 h 273"/>
                <a:gd name="T2" fmla="*/ 0 w 2339"/>
                <a:gd name="T3" fmla="*/ 273 h 273"/>
                <a:gd name="T4" fmla="*/ 0 w 2339"/>
                <a:gd name="T5" fmla="*/ 0 h 273"/>
                <a:gd name="T6" fmla="*/ 2339 w 2339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9" h="273">
                  <a:moveTo>
                    <a:pt x="140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23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3" name="Freeform 74"/>
            <p:cNvSpPr>
              <a:spLocks/>
            </p:cNvSpPr>
            <p:nvPr/>
          </p:nvSpPr>
          <p:spPr bwMode="auto">
            <a:xfrm>
              <a:off x="1777" y="607"/>
              <a:ext cx="2450" cy="180"/>
            </a:xfrm>
            <a:custGeom>
              <a:avLst/>
              <a:gdLst>
                <a:gd name="T0" fmla="*/ 2450 w 2450"/>
                <a:gd name="T1" fmla="*/ 180 h 180"/>
                <a:gd name="T2" fmla="*/ 0 w 2450"/>
                <a:gd name="T3" fmla="*/ 180 h 180"/>
                <a:gd name="T4" fmla="*/ 0 w 2450"/>
                <a:gd name="T5" fmla="*/ 0 h 180"/>
                <a:gd name="T6" fmla="*/ 2450 w 245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0" h="180">
                  <a:moveTo>
                    <a:pt x="2450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24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4" name="Freeform 75"/>
            <p:cNvSpPr>
              <a:spLocks/>
            </p:cNvSpPr>
            <p:nvPr/>
          </p:nvSpPr>
          <p:spPr bwMode="auto">
            <a:xfrm>
              <a:off x="1750" y="2593"/>
              <a:ext cx="2477" cy="181"/>
            </a:xfrm>
            <a:custGeom>
              <a:avLst/>
              <a:gdLst>
                <a:gd name="T0" fmla="*/ 2477 w 2477"/>
                <a:gd name="T1" fmla="*/ 181 h 181"/>
                <a:gd name="T2" fmla="*/ 0 w 2477"/>
                <a:gd name="T3" fmla="*/ 181 h 181"/>
                <a:gd name="T4" fmla="*/ 0 w 2477"/>
                <a:gd name="T5" fmla="*/ 0 h 181"/>
                <a:gd name="T6" fmla="*/ 2477 w 2477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77" h="181">
                  <a:moveTo>
                    <a:pt x="2477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24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5" name="Freeform 76"/>
            <p:cNvSpPr>
              <a:spLocks/>
            </p:cNvSpPr>
            <p:nvPr/>
          </p:nvSpPr>
          <p:spPr bwMode="auto">
            <a:xfrm>
              <a:off x="1359" y="694"/>
              <a:ext cx="2868" cy="274"/>
            </a:xfrm>
            <a:custGeom>
              <a:avLst/>
              <a:gdLst>
                <a:gd name="T0" fmla="*/ 2868 w 2868"/>
                <a:gd name="T1" fmla="*/ 274 h 274"/>
                <a:gd name="T2" fmla="*/ 0 w 2868"/>
                <a:gd name="T3" fmla="*/ 274 h 274"/>
                <a:gd name="T4" fmla="*/ 0 w 2868"/>
                <a:gd name="T5" fmla="*/ 0 h 274"/>
                <a:gd name="T6" fmla="*/ 418 w 2868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68" h="274">
                  <a:moveTo>
                    <a:pt x="2868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6" name="Freeform 77"/>
            <p:cNvSpPr>
              <a:spLocks/>
            </p:cNvSpPr>
            <p:nvPr/>
          </p:nvSpPr>
          <p:spPr bwMode="auto">
            <a:xfrm>
              <a:off x="1012" y="2686"/>
              <a:ext cx="876" cy="408"/>
            </a:xfrm>
            <a:custGeom>
              <a:avLst/>
              <a:gdLst>
                <a:gd name="T0" fmla="*/ 876 w 876"/>
                <a:gd name="T1" fmla="*/ 408 h 408"/>
                <a:gd name="T2" fmla="*/ 0 w 876"/>
                <a:gd name="T3" fmla="*/ 408 h 408"/>
                <a:gd name="T4" fmla="*/ 0 w 876"/>
                <a:gd name="T5" fmla="*/ 0 h 408"/>
                <a:gd name="T6" fmla="*/ 738 w 876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6" h="408">
                  <a:moveTo>
                    <a:pt x="876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7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7" name="Freeform 78"/>
            <p:cNvSpPr>
              <a:spLocks/>
            </p:cNvSpPr>
            <p:nvPr/>
          </p:nvSpPr>
          <p:spPr bwMode="auto">
            <a:xfrm>
              <a:off x="869" y="426"/>
              <a:ext cx="3358" cy="402"/>
            </a:xfrm>
            <a:custGeom>
              <a:avLst/>
              <a:gdLst>
                <a:gd name="T0" fmla="*/ 490 w 3358"/>
                <a:gd name="T1" fmla="*/ 402 h 402"/>
                <a:gd name="T2" fmla="*/ 0 w 3358"/>
                <a:gd name="T3" fmla="*/ 402 h 402"/>
                <a:gd name="T4" fmla="*/ 0 w 3358"/>
                <a:gd name="T5" fmla="*/ 0 h 402"/>
                <a:gd name="T6" fmla="*/ 3358 w 3358"/>
                <a:gd name="T7" fmla="*/ 0 h 4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58" h="402">
                  <a:moveTo>
                    <a:pt x="490" y="402"/>
                  </a:moveTo>
                  <a:lnTo>
                    <a:pt x="0" y="402"/>
                  </a:lnTo>
                  <a:lnTo>
                    <a:pt x="0" y="0"/>
                  </a:lnTo>
                  <a:lnTo>
                    <a:pt x="33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8" name="Freeform 79"/>
            <p:cNvSpPr>
              <a:spLocks/>
            </p:cNvSpPr>
            <p:nvPr/>
          </p:nvSpPr>
          <p:spPr bwMode="auto">
            <a:xfrm>
              <a:off x="698" y="2005"/>
              <a:ext cx="3529" cy="408"/>
            </a:xfrm>
            <a:custGeom>
              <a:avLst/>
              <a:gdLst>
                <a:gd name="T0" fmla="*/ 3529 w 3529"/>
                <a:gd name="T1" fmla="*/ 408 h 408"/>
                <a:gd name="T2" fmla="*/ 0 w 3529"/>
                <a:gd name="T3" fmla="*/ 408 h 408"/>
                <a:gd name="T4" fmla="*/ 0 w 3529"/>
                <a:gd name="T5" fmla="*/ 0 h 408"/>
                <a:gd name="T6" fmla="*/ 1790 w 3529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9" h="408">
                  <a:moveTo>
                    <a:pt x="3529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17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9" name="Freeform 80"/>
            <p:cNvSpPr>
              <a:spLocks/>
            </p:cNvSpPr>
            <p:nvPr/>
          </p:nvSpPr>
          <p:spPr bwMode="auto">
            <a:xfrm>
              <a:off x="594" y="1510"/>
              <a:ext cx="3633" cy="180"/>
            </a:xfrm>
            <a:custGeom>
              <a:avLst/>
              <a:gdLst>
                <a:gd name="T0" fmla="*/ 3633 w 3633"/>
                <a:gd name="T1" fmla="*/ 180 h 180"/>
                <a:gd name="T2" fmla="*/ 0 w 3633"/>
                <a:gd name="T3" fmla="*/ 180 h 180"/>
                <a:gd name="T4" fmla="*/ 0 w 3633"/>
                <a:gd name="T5" fmla="*/ 0 h 180"/>
                <a:gd name="T6" fmla="*/ 3633 w 3633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3" h="180">
                  <a:moveTo>
                    <a:pt x="3633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36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0" name="Freeform 81"/>
            <p:cNvSpPr>
              <a:spLocks/>
            </p:cNvSpPr>
            <p:nvPr/>
          </p:nvSpPr>
          <p:spPr bwMode="auto">
            <a:xfrm>
              <a:off x="484" y="627"/>
              <a:ext cx="3743" cy="521"/>
            </a:xfrm>
            <a:custGeom>
              <a:avLst/>
              <a:gdLst>
                <a:gd name="T0" fmla="*/ 3743 w 3743"/>
                <a:gd name="T1" fmla="*/ 521 h 521"/>
                <a:gd name="T2" fmla="*/ 0 w 3743"/>
                <a:gd name="T3" fmla="*/ 521 h 521"/>
                <a:gd name="T4" fmla="*/ 0 w 3743"/>
                <a:gd name="T5" fmla="*/ 0 h 521"/>
                <a:gd name="T6" fmla="*/ 385 w 3743"/>
                <a:gd name="T7" fmla="*/ 0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43" h="521">
                  <a:moveTo>
                    <a:pt x="3743" y="521"/>
                  </a:moveTo>
                  <a:lnTo>
                    <a:pt x="0" y="521"/>
                  </a:lnTo>
                  <a:lnTo>
                    <a:pt x="0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1" name="Freeform 82"/>
            <p:cNvSpPr>
              <a:spLocks/>
            </p:cNvSpPr>
            <p:nvPr/>
          </p:nvSpPr>
          <p:spPr bwMode="auto">
            <a:xfrm>
              <a:off x="478" y="2211"/>
              <a:ext cx="534" cy="677"/>
            </a:xfrm>
            <a:custGeom>
              <a:avLst/>
              <a:gdLst>
                <a:gd name="T0" fmla="*/ 534 w 534"/>
                <a:gd name="T1" fmla="*/ 677 h 677"/>
                <a:gd name="T2" fmla="*/ 0 w 534"/>
                <a:gd name="T3" fmla="*/ 677 h 677"/>
                <a:gd name="T4" fmla="*/ 0 w 534"/>
                <a:gd name="T5" fmla="*/ 0 h 677"/>
                <a:gd name="T6" fmla="*/ 220 w 534"/>
                <a:gd name="T7" fmla="*/ 0 h 6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4" h="677">
                  <a:moveTo>
                    <a:pt x="534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2" name="Freeform 83"/>
            <p:cNvSpPr>
              <a:spLocks/>
            </p:cNvSpPr>
            <p:nvPr/>
          </p:nvSpPr>
          <p:spPr bwMode="auto">
            <a:xfrm>
              <a:off x="473" y="1329"/>
              <a:ext cx="3754" cy="268"/>
            </a:xfrm>
            <a:custGeom>
              <a:avLst/>
              <a:gdLst>
                <a:gd name="T0" fmla="*/ 121 w 3754"/>
                <a:gd name="T1" fmla="*/ 268 h 268"/>
                <a:gd name="T2" fmla="*/ 0 w 3754"/>
                <a:gd name="T3" fmla="*/ 268 h 268"/>
                <a:gd name="T4" fmla="*/ 0 w 3754"/>
                <a:gd name="T5" fmla="*/ 0 h 268"/>
                <a:gd name="T6" fmla="*/ 3754 w 3754"/>
                <a:gd name="T7" fmla="*/ 0 h 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4" h="268">
                  <a:moveTo>
                    <a:pt x="121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7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3" name="Freeform 84"/>
            <p:cNvSpPr>
              <a:spLocks/>
            </p:cNvSpPr>
            <p:nvPr/>
          </p:nvSpPr>
          <p:spPr bwMode="auto">
            <a:xfrm>
              <a:off x="429" y="885"/>
              <a:ext cx="55" cy="578"/>
            </a:xfrm>
            <a:custGeom>
              <a:avLst/>
              <a:gdLst>
                <a:gd name="T0" fmla="*/ 44 w 55"/>
                <a:gd name="T1" fmla="*/ 578 h 578"/>
                <a:gd name="T2" fmla="*/ 0 w 55"/>
                <a:gd name="T3" fmla="*/ 578 h 578"/>
                <a:gd name="T4" fmla="*/ 0 w 55"/>
                <a:gd name="T5" fmla="*/ 0 h 578"/>
                <a:gd name="T6" fmla="*/ 55 w 55"/>
                <a:gd name="T7" fmla="*/ 0 h 5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78">
                  <a:moveTo>
                    <a:pt x="44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4" name="Freeform 85"/>
            <p:cNvSpPr>
              <a:spLocks/>
            </p:cNvSpPr>
            <p:nvPr/>
          </p:nvSpPr>
          <p:spPr bwMode="auto">
            <a:xfrm>
              <a:off x="346" y="1174"/>
              <a:ext cx="132" cy="1373"/>
            </a:xfrm>
            <a:custGeom>
              <a:avLst/>
              <a:gdLst>
                <a:gd name="T0" fmla="*/ 132 w 132"/>
                <a:gd name="T1" fmla="*/ 1373 h 1373"/>
                <a:gd name="T2" fmla="*/ 0 w 132"/>
                <a:gd name="T3" fmla="*/ 1373 h 1373"/>
                <a:gd name="T4" fmla="*/ 0 w 132"/>
                <a:gd name="T5" fmla="*/ 0 h 1373"/>
                <a:gd name="T6" fmla="*/ 83 w 132"/>
                <a:gd name="T7" fmla="*/ 0 h 13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373">
                  <a:moveTo>
                    <a:pt x="132" y="1373"/>
                  </a:moveTo>
                  <a:lnTo>
                    <a:pt x="0" y="1373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5" name="Freeform 86"/>
            <p:cNvSpPr>
              <a:spLocks/>
            </p:cNvSpPr>
            <p:nvPr/>
          </p:nvSpPr>
          <p:spPr bwMode="auto">
            <a:xfrm>
              <a:off x="318" y="1861"/>
              <a:ext cx="3667" cy="1775"/>
            </a:xfrm>
            <a:custGeom>
              <a:avLst/>
              <a:gdLst>
                <a:gd name="T0" fmla="*/ 28 w 3667"/>
                <a:gd name="T1" fmla="*/ 0 h 1775"/>
                <a:gd name="T2" fmla="*/ 0 w 3667"/>
                <a:gd name="T3" fmla="*/ 0 h 1775"/>
                <a:gd name="T4" fmla="*/ 0 w 3667"/>
                <a:gd name="T5" fmla="*/ 1775 h 1775"/>
                <a:gd name="T6" fmla="*/ 3667 w 3667"/>
                <a:gd name="T7" fmla="*/ 1775 h 17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7" h="1775">
                  <a:moveTo>
                    <a:pt x="28" y="0"/>
                  </a:moveTo>
                  <a:lnTo>
                    <a:pt x="0" y="0"/>
                  </a:lnTo>
                  <a:lnTo>
                    <a:pt x="0" y="1775"/>
                  </a:lnTo>
                  <a:lnTo>
                    <a:pt x="3667" y="17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6" name="Rectangle 87"/>
            <p:cNvSpPr>
              <a:spLocks noChangeArrowheads="1"/>
            </p:cNvSpPr>
            <p:nvPr/>
          </p:nvSpPr>
          <p:spPr bwMode="auto">
            <a:xfrm>
              <a:off x="1971" y="4136"/>
              <a:ext cx="4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Distance Level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15363" name="Text Box 88"/>
          <p:cNvSpPr txBox="1">
            <a:spLocks noChangeArrowheads="1"/>
          </p:cNvSpPr>
          <p:nvPr/>
        </p:nvSpPr>
        <p:spPr bwMode="auto">
          <a:xfrm>
            <a:off x="635414" y="469560"/>
            <a:ext cx="79010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Graphical expression of  MALDI-MS bacteria profile similarity </a:t>
            </a:r>
          </a:p>
        </p:txBody>
      </p:sp>
      <p:sp>
        <p:nvSpPr>
          <p:cNvPr id="88153" name="Rectangle 89"/>
          <p:cNvSpPr>
            <a:spLocks noChangeArrowheads="1"/>
          </p:cNvSpPr>
          <p:nvPr/>
        </p:nvSpPr>
        <p:spPr bwMode="auto">
          <a:xfrm>
            <a:off x="1074738" y="946150"/>
            <a:ext cx="7394575" cy="1166813"/>
          </a:xfrm>
          <a:prstGeom prst="rect">
            <a:avLst/>
          </a:prstGeom>
          <a:noFill/>
          <a:ln w="38100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5365" name="Text Box 90"/>
          <p:cNvSpPr txBox="1">
            <a:spLocks noChangeArrowheads="1"/>
          </p:cNvSpPr>
          <p:nvPr/>
        </p:nvSpPr>
        <p:spPr bwMode="auto">
          <a:xfrm>
            <a:off x="3387725" y="6375400"/>
            <a:ext cx="5576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chemeClr val="accent2"/>
                </a:solidFill>
              </a:rPr>
              <a:t>L. Tvrzov</a:t>
            </a:r>
            <a:r>
              <a:rPr lang="cs-CZ" altLang="cs-CZ" sz="1200" i="1">
                <a:solidFill>
                  <a:schemeClr val="accent2"/>
                </a:solidFill>
              </a:rPr>
              <a:t>á, A. Teshim, I. Sedláček,</a:t>
            </a:r>
            <a:r>
              <a:rPr lang="cs-CZ" altLang="cs-CZ" sz="1200" i="1"/>
              <a:t> </a:t>
            </a:r>
            <a:r>
              <a:rPr lang="en-US" altLang="cs-CZ" sz="1200" i="1">
                <a:solidFill>
                  <a:schemeClr val="hlink"/>
                </a:solidFill>
              </a:rPr>
              <a:t>M. Lexa,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200" i="1">
                <a:solidFill>
                  <a:srgbClr val="FF0000"/>
                </a:solidFill>
              </a:rPr>
              <a:t>A. Voráč, O. Šedo</a:t>
            </a:r>
            <a:r>
              <a:rPr lang="en-US" altLang="cs-CZ" sz="1200" i="1">
                <a:solidFill>
                  <a:srgbClr val="FF0000"/>
                </a:solidFill>
              </a:rPr>
              <a:t>,</a:t>
            </a:r>
            <a:r>
              <a:rPr lang="en-US" altLang="cs-CZ" sz="1200" i="1"/>
              <a:t>, </a:t>
            </a:r>
            <a:r>
              <a:rPr lang="en-US" altLang="cs-CZ" sz="1200" i="1">
                <a:solidFill>
                  <a:srgbClr val="663300"/>
                </a:solidFill>
              </a:rPr>
              <a:t>A. Kostrzewa, T. Meier</a:t>
            </a:r>
            <a:endParaRPr lang="cs-CZ" altLang="cs-CZ" sz="1200" i="1">
              <a:solidFill>
                <a:srgbClr val="663300"/>
              </a:solidFill>
            </a:endParaRPr>
          </a:p>
        </p:txBody>
      </p:sp>
      <p:grpSp>
        <p:nvGrpSpPr>
          <p:cNvPr id="88156" name="Group 92"/>
          <p:cNvGrpSpPr>
            <a:grpSpLocks/>
          </p:cNvGrpSpPr>
          <p:nvPr/>
        </p:nvGrpSpPr>
        <p:grpSpPr bwMode="auto">
          <a:xfrm>
            <a:off x="1042988" y="1412875"/>
            <a:ext cx="7058026" cy="4392613"/>
            <a:chOff x="930" y="1752"/>
            <a:chExt cx="4446" cy="2767"/>
          </a:xfrm>
        </p:grpSpPr>
        <p:sp>
          <p:nvSpPr>
            <p:cNvPr id="15369" name="Rectangle 93"/>
            <p:cNvSpPr>
              <a:spLocks noChangeArrowheads="1"/>
            </p:cNvSpPr>
            <p:nvPr/>
          </p:nvSpPr>
          <p:spPr bwMode="auto">
            <a:xfrm>
              <a:off x="930" y="1752"/>
              <a:ext cx="4446" cy="2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5370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51"/>
              <a:ext cx="235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95"/>
            <p:cNvSpPr txBox="1">
              <a:spLocks noChangeArrowheads="1"/>
            </p:cNvSpPr>
            <p:nvPr/>
          </p:nvSpPr>
          <p:spPr bwMode="auto">
            <a:xfrm>
              <a:off x="1247" y="1933"/>
              <a:ext cx="403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identification based on comparison of measured profile with database profile</a:t>
              </a:r>
            </a:p>
          </p:txBody>
        </p:sp>
      </p:grpSp>
      <p:sp>
        <p:nvSpPr>
          <p:cNvPr id="88160" name="Text Box 96"/>
          <p:cNvSpPr txBox="1">
            <a:spLocks noChangeArrowheads="1"/>
          </p:cNvSpPr>
          <p:nvPr/>
        </p:nvSpPr>
        <p:spPr bwMode="auto">
          <a:xfrm>
            <a:off x="2321385" y="4748016"/>
            <a:ext cx="4501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1800" b="1">
                <a:latin typeface="Arial" panose="020B0604020202020204" pitchFamily="34" charset="0"/>
              </a:rPr>
              <a:t>   validated method in clinical practise</a:t>
            </a:r>
          </a:p>
        </p:txBody>
      </p:sp>
      <p:sp>
        <p:nvSpPr>
          <p:cNvPr id="15368" name="Rectangle 9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53" grpId="0" animBg="1"/>
      <p:bldP spid="88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635375" y="2790825"/>
            <a:ext cx="4802188" cy="3446463"/>
            <a:chOff x="1405" y="1044"/>
            <a:chExt cx="2908" cy="2234"/>
          </a:xfrm>
        </p:grpSpPr>
        <p:sp>
          <p:nvSpPr>
            <p:cNvPr id="16497" name="Line 4"/>
            <p:cNvSpPr>
              <a:spLocks noChangeShapeType="1"/>
            </p:cNvSpPr>
            <p:nvPr/>
          </p:nvSpPr>
          <p:spPr bwMode="auto">
            <a:xfrm flipH="1">
              <a:off x="1405" y="3078"/>
              <a:ext cx="18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98" name="Line 5"/>
            <p:cNvSpPr>
              <a:spLocks noChangeShapeType="1"/>
            </p:cNvSpPr>
            <p:nvPr/>
          </p:nvSpPr>
          <p:spPr bwMode="auto">
            <a:xfrm flipV="1">
              <a:off x="3279" y="1044"/>
              <a:ext cx="1" cy="20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99" name="Line 6"/>
            <p:cNvSpPr>
              <a:spLocks noChangeShapeType="1"/>
            </p:cNvSpPr>
            <p:nvPr/>
          </p:nvSpPr>
          <p:spPr bwMode="auto">
            <a:xfrm flipV="1">
              <a:off x="3203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0" name="Rectangle 7"/>
            <p:cNvSpPr>
              <a:spLocks noChangeArrowheads="1"/>
            </p:cNvSpPr>
            <p:nvPr/>
          </p:nvSpPr>
          <p:spPr bwMode="auto">
            <a:xfrm>
              <a:off x="3155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100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1" name="Line 8"/>
            <p:cNvSpPr>
              <a:spLocks noChangeShapeType="1"/>
            </p:cNvSpPr>
            <p:nvPr/>
          </p:nvSpPr>
          <p:spPr bwMode="auto">
            <a:xfrm flipV="1">
              <a:off x="301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2" name="Rectangle 9"/>
            <p:cNvSpPr>
              <a:spLocks noChangeArrowheads="1"/>
            </p:cNvSpPr>
            <p:nvPr/>
          </p:nvSpPr>
          <p:spPr bwMode="auto">
            <a:xfrm>
              <a:off x="2962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200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3" name="Line 10"/>
            <p:cNvSpPr>
              <a:spLocks noChangeShapeType="1"/>
            </p:cNvSpPr>
            <p:nvPr/>
          </p:nvSpPr>
          <p:spPr bwMode="auto">
            <a:xfrm flipV="1">
              <a:off x="2823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4" name="Rectangle 11"/>
            <p:cNvSpPr>
              <a:spLocks noChangeArrowheads="1"/>
            </p:cNvSpPr>
            <p:nvPr/>
          </p:nvSpPr>
          <p:spPr bwMode="auto">
            <a:xfrm>
              <a:off x="2775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300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5" name="Line 12"/>
            <p:cNvSpPr>
              <a:spLocks noChangeShapeType="1"/>
            </p:cNvSpPr>
            <p:nvPr/>
          </p:nvSpPr>
          <p:spPr bwMode="auto">
            <a:xfrm flipV="1">
              <a:off x="263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6" name="Rectangle 13"/>
            <p:cNvSpPr>
              <a:spLocks noChangeArrowheads="1"/>
            </p:cNvSpPr>
            <p:nvPr/>
          </p:nvSpPr>
          <p:spPr bwMode="auto">
            <a:xfrm>
              <a:off x="2582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400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7" name="Line 14"/>
            <p:cNvSpPr>
              <a:spLocks noChangeShapeType="1"/>
            </p:cNvSpPr>
            <p:nvPr/>
          </p:nvSpPr>
          <p:spPr bwMode="auto">
            <a:xfrm flipV="1">
              <a:off x="2438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8" name="Rectangle 15"/>
            <p:cNvSpPr>
              <a:spLocks noChangeArrowheads="1"/>
            </p:cNvSpPr>
            <p:nvPr/>
          </p:nvSpPr>
          <p:spPr bwMode="auto">
            <a:xfrm>
              <a:off x="2391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500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9" name="Line 16"/>
            <p:cNvSpPr>
              <a:spLocks noChangeShapeType="1"/>
            </p:cNvSpPr>
            <p:nvPr/>
          </p:nvSpPr>
          <p:spPr bwMode="auto">
            <a:xfrm flipV="1">
              <a:off x="225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0" name="Rectangle 17"/>
            <p:cNvSpPr>
              <a:spLocks noChangeArrowheads="1"/>
            </p:cNvSpPr>
            <p:nvPr/>
          </p:nvSpPr>
          <p:spPr bwMode="auto">
            <a:xfrm>
              <a:off x="2203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600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1" name="Line 18"/>
            <p:cNvSpPr>
              <a:spLocks noChangeShapeType="1"/>
            </p:cNvSpPr>
            <p:nvPr/>
          </p:nvSpPr>
          <p:spPr bwMode="auto">
            <a:xfrm flipV="1">
              <a:off x="2059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2" name="Rectangle 19"/>
            <p:cNvSpPr>
              <a:spLocks noChangeArrowheads="1"/>
            </p:cNvSpPr>
            <p:nvPr/>
          </p:nvSpPr>
          <p:spPr bwMode="auto">
            <a:xfrm>
              <a:off x="2011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700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3" name="Line 20"/>
            <p:cNvSpPr>
              <a:spLocks noChangeShapeType="1"/>
            </p:cNvSpPr>
            <p:nvPr/>
          </p:nvSpPr>
          <p:spPr bwMode="auto">
            <a:xfrm flipV="1">
              <a:off x="1866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4" name="Rectangle 21"/>
            <p:cNvSpPr>
              <a:spLocks noChangeArrowheads="1"/>
            </p:cNvSpPr>
            <p:nvPr/>
          </p:nvSpPr>
          <p:spPr bwMode="auto">
            <a:xfrm>
              <a:off x="1818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800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5" name="Line 22"/>
            <p:cNvSpPr>
              <a:spLocks noChangeShapeType="1"/>
            </p:cNvSpPr>
            <p:nvPr/>
          </p:nvSpPr>
          <p:spPr bwMode="auto">
            <a:xfrm flipV="1">
              <a:off x="1679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6" name="Rectangle 23"/>
            <p:cNvSpPr>
              <a:spLocks noChangeArrowheads="1"/>
            </p:cNvSpPr>
            <p:nvPr/>
          </p:nvSpPr>
          <p:spPr bwMode="auto">
            <a:xfrm>
              <a:off x="1631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900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7" name="Line 24"/>
            <p:cNvSpPr>
              <a:spLocks noChangeShapeType="1"/>
            </p:cNvSpPr>
            <p:nvPr/>
          </p:nvSpPr>
          <p:spPr bwMode="auto">
            <a:xfrm flipV="1">
              <a:off x="1486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8" name="Rectangle 25"/>
            <p:cNvSpPr>
              <a:spLocks noChangeArrowheads="1"/>
            </p:cNvSpPr>
            <p:nvPr/>
          </p:nvSpPr>
          <p:spPr bwMode="auto">
            <a:xfrm>
              <a:off x="1419" y="3093"/>
              <a:ext cx="1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1000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9" name="Line 26"/>
            <p:cNvSpPr>
              <a:spLocks noChangeShapeType="1"/>
            </p:cNvSpPr>
            <p:nvPr/>
          </p:nvSpPr>
          <p:spPr bwMode="auto">
            <a:xfrm flipH="1">
              <a:off x="3256" y="294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0" name="Rectangle 27"/>
            <p:cNvSpPr>
              <a:spLocks noChangeArrowheads="1"/>
            </p:cNvSpPr>
            <p:nvPr/>
          </p:nvSpPr>
          <p:spPr bwMode="auto">
            <a:xfrm>
              <a:off x="3294" y="290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3  </a:t>
              </a:r>
            </a:p>
          </p:txBody>
        </p:sp>
        <p:sp>
          <p:nvSpPr>
            <p:cNvPr id="16521" name="Line 28"/>
            <p:cNvSpPr>
              <a:spLocks noChangeShapeType="1"/>
            </p:cNvSpPr>
            <p:nvPr/>
          </p:nvSpPr>
          <p:spPr bwMode="auto">
            <a:xfrm flipH="1">
              <a:off x="3256" y="28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2" name="Rectangle 29"/>
            <p:cNvSpPr>
              <a:spLocks noChangeArrowheads="1"/>
            </p:cNvSpPr>
            <p:nvPr/>
          </p:nvSpPr>
          <p:spPr bwMode="auto">
            <a:xfrm>
              <a:off x="3294" y="2785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4  </a:t>
              </a:r>
            </a:p>
          </p:txBody>
        </p:sp>
        <p:sp>
          <p:nvSpPr>
            <p:cNvPr id="16523" name="Line 30"/>
            <p:cNvSpPr>
              <a:spLocks noChangeShapeType="1"/>
            </p:cNvSpPr>
            <p:nvPr/>
          </p:nvSpPr>
          <p:spPr bwMode="auto">
            <a:xfrm flipH="1">
              <a:off x="3256" y="26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4" name="Rectangle 31"/>
            <p:cNvSpPr>
              <a:spLocks noChangeArrowheads="1"/>
            </p:cNvSpPr>
            <p:nvPr/>
          </p:nvSpPr>
          <p:spPr bwMode="auto">
            <a:xfrm>
              <a:off x="3294" y="2654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5  </a:t>
              </a:r>
            </a:p>
          </p:txBody>
        </p:sp>
        <p:sp>
          <p:nvSpPr>
            <p:cNvPr id="16525" name="Line 32"/>
            <p:cNvSpPr>
              <a:spLocks noChangeShapeType="1"/>
            </p:cNvSpPr>
            <p:nvPr/>
          </p:nvSpPr>
          <p:spPr bwMode="auto">
            <a:xfrm flipH="1">
              <a:off x="3256" y="257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6" name="Rectangle 33"/>
            <p:cNvSpPr>
              <a:spLocks noChangeArrowheads="1"/>
            </p:cNvSpPr>
            <p:nvPr/>
          </p:nvSpPr>
          <p:spPr bwMode="auto">
            <a:xfrm>
              <a:off x="3294" y="252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1  </a:t>
              </a:r>
            </a:p>
          </p:txBody>
        </p:sp>
        <p:sp>
          <p:nvSpPr>
            <p:cNvPr id="16527" name="Line 34"/>
            <p:cNvSpPr>
              <a:spLocks noChangeShapeType="1"/>
            </p:cNvSpPr>
            <p:nvPr/>
          </p:nvSpPr>
          <p:spPr bwMode="auto">
            <a:xfrm flipH="1">
              <a:off x="3256" y="2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8" name="Rectangle 35"/>
            <p:cNvSpPr>
              <a:spLocks noChangeArrowheads="1"/>
            </p:cNvSpPr>
            <p:nvPr/>
          </p:nvSpPr>
          <p:spPr bwMode="auto">
            <a:xfrm>
              <a:off x="3294" y="2400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2  </a:t>
              </a:r>
            </a:p>
          </p:txBody>
        </p:sp>
        <p:sp>
          <p:nvSpPr>
            <p:cNvPr id="16529" name="Line 36"/>
            <p:cNvSpPr>
              <a:spLocks noChangeShapeType="1"/>
            </p:cNvSpPr>
            <p:nvPr/>
          </p:nvSpPr>
          <p:spPr bwMode="auto">
            <a:xfrm flipH="1">
              <a:off x="3256" y="2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0" name="Rectangle 37"/>
            <p:cNvSpPr>
              <a:spLocks noChangeArrowheads="1"/>
            </p:cNvSpPr>
            <p:nvPr/>
          </p:nvSpPr>
          <p:spPr bwMode="auto">
            <a:xfrm>
              <a:off x="3294" y="2275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3  </a:t>
              </a:r>
            </a:p>
          </p:txBody>
        </p:sp>
        <p:sp>
          <p:nvSpPr>
            <p:cNvPr id="16531" name="Line 38"/>
            <p:cNvSpPr>
              <a:spLocks noChangeShapeType="1"/>
            </p:cNvSpPr>
            <p:nvPr/>
          </p:nvSpPr>
          <p:spPr bwMode="auto">
            <a:xfrm flipH="1">
              <a:off x="3256" y="218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2" name="Rectangle 39"/>
            <p:cNvSpPr>
              <a:spLocks noChangeArrowheads="1"/>
            </p:cNvSpPr>
            <p:nvPr/>
          </p:nvSpPr>
          <p:spPr bwMode="auto">
            <a:xfrm>
              <a:off x="3294" y="2146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4  </a:t>
              </a:r>
            </a:p>
          </p:txBody>
        </p:sp>
        <p:sp>
          <p:nvSpPr>
            <p:cNvPr id="16533" name="Line 40"/>
            <p:cNvSpPr>
              <a:spLocks noChangeShapeType="1"/>
            </p:cNvSpPr>
            <p:nvPr/>
          </p:nvSpPr>
          <p:spPr bwMode="auto">
            <a:xfrm flipH="1">
              <a:off x="3256" y="206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4" name="Rectangle 41"/>
            <p:cNvSpPr>
              <a:spLocks noChangeArrowheads="1"/>
            </p:cNvSpPr>
            <p:nvPr/>
          </p:nvSpPr>
          <p:spPr bwMode="auto">
            <a:xfrm>
              <a:off x="3294" y="2021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5  </a:t>
              </a:r>
            </a:p>
          </p:txBody>
        </p:sp>
        <p:sp>
          <p:nvSpPr>
            <p:cNvPr id="16535" name="Line 42"/>
            <p:cNvSpPr>
              <a:spLocks noChangeShapeType="1"/>
            </p:cNvSpPr>
            <p:nvPr/>
          </p:nvSpPr>
          <p:spPr bwMode="auto">
            <a:xfrm flipH="1">
              <a:off x="3256" y="193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6" name="Rectangle 43"/>
            <p:cNvSpPr>
              <a:spLocks noChangeArrowheads="1"/>
            </p:cNvSpPr>
            <p:nvPr/>
          </p:nvSpPr>
          <p:spPr bwMode="auto">
            <a:xfrm>
              <a:off x="3294" y="1892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1  </a:t>
              </a:r>
            </a:p>
          </p:txBody>
        </p:sp>
        <p:sp>
          <p:nvSpPr>
            <p:cNvPr id="16537" name="Line 44"/>
            <p:cNvSpPr>
              <a:spLocks noChangeShapeType="1"/>
            </p:cNvSpPr>
            <p:nvPr/>
          </p:nvSpPr>
          <p:spPr bwMode="auto">
            <a:xfrm flipH="1">
              <a:off x="3256" y="180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8" name="Rectangle 45"/>
            <p:cNvSpPr>
              <a:spLocks noChangeArrowheads="1"/>
            </p:cNvSpPr>
            <p:nvPr/>
          </p:nvSpPr>
          <p:spPr bwMode="auto">
            <a:xfrm>
              <a:off x="3294" y="1767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2  </a:t>
              </a:r>
            </a:p>
          </p:txBody>
        </p:sp>
        <p:sp>
          <p:nvSpPr>
            <p:cNvPr id="16539" name="Line 46"/>
            <p:cNvSpPr>
              <a:spLocks noChangeShapeType="1"/>
            </p:cNvSpPr>
            <p:nvPr/>
          </p:nvSpPr>
          <p:spPr bwMode="auto">
            <a:xfrm flipH="1">
              <a:off x="3256" y="167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0" name="Rectangle 47"/>
            <p:cNvSpPr>
              <a:spLocks noChangeArrowheads="1"/>
            </p:cNvSpPr>
            <p:nvPr/>
          </p:nvSpPr>
          <p:spPr bwMode="auto">
            <a:xfrm>
              <a:off x="3294" y="1638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1  </a:t>
              </a:r>
            </a:p>
          </p:txBody>
        </p:sp>
        <p:sp>
          <p:nvSpPr>
            <p:cNvPr id="16541" name="Line 48"/>
            <p:cNvSpPr>
              <a:spLocks noChangeShapeType="1"/>
            </p:cNvSpPr>
            <p:nvPr/>
          </p:nvSpPr>
          <p:spPr bwMode="auto">
            <a:xfrm flipH="1">
              <a:off x="3256" y="15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2" name="Rectangle 49"/>
            <p:cNvSpPr>
              <a:spLocks noChangeArrowheads="1"/>
            </p:cNvSpPr>
            <p:nvPr/>
          </p:nvSpPr>
          <p:spPr bwMode="auto">
            <a:xfrm>
              <a:off x="3294" y="1513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2  </a:t>
              </a:r>
            </a:p>
          </p:txBody>
        </p:sp>
        <p:sp>
          <p:nvSpPr>
            <p:cNvPr id="16543" name="Line 50"/>
            <p:cNvSpPr>
              <a:spLocks noChangeShapeType="1"/>
            </p:cNvSpPr>
            <p:nvPr/>
          </p:nvSpPr>
          <p:spPr bwMode="auto">
            <a:xfrm flipH="1">
              <a:off x="3256" y="14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4" name="Rectangle 51"/>
            <p:cNvSpPr>
              <a:spLocks noChangeArrowheads="1"/>
            </p:cNvSpPr>
            <p:nvPr/>
          </p:nvSpPr>
          <p:spPr bwMode="auto">
            <a:xfrm>
              <a:off x="3294" y="1383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3  </a:t>
              </a:r>
            </a:p>
          </p:txBody>
        </p:sp>
        <p:sp>
          <p:nvSpPr>
            <p:cNvPr id="16545" name="Line 52"/>
            <p:cNvSpPr>
              <a:spLocks noChangeShapeType="1"/>
            </p:cNvSpPr>
            <p:nvPr/>
          </p:nvSpPr>
          <p:spPr bwMode="auto">
            <a:xfrm flipH="1">
              <a:off x="3256" y="129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6" name="Rectangle 53"/>
            <p:cNvSpPr>
              <a:spLocks noChangeArrowheads="1"/>
            </p:cNvSpPr>
            <p:nvPr/>
          </p:nvSpPr>
          <p:spPr bwMode="auto">
            <a:xfrm>
              <a:off x="3294" y="125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4  </a:t>
              </a:r>
            </a:p>
          </p:txBody>
        </p:sp>
        <p:sp>
          <p:nvSpPr>
            <p:cNvPr id="16547" name="Line 54"/>
            <p:cNvSpPr>
              <a:spLocks noChangeShapeType="1"/>
            </p:cNvSpPr>
            <p:nvPr/>
          </p:nvSpPr>
          <p:spPr bwMode="auto">
            <a:xfrm flipH="1">
              <a:off x="3256" y="116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8" name="Rectangle 55"/>
            <p:cNvSpPr>
              <a:spLocks noChangeArrowheads="1"/>
            </p:cNvSpPr>
            <p:nvPr/>
          </p:nvSpPr>
          <p:spPr bwMode="auto">
            <a:xfrm>
              <a:off x="3294" y="1128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5  </a:t>
              </a:r>
            </a:p>
          </p:txBody>
        </p:sp>
        <p:sp>
          <p:nvSpPr>
            <p:cNvPr id="16549" name="Freeform 56"/>
            <p:cNvSpPr>
              <a:spLocks/>
            </p:cNvSpPr>
            <p:nvPr/>
          </p:nvSpPr>
          <p:spPr bwMode="auto">
            <a:xfrm>
              <a:off x="3193" y="2824"/>
              <a:ext cx="91" cy="125"/>
            </a:xfrm>
            <a:custGeom>
              <a:avLst/>
              <a:gdLst>
                <a:gd name="T0" fmla="*/ 77 w 108"/>
                <a:gd name="T1" fmla="*/ 110 h 142"/>
                <a:gd name="T2" fmla="*/ 0 w 108"/>
                <a:gd name="T3" fmla="*/ 110 h 142"/>
                <a:gd name="T4" fmla="*/ 0 w 108"/>
                <a:gd name="T5" fmla="*/ 0 h 142"/>
                <a:gd name="T6" fmla="*/ 77 w 108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142">
                  <a:moveTo>
                    <a:pt x="10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08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0" name="Freeform 57"/>
            <p:cNvSpPr>
              <a:spLocks/>
            </p:cNvSpPr>
            <p:nvPr/>
          </p:nvSpPr>
          <p:spPr bwMode="auto">
            <a:xfrm>
              <a:off x="3184" y="1298"/>
              <a:ext cx="100" cy="125"/>
            </a:xfrm>
            <a:custGeom>
              <a:avLst/>
              <a:gdLst>
                <a:gd name="T0" fmla="*/ 84 w 119"/>
                <a:gd name="T1" fmla="*/ 110 h 142"/>
                <a:gd name="T2" fmla="*/ 0 w 119"/>
                <a:gd name="T3" fmla="*/ 110 h 142"/>
                <a:gd name="T4" fmla="*/ 0 w 119"/>
                <a:gd name="T5" fmla="*/ 0 h 142"/>
                <a:gd name="T6" fmla="*/ 84 w 119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142">
                  <a:moveTo>
                    <a:pt x="119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1" name="Freeform 58"/>
            <p:cNvSpPr>
              <a:spLocks/>
            </p:cNvSpPr>
            <p:nvPr/>
          </p:nvSpPr>
          <p:spPr bwMode="auto">
            <a:xfrm>
              <a:off x="3078" y="2695"/>
              <a:ext cx="206" cy="189"/>
            </a:xfrm>
            <a:custGeom>
              <a:avLst/>
              <a:gdLst>
                <a:gd name="T0" fmla="*/ 97 w 244"/>
                <a:gd name="T1" fmla="*/ 166 h 215"/>
                <a:gd name="T2" fmla="*/ 0 w 244"/>
                <a:gd name="T3" fmla="*/ 166 h 215"/>
                <a:gd name="T4" fmla="*/ 0 w 244"/>
                <a:gd name="T5" fmla="*/ 0 h 215"/>
                <a:gd name="T6" fmla="*/ 174 w 244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215">
                  <a:moveTo>
                    <a:pt x="136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244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2" name="Freeform 59"/>
            <p:cNvSpPr>
              <a:spLocks/>
            </p:cNvSpPr>
            <p:nvPr/>
          </p:nvSpPr>
          <p:spPr bwMode="auto">
            <a:xfrm>
              <a:off x="2991" y="2186"/>
              <a:ext cx="293" cy="130"/>
            </a:xfrm>
            <a:custGeom>
              <a:avLst/>
              <a:gdLst>
                <a:gd name="T0" fmla="*/ 248 w 346"/>
                <a:gd name="T1" fmla="*/ 114 h 148"/>
                <a:gd name="T2" fmla="*/ 0 w 346"/>
                <a:gd name="T3" fmla="*/ 114 h 148"/>
                <a:gd name="T4" fmla="*/ 0 w 346"/>
                <a:gd name="T5" fmla="*/ 0 h 148"/>
                <a:gd name="T6" fmla="*/ 248 w 346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148">
                  <a:moveTo>
                    <a:pt x="346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34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3" name="Freeform 60"/>
            <p:cNvSpPr>
              <a:spLocks/>
            </p:cNvSpPr>
            <p:nvPr/>
          </p:nvSpPr>
          <p:spPr bwMode="auto">
            <a:xfrm>
              <a:off x="2895" y="1169"/>
              <a:ext cx="389" cy="189"/>
            </a:xfrm>
            <a:custGeom>
              <a:avLst/>
              <a:gdLst>
                <a:gd name="T0" fmla="*/ 244 w 459"/>
                <a:gd name="T1" fmla="*/ 166 h 215"/>
                <a:gd name="T2" fmla="*/ 0 w 459"/>
                <a:gd name="T3" fmla="*/ 166 h 215"/>
                <a:gd name="T4" fmla="*/ 0 w 459"/>
                <a:gd name="T5" fmla="*/ 0 h 215"/>
                <a:gd name="T6" fmla="*/ 330 w 459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9" h="215">
                  <a:moveTo>
                    <a:pt x="340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459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4" name="Freeform 61"/>
            <p:cNvSpPr>
              <a:spLocks/>
            </p:cNvSpPr>
            <p:nvPr/>
          </p:nvSpPr>
          <p:spPr bwMode="auto">
            <a:xfrm>
              <a:off x="2881" y="2061"/>
              <a:ext cx="403" cy="190"/>
            </a:xfrm>
            <a:custGeom>
              <a:avLst/>
              <a:gdLst>
                <a:gd name="T0" fmla="*/ 93 w 476"/>
                <a:gd name="T1" fmla="*/ 167 h 216"/>
                <a:gd name="T2" fmla="*/ 0 w 476"/>
                <a:gd name="T3" fmla="*/ 167 h 216"/>
                <a:gd name="T4" fmla="*/ 0 w 476"/>
                <a:gd name="T5" fmla="*/ 0 h 216"/>
                <a:gd name="T6" fmla="*/ 341 w 47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216">
                  <a:moveTo>
                    <a:pt x="13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5" name="Freeform 62"/>
            <p:cNvSpPr>
              <a:spLocks/>
            </p:cNvSpPr>
            <p:nvPr/>
          </p:nvSpPr>
          <p:spPr bwMode="auto">
            <a:xfrm>
              <a:off x="2664" y="2440"/>
              <a:ext cx="620" cy="130"/>
            </a:xfrm>
            <a:custGeom>
              <a:avLst/>
              <a:gdLst>
                <a:gd name="T0" fmla="*/ 526 w 731"/>
                <a:gd name="T1" fmla="*/ 114 h 148"/>
                <a:gd name="T2" fmla="*/ 0 w 731"/>
                <a:gd name="T3" fmla="*/ 114 h 148"/>
                <a:gd name="T4" fmla="*/ 0 w 731"/>
                <a:gd name="T5" fmla="*/ 0 h 148"/>
                <a:gd name="T6" fmla="*/ 526 w 731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1" h="148">
                  <a:moveTo>
                    <a:pt x="731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731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6" name="Freeform 63"/>
            <p:cNvSpPr>
              <a:spLocks/>
            </p:cNvSpPr>
            <p:nvPr/>
          </p:nvSpPr>
          <p:spPr bwMode="auto">
            <a:xfrm>
              <a:off x="2650" y="1552"/>
              <a:ext cx="634" cy="125"/>
            </a:xfrm>
            <a:custGeom>
              <a:avLst/>
              <a:gdLst>
                <a:gd name="T0" fmla="*/ 537 w 748"/>
                <a:gd name="T1" fmla="*/ 110 h 142"/>
                <a:gd name="T2" fmla="*/ 0 w 748"/>
                <a:gd name="T3" fmla="*/ 110 h 142"/>
                <a:gd name="T4" fmla="*/ 0 w 748"/>
                <a:gd name="T5" fmla="*/ 0 h 142"/>
                <a:gd name="T6" fmla="*/ 537 w 748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8" h="142">
                  <a:moveTo>
                    <a:pt x="74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748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7" name="Freeform 64"/>
            <p:cNvSpPr>
              <a:spLocks/>
            </p:cNvSpPr>
            <p:nvPr/>
          </p:nvSpPr>
          <p:spPr bwMode="auto">
            <a:xfrm>
              <a:off x="2558" y="1807"/>
              <a:ext cx="726" cy="124"/>
            </a:xfrm>
            <a:custGeom>
              <a:avLst/>
              <a:gdLst>
                <a:gd name="T0" fmla="*/ 616 w 856"/>
                <a:gd name="T1" fmla="*/ 108 h 142"/>
                <a:gd name="T2" fmla="*/ 0 w 856"/>
                <a:gd name="T3" fmla="*/ 108 h 142"/>
                <a:gd name="T4" fmla="*/ 0 w 856"/>
                <a:gd name="T5" fmla="*/ 0 h 142"/>
                <a:gd name="T6" fmla="*/ 616 w 856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6" h="142">
                  <a:moveTo>
                    <a:pt x="85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8" name="Freeform 65"/>
            <p:cNvSpPr>
              <a:spLocks/>
            </p:cNvSpPr>
            <p:nvPr/>
          </p:nvSpPr>
          <p:spPr bwMode="auto">
            <a:xfrm>
              <a:off x="2160" y="1866"/>
              <a:ext cx="721" cy="290"/>
            </a:xfrm>
            <a:custGeom>
              <a:avLst/>
              <a:gdLst>
                <a:gd name="T0" fmla="*/ 612 w 850"/>
                <a:gd name="T1" fmla="*/ 256 h 329"/>
                <a:gd name="T2" fmla="*/ 0 w 850"/>
                <a:gd name="T3" fmla="*/ 256 h 329"/>
                <a:gd name="T4" fmla="*/ 0 w 850"/>
                <a:gd name="T5" fmla="*/ 0 h 329"/>
                <a:gd name="T6" fmla="*/ 338 w 850"/>
                <a:gd name="T7" fmla="*/ 0 h 3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0" h="329">
                  <a:moveTo>
                    <a:pt x="850" y="329"/>
                  </a:moveTo>
                  <a:lnTo>
                    <a:pt x="0" y="329"/>
                  </a:lnTo>
                  <a:lnTo>
                    <a:pt x="0" y="0"/>
                  </a:lnTo>
                  <a:lnTo>
                    <a:pt x="470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9" name="Freeform 66"/>
            <p:cNvSpPr>
              <a:spLocks/>
            </p:cNvSpPr>
            <p:nvPr/>
          </p:nvSpPr>
          <p:spPr bwMode="auto">
            <a:xfrm>
              <a:off x="2078" y="1263"/>
              <a:ext cx="817" cy="349"/>
            </a:xfrm>
            <a:custGeom>
              <a:avLst/>
              <a:gdLst>
                <a:gd name="T0" fmla="*/ 485 w 964"/>
                <a:gd name="T1" fmla="*/ 307 h 397"/>
                <a:gd name="T2" fmla="*/ 0 w 964"/>
                <a:gd name="T3" fmla="*/ 307 h 397"/>
                <a:gd name="T4" fmla="*/ 0 w 964"/>
                <a:gd name="T5" fmla="*/ 0 h 397"/>
                <a:gd name="T6" fmla="*/ 692 w 964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4" h="397">
                  <a:moveTo>
                    <a:pt x="675" y="397"/>
                  </a:moveTo>
                  <a:lnTo>
                    <a:pt x="0" y="397"/>
                  </a:lnTo>
                  <a:lnTo>
                    <a:pt x="0" y="0"/>
                  </a:lnTo>
                  <a:lnTo>
                    <a:pt x="964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0" name="Freeform 67"/>
            <p:cNvSpPr>
              <a:spLocks/>
            </p:cNvSpPr>
            <p:nvPr/>
          </p:nvSpPr>
          <p:spPr bwMode="auto">
            <a:xfrm>
              <a:off x="1770" y="2505"/>
              <a:ext cx="1308" cy="284"/>
            </a:xfrm>
            <a:custGeom>
              <a:avLst/>
              <a:gdLst>
                <a:gd name="T0" fmla="*/ 759 w 1542"/>
                <a:gd name="T1" fmla="*/ 0 h 323"/>
                <a:gd name="T2" fmla="*/ 0 w 1542"/>
                <a:gd name="T3" fmla="*/ 0 h 323"/>
                <a:gd name="T4" fmla="*/ 0 w 1542"/>
                <a:gd name="T5" fmla="*/ 250 h 323"/>
                <a:gd name="T6" fmla="*/ 1110 w 1542"/>
                <a:gd name="T7" fmla="*/ 250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2" h="323">
                  <a:moveTo>
                    <a:pt x="1055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542" y="32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1" name="Freeform 68"/>
            <p:cNvSpPr>
              <a:spLocks/>
            </p:cNvSpPr>
            <p:nvPr/>
          </p:nvSpPr>
          <p:spPr bwMode="auto">
            <a:xfrm>
              <a:off x="1530" y="1438"/>
              <a:ext cx="630" cy="573"/>
            </a:xfrm>
            <a:custGeom>
              <a:avLst/>
              <a:gdLst>
                <a:gd name="T0" fmla="*/ 534 w 743"/>
                <a:gd name="T1" fmla="*/ 504 h 652"/>
                <a:gd name="T2" fmla="*/ 0 w 743"/>
                <a:gd name="T3" fmla="*/ 504 h 652"/>
                <a:gd name="T4" fmla="*/ 0 w 743"/>
                <a:gd name="T5" fmla="*/ 0 h 652"/>
                <a:gd name="T6" fmla="*/ 465 w 743"/>
                <a:gd name="T7" fmla="*/ 0 h 6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3" h="652">
                  <a:moveTo>
                    <a:pt x="743" y="652"/>
                  </a:moveTo>
                  <a:lnTo>
                    <a:pt x="0" y="652"/>
                  </a:lnTo>
                  <a:lnTo>
                    <a:pt x="0" y="0"/>
                  </a:lnTo>
                  <a:lnTo>
                    <a:pt x="6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2" name="Freeform 69"/>
            <p:cNvSpPr>
              <a:spLocks/>
            </p:cNvSpPr>
            <p:nvPr/>
          </p:nvSpPr>
          <p:spPr bwMode="auto">
            <a:xfrm>
              <a:off x="1486" y="1727"/>
              <a:ext cx="284" cy="918"/>
            </a:xfrm>
            <a:custGeom>
              <a:avLst/>
              <a:gdLst>
                <a:gd name="T0" fmla="*/ 37 w 334"/>
                <a:gd name="T1" fmla="*/ 0 h 1043"/>
                <a:gd name="T2" fmla="*/ 0 w 334"/>
                <a:gd name="T3" fmla="*/ 0 h 1043"/>
                <a:gd name="T4" fmla="*/ 0 w 334"/>
                <a:gd name="T5" fmla="*/ 808 h 1043"/>
                <a:gd name="T6" fmla="*/ 241 w 334"/>
                <a:gd name="T7" fmla="*/ 808 h 10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1043">
                  <a:moveTo>
                    <a:pt x="51" y="0"/>
                  </a:moveTo>
                  <a:lnTo>
                    <a:pt x="0" y="0"/>
                  </a:lnTo>
                  <a:lnTo>
                    <a:pt x="0" y="1043"/>
                  </a:lnTo>
                  <a:lnTo>
                    <a:pt x="334" y="10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3" name="Rectangle 70"/>
            <p:cNvSpPr>
              <a:spLocks noChangeArrowheads="1"/>
            </p:cNvSpPr>
            <p:nvPr/>
          </p:nvSpPr>
          <p:spPr bwMode="auto">
            <a:xfrm>
              <a:off x="2135" y="3179"/>
              <a:ext cx="64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Distance Level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</p:grpSp>
      <p:sp>
        <p:nvSpPr>
          <p:cNvPr id="16387" name="Text Box 71"/>
          <p:cNvSpPr txBox="1">
            <a:spLocks noChangeArrowheads="1"/>
          </p:cNvSpPr>
          <p:nvPr/>
        </p:nvSpPr>
        <p:spPr bwMode="auto">
          <a:xfrm>
            <a:off x="2913063" y="620713"/>
            <a:ext cx="3376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profiling of beer</a:t>
            </a:r>
            <a:endParaRPr lang="cs-CZ" altLang="cs-CZ" sz="2000"/>
          </a:p>
        </p:txBody>
      </p:sp>
      <p:grpSp>
        <p:nvGrpSpPr>
          <p:cNvPr id="16388" name="Group 72"/>
          <p:cNvGrpSpPr>
            <a:grpSpLocks/>
          </p:cNvGrpSpPr>
          <p:nvPr/>
        </p:nvGrpSpPr>
        <p:grpSpPr bwMode="auto">
          <a:xfrm>
            <a:off x="392113" y="474663"/>
            <a:ext cx="4611687" cy="2809875"/>
            <a:chOff x="2517" y="2251"/>
            <a:chExt cx="2905" cy="1770"/>
          </a:xfrm>
        </p:grpSpPr>
        <p:sp>
          <p:nvSpPr>
            <p:cNvPr id="16391" name="Text Box 73"/>
            <p:cNvSpPr txBox="1">
              <a:spLocks noChangeArrowheads="1"/>
            </p:cNvSpPr>
            <p:nvPr/>
          </p:nvSpPr>
          <p:spPr bwMode="auto">
            <a:xfrm>
              <a:off x="3016" y="3867"/>
              <a:ext cx="21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5259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59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59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59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59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 i="1">
                  <a:solidFill>
                    <a:srgbClr val="FF0000"/>
                  </a:solidFill>
                  <a:latin typeface="Verdana" panose="020B0604030504040204" pitchFamily="34" charset="0"/>
                </a:rPr>
                <a:t>MALDI-TOF MS fingerprint containing proteins</a:t>
              </a:r>
            </a:p>
          </p:txBody>
        </p:sp>
        <p:grpSp>
          <p:nvGrpSpPr>
            <p:cNvPr id="16392" name="Group 74"/>
            <p:cNvGrpSpPr>
              <a:grpSpLocks/>
            </p:cNvGrpSpPr>
            <p:nvPr/>
          </p:nvGrpSpPr>
          <p:grpSpPr bwMode="auto">
            <a:xfrm>
              <a:off x="2517" y="2251"/>
              <a:ext cx="2905" cy="1554"/>
              <a:chOff x="6326" y="20208"/>
              <a:chExt cx="2905" cy="1554"/>
            </a:xfrm>
          </p:grpSpPr>
          <p:sp>
            <p:nvSpPr>
              <p:cNvPr id="16393" name="Freeform 75"/>
              <p:cNvSpPr>
                <a:spLocks/>
              </p:cNvSpPr>
              <p:nvPr/>
            </p:nvSpPr>
            <p:spPr bwMode="auto">
              <a:xfrm>
                <a:off x="6531" y="20465"/>
                <a:ext cx="2643" cy="1109"/>
              </a:xfrm>
              <a:custGeom>
                <a:avLst/>
                <a:gdLst>
                  <a:gd name="T0" fmla="*/ 27 w 3397"/>
                  <a:gd name="T1" fmla="*/ 988 h 1109"/>
                  <a:gd name="T2" fmla="*/ 61 w 3397"/>
                  <a:gd name="T3" fmla="*/ 802 h 1109"/>
                  <a:gd name="T4" fmla="*/ 94 w 3397"/>
                  <a:gd name="T5" fmla="*/ 590 h 1109"/>
                  <a:gd name="T6" fmla="*/ 131 w 3397"/>
                  <a:gd name="T7" fmla="*/ 0 h 1109"/>
                  <a:gd name="T8" fmla="*/ 170 w 3397"/>
                  <a:gd name="T9" fmla="*/ 393 h 1109"/>
                  <a:gd name="T10" fmla="*/ 198 w 3397"/>
                  <a:gd name="T11" fmla="*/ 393 h 1109"/>
                  <a:gd name="T12" fmla="*/ 229 w 3397"/>
                  <a:gd name="T13" fmla="*/ 348 h 1109"/>
                  <a:gd name="T14" fmla="*/ 259 w 3397"/>
                  <a:gd name="T15" fmla="*/ 338 h 1109"/>
                  <a:gd name="T16" fmla="*/ 293 w 3397"/>
                  <a:gd name="T17" fmla="*/ 252 h 1109"/>
                  <a:gd name="T18" fmla="*/ 326 w 3397"/>
                  <a:gd name="T19" fmla="*/ 318 h 1109"/>
                  <a:gd name="T20" fmla="*/ 363 w 3397"/>
                  <a:gd name="T21" fmla="*/ 343 h 1109"/>
                  <a:gd name="T22" fmla="*/ 400 w 3397"/>
                  <a:gd name="T23" fmla="*/ 393 h 1109"/>
                  <a:gd name="T24" fmla="*/ 436 w 3397"/>
                  <a:gd name="T25" fmla="*/ 408 h 1109"/>
                  <a:gd name="T26" fmla="*/ 470 w 3397"/>
                  <a:gd name="T27" fmla="*/ 474 h 1109"/>
                  <a:gd name="T28" fmla="*/ 498 w 3397"/>
                  <a:gd name="T29" fmla="*/ 489 h 1109"/>
                  <a:gd name="T30" fmla="*/ 528 w 3397"/>
                  <a:gd name="T31" fmla="*/ 550 h 1109"/>
                  <a:gd name="T32" fmla="*/ 555 w 3397"/>
                  <a:gd name="T33" fmla="*/ 575 h 1109"/>
                  <a:gd name="T34" fmla="*/ 586 w 3397"/>
                  <a:gd name="T35" fmla="*/ 605 h 1109"/>
                  <a:gd name="T36" fmla="*/ 616 w 3397"/>
                  <a:gd name="T37" fmla="*/ 640 h 1109"/>
                  <a:gd name="T38" fmla="*/ 650 w 3397"/>
                  <a:gd name="T39" fmla="*/ 645 h 1109"/>
                  <a:gd name="T40" fmla="*/ 681 w 3397"/>
                  <a:gd name="T41" fmla="*/ 676 h 1109"/>
                  <a:gd name="T42" fmla="*/ 713 w 3397"/>
                  <a:gd name="T43" fmla="*/ 696 h 1109"/>
                  <a:gd name="T44" fmla="*/ 751 w 3397"/>
                  <a:gd name="T45" fmla="*/ 721 h 1109"/>
                  <a:gd name="T46" fmla="*/ 784 w 3397"/>
                  <a:gd name="T47" fmla="*/ 771 h 1109"/>
                  <a:gd name="T48" fmla="*/ 821 w 3397"/>
                  <a:gd name="T49" fmla="*/ 776 h 1109"/>
                  <a:gd name="T50" fmla="*/ 857 w 3397"/>
                  <a:gd name="T51" fmla="*/ 781 h 1109"/>
                  <a:gd name="T52" fmla="*/ 894 w 3397"/>
                  <a:gd name="T53" fmla="*/ 812 h 1109"/>
                  <a:gd name="T54" fmla="*/ 931 w 3397"/>
                  <a:gd name="T55" fmla="*/ 837 h 1109"/>
                  <a:gd name="T56" fmla="*/ 967 w 3397"/>
                  <a:gd name="T57" fmla="*/ 862 h 1109"/>
                  <a:gd name="T58" fmla="*/ 997 w 3397"/>
                  <a:gd name="T59" fmla="*/ 832 h 1109"/>
                  <a:gd name="T60" fmla="*/ 1025 w 3397"/>
                  <a:gd name="T61" fmla="*/ 862 h 1109"/>
                  <a:gd name="T62" fmla="*/ 1056 w 3397"/>
                  <a:gd name="T63" fmla="*/ 907 h 1109"/>
                  <a:gd name="T64" fmla="*/ 1086 w 3397"/>
                  <a:gd name="T65" fmla="*/ 923 h 1109"/>
                  <a:gd name="T66" fmla="*/ 1114 w 3397"/>
                  <a:gd name="T67" fmla="*/ 917 h 1109"/>
                  <a:gd name="T68" fmla="*/ 1144 w 3397"/>
                  <a:gd name="T69" fmla="*/ 948 h 1109"/>
                  <a:gd name="T70" fmla="*/ 1174 w 3397"/>
                  <a:gd name="T71" fmla="*/ 958 h 1109"/>
                  <a:gd name="T72" fmla="*/ 1205 w 3397"/>
                  <a:gd name="T73" fmla="*/ 948 h 1109"/>
                  <a:gd name="T74" fmla="*/ 1236 w 3397"/>
                  <a:gd name="T75" fmla="*/ 938 h 1109"/>
                  <a:gd name="T76" fmla="*/ 1267 w 3397"/>
                  <a:gd name="T77" fmla="*/ 948 h 1109"/>
                  <a:gd name="T78" fmla="*/ 1299 w 3397"/>
                  <a:gd name="T79" fmla="*/ 983 h 1109"/>
                  <a:gd name="T80" fmla="*/ 1330 w 3397"/>
                  <a:gd name="T81" fmla="*/ 993 h 1109"/>
                  <a:gd name="T82" fmla="*/ 1364 w 3397"/>
                  <a:gd name="T83" fmla="*/ 1003 h 1109"/>
                  <a:gd name="T84" fmla="*/ 1394 w 3397"/>
                  <a:gd name="T85" fmla="*/ 1018 h 1109"/>
                  <a:gd name="T86" fmla="*/ 1428 w 3397"/>
                  <a:gd name="T87" fmla="*/ 1038 h 1109"/>
                  <a:gd name="T88" fmla="*/ 1461 w 3397"/>
                  <a:gd name="T89" fmla="*/ 1038 h 1109"/>
                  <a:gd name="T90" fmla="*/ 1492 w 3397"/>
                  <a:gd name="T91" fmla="*/ 1038 h 1109"/>
                  <a:gd name="T92" fmla="*/ 1526 w 3397"/>
                  <a:gd name="T93" fmla="*/ 1054 h 1109"/>
                  <a:gd name="T94" fmla="*/ 1558 w 3397"/>
                  <a:gd name="T95" fmla="*/ 1059 h 1109"/>
                  <a:gd name="T96" fmla="*/ 1593 w 3397"/>
                  <a:gd name="T97" fmla="*/ 1069 h 1109"/>
                  <a:gd name="T98" fmla="*/ 1629 w 3397"/>
                  <a:gd name="T99" fmla="*/ 1074 h 1109"/>
                  <a:gd name="T100" fmla="*/ 1663 w 3397"/>
                  <a:gd name="T101" fmla="*/ 1074 h 1109"/>
                  <a:gd name="T102" fmla="*/ 1696 w 3397"/>
                  <a:gd name="T103" fmla="*/ 1079 h 1109"/>
                  <a:gd name="T104" fmla="*/ 1733 w 3397"/>
                  <a:gd name="T105" fmla="*/ 1074 h 1109"/>
                  <a:gd name="T106" fmla="*/ 1766 w 3397"/>
                  <a:gd name="T107" fmla="*/ 1054 h 1109"/>
                  <a:gd name="T108" fmla="*/ 1803 w 3397"/>
                  <a:gd name="T109" fmla="*/ 1033 h 1109"/>
                  <a:gd name="T110" fmla="*/ 1839 w 3397"/>
                  <a:gd name="T111" fmla="*/ 993 h 1109"/>
                  <a:gd name="T112" fmla="*/ 1877 w 3397"/>
                  <a:gd name="T113" fmla="*/ 983 h 1109"/>
                  <a:gd name="T114" fmla="*/ 1913 w 3397"/>
                  <a:gd name="T115" fmla="*/ 973 h 1109"/>
                  <a:gd name="T116" fmla="*/ 1949 w 3397"/>
                  <a:gd name="T117" fmla="*/ 998 h 1109"/>
                  <a:gd name="T118" fmla="*/ 1986 w 3397"/>
                  <a:gd name="T119" fmla="*/ 1013 h 1109"/>
                  <a:gd name="T120" fmla="*/ 2022 w 3397"/>
                  <a:gd name="T121" fmla="*/ 1054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97" h="1109">
                    <a:moveTo>
                      <a:pt x="0" y="1089"/>
                    </a:moveTo>
                    <a:lnTo>
                      <a:pt x="0" y="1109"/>
                    </a:lnTo>
                    <a:lnTo>
                      <a:pt x="5" y="1109"/>
                    </a:lnTo>
                    <a:lnTo>
                      <a:pt x="5" y="1104"/>
                    </a:lnTo>
                    <a:lnTo>
                      <a:pt x="5" y="1094"/>
                    </a:lnTo>
                    <a:lnTo>
                      <a:pt x="10" y="1079"/>
                    </a:lnTo>
                    <a:lnTo>
                      <a:pt x="10" y="1084"/>
                    </a:lnTo>
                    <a:lnTo>
                      <a:pt x="15" y="1079"/>
                    </a:lnTo>
                    <a:lnTo>
                      <a:pt x="15" y="1084"/>
                    </a:lnTo>
                    <a:lnTo>
                      <a:pt x="15" y="1079"/>
                    </a:lnTo>
                    <a:lnTo>
                      <a:pt x="20" y="1074"/>
                    </a:lnTo>
                    <a:lnTo>
                      <a:pt x="20" y="1064"/>
                    </a:lnTo>
                    <a:lnTo>
                      <a:pt x="25" y="1054"/>
                    </a:lnTo>
                    <a:lnTo>
                      <a:pt x="25" y="1049"/>
                    </a:lnTo>
                    <a:lnTo>
                      <a:pt x="30" y="1049"/>
                    </a:lnTo>
                    <a:lnTo>
                      <a:pt x="30" y="1023"/>
                    </a:lnTo>
                    <a:lnTo>
                      <a:pt x="35" y="1018"/>
                    </a:lnTo>
                    <a:lnTo>
                      <a:pt x="35" y="1013"/>
                    </a:lnTo>
                    <a:lnTo>
                      <a:pt x="40" y="1008"/>
                    </a:lnTo>
                    <a:lnTo>
                      <a:pt x="40" y="998"/>
                    </a:lnTo>
                    <a:lnTo>
                      <a:pt x="40" y="988"/>
                    </a:lnTo>
                    <a:lnTo>
                      <a:pt x="45" y="988"/>
                    </a:lnTo>
                    <a:lnTo>
                      <a:pt x="50" y="988"/>
                    </a:lnTo>
                    <a:lnTo>
                      <a:pt x="50" y="978"/>
                    </a:lnTo>
                    <a:lnTo>
                      <a:pt x="50" y="963"/>
                    </a:lnTo>
                    <a:lnTo>
                      <a:pt x="56" y="968"/>
                    </a:lnTo>
                    <a:lnTo>
                      <a:pt x="56" y="958"/>
                    </a:lnTo>
                    <a:lnTo>
                      <a:pt x="56" y="938"/>
                    </a:lnTo>
                    <a:lnTo>
                      <a:pt x="61" y="938"/>
                    </a:lnTo>
                    <a:lnTo>
                      <a:pt x="61" y="953"/>
                    </a:lnTo>
                    <a:lnTo>
                      <a:pt x="61" y="827"/>
                    </a:lnTo>
                    <a:lnTo>
                      <a:pt x="66" y="842"/>
                    </a:lnTo>
                    <a:lnTo>
                      <a:pt x="66" y="907"/>
                    </a:lnTo>
                    <a:lnTo>
                      <a:pt x="71" y="928"/>
                    </a:lnTo>
                    <a:lnTo>
                      <a:pt x="71" y="917"/>
                    </a:lnTo>
                    <a:lnTo>
                      <a:pt x="76" y="897"/>
                    </a:lnTo>
                    <a:lnTo>
                      <a:pt x="76" y="902"/>
                    </a:lnTo>
                    <a:lnTo>
                      <a:pt x="81" y="892"/>
                    </a:lnTo>
                    <a:lnTo>
                      <a:pt x="81" y="872"/>
                    </a:lnTo>
                    <a:lnTo>
                      <a:pt x="81" y="857"/>
                    </a:lnTo>
                    <a:lnTo>
                      <a:pt x="86" y="867"/>
                    </a:lnTo>
                    <a:lnTo>
                      <a:pt x="86" y="862"/>
                    </a:lnTo>
                    <a:lnTo>
                      <a:pt x="91" y="857"/>
                    </a:lnTo>
                    <a:lnTo>
                      <a:pt x="91" y="847"/>
                    </a:lnTo>
                    <a:lnTo>
                      <a:pt x="96" y="832"/>
                    </a:lnTo>
                    <a:lnTo>
                      <a:pt x="96" y="812"/>
                    </a:lnTo>
                    <a:lnTo>
                      <a:pt x="101" y="822"/>
                    </a:lnTo>
                    <a:lnTo>
                      <a:pt x="101" y="802"/>
                    </a:lnTo>
                    <a:lnTo>
                      <a:pt x="101" y="796"/>
                    </a:lnTo>
                    <a:lnTo>
                      <a:pt x="106" y="796"/>
                    </a:lnTo>
                    <a:lnTo>
                      <a:pt x="106" y="791"/>
                    </a:lnTo>
                    <a:lnTo>
                      <a:pt x="111" y="771"/>
                    </a:lnTo>
                    <a:lnTo>
                      <a:pt x="111" y="776"/>
                    </a:lnTo>
                    <a:lnTo>
                      <a:pt x="111" y="771"/>
                    </a:lnTo>
                    <a:lnTo>
                      <a:pt x="116" y="761"/>
                    </a:lnTo>
                    <a:lnTo>
                      <a:pt x="116" y="746"/>
                    </a:lnTo>
                    <a:lnTo>
                      <a:pt x="121" y="736"/>
                    </a:lnTo>
                    <a:lnTo>
                      <a:pt x="121" y="741"/>
                    </a:lnTo>
                    <a:lnTo>
                      <a:pt x="121" y="746"/>
                    </a:lnTo>
                    <a:lnTo>
                      <a:pt x="126" y="524"/>
                    </a:lnTo>
                    <a:lnTo>
                      <a:pt x="131" y="696"/>
                    </a:lnTo>
                    <a:lnTo>
                      <a:pt x="131" y="686"/>
                    </a:lnTo>
                    <a:lnTo>
                      <a:pt x="131" y="620"/>
                    </a:lnTo>
                    <a:lnTo>
                      <a:pt x="136" y="655"/>
                    </a:lnTo>
                    <a:lnTo>
                      <a:pt x="136" y="686"/>
                    </a:lnTo>
                    <a:lnTo>
                      <a:pt x="141" y="650"/>
                    </a:lnTo>
                    <a:lnTo>
                      <a:pt x="141" y="640"/>
                    </a:lnTo>
                    <a:lnTo>
                      <a:pt x="146" y="665"/>
                    </a:lnTo>
                    <a:lnTo>
                      <a:pt x="146" y="676"/>
                    </a:lnTo>
                    <a:lnTo>
                      <a:pt x="146" y="670"/>
                    </a:lnTo>
                    <a:lnTo>
                      <a:pt x="151" y="655"/>
                    </a:lnTo>
                    <a:lnTo>
                      <a:pt x="151" y="640"/>
                    </a:lnTo>
                    <a:lnTo>
                      <a:pt x="156" y="625"/>
                    </a:lnTo>
                    <a:lnTo>
                      <a:pt x="156" y="615"/>
                    </a:lnTo>
                    <a:lnTo>
                      <a:pt x="156" y="590"/>
                    </a:lnTo>
                    <a:lnTo>
                      <a:pt x="161" y="625"/>
                    </a:lnTo>
                    <a:lnTo>
                      <a:pt x="166" y="610"/>
                    </a:lnTo>
                    <a:lnTo>
                      <a:pt x="171" y="575"/>
                    </a:lnTo>
                    <a:lnTo>
                      <a:pt x="171" y="595"/>
                    </a:lnTo>
                    <a:lnTo>
                      <a:pt x="171" y="544"/>
                    </a:lnTo>
                    <a:lnTo>
                      <a:pt x="176" y="544"/>
                    </a:lnTo>
                    <a:lnTo>
                      <a:pt x="176" y="555"/>
                    </a:lnTo>
                    <a:lnTo>
                      <a:pt x="182" y="464"/>
                    </a:lnTo>
                    <a:lnTo>
                      <a:pt x="182" y="459"/>
                    </a:lnTo>
                    <a:lnTo>
                      <a:pt x="187" y="474"/>
                    </a:lnTo>
                    <a:lnTo>
                      <a:pt x="187" y="464"/>
                    </a:lnTo>
                    <a:lnTo>
                      <a:pt x="187" y="413"/>
                    </a:lnTo>
                    <a:lnTo>
                      <a:pt x="192" y="408"/>
                    </a:lnTo>
                    <a:lnTo>
                      <a:pt x="192" y="489"/>
                    </a:lnTo>
                    <a:lnTo>
                      <a:pt x="197" y="519"/>
                    </a:lnTo>
                    <a:lnTo>
                      <a:pt x="197" y="444"/>
                    </a:lnTo>
                    <a:lnTo>
                      <a:pt x="202" y="484"/>
                    </a:lnTo>
                    <a:lnTo>
                      <a:pt x="202" y="444"/>
                    </a:lnTo>
                    <a:lnTo>
                      <a:pt x="207" y="494"/>
                    </a:lnTo>
                    <a:lnTo>
                      <a:pt x="207" y="484"/>
                    </a:lnTo>
                    <a:lnTo>
                      <a:pt x="212" y="514"/>
                    </a:lnTo>
                    <a:lnTo>
                      <a:pt x="212" y="373"/>
                    </a:lnTo>
                    <a:lnTo>
                      <a:pt x="217" y="373"/>
                    </a:lnTo>
                    <a:lnTo>
                      <a:pt x="217" y="449"/>
                    </a:lnTo>
                    <a:lnTo>
                      <a:pt x="217" y="0"/>
                    </a:lnTo>
                    <a:lnTo>
                      <a:pt x="222" y="0"/>
                    </a:lnTo>
                    <a:lnTo>
                      <a:pt x="222" y="398"/>
                    </a:lnTo>
                    <a:lnTo>
                      <a:pt x="227" y="464"/>
                    </a:lnTo>
                    <a:lnTo>
                      <a:pt x="227" y="429"/>
                    </a:lnTo>
                    <a:lnTo>
                      <a:pt x="232" y="429"/>
                    </a:lnTo>
                    <a:lnTo>
                      <a:pt x="232" y="434"/>
                    </a:lnTo>
                    <a:lnTo>
                      <a:pt x="232" y="358"/>
                    </a:lnTo>
                    <a:lnTo>
                      <a:pt x="237" y="358"/>
                    </a:lnTo>
                    <a:lnTo>
                      <a:pt x="237" y="403"/>
                    </a:lnTo>
                    <a:lnTo>
                      <a:pt x="242" y="413"/>
                    </a:lnTo>
                    <a:lnTo>
                      <a:pt x="242" y="313"/>
                    </a:lnTo>
                    <a:lnTo>
                      <a:pt x="247" y="313"/>
                    </a:lnTo>
                    <a:lnTo>
                      <a:pt x="247" y="418"/>
                    </a:lnTo>
                    <a:lnTo>
                      <a:pt x="247" y="403"/>
                    </a:lnTo>
                    <a:lnTo>
                      <a:pt x="252" y="323"/>
                    </a:lnTo>
                    <a:lnTo>
                      <a:pt x="252" y="272"/>
                    </a:lnTo>
                    <a:lnTo>
                      <a:pt x="257" y="378"/>
                    </a:lnTo>
                    <a:lnTo>
                      <a:pt x="257" y="303"/>
                    </a:lnTo>
                    <a:lnTo>
                      <a:pt x="262" y="338"/>
                    </a:lnTo>
                    <a:lnTo>
                      <a:pt x="262" y="398"/>
                    </a:lnTo>
                    <a:lnTo>
                      <a:pt x="267" y="308"/>
                    </a:lnTo>
                    <a:lnTo>
                      <a:pt x="267" y="328"/>
                    </a:lnTo>
                    <a:lnTo>
                      <a:pt x="267" y="398"/>
                    </a:lnTo>
                    <a:lnTo>
                      <a:pt x="272" y="378"/>
                    </a:lnTo>
                    <a:lnTo>
                      <a:pt x="272" y="368"/>
                    </a:lnTo>
                    <a:lnTo>
                      <a:pt x="277" y="383"/>
                    </a:lnTo>
                    <a:lnTo>
                      <a:pt x="277" y="393"/>
                    </a:lnTo>
                    <a:lnTo>
                      <a:pt x="282" y="393"/>
                    </a:lnTo>
                    <a:lnTo>
                      <a:pt x="282" y="388"/>
                    </a:lnTo>
                    <a:lnTo>
                      <a:pt x="282" y="403"/>
                    </a:lnTo>
                    <a:lnTo>
                      <a:pt x="287" y="398"/>
                    </a:lnTo>
                    <a:lnTo>
                      <a:pt x="287" y="403"/>
                    </a:lnTo>
                    <a:lnTo>
                      <a:pt x="287" y="393"/>
                    </a:lnTo>
                    <a:lnTo>
                      <a:pt x="292" y="343"/>
                    </a:lnTo>
                    <a:lnTo>
                      <a:pt x="292" y="338"/>
                    </a:lnTo>
                    <a:lnTo>
                      <a:pt x="292" y="353"/>
                    </a:lnTo>
                    <a:lnTo>
                      <a:pt x="297" y="368"/>
                    </a:lnTo>
                    <a:lnTo>
                      <a:pt x="297" y="408"/>
                    </a:lnTo>
                    <a:lnTo>
                      <a:pt x="297" y="403"/>
                    </a:lnTo>
                    <a:lnTo>
                      <a:pt x="302" y="408"/>
                    </a:lnTo>
                    <a:lnTo>
                      <a:pt x="302" y="358"/>
                    </a:lnTo>
                    <a:lnTo>
                      <a:pt x="302" y="328"/>
                    </a:lnTo>
                    <a:lnTo>
                      <a:pt x="307" y="368"/>
                    </a:lnTo>
                    <a:lnTo>
                      <a:pt x="307" y="348"/>
                    </a:lnTo>
                    <a:lnTo>
                      <a:pt x="307" y="358"/>
                    </a:lnTo>
                    <a:lnTo>
                      <a:pt x="313" y="378"/>
                    </a:lnTo>
                    <a:lnTo>
                      <a:pt x="313" y="393"/>
                    </a:lnTo>
                    <a:lnTo>
                      <a:pt x="313" y="368"/>
                    </a:lnTo>
                    <a:lnTo>
                      <a:pt x="318" y="242"/>
                    </a:lnTo>
                    <a:lnTo>
                      <a:pt x="318" y="232"/>
                    </a:lnTo>
                    <a:lnTo>
                      <a:pt x="318" y="343"/>
                    </a:lnTo>
                    <a:lnTo>
                      <a:pt x="323" y="353"/>
                    </a:lnTo>
                    <a:lnTo>
                      <a:pt x="323" y="328"/>
                    </a:lnTo>
                    <a:lnTo>
                      <a:pt x="323" y="358"/>
                    </a:lnTo>
                    <a:lnTo>
                      <a:pt x="328" y="388"/>
                    </a:lnTo>
                    <a:lnTo>
                      <a:pt x="328" y="393"/>
                    </a:lnTo>
                    <a:lnTo>
                      <a:pt x="328" y="368"/>
                    </a:lnTo>
                    <a:lnTo>
                      <a:pt x="333" y="358"/>
                    </a:lnTo>
                    <a:lnTo>
                      <a:pt x="333" y="378"/>
                    </a:lnTo>
                    <a:lnTo>
                      <a:pt x="333" y="393"/>
                    </a:lnTo>
                    <a:lnTo>
                      <a:pt x="338" y="353"/>
                    </a:lnTo>
                    <a:lnTo>
                      <a:pt x="338" y="313"/>
                    </a:lnTo>
                    <a:lnTo>
                      <a:pt x="343" y="348"/>
                    </a:lnTo>
                    <a:lnTo>
                      <a:pt x="343" y="358"/>
                    </a:lnTo>
                    <a:lnTo>
                      <a:pt x="348" y="358"/>
                    </a:lnTo>
                    <a:lnTo>
                      <a:pt x="348" y="222"/>
                    </a:lnTo>
                    <a:lnTo>
                      <a:pt x="348" y="232"/>
                    </a:lnTo>
                    <a:lnTo>
                      <a:pt x="353" y="363"/>
                    </a:lnTo>
                    <a:lnTo>
                      <a:pt x="353" y="277"/>
                    </a:lnTo>
                    <a:lnTo>
                      <a:pt x="358" y="277"/>
                    </a:lnTo>
                    <a:lnTo>
                      <a:pt x="358" y="348"/>
                    </a:lnTo>
                    <a:lnTo>
                      <a:pt x="358" y="338"/>
                    </a:lnTo>
                    <a:lnTo>
                      <a:pt x="363" y="353"/>
                    </a:lnTo>
                    <a:lnTo>
                      <a:pt x="363" y="303"/>
                    </a:lnTo>
                    <a:lnTo>
                      <a:pt x="363" y="338"/>
                    </a:lnTo>
                    <a:lnTo>
                      <a:pt x="368" y="272"/>
                    </a:lnTo>
                    <a:lnTo>
                      <a:pt x="368" y="282"/>
                    </a:lnTo>
                    <a:lnTo>
                      <a:pt x="368" y="328"/>
                    </a:lnTo>
                    <a:lnTo>
                      <a:pt x="373" y="358"/>
                    </a:lnTo>
                    <a:lnTo>
                      <a:pt x="373" y="353"/>
                    </a:lnTo>
                    <a:lnTo>
                      <a:pt x="373" y="348"/>
                    </a:lnTo>
                    <a:lnTo>
                      <a:pt x="378" y="348"/>
                    </a:lnTo>
                    <a:lnTo>
                      <a:pt x="378" y="343"/>
                    </a:lnTo>
                    <a:lnTo>
                      <a:pt x="378" y="217"/>
                    </a:lnTo>
                    <a:lnTo>
                      <a:pt x="383" y="227"/>
                    </a:lnTo>
                    <a:lnTo>
                      <a:pt x="383" y="323"/>
                    </a:lnTo>
                    <a:lnTo>
                      <a:pt x="383" y="333"/>
                    </a:lnTo>
                    <a:lnTo>
                      <a:pt x="388" y="378"/>
                    </a:lnTo>
                    <a:lnTo>
                      <a:pt x="393" y="287"/>
                    </a:lnTo>
                    <a:lnTo>
                      <a:pt x="393" y="247"/>
                    </a:lnTo>
                    <a:lnTo>
                      <a:pt x="393" y="282"/>
                    </a:lnTo>
                    <a:lnTo>
                      <a:pt x="398" y="353"/>
                    </a:lnTo>
                    <a:lnTo>
                      <a:pt x="398" y="363"/>
                    </a:lnTo>
                    <a:lnTo>
                      <a:pt x="398" y="373"/>
                    </a:lnTo>
                    <a:lnTo>
                      <a:pt x="403" y="368"/>
                    </a:lnTo>
                    <a:lnTo>
                      <a:pt x="403" y="363"/>
                    </a:lnTo>
                    <a:lnTo>
                      <a:pt x="403" y="353"/>
                    </a:lnTo>
                    <a:lnTo>
                      <a:pt x="408" y="343"/>
                    </a:lnTo>
                    <a:lnTo>
                      <a:pt x="408" y="333"/>
                    </a:lnTo>
                    <a:lnTo>
                      <a:pt x="408" y="338"/>
                    </a:lnTo>
                    <a:lnTo>
                      <a:pt x="413" y="338"/>
                    </a:lnTo>
                    <a:lnTo>
                      <a:pt x="413" y="373"/>
                    </a:lnTo>
                    <a:lnTo>
                      <a:pt x="413" y="358"/>
                    </a:lnTo>
                    <a:lnTo>
                      <a:pt x="418" y="353"/>
                    </a:lnTo>
                    <a:lnTo>
                      <a:pt x="418" y="247"/>
                    </a:lnTo>
                    <a:lnTo>
                      <a:pt x="423" y="212"/>
                    </a:lnTo>
                    <a:lnTo>
                      <a:pt x="423" y="303"/>
                    </a:lnTo>
                    <a:lnTo>
                      <a:pt x="423" y="343"/>
                    </a:lnTo>
                    <a:lnTo>
                      <a:pt x="428" y="338"/>
                    </a:lnTo>
                    <a:lnTo>
                      <a:pt x="428" y="333"/>
                    </a:lnTo>
                    <a:lnTo>
                      <a:pt x="433" y="303"/>
                    </a:lnTo>
                    <a:lnTo>
                      <a:pt x="433" y="308"/>
                    </a:lnTo>
                    <a:lnTo>
                      <a:pt x="433" y="202"/>
                    </a:lnTo>
                    <a:lnTo>
                      <a:pt x="439" y="202"/>
                    </a:lnTo>
                    <a:lnTo>
                      <a:pt x="439" y="333"/>
                    </a:lnTo>
                    <a:lnTo>
                      <a:pt x="444" y="282"/>
                    </a:lnTo>
                    <a:lnTo>
                      <a:pt x="444" y="151"/>
                    </a:lnTo>
                    <a:lnTo>
                      <a:pt x="444" y="171"/>
                    </a:lnTo>
                    <a:lnTo>
                      <a:pt x="449" y="323"/>
                    </a:lnTo>
                    <a:lnTo>
                      <a:pt x="454" y="338"/>
                    </a:lnTo>
                    <a:lnTo>
                      <a:pt x="454" y="297"/>
                    </a:lnTo>
                    <a:lnTo>
                      <a:pt x="454" y="197"/>
                    </a:lnTo>
                    <a:lnTo>
                      <a:pt x="459" y="232"/>
                    </a:lnTo>
                    <a:lnTo>
                      <a:pt x="459" y="333"/>
                    </a:lnTo>
                    <a:lnTo>
                      <a:pt x="464" y="318"/>
                    </a:lnTo>
                    <a:lnTo>
                      <a:pt x="464" y="333"/>
                    </a:lnTo>
                    <a:lnTo>
                      <a:pt x="469" y="358"/>
                    </a:lnTo>
                    <a:lnTo>
                      <a:pt x="469" y="328"/>
                    </a:lnTo>
                    <a:lnTo>
                      <a:pt x="474" y="318"/>
                    </a:lnTo>
                    <a:lnTo>
                      <a:pt x="474" y="333"/>
                    </a:lnTo>
                    <a:lnTo>
                      <a:pt x="474" y="323"/>
                    </a:lnTo>
                    <a:lnTo>
                      <a:pt x="479" y="318"/>
                    </a:lnTo>
                    <a:lnTo>
                      <a:pt x="479" y="252"/>
                    </a:lnTo>
                    <a:lnTo>
                      <a:pt x="484" y="252"/>
                    </a:lnTo>
                    <a:lnTo>
                      <a:pt x="484" y="338"/>
                    </a:lnTo>
                    <a:lnTo>
                      <a:pt x="484" y="318"/>
                    </a:lnTo>
                    <a:lnTo>
                      <a:pt x="489" y="338"/>
                    </a:lnTo>
                    <a:lnTo>
                      <a:pt x="489" y="323"/>
                    </a:lnTo>
                    <a:lnTo>
                      <a:pt x="494" y="308"/>
                    </a:lnTo>
                    <a:lnTo>
                      <a:pt x="494" y="267"/>
                    </a:lnTo>
                    <a:lnTo>
                      <a:pt x="494" y="303"/>
                    </a:lnTo>
                    <a:lnTo>
                      <a:pt x="499" y="303"/>
                    </a:lnTo>
                    <a:lnTo>
                      <a:pt x="499" y="86"/>
                    </a:lnTo>
                    <a:lnTo>
                      <a:pt x="504" y="131"/>
                    </a:lnTo>
                    <a:lnTo>
                      <a:pt x="504" y="328"/>
                    </a:lnTo>
                    <a:lnTo>
                      <a:pt x="504" y="232"/>
                    </a:lnTo>
                    <a:lnTo>
                      <a:pt x="509" y="202"/>
                    </a:lnTo>
                    <a:lnTo>
                      <a:pt x="509" y="272"/>
                    </a:lnTo>
                    <a:lnTo>
                      <a:pt x="514" y="308"/>
                    </a:lnTo>
                    <a:lnTo>
                      <a:pt x="514" y="146"/>
                    </a:lnTo>
                    <a:lnTo>
                      <a:pt x="514" y="156"/>
                    </a:lnTo>
                    <a:lnTo>
                      <a:pt x="519" y="277"/>
                    </a:lnTo>
                    <a:lnTo>
                      <a:pt x="519" y="272"/>
                    </a:lnTo>
                    <a:lnTo>
                      <a:pt x="524" y="328"/>
                    </a:lnTo>
                    <a:lnTo>
                      <a:pt x="524" y="267"/>
                    </a:lnTo>
                    <a:lnTo>
                      <a:pt x="529" y="287"/>
                    </a:lnTo>
                    <a:lnTo>
                      <a:pt x="529" y="171"/>
                    </a:lnTo>
                    <a:lnTo>
                      <a:pt x="529" y="146"/>
                    </a:lnTo>
                    <a:lnTo>
                      <a:pt x="534" y="202"/>
                    </a:lnTo>
                    <a:lnTo>
                      <a:pt x="534" y="282"/>
                    </a:lnTo>
                    <a:lnTo>
                      <a:pt x="539" y="318"/>
                    </a:lnTo>
                    <a:lnTo>
                      <a:pt x="539" y="313"/>
                    </a:lnTo>
                    <a:lnTo>
                      <a:pt x="544" y="267"/>
                    </a:lnTo>
                    <a:lnTo>
                      <a:pt x="544" y="237"/>
                    </a:lnTo>
                    <a:lnTo>
                      <a:pt x="549" y="292"/>
                    </a:lnTo>
                    <a:lnTo>
                      <a:pt x="549" y="333"/>
                    </a:lnTo>
                    <a:lnTo>
                      <a:pt x="554" y="343"/>
                    </a:lnTo>
                    <a:lnTo>
                      <a:pt x="554" y="353"/>
                    </a:lnTo>
                    <a:lnTo>
                      <a:pt x="554" y="358"/>
                    </a:lnTo>
                    <a:lnTo>
                      <a:pt x="559" y="318"/>
                    </a:lnTo>
                    <a:lnTo>
                      <a:pt x="559" y="297"/>
                    </a:lnTo>
                    <a:lnTo>
                      <a:pt x="565" y="343"/>
                    </a:lnTo>
                    <a:lnTo>
                      <a:pt x="565" y="323"/>
                    </a:lnTo>
                    <a:lnTo>
                      <a:pt x="570" y="272"/>
                    </a:lnTo>
                    <a:lnTo>
                      <a:pt x="570" y="232"/>
                    </a:lnTo>
                    <a:lnTo>
                      <a:pt x="575" y="252"/>
                    </a:lnTo>
                    <a:lnTo>
                      <a:pt x="575" y="328"/>
                    </a:lnTo>
                    <a:lnTo>
                      <a:pt x="580" y="343"/>
                    </a:lnTo>
                    <a:lnTo>
                      <a:pt x="580" y="338"/>
                    </a:lnTo>
                    <a:lnTo>
                      <a:pt x="580" y="257"/>
                    </a:lnTo>
                    <a:lnTo>
                      <a:pt x="585" y="242"/>
                    </a:lnTo>
                    <a:lnTo>
                      <a:pt x="585" y="323"/>
                    </a:lnTo>
                    <a:lnTo>
                      <a:pt x="590" y="287"/>
                    </a:lnTo>
                    <a:lnTo>
                      <a:pt x="590" y="237"/>
                    </a:lnTo>
                    <a:lnTo>
                      <a:pt x="590" y="323"/>
                    </a:lnTo>
                    <a:lnTo>
                      <a:pt x="595" y="323"/>
                    </a:lnTo>
                    <a:lnTo>
                      <a:pt x="595" y="343"/>
                    </a:lnTo>
                    <a:lnTo>
                      <a:pt x="600" y="343"/>
                    </a:lnTo>
                    <a:lnTo>
                      <a:pt x="600" y="348"/>
                    </a:lnTo>
                    <a:lnTo>
                      <a:pt x="605" y="363"/>
                    </a:lnTo>
                    <a:lnTo>
                      <a:pt x="605" y="282"/>
                    </a:lnTo>
                    <a:lnTo>
                      <a:pt x="610" y="313"/>
                    </a:lnTo>
                    <a:lnTo>
                      <a:pt x="610" y="308"/>
                    </a:lnTo>
                    <a:lnTo>
                      <a:pt x="615" y="353"/>
                    </a:lnTo>
                    <a:lnTo>
                      <a:pt x="615" y="348"/>
                    </a:lnTo>
                    <a:lnTo>
                      <a:pt x="620" y="388"/>
                    </a:lnTo>
                    <a:lnTo>
                      <a:pt x="620" y="292"/>
                    </a:lnTo>
                    <a:lnTo>
                      <a:pt x="625" y="348"/>
                    </a:lnTo>
                    <a:lnTo>
                      <a:pt x="625" y="338"/>
                    </a:lnTo>
                    <a:lnTo>
                      <a:pt x="630" y="338"/>
                    </a:lnTo>
                    <a:lnTo>
                      <a:pt x="630" y="333"/>
                    </a:lnTo>
                    <a:lnTo>
                      <a:pt x="635" y="328"/>
                    </a:lnTo>
                    <a:lnTo>
                      <a:pt x="635" y="272"/>
                    </a:lnTo>
                    <a:lnTo>
                      <a:pt x="635" y="323"/>
                    </a:lnTo>
                    <a:lnTo>
                      <a:pt x="640" y="343"/>
                    </a:lnTo>
                    <a:lnTo>
                      <a:pt x="640" y="333"/>
                    </a:lnTo>
                    <a:lnTo>
                      <a:pt x="645" y="313"/>
                    </a:lnTo>
                    <a:lnTo>
                      <a:pt x="645" y="282"/>
                    </a:lnTo>
                    <a:lnTo>
                      <a:pt x="650" y="333"/>
                    </a:lnTo>
                    <a:lnTo>
                      <a:pt x="650" y="373"/>
                    </a:lnTo>
                    <a:lnTo>
                      <a:pt x="650" y="393"/>
                    </a:lnTo>
                    <a:lnTo>
                      <a:pt x="655" y="388"/>
                    </a:lnTo>
                    <a:lnTo>
                      <a:pt x="655" y="403"/>
                    </a:lnTo>
                    <a:lnTo>
                      <a:pt x="660" y="393"/>
                    </a:lnTo>
                    <a:lnTo>
                      <a:pt x="660" y="383"/>
                    </a:lnTo>
                    <a:lnTo>
                      <a:pt x="665" y="408"/>
                    </a:lnTo>
                    <a:lnTo>
                      <a:pt x="665" y="373"/>
                    </a:lnTo>
                    <a:lnTo>
                      <a:pt x="665" y="378"/>
                    </a:lnTo>
                    <a:lnTo>
                      <a:pt x="670" y="368"/>
                    </a:lnTo>
                    <a:lnTo>
                      <a:pt x="670" y="373"/>
                    </a:lnTo>
                    <a:lnTo>
                      <a:pt x="675" y="383"/>
                    </a:lnTo>
                    <a:lnTo>
                      <a:pt x="675" y="363"/>
                    </a:lnTo>
                    <a:lnTo>
                      <a:pt x="680" y="358"/>
                    </a:lnTo>
                    <a:lnTo>
                      <a:pt x="680" y="388"/>
                    </a:lnTo>
                    <a:lnTo>
                      <a:pt x="680" y="308"/>
                    </a:lnTo>
                    <a:lnTo>
                      <a:pt x="685" y="303"/>
                    </a:lnTo>
                    <a:lnTo>
                      <a:pt x="685" y="378"/>
                    </a:lnTo>
                    <a:lnTo>
                      <a:pt x="691" y="393"/>
                    </a:lnTo>
                    <a:lnTo>
                      <a:pt x="691" y="383"/>
                    </a:lnTo>
                    <a:lnTo>
                      <a:pt x="696" y="383"/>
                    </a:lnTo>
                    <a:lnTo>
                      <a:pt x="696" y="388"/>
                    </a:lnTo>
                    <a:lnTo>
                      <a:pt x="696" y="318"/>
                    </a:lnTo>
                    <a:lnTo>
                      <a:pt x="701" y="328"/>
                    </a:lnTo>
                    <a:lnTo>
                      <a:pt x="701" y="403"/>
                    </a:lnTo>
                    <a:lnTo>
                      <a:pt x="706" y="408"/>
                    </a:lnTo>
                    <a:lnTo>
                      <a:pt x="706" y="444"/>
                    </a:lnTo>
                    <a:lnTo>
                      <a:pt x="711" y="333"/>
                    </a:lnTo>
                    <a:lnTo>
                      <a:pt x="711" y="328"/>
                    </a:lnTo>
                    <a:lnTo>
                      <a:pt x="716" y="403"/>
                    </a:lnTo>
                    <a:lnTo>
                      <a:pt x="716" y="413"/>
                    </a:lnTo>
                    <a:lnTo>
                      <a:pt x="716" y="434"/>
                    </a:lnTo>
                    <a:lnTo>
                      <a:pt x="721" y="408"/>
                    </a:lnTo>
                    <a:lnTo>
                      <a:pt x="721" y="439"/>
                    </a:lnTo>
                    <a:lnTo>
                      <a:pt x="726" y="373"/>
                    </a:lnTo>
                    <a:lnTo>
                      <a:pt x="726" y="353"/>
                    </a:lnTo>
                    <a:lnTo>
                      <a:pt x="731" y="378"/>
                    </a:lnTo>
                    <a:lnTo>
                      <a:pt x="731" y="398"/>
                    </a:lnTo>
                    <a:lnTo>
                      <a:pt x="736" y="388"/>
                    </a:lnTo>
                    <a:lnTo>
                      <a:pt x="736" y="378"/>
                    </a:lnTo>
                    <a:lnTo>
                      <a:pt x="736" y="388"/>
                    </a:lnTo>
                    <a:lnTo>
                      <a:pt x="741" y="408"/>
                    </a:lnTo>
                    <a:lnTo>
                      <a:pt x="741" y="363"/>
                    </a:lnTo>
                    <a:lnTo>
                      <a:pt x="746" y="353"/>
                    </a:lnTo>
                    <a:lnTo>
                      <a:pt x="746" y="423"/>
                    </a:lnTo>
                    <a:lnTo>
                      <a:pt x="751" y="408"/>
                    </a:lnTo>
                    <a:lnTo>
                      <a:pt x="751" y="434"/>
                    </a:lnTo>
                    <a:lnTo>
                      <a:pt x="751" y="439"/>
                    </a:lnTo>
                    <a:lnTo>
                      <a:pt x="756" y="454"/>
                    </a:lnTo>
                    <a:lnTo>
                      <a:pt x="756" y="479"/>
                    </a:lnTo>
                    <a:lnTo>
                      <a:pt x="756" y="439"/>
                    </a:lnTo>
                    <a:lnTo>
                      <a:pt x="761" y="423"/>
                    </a:lnTo>
                    <a:lnTo>
                      <a:pt x="761" y="413"/>
                    </a:lnTo>
                    <a:lnTo>
                      <a:pt x="761" y="393"/>
                    </a:lnTo>
                    <a:lnTo>
                      <a:pt x="766" y="423"/>
                    </a:lnTo>
                    <a:lnTo>
                      <a:pt x="766" y="429"/>
                    </a:lnTo>
                    <a:lnTo>
                      <a:pt x="766" y="434"/>
                    </a:lnTo>
                    <a:lnTo>
                      <a:pt x="771" y="509"/>
                    </a:lnTo>
                    <a:lnTo>
                      <a:pt x="771" y="494"/>
                    </a:lnTo>
                    <a:lnTo>
                      <a:pt x="771" y="474"/>
                    </a:lnTo>
                    <a:lnTo>
                      <a:pt x="776" y="474"/>
                    </a:lnTo>
                    <a:lnTo>
                      <a:pt x="776" y="484"/>
                    </a:lnTo>
                    <a:lnTo>
                      <a:pt x="776" y="459"/>
                    </a:lnTo>
                    <a:lnTo>
                      <a:pt x="781" y="454"/>
                    </a:lnTo>
                    <a:lnTo>
                      <a:pt x="781" y="489"/>
                    </a:lnTo>
                    <a:lnTo>
                      <a:pt x="781" y="499"/>
                    </a:lnTo>
                    <a:lnTo>
                      <a:pt x="786" y="494"/>
                    </a:lnTo>
                    <a:lnTo>
                      <a:pt x="786" y="499"/>
                    </a:lnTo>
                    <a:lnTo>
                      <a:pt x="791" y="489"/>
                    </a:lnTo>
                    <a:lnTo>
                      <a:pt x="791" y="464"/>
                    </a:lnTo>
                    <a:lnTo>
                      <a:pt x="791" y="489"/>
                    </a:lnTo>
                    <a:lnTo>
                      <a:pt x="796" y="474"/>
                    </a:lnTo>
                    <a:lnTo>
                      <a:pt x="796" y="449"/>
                    </a:lnTo>
                    <a:lnTo>
                      <a:pt x="796" y="464"/>
                    </a:lnTo>
                    <a:lnTo>
                      <a:pt x="801" y="484"/>
                    </a:lnTo>
                    <a:lnTo>
                      <a:pt x="801" y="469"/>
                    </a:lnTo>
                    <a:lnTo>
                      <a:pt x="801" y="474"/>
                    </a:lnTo>
                    <a:lnTo>
                      <a:pt x="806" y="464"/>
                    </a:lnTo>
                    <a:lnTo>
                      <a:pt x="806" y="469"/>
                    </a:lnTo>
                    <a:lnTo>
                      <a:pt x="806" y="439"/>
                    </a:lnTo>
                    <a:lnTo>
                      <a:pt x="811" y="479"/>
                    </a:lnTo>
                    <a:lnTo>
                      <a:pt x="811" y="469"/>
                    </a:lnTo>
                    <a:lnTo>
                      <a:pt x="811" y="494"/>
                    </a:lnTo>
                    <a:lnTo>
                      <a:pt x="817" y="499"/>
                    </a:lnTo>
                    <a:lnTo>
                      <a:pt x="817" y="489"/>
                    </a:lnTo>
                    <a:lnTo>
                      <a:pt x="817" y="509"/>
                    </a:lnTo>
                    <a:lnTo>
                      <a:pt x="822" y="504"/>
                    </a:lnTo>
                    <a:lnTo>
                      <a:pt x="822" y="489"/>
                    </a:lnTo>
                    <a:lnTo>
                      <a:pt x="822" y="494"/>
                    </a:lnTo>
                    <a:lnTo>
                      <a:pt x="827" y="454"/>
                    </a:lnTo>
                    <a:lnTo>
                      <a:pt x="827" y="469"/>
                    </a:lnTo>
                    <a:lnTo>
                      <a:pt x="827" y="494"/>
                    </a:lnTo>
                    <a:lnTo>
                      <a:pt x="832" y="519"/>
                    </a:lnTo>
                    <a:lnTo>
                      <a:pt x="832" y="534"/>
                    </a:lnTo>
                    <a:lnTo>
                      <a:pt x="832" y="539"/>
                    </a:lnTo>
                    <a:lnTo>
                      <a:pt x="837" y="544"/>
                    </a:lnTo>
                    <a:lnTo>
                      <a:pt x="837" y="539"/>
                    </a:lnTo>
                    <a:lnTo>
                      <a:pt x="837" y="524"/>
                    </a:lnTo>
                    <a:lnTo>
                      <a:pt x="842" y="524"/>
                    </a:lnTo>
                    <a:lnTo>
                      <a:pt x="842" y="539"/>
                    </a:lnTo>
                    <a:lnTo>
                      <a:pt x="847" y="560"/>
                    </a:lnTo>
                    <a:lnTo>
                      <a:pt x="852" y="575"/>
                    </a:lnTo>
                    <a:lnTo>
                      <a:pt x="852" y="565"/>
                    </a:lnTo>
                    <a:lnTo>
                      <a:pt x="852" y="539"/>
                    </a:lnTo>
                    <a:lnTo>
                      <a:pt x="857" y="539"/>
                    </a:lnTo>
                    <a:lnTo>
                      <a:pt x="857" y="560"/>
                    </a:lnTo>
                    <a:lnTo>
                      <a:pt x="857" y="555"/>
                    </a:lnTo>
                    <a:lnTo>
                      <a:pt x="862" y="550"/>
                    </a:lnTo>
                    <a:lnTo>
                      <a:pt x="862" y="560"/>
                    </a:lnTo>
                    <a:lnTo>
                      <a:pt x="867" y="494"/>
                    </a:lnTo>
                    <a:lnTo>
                      <a:pt x="867" y="489"/>
                    </a:lnTo>
                    <a:lnTo>
                      <a:pt x="867" y="539"/>
                    </a:lnTo>
                    <a:lnTo>
                      <a:pt x="872" y="550"/>
                    </a:lnTo>
                    <a:lnTo>
                      <a:pt x="872" y="570"/>
                    </a:lnTo>
                    <a:lnTo>
                      <a:pt x="877" y="565"/>
                    </a:lnTo>
                    <a:lnTo>
                      <a:pt x="882" y="560"/>
                    </a:lnTo>
                    <a:lnTo>
                      <a:pt x="882" y="565"/>
                    </a:lnTo>
                    <a:lnTo>
                      <a:pt x="887" y="575"/>
                    </a:lnTo>
                    <a:lnTo>
                      <a:pt x="887" y="534"/>
                    </a:lnTo>
                    <a:lnTo>
                      <a:pt x="887" y="519"/>
                    </a:lnTo>
                    <a:lnTo>
                      <a:pt x="892" y="555"/>
                    </a:lnTo>
                    <a:lnTo>
                      <a:pt x="892" y="575"/>
                    </a:lnTo>
                    <a:lnTo>
                      <a:pt x="897" y="550"/>
                    </a:lnTo>
                    <a:lnTo>
                      <a:pt x="897" y="509"/>
                    </a:lnTo>
                    <a:lnTo>
                      <a:pt x="902" y="534"/>
                    </a:lnTo>
                    <a:lnTo>
                      <a:pt x="902" y="585"/>
                    </a:lnTo>
                    <a:lnTo>
                      <a:pt x="907" y="585"/>
                    </a:lnTo>
                    <a:lnTo>
                      <a:pt x="907" y="595"/>
                    </a:lnTo>
                    <a:lnTo>
                      <a:pt x="907" y="570"/>
                    </a:lnTo>
                    <a:lnTo>
                      <a:pt x="912" y="534"/>
                    </a:lnTo>
                    <a:lnTo>
                      <a:pt x="912" y="550"/>
                    </a:lnTo>
                    <a:lnTo>
                      <a:pt x="917" y="570"/>
                    </a:lnTo>
                    <a:lnTo>
                      <a:pt x="917" y="580"/>
                    </a:lnTo>
                    <a:lnTo>
                      <a:pt x="917" y="575"/>
                    </a:lnTo>
                    <a:lnTo>
                      <a:pt x="922" y="580"/>
                    </a:lnTo>
                    <a:lnTo>
                      <a:pt x="922" y="575"/>
                    </a:lnTo>
                    <a:lnTo>
                      <a:pt x="927" y="575"/>
                    </a:lnTo>
                    <a:lnTo>
                      <a:pt x="927" y="565"/>
                    </a:lnTo>
                    <a:lnTo>
                      <a:pt x="927" y="575"/>
                    </a:lnTo>
                    <a:lnTo>
                      <a:pt x="932" y="585"/>
                    </a:lnTo>
                    <a:lnTo>
                      <a:pt x="932" y="590"/>
                    </a:lnTo>
                    <a:lnTo>
                      <a:pt x="937" y="600"/>
                    </a:lnTo>
                    <a:lnTo>
                      <a:pt x="937" y="565"/>
                    </a:lnTo>
                    <a:lnTo>
                      <a:pt x="937" y="560"/>
                    </a:lnTo>
                    <a:lnTo>
                      <a:pt x="943" y="580"/>
                    </a:lnTo>
                    <a:lnTo>
                      <a:pt x="943" y="590"/>
                    </a:lnTo>
                    <a:lnTo>
                      <a:pt x="943" y="575"/>
                    </a:lnTo>
                    <a:lnTo>
                      <a:pt x="948" y="575"/>
                    </a:lnTo>
                    <a:lnTo>
                      <a:pt x="948" y="580"/>
                    </a:lnTo>
                    <a:lnTo>
                      <a:pt x="953" y="570"/>
                    </a:lnTo>
                    <a:lnTo>
                      <a:pt x="953" y="565"/>
                    </a:lnTo>
                    <a:lnTo>
                      <a:pt x="958" y="600"/>
                    </a:lnTo>
                    <a:lnTo>
                      <a:pt x="958" y="595"/>
                    </a:lnTo>
                    <a:lnTo>
                      <a:pt x="958" y="590"/>
                    </a:lnTo>
                    <a:lnTo>
                      <a:pt x="963" y="590"/>
                    </a:lnTo>
                    <a:lnTo>
                      <a:pt x="963" y="580"/>
                    </a:lnTo>
                    <a:lnTo>
                      <a:pt x="963" y="585"/>
                    </a:lnTo>
                    <a:lnTo>
                      <a:pt x="968" y="595"/>
                    </a:lnTo>
                    <a:lnTo>
                      <a:pt x="968" y="605"/>
                    </a:lnTo>
                    <a:lnTo>
                      <a:pt x="973" y="615"/>
                    </a:lnTo>
                    <a:lnTo>
                      <a:pt x="973" y="620"/>
                    </a:lnTo>
                    <a:lnTo>
                      <a:pt x="973" y="615"/>
                    </a:lnTo>
                    <a:lnTo>
                      <a:pt x="978" y="620"/>
                    </a:lnTo>
                    <a:lnTo>
                      <a:pt x="978" y="610"/>
                    </a:lnTo>
                    <a:lnTo>
                      <a:pt x="983" y="610"/>
                    </a:lnTo>
                    <a:lnTo>
                      <a:pt x="983" y="605"/>
                    </a:lnTo>
                    <a:lnTo>
                      <a:pt x="983" y="615"/>
                    </a:lnTo>
                    <a:lnTo>
                      <a:pt x="988" y="615"/>
                    </a:lnTo>
                    <a:lnTo>
                      <a:pt x="988" y="610"/>
                    </a:lnTo>
                    <a:lnTo>
                      <a:pt x="988" y="625"/>
                    </a:lnTo>
                    <a:lnTo>
                      <a:pt x="993" y="610"/>
                    </a:lnTo>
                    <a:lnTo>
                      <a:pt x="993" y="640"/>
                    </a:lnTo>
                    <a:lnTo>
                      <a:pt x="993" y="635"/>
                    </a:lnTo>
                    <a:lnTo>
                      <a:pt x="998" y="630"/>
                    </a:lnTo>
                    <a:lnTo>
                      <a:pt x="998" y="635"/>
                    </a:lnTo>
                    <a:lnTo>
                      <a:pt x="1003" y="630"/>
                    </a:lnTo>
                    <a:lnTo>
                      <a:pt x="1008" y="650"/>
                    </a:lnTo>
                    <a:lnTo>
                      <a:pt x="1008" y="620"/>
                    </a:lnTo>
                    <a:lnTo>
                      <a:pt x="1008" y="625"/>
                    </a:lnTo>
                    <a:lnTo>
                      <a:pt x="1013" y="635"/>
                    </a:lnTo>
                    <a:lnTo>
                      <a:pt x="1013" y="630"/>
                    </a:lnTo>
                    <a:lnTo>
                      <a:pt x="1013" y="600"/>
                    </a:lnTo>
                    <a:lnTo>
                      <a:pt x="1018" y="590"/>
                    </a:lnTo>
                    <a:lnTo>
                      <a:pt x="1018" y="620"/>
                    </a:lnTo>
                    <a:lnTo>
                      <a:pt x="1018" y="640"/>
                    </a:lnTo>
                    <a:lnTo>
                      <a:pt x="1023" y="635"/>
                    </a:lnTo>
                    <a:lnTo>
                      <a:pt x="1023" y="630"/>
                    </a:lnTo>
                    <a:lnTo>
                      <a:pt x="1028" y="630"/>
                    </a:lnTo>
                    <a:lnTo>
                      <a:pt x="1028" y="635"/>
                    </a:lnTo>
                    <a:lnTo>
                      <a:pt x="1033" y="635"/>
                    </a:lnTo>
                    <a:lnTo>
                      <a:pt x="1033" y="650"/>
                    </a:lnTo>
                    <a:lnTo>
                      <a:pt x="1038" y="640"/>
                    </a:lnTo>
                    <a:lnTo>
                      <a:pt x="1038" y="645"/>
                    </a:lnTo>
                    <a:lnTo>
                      <a:pt x="1038" y="655"/>
                    </a:lnTo>
                    <a:lnTo>
                      <a:pt x="1043" y="655"/>
                    </a:lnTo>
                    <a:lnTo>
                      <a:pt x="1048" y="650"/>
                    </a:lnTo>
                    <a:lnTo>
                      <a:pt x="1048" y="630"/>
                    </a:lnTo>
                    <a:lnTo>
                      <a:pt x="1053" y="615"/>
                    </a:lnTo>
                    <a:lnTo>
                      <a:pt x="1053" y="590"/>
                    </a:lnTo>
                    <a:lnTo>
                      <a:pt x="1053" y="595"/>
                    </a:lnTo>
                    <a:lnTo>
                      <a:pt x="1058" y="640"/>
                    </a:lnTo>
                    <a:lnTo>
                      <a:pt x="1058" y="630"/>
                    </a:lnTo>
                    <a:lnTo>
                      <a:pt x="1058" y="655"/>
                    </a:lnTo>
                    <a:lnTo>
                      <a:pt x="1063" y="640"/>
                    </a:lnTo>
                    <a:lnTo>
                      <a:pt x="1063" y="645"/>
                    </a:lnTo>
                    <a:lnTo>
                      <a:pt x="1069" y="645"/>
                    </a:lnTo>
                    <a:lnTo>
                      <a:pt x="1069" y="640"/>
                    </a:lnTo>
                    <a:lnTo>
                      <a:pt x="1074" y="645"/>
                    </a:lnTo>
                    <a:lnTo>
                      <a:pt x="1074" y="640"/>
                    </a:lnTo>
                    <a:lnTo>
                      <a:pt x="1074" y="630"/>
                    </a:lnTo>
                    <a:lnTo>
                      <a:pt x="1079" y="640"/>
                    </a:lnTo>
                    <a:lnTo>
                      <a:pt x="1079" y="620"/>
                    </a:lnTo>
                    <a:lnTo>
                      <a:pt x="1079" y="625"/>
                    </a:lnTo>
                    <a:lnTo>
                      <a:pt x="1084" y="655"/>
                    </a:lnTo>
                    <a:lnTo>
                      <a:pt x="1084" y="650"/>
                    </a:lnTo>
                    <a:lnTo>
                      <a:pt x="1089" y="665"/>
                    </a:lnTo>
                    <a:lnTo>
                      <a:pt x="1089" y="676"/>
                    </a:lnTo>
                    <a:lnTo>
                      <a:pt x="1094" y="670"/>
                    </a:lnTo>
                    <a:lnTo>
                      <a:pt x="1094" y="676"/>
                    </a:lnTo>
                    <a:lnTo>
                      <a:pt x="1099" y="665"/>
                    </a:lnTo>
                    <a:lnTo>
                      <a:pt x="1099" y="655"/>
                    </a:lnTo>
                    <a:lnTo>
                      <a:pt x="1104" y="660"/>
                    </a:lnTo>
                    <a:lnTo>
                      <a:pt x="1104" y="676"/>
                    </a:lnTo>
                    <a:lnTo>
                      <a:pt x="1104" y="665"/>
                    </a:lnTo>
                    <a:lnTo>
                      <a:pt x="1109" y="676"/>
                    </a:lnTo>
                    <a:lnTo>
                      <a:pt x="1109" y="670"/>
                    </a:lnTo>
                    <a:lnTo>
                      <a:pt x="1109" y="665"/>
                    </a:lnTo>
                    <a:lnTo>
                      <a:pt x="1114" y="650"/>
                    </a:lnTo>
                    <a:lnTo>
                      <a:pt x="1114" y="655"/>
                    </a:lnTo>
                    <a:lnTo>
                      <a:pt x="1119" y="655"/>
                    </a:lnTo>
                    <a:lnTo>
                      <a:pt x="1124" y="655"/>
                    </a:lnTo>
                    <a:lnTo>
                      <a:pt x="1124" y="676"/>
                    </a:lnTo>
                    <a:lnTo>
                      <a:pt x="1124" y="670"/>
                    </a:lnTo>
                    <a:lnTo>
                      <a:pt x="1129" y="676"/>
                    </a:lnTo>
                    <a:lnTo>
                      <a:pt x="1134" y="681"/>
                    </a:lnTo>
                    <a:lnTo>
                      <a:pt x="1134" y="676"/>
                    </a:lnTo>
                    <a:lnTo>
                      <a:pt x="1134" y="660"/>
                    </a:lnTo>
                    <a:lnTo>
                      <a:pt x="1139" y="670"/>
                    </a:lnTo>
                    <a:lnTo>
                      <a:pt x="1139" y="696"/>
                    </a:lnTo>
                    <a:lnTo>
                      <a:pt x="1144" y="650"/>
                    </a:lnTo>
                    <a:lnTo>
                      <a:pt x="1144" y="676"/>
                    </a:lnTo>
                    <a:lnTo>
                      <a:pt x="1149" y="676"/>
                    </a:lnTo>
                    <a:lnTo>
                      <a:pt x="1149" y="686"/>
                    </a:lnTo>
                    <a:lnTo>
                      <a:pt x="1154" y="681"/>
                    </a:lnTo>
                    <a:lnTo>
                      <a:pt x="1154" y="686"/>
                    </a:lnTo>
                    <a:lnTo>
                      <a:pt x="1154" y="711"/>
                    </a:lnTo>
                    <a:lnTo>
                      <a:pt x="1159" y="711"/>
                    </a:lnTo>
                    <a:lnTo>
                      <a:pt x="1159" y="696"/>
                    </a:lnTo>
                    <a:lnTo>
                      <a:pt x="1164" y="686"/>
                    </a:lnTo>
                    <a:lnTo>
                      <a:pt x="1164" y="696"/>
                    </a:lnTo>
                    <a:lnTo>
                      <a:pt x="1164" y="701"/>
                    </a:lnTo>
                    <a:lnTo>
                      <a:pt x="1169" y="686"/>
                    </a:lnTo>
                    <a:lnTo>
                      <a:pt x="1174" y="716"/>
                    </a:lnTo>
                    <a:lnTo>
                      <a:pt x="1174" y="721"/>
                    </a:lnTo>
                    <a:lnTo>
                      <a:pt x="1174" y="696"/>
                    </a:lnTo>
                    <a:lnTo>
                      <a:pt x="1179" y="706"/>
                    </a:lnTo>
                    <a:lnTo>
                      <a:pt x="1179" y="696"/>
                    </a:lnTo>
                    <a:lnTo>
                      <a:pt x="1184" y="701"/>
                    </a:lnTo>
                    <a:lnTo>
                      <a:pt x="1184" y="696"/>
                    </a:lnTo>
                    <a:lnTo>
                      <a:pt x="1184" y="721"/>
                    </a:lnTo>
                    <a:lnTo>
                      <a:pt x="1189" y="716"/>
                    </a:lnTo>
                    <a:lnTo>
                      <a:pt x="1194" y="696"/>
                    </a:lnTo>
                    <a:lnTo>
                      <a:pt x="1194" y="706"/>
                    </a:lnTo>
                    <a:lnTo>
                      <a:pt x="1200" y="711"/>
                    </a:lnTo>
                    <a:lnTo>
                      <a:pt x="1205" y="706"/>
                    </a:lnTo>
                    <a:lnTo>
                      <a:pt x="1210" y="696"/>
                    </a:lnTo>
                    <a:lnTo>
                      <a:pt x="1210" y="701"/>
                    </a:lnTo>
                    <a:lnTo>
                      <a:pt x="1210" y="711"/>
                    </a:lnTo>
                    <a:lnTo>
                      <a:pt x="1215" y="716"/>
                    </a:lnTo>
                    <a:lnTo>
                      <a:pt x="1215" y="721"/>
                    </a:lnTo>
                    <a:lnTo>
                      <a:pt x="1220" y="731"/>
                    </a:lnTo>
                    <a:lnTo>
                      <a:pt x="1220" y="726"/>
                    </a:lnTo>
                    <a:lnTo>
                      <a:pt x="1225" y="736"/>
                    </a:lnTo>
                    <a:lnTo>
                      <a:pt x="1225" y="726"/>
                    </a:lnTo>
                    <a:lnTo>
                      <a:pt x="1230" y="721"/>
                    </a:lnTo>
                    <a:lnTo>
                      <a:pt x="1230" y="731"/>
                    </a:lnTo>
                    <a:lnTo>
                      <a:pt x="1230" y="726"/>
                    </a:lnTo>
                    <a:lnTo>
                      <a:pt x="1235" y="721"/>
                    </a:lnTo>
                    <a:lnTo>
                      <a:pt x="1240" y="721"/>
                    </a:lnTo>
                    <a:lnTo>
                      <a:pt x="1240" y="711"/>
                    </a:lnTo>
                    <a:lnTo>
                      <a:pt x="1245" y="716"/>
                    </a:lnTo>
                    <a:lnTo>
                      <a:pt x="1250" y="721"/>
                    </a:lnTo>
                    <a:lnTo>
                      <a:pt x="1250" y="726"/>
                    </a:lnTo>
                    <a:lnTo>
                      <a:pt x="1250" y="721"/>
                    </a:lnTo>
                    <a:lnTo>
                      <a:pt x="1255" y="731"/>
                    </a:lnTo>
                    <a:lnTo>
                      <a:pt x="1255" y="736"/>
                    </a:lnTo>
                    <a:lnTo>
                      <a:pt x="1260" y="731"/>
                    </a:lnTo>
                    <a:lnTo>
                      <a:pt x="1260" y="741"/>
                    </a:lnTo>
                    <a:lnTo>
                      <a:pt x="1265" y="736"/>
                    </a:lnTo>
                    <a:lnTo>
                      <a:pt x="1265" y="716"/>
                    </a:lnTo>
                    <a:lnTo>
                      <a:pt x="1265" y="721"/>
                    </a:lnTo>
                    <a:lnTo>
                      <a:pt x="1270" y="721"/>
                    </a:lnTo>
                    <a:lnTo>
                      <a:pt x="1270" y="716"/>
                    </a:lnTo>
                    <a:lnTo>
                      <a:pt x="1275" y="741"/>
                    </a:lnTo>
                    <a:lnTo>
                      <a:pt x="1275" y="731"/>
                    </a:lnTo>
                    <a:lnTo>
                      <a:pt x="1275" y="746"/>
                    </a:lnTo>
                    <a:lnTo>
                      <a:pt x="1280" y="751"/>
                    </a:lnTo>
                    <a:lnTo>
                      <a:pt x="1280" y="756"/>
                    </a:lnTo>
                    <a:lnTo>
                      <a:pt x="1285" y="761"/>
                    </a:lnTo>
                    <a:lnTo>
                      <a:pt x="1285" y="751"/>
                    </a:lnTo>
                    <a:lnTo>
                      <a:pt x="1285" y="761"/>
                    </a:lnTo>
                    <a:lnTo>
                      <a:pt x="1290" y="756"/>
                    </a:lnTo>
                    <a:lnTo>
                      <a:pt x="1295" y="761"/>
                    </a:lnTo>
                    <a:lnTo>
                      <a:pt x="1295" y="771"/>
                    </a:lnTo>
                    <a:lnTo>
                      <a:pt x="1300" y="771"/>
                    </a:lnTo>
                    <a:lnTo>
                      <a:pt x="1300" y="761"/>
                    </a:lnTo>
                    <a:lnTo>
                      <a:pt x="1305" y="766"/>
                    </a:lnTo>
                    <a:lnTo>
                      <a:pt x="1310" y="761"/>
                    </a:lnTo>
                    <a:lnTo>
                      <a:pt x="1310" y="766"/>
                    </a:lnTo>
                    <a:lnTo>
                      <a:pt x="1310" y="756"/>
                    </a:lnTo>
                    <a:lnTo>
                      <a:pt x="1315" y="751"/>
                    </a:lnTo>
                    <a:lnTo>
                      <a:pt x="1315" y="756"/>
                    </a:lnTo>
                    <a:lnTo>
                      <a:pt x="1320" y="766"/>
                    </a:lnTo>
                    <a:lnTo>
                      <a:pt x="1320" y="776"/>
                    </a:lnTo>
                    <a:lnTo>
                      <a:pt x="1326" y="766"/>
                    </a:lnTo>
                    <a:lnTo>
                      <a:pt x="1326" y="771"/>
                    </a:lnTo>
                    <a:lnTo>
                      <a:pt x="1326" y="776"/>
                    </a:lnTo>
                    <a:lnTo>
                      <a:pt x="1331" y="771"/>
                    </a:lnTo>
                    <a:lnTo>
                      <a:pt x="1331" y="761"/>
                    </a:lnTo>
                    <a:lnTo>
                      <a:pt x="1336" y="756"/>
                    </a:lnTo>
                    <a:lnTo>
                      <a:pt x="1336" y="771"/>
                    </a:lnTo>
                    <a:lnTo>
                      <a:pt x="1341" y="786"/>
                    </a:lnTo>
                    <a:lnTo>
                      <a:pt x="1346" y="781"/>
                    </a:lnTo>
                    <a:lnTo>
                      <a:pt x="1346" y="786"/>
                    </a:lnTo>
                    <a:lnTo>
                      <a:pt x="1351" y="786"/>
                    </a:lnTo>
                    <a:lnTo>
                      <a:pt x="1351" y="781"/>
                    </a:lnTo>
                    <a:lnTo>
                      <a:pt x="1356" y="776"/>
                    </a:lnTo>
                    <a:lnTo>
                      <a:pt x="1356" y="771"/>
                    </a:lnTo>
                    <a:lnTo>
                      <a:pt x="1361" y="766"/>
                    </a:lnTo>
                    <a:lnTo>
                      <a:pt x="1366" y="781"/>
                    </a:lnTo>
                    <a:lnTo>
                      <a:pt x="1366" y="756"/>
                    </a:lnTo>
                    <a:lnTo>
                      <a:pt x="1366" y="771"/>
                    </a:lnTo>
                    <a:lnTo>
                      <a:pt x="1371" y="781"/>
                    </a:lnTo>
                    <a:lnTo>
                      <a:pt x="1371" y="771"/>
                    </a:lnTo>
                    <a:lnTo>
                      <a:pt x="1376" y="776"/>
                    </a:lnTo>
                    <a:lnTo>
                      <a:pt x="1376" y="786"/>
                    </a:lnTo>
                    <a:lnTo>
                      <a:pt x="1376" y="781"/>
                    </a:lnTo>
                    <a:lnTo>
                      <a:pt x="1381" y="766"/>
                    </a:lnTo>
                    <a:lnTo>
                      <a:pt x="1386" y="781"/>
                    </a:lnTo>
                    <a:lnTo>
                      <a:pt x="1386" y="791"/>
                    </a:lnTo>
                    <a:lnTo>
                      <a:pt x="1391" y="781"/>
                    </a:lnTo>
                    <a:lnTo>
                      <a:pt x="1391" y="796"/>
                    </a:lnTo>
                    <a:lnTo>
                      <a:pt x="1396" y="761"/>
                    </a:lnTo>
                    <a:lnTo>
                      <a:pt x="1401" y="781"/>
                    </a:lnTo>
                    <a:lnTo>
                      <a:pt x="1401" y="721"/>
                    </a:lnTo>
                    <a:lnTo>
                      <a:pt x="1406" y="716"/>
                    </a:lnTo>
                    <a:lnTo>
                      <a:pt x="1406" y="746"/>
                    </a:lnTo>
                    <a:lnTo>
                      <a:pt x="1406" y="786"/>
                    </a:lnTo>
                    <a:lnTo>
                      <a:pt x="1411" y="776"/>
                    </a:lnTo>
                    <a:lnTo>
                      <a:pt x="1411" y="791"/>
                    </a:lnTo>
                    <a:lnTo>
                      <a:pt x="1416" y="781"/>
                    </a:lnTo>
                    <a:lnTo>
                      <a:pt x="1416" y="786"/>
                    </a:lnTo>
                    <a:lnTo>
                      <a:pt x="1421" y="796"/>
                    </a:lnTo>
                    <a:lnTo>
                      <a:pt x="1421" y="786"/>
                    </a:lnTo>
                    <a:lnTo>
                      <a:pt x="1421" y="791"/>
                    </a:lnTo>
                    <a:lnTo>
                      <a:pt x="1426" y="796"/>
                    </a:lnTo>
                    <a:lnTo>
                      <a:pt x="1426" y="802"/>
                    </a:lnTo>
                    <a:lnTo>
                      <a:pt x="1431" y="807"/>
                    </a:lnTo>
                    <a:lnTo>
                      <a:pt x="1431" y="796"/>
                    </a:lnTo>
                    <a:lnTo>
                      <a:pt x="1436" y="812"/>
                    </a:lnTo>
                    <a:lnTo>
                      <a:pt x="1436" y="802"/>
                    </a:lnTo>
                    <a:lnTo>
                      <a:pt x="1441" y="807"/>
                    </a:lnTo>
                    <a:lnTo>
                      <a:pt x="1446" y="812"/>
                    </a:lnTo>
                    <a:lnTo>
                      <a:pt x="1446" y="817"/>
                    </a:lnTo>
                    <a:lnTo>
                      <a:pt x="1452" y="817"/>
                    </a:lnTo>
                    <a:lnTo>
                      <a:pt x="1452" y="807"/>
                    </a:lnTo>
                    <a:lnTo>
                      <a:pt x="1452" y="776"/>
                    </a:lnTo>
                    <a:lnTo>
                      <a:pt x="1457" y="776"/>
                    </a:lnTo>
                    <a:lnTo>
                      <a:pt x="1457" y="791"/>
                    </a:lnTo>
                    <a:lnTo>
                      <a:pt x="1462" y="796"/>
                    </a:lnTo>
                    <a:lnTo>
                      <a:pt x="1462" y="791"/>
                    </a:lnTo>
                    <a:lnTo>
                      <a:pt x="1467" y="802"/>
                    </a:lnTo>
                    <a:lnTo>
                      <a:pt x="1467" y="807"/>
                    </a:lnTo>
                    <a:lnTo>
                      <a:pt x="1467" y="796"/>
                    </a:lnTo>
                    <a:lnTo>
                      <a:pt x="1472" y="807"/>
                    </a:lnTo>
                    <a:lnTo>
                      <a:pt x="1472" y="817"/>
                    </a:lnTo>
                    <a:lnTo>
                      <a:pt x="1477" y="812"/>
                    </a:lnTo>
                    <a:lnTo>
                      <a:pt x="1477" y="822"/>
                    </a:lnTo>
                    <a:lnTo>
                      <a:pt x="1482" y="822"/>
                    </a:lnTo>
                    <a:lnTo>
                      <a:pt x="1482" y="802"/>
                    </a:lnTo>
                    <a:lnTo>
                      <a:pt x="1482" y="812"/>
                    </a:lnTo>
                    <a:lnTo>
                      <a:pt x="1487" y="812"/>
                    </a:lnTo>
                    <a:lnTo>
                      <a:pt x="1487" y="822"/>
                    </a:lnTo>
                    <a:lnTo>
                      <a:pt x="1492" y="776"/>
                    </a:lnTo>
                    <a:lnTo>
                      <a:pt x="1497" y="807"/>
                    </a:lnTo>
                    <a:lnTo>
                      <a:pt x="1497" y="817"/>
                    </a:lnTo>
                    <a:lnTo>
                      <a:pt x="1497" y="822"/>
                    </a:lnTo>
                    <a:lnTo>
                      <a:pt x="1502" y="827"/>
                    </a:lnTo>
                    <a:lnTo>
                      <a:pt x="1502" y="832"/>
                    </a:lnTo>
                    <a:lnTo>
                      <a:pt x="1507" y="822"/>
                    </a:lnTo>
                    <a:lnTo>
                      <a:pt x="1507" y="817"/>
                    </a:lnTo>
                    <a:lnTo>
                      <a:pt x="1512" y="837"/>
                    </a:lnTo>
                    <a:lnTo>
                      <a:pt x="1512" y="827"/>
                    </a:lnTo>
                    <a:lnTo>
                      <a:pt x="1517" y="827"/>
                    </a:lnTo>
                    <a:lnTo>
                      <a:pt x="1517" y="822"/>
                    </a:lnTo>
                    <a:lnTo>
                      <a:pt x="1517" y="832"/>
                    </a:lnTo>
                    <a:lnTo>
                      <a:pt x="1522" y="822"/>
                    </a:lnTo>
                    <a:lnTo>
                      <a:pt x="1527" y="817"/>
                    </a:lnTo>
                    <a:lnTo>
                      <a:pt x="1527" y="827"/>
                    </a:lnTo>
                    <a:lnTo>
                      <a:pt x="1532" y="827"/>
                    </a:lnTo>
                    <a:lnTo>
                      <a:pt x="1532" y="822"/>
                    </a:lnTo>
                    <a:lnTo>
                      <a:pt x="1532" y="827"/>
                    </a:lnTo>
                    <a:lnTo>
                      <a:pt x="1537" y="837"/>
                    </a:lnTo>
                    <a:lnTo>
                      <a:pt x="1537" y="842"/>
                    </a:lnTo>
                    <a:lnTo>
                      <a:pt x="1542" y="857"/>
                    </a:lnTo>
                    <a:lnTo>
                      <a:pt x="1542" y="852"/>
                    </a:lnTo>
                    <a:lnTo>
                      <a:pt x="1547" y="842"/>
                    </a:lnTo>
                    <a:lnTo>
                      <a:pt x="1547" y="827"/>
                    </a:lnTo>
                    <a:lnTo>
                      <a:pt x="1552" y="822"/>
                    </a:lnTo>
                    <a:lnTo>
                      <a:pt x="1552" y="847"/>
                    </a:lnTo>
                    <a:lnTo>
                      <a:pt x="1552" y="857"/>
                    </a:lnTo>
                    <a:lnTo>
                      <a:pt x="1557" y="852"/>
                    </a:lnTo>
                    <a:lnTo>
                      <a:pt x="1562" y="862"/>
                    </a:lnTo>
                    <a:lnTo>
                      <a:pt x="1567" y="842"/>
                    </a:lnTo>
                    <a:lnTo>
                      <a:pt x="1567" y="847"/>
                    </a:lnTo>
                    <a:lnTo>
                      <a:pt x="1572" y="852"/>
                    </a:lnTo>
                    <a:lnTo>
                      <a:pt x="1578" y="847"/>
                    </a:lnTo>
                    <a:lnTo>
                      <a:pt x="1583" y="842"/>
                    </a:lnTo>
                    <a:lnTo>
                      <a:pt x="1583" y="812"/>
                    </a:lnTo>
                    <a:lnTo>
                      <a:pt x="1588" y="827"/>
                    </a:lnTo>
                    <a:lnTo>
                      <a:pt x="1588" y="832"/>
                    </a:lnTo>
                    <a:lnTo>
                      <a:pt x="1588" y="827"/>
                    </a:lnTo>
                    <a:lnTo>
                      <a:pt x="1593" y="827"/>
                    </a:lnTo>
                    <a:lnTo>
                      <a:pt x="1593" y="837"/>
                    </a:lnTo>
                    <a:lnTo>
                      <a:pt x="1598" y="862"/>
                    </a:lnTo>
                    <a:lnTo>
                      <a:pt x="1603" y="862"/>
                    </a:lnTo>
                    <a:lnTo>
                      <a:pt x="1603" y="867"/>
                    </a:lnTo>
                    <a:lnTo>
                      <a:pt x="1608" y="857"/>
                    </a:lnTo>
                    <a:lnTo>
                      <a:pt x="1608" y="872"/>
                    </a:lnTo>
                    <a:lnTo>
                      <a:pt x="1613" y="877"/>
                    </a:lnTo>
                    <a:lnTo>
                      <a:pt x="1618" y="882"/>
                    </a:lnTo>
                    <a:lnTo>
                      <a:pt x="1618" y="867"/>
                    </a:lnTo>
                    <a:lnTo>
                      <a:pt x="1618" y="872"/>
                    </a:lnTo>
                    <a:lnTo>
                      <a:pt x="1623" y="872"/>
                    </a:lnTo>
                    <a:lnTo>
                      <a:pt x="1623" y="882"/>
                    </a:lnTo>
                    <a:lnTo>
                      <a:pt x="1623" y="877"/>
                    </a:lnTo>
                    <a:lnTo>
                      <a:pt x="1628" y="882"/>
                    </a:lnTo>
                    <a:lnTo>
                      <a:pt x="1628" y="877"/>
                    </a:lnTo>
                    <a:lnTo>
                      <a:pt x="1633" y="872"/>
                    </a:lnTo>
                    <a:lnTo>
                      <a:pt x="1633" y="877"/>
                    </a:lnTo>
                    <a:lnTo>
                      <a:pt x="1633" y="872"/>
                    </a:lnTo>
                    <a:lnTo>
                      <a:pt x="1638" y="877"/>
                    </a:lnTo>
                    <a:lnTo>
                      <a:pt x="1638" y="867"/>
                    </a:lnTo>
                    <a:lnTo>
                      <a:pt x="1638" y="877"/>
                    </a:lnTo>
                    <a:lnTo>
                      <a:pt x="1643" y="867"/>
                    </a:lnTo>
                    <a:lnTo>
                      <a:pt x="1643" y="862"/>
                    </a:lnTo>
                    <a:lnTo>
                      <a:pt x="1643" y="857"/>
                    </a:lnTo>
                    <a:lnTo>
                      <a:pt x="1648" y="847"/>
                    </a:lnTo>
                    <a:lnTo>
                      <a:pt x="1648" y="832"/>
                    </a:lnTo>
                    <a:lnTo>
                      <a:pt x="1648" y="817"/>
                    </a:lnTo>
                    <a:lnTo>
                      <a:pt x="1653" y="796"/>
                    </a:lnTo>
                    <a:lnTo>
                      <a:pt x="1653" y="786"/>
                    </a:lnTo>
                    <a:lnTo>
                      <a:pt x="1653" y="796"/>
                    </a:lnTo>
                    <a:lnTo>
                      <a:pt x="1658" y="822"/>
                    </a:lnTo>
                    <a:lnTo>
                      <a:pt x="1658" y="842"/>
                    </a:lnTo>
                    <a:lnTo>
                      <a:pt x="1658" y="857"/>
                    </a:lnTo>
                    <a:lnTo>
                      <a:pt x="1663" y="862"/>
                    </a:lnTo>
                    <a:lnTo>
                      <a:pt x="1663" y="872"/>
                    </a:lnTo>
                    <a:lnTo>
                      <a:pt x="1668" y="867"/>
                    </a:lnTo>
                    <a:lnTo>
                      <a:pt x="1668" y="877"/>
                    </a:lnTo>
                    <a:lnTo>
                      <a:pt x="1673" y="882"/>
                    </a:lnTo>
                    <a:lnTo>
                      <a:pt x="1673" y="872"/>
                    </a:lnTo>
                    <a:lnTo>
                      <a:pt x="1673" y="882"/>
                    </a:lnTo>
                    <a:lnTo>
                      <a:pt x="1678" y="887"/>
                    </a:lnTo>
                    <a:lnTo>
                      <a:pt x="1678" y="882"/>
                    </a:lnTo>
                    <a:lnTo>
                      <a:pt x="1683" y="887"/>
                    </a:lnTo>
                    <a:lnTo>
                      <a:pt x="1683" y="877"/>
                    </a:lnTo>
                    <a:lnTo>
                      <a:pt x="1683" y="882"/>
                    </a:lnTo>
                    <a:lnTo>
                      <a:pt x="1688" y="877"/>
                    </a:lnTo>
                    <a:lnTo>
                      <a:pt x="1688" y="872"/>
                    </a:lnTo>
                    <a:lnTo>
                      <a:pt x="1688" y="867"/>
                    </a:lnTo>
                    <a:lnTo>
                      <a:pt x="1693" y="832"/>
                    </a:lnTo>
                    <a:lnTo>
                      <a:pt x="1693" y="862"/>
                    </a:lnTo>
                    <a:lnTo>
                      <a:pt x="1698" y="892"/>
                    </a:lnTo>
                    <a:lnTo>
                      <a:pt x="1698" y="887"/>
                    </a:lnTo>
                    <a:lnTo>
                      <a:pt x="1704" y="887"/>
                    </a:lnTo>
                    <a:lnTo>
                      <a:pt x="1704" y="872"/>
                    </a:lnTo>
                    <a:lnTo>
                      <a:pt x="1709" y="862"/>
                    </a:lnTo>
                    <a:lnTo>
                      <a:pt x="1709" y="847"/>
                    </a:lnTo>
                    <a:lnTo>
                      <a:pt x="1709" y="867"/>
                    </a:lnTo>
                    <a:lnTo>
                      <a:pt x="1714" y="887"/>
                    </a:lnTo>
                    <a:lnTo>
                      <a:pt x="1714" y="877"/>
                    </a:lnTo>
                    <a:lnTo>
                      <a:pt x="1714" y="887"/>
                    </a:lnTo>
                    <a:lnTo>
                      <a:pt x="1719" y="882"/>
                    </a:lnTo>
                    <a:lnTo>
                      <a:pt x="1719" y="892"/>
                    </a:lnTo>
                    <a:lnTo>
                      <a:pt x="1719" y="887"/>
                    </a:lnTo>
                    <a:lnTo>
                      <a:pt x="1724" y="882"/>
                    </a:lnTo>
                    <a:lnTo>
                      <a:pt x="1724" y="897"/>
                    </a:lnTo>
                    <a:lnTo>
                      <a:pt x="1729" y="902"/>
                    </a:lnTo>
                    <a:lnTo>
                      <a:pt x="1729" y="907"/>
                    </a:lnTo>
                    <a:lnTo>
                      <a:pt x="1729" y="902"/>
                    </a:lnTo>
                    <a:lnTo>
                      <a:pt x="1734" y="892"/>
                    </a:lnTo>
                    <a:lnTo>
                      <a:pt x="1734" y="897"/>
                    </a:lnTo>
                    <a:lnTo>
                      <a:pt x="1734" y="902"/>
                    </a:lnTo>
                    <a:lnTo>
                      <a:pt x="1739" y="907"/>
                    </a:lnTo>
                    <a:lnTo>
                      <a:pt x="1739" y="902"/>
                    </a:lnTo>
                    <a:lnTo>
                      <a:pt x="1739" y="907"/>
                    </a:lnTo>
                    <a:lnTo>
                      <a:pt x="1744" y="902"/>
                    </a:lnTo>
                    <a:lnTo>
                      <a:pt x="1744" y="907"/>
                    </a:lnTo>
                    <a:lnTo>
                      <a:pt x="1749" y="897"/>
                    </a:lnTo>
                    <a:lnTo>
                      <a:pt x="1749" y="912"/>
                    </a:lnTo>
                    <a:lnTo>
                      <a:pt x="1754" y="907"/>
                    </a:lnTo>
                    <a:lnTo>
                      <a:pt x="1754" y="902"/>
                    </a:lnTo>
                    <a:lnTo>
                      <a:pt x="1754" y="907"/>
                    </a:lnTo>
                    <a:lnTo>
                      <a:pt x="1759" y="907"/>
                    </a:lnTo>
                    <a:lnTo>
                      <a:pt x="1759" y="912"/>
                    </a:lnTo>
                    <a:lnTo>
                      <a:pt x="1764" y="912"/>
                    </a:lnTo>
                    <a:lnTo>
                      <a:pt x="1764" y="917"/>
                    </a:lnTo>
                    <a:lnTo>
                      <a:pt x="1769" y="912"/>
                    </a:lnTo>
                    <a:lnTo>
                      <a:pt x="1769" y="902"/>
                    </a:lnTo>
                    <a:lnTo>
                      <a:pt x="1774" y="887"/>
                    </a:lnTo>
                    <a:lnTo>
                      <a:pt x="1774" y="897"/>
                    </a:lnTo>
                    <a:lnTo>
                      <a:pt x="1779" y="902"/>
                    </a:lnTo>
                    <a:lnTo>
                      <a:pt x="1779" y="907"/>
                    </a:lnTo>
                    <a:lnTo>
                      <a:pt x="1779" y="912"/>
                    </a:lnTo>
                    <a:lnTo>
                      <a:pt x="1784" y="912"/>
                    </a:lnTo>
                    <a:lnTo>
                      <a:pt x="1789" y="917"/>
                    </a:lnTo>
                    <a:lnTo>
                      <a:pt x="1789" y="907"/>
                    </a:lnTo>
                    <a:lnTo>
                      <a:pt x="1794" y="923"/>
                    </a:lnTo>
                    <a:lnTo>
                      <a:pt x="1794" y="917"/>
                    </a:lnTo>
                    <a:lnTo>
                      <a:pt x="1799" y="923"/>
                    </a:lnTo>
                    <a:lnTo>
                      <a:pt x="1799" y="928"/>
                    </a:lnTo>
                    <a:lnTo>
                      <a:pt x="1799" y="923"/>
                    </a:lnTo>
                    <a:lnTo>
                      <a:pt x="1804" y="928"/>
                    </a:lnTo>
                    <a:lnTo>
                      <a:pt x="1804" y="923"/>
                    </a:lnTo>
                    <a:lnTo>
                      <a:pt x="1804" y="933"/>
                    </a:lnTo>
                    <a:lnTo>
                      <a:pt x="1809" y="933"/>
                    </a:lnTo>
                    <a:lnTo>
                      <a:pt x="1809" y="928"/>
                    </a:lnTo>
                    <a:lnTo>
                      <a:pt x="1814" y="933"/>
                    </a:lnTo>
                    <a:lnTo>
                      <a:pt x="1814" y="928"/>
                    </a:lnTo>
                    <a:lnTo>
                      <a:pt x="1819" y="928"/>
                    </a:lnTo>
                    <a:lnTo>
                      <a:pt x="1819" y="923"/>
                    </a:lnTo>
                    <a:lnTo>
                      <a:pt x="1819" y="928"/>
                    </a:lnTo>
                    <a:lnTo>
                      <a:pt x="1824" y="923"/>
                    </a:lnTo>
                    <a:lnTo>
                      <a:pt x="1824" y="928"/>
                    </a:lnTo>
                    <a:lnTo>
                      <a:pt x="1830" y="928"/>
                    </a:lnTo>
                    <a:lnTo>
                      <a:pt x="1830" y="933"/>
                    </a:lnTo>
                    <a:lnTo>
                      <a:pt x="1835" y="938"/>
                    </a:lnTo>
                    <a:lnTo>
                      <a:pt x="1835" y="933"/>
                    </a:lnTo>
                    <a:lnTo>
                      <a:pt x="1840" y="923"/>
                    </a:lnTo>
                    <a:lnTo>
                      <a:pt x="1840" y="917"/>
                    </a:lnTo>
                    <a:lnTo>
                      <a:pt x="1845" y="923"/>
                    </a:lnTo>
                    <a:lnTo>
                      <a:pt x="1845" y="933"/>
                    </a:lnTo>
                    <a:lnTo>
                      <a:pt x="1850" y="923"/>
                    </a:lnTo>
                    <a:lnTo>
                      <a:pt x="1850" y="928"/>
                    </a:lnTo>
                    <a:lnTo>
                      <a:pt x="1855" y="933"/>
                    </a:lnTo>
                    <a:lnTo>
                      <a:pt x="1860" y="933"/>
                    </a:lnTo>
                    <a:lnTo>
                      <a:pt x="1860" y="928"/>
                    </a:lnTo>
                    <a:lnTo>
                      <a:pt x="1865" y="928"/>
                    </a:lnTo>
                    <a:lnTo>
                      <a:pt x="1865" y="923"/>
                    </a:lnTo>
                    <a:lnTo>
                      <a:pt x="1865" y="928"/>
                    </a:lnTo>
                    <a:lnTo>
                      <a:pt x="1870" y="943"/>
                    </a:lnTo>
                    <a:lnTo>
                      <a:pt x="1870" y="948"/>
                    </a:lnTo>
                    <a:lnTo>
                      <a:pt x="1870" y="943"/>
                    </a:lnTo>
                    <a:lnTo>
                      <a:pt x="1875" y="943"/>
                    </a:lnTo>
                    <a:lnTo>
                      <a:pt x="1875" y="933"/>
                    </a:lnTo>
                    <a:lnTo>
                      <a:pt x="1875" y="938"/>
                    </a:lnTo>
                    <a:lnTo>
                      <a:pt x="1880" y="938"/>
                    </a:lnTo>
                    <a:lnTo>
                      <a:pt x="1885" y="943"/>
                    </a:lnTo>
                    <a:lnTo>
                      <a:pt x="1890" y="948"/>
                    </a:lnTo>
                    <a:lnTo>
                      <a:pt x="1895" y="938"/>
                    </a:lnTo>
                    <a:lnTo>
                      <a:pt x="1895" y="943"/>
                    </a:lnTo>
                    <a:lnTo>
                      <a:pt x="1895" y="948"/>
                    </a:lnTo>
                    <a:lnTo>
                      <a:pt x="1900" y="943"/>
                    </a:lnTo>
                    <a:lnTo>
                      <a:pt x="1900" y="938"/>
                    </a:lnTo>
                    <a:lnTo>
                      <a:pt x="1900" y="943"/>
                    </a:lnTo>
                    <a:lnTo>
                      <a:pt x="1905" y="938"/>
                    </a:lnTo>
                    <a:lnTo>
                      <a:pt x="1905" y="933"/>
                    </a:lnTo>
                    <a:lnTo>
                      <a:pt x="1910" y="948"/>
                    </a:lnTo>
                    <a:lnTo>
                      <a:pt x="1910" y="943"/>
                    </a:lnTo>
                    <a:lnTo>
                      <a:pt x="1910" y="948"/>
                    </a:lnTo>
                    <a:lnTo>
                      <a:pt x="1915" y="943"/>
                    </a:lnTo>
                    <a:lnTo>
                      <a:pt x="1915" y="948"/>
                    </a:lnTo>
                    <a:lnTo>
                      <a:pt x="1920" y="943"/>
                    </a:lnTo>
                    <a:lnTo>
                      <a:pt x="1920" y="938"/>
                    </a:lnTo>
                    <a:lnTo>
                      <a:pt x="1925" y="938"/>
                    </a:lnTo>
                    <a:lnTo>
                      <a:pt x="1925" y="943"/>
                    </a:lnTo>
                    <a:lnTo>
                      <a:pt x="1930" y="943"/>
                    </a:lnTo>
                    <a:lnTo>
                      <a:pt x="1930" y="953"/>
                    </a:lnTo>
                    <a:lnTo>
                      <a:pt x="1935" y="953"/>
                    </a:lnTo>
                    <a:lnTo>
                      <a:pt x="1940" y="953"/>
                    </a:lnTo>
                    <a:lnTo>
                      <a:pt x="1940" y="958"/>
                    </a:lnTo>
                    <a:lnTo>
                      <a:pt x="1945" y="948"/>
                    </a:lnTo>
                    <a:lnTo>
                      <a:pt x="1945" y="953"/>
                    </a:lnTo>
                    <a:lnTo>
                      <a:pt x="1950" y="948"/>
                    </a:lnTo>
                    <a:lnTo>
                      <a:pt x="1950" y="943"/>
                    </a:lnTo>
                    <a:lnTo>
                      <a:pt x="1950" y="948"/>
                    </a:lnTo>
                    <a:lnTo>
                      <a:pt x="1956" y="953"/>
                    </a:lnTo>
                    <a:lnTo>
                      <a:pt x="1956" y="948"/>
                    </a:lnTo>
                    <a:lnTo>
                      <a:pt x="1956" y="953"/>
                    </a:lnTo>
                    <a:lnTo>
                      <a:pt x="1961" y="948"/>
                    </a:lnTo>
                    <a:lnTo>
                      <a:pt x="1961" y="943"/>
                    </a:lnTo>
                    <a:lnTo>
                      <a:pt x="1966" y="948"/>
                    </a:lnTo>
                    <a:lnTo>
                      <a:pt x="1966" y="938"/>
                    </a:lnTo>
                    <a:lnTo>
                      <a:pt x="1971" y="938"/>
                    </a:lnTo>
                    <a:lnTo>
                      <a:pt x="1971" y="948"/>
                    </a:lnTo>
                    <a:lnTo>
                      <a:pt x="1976" y="943"/>
                    </a:lnTo>
                    <a:lnTo>
                      <a:pt x="1976" y="948"/>
                    </a:lnTo>
                    <a:lnTo>
                      <a:pt x="1981" y="943"/>
                    </a:lnTo>
                    <a:lnTo>
                      <a:pt x="1981" y="953"/>
                    </a:lnTo>
                    <a:lnTo>
                      <a:pt x="1986" y="958"/>
                    </a:lnTo>
                    <a:lnTo>
                      <a:pt x="1986" y="953"/>
                    </a:lnTo>
                    <a:lnTo>
                      <a:pt x="1991" y="948"/>
                    </a:lnTo>
                    <a:lnTo>
                      <a:pt x="1996" y="948"/>
                    </a:lnTo>
                    <a:lnTo>
                      <a:pt x="1996" y="953"/>
                    </a:lnTo>
                    <a:lnTo>
                      <a:pt x="1996" y="943"/>
                    </a:lnTo>
                    <a:lnTo>
                      <a:pt x="2001" y="917"/>
                    </a:lnTo>
                    <a:lnTo>
                      <a:pt x="2001" y="938"/>
                    </a:lnTo>
                    <a:lnTo>
                      <a:pt x="2006" y="953"/>
                    </a:lnTo>
                    <a:lnTo>
                      <a:pt x="2006" y="958"/>
                    </a:lnTo>
                    <a:lnTo>
                      <a:pt x="2011" y="953"/>
                    </a:lnTo>
                    <a:lnTo>
                      <a:pt x="2011" y="948"/>
                    </a:lnTo>
                    <a:lnTo>
                      <a:pt x="2016" y="943"/>
                    </a:lnTo>
                    <a:lnTo>
                      <a:pt x="2016" y="938"/>
                    </a:lnTo>
                    <a:lnTo>
                      <a:pt x="2016" y="943"/>
                    </a:lnTo>
                    <a:lnTo>
                      <a:pt x="2021" y="948"/>
                    </a:lnTo>
                    <a:lnTo>
                      <a:pt x="2021" y="953"/>
                    </a:lnTo>
                    <a:lnTo>
                      <a:pt x="2021" y="948"/>
                    </a:lnTo>
                    <a:lnTo>
                      <a:pt x="2026" y="953"/>
                    </a:lnTo>
                    <a:lnTo>
                      <a:pt x="2026" y="938"/>
                    </a:lnTo>
                    <a:lnTo>
                      <a:pt x="2031" y="938"/>
                    </a:lnTo>
                    <a:lnTo>
                      <a:pt x="2031" y="943"/>
                    </a:lnTo>
                    <a:lnTo>
                      <a:pt x="2031" y="938"/>
                    </a:lnTo>
                    <a:lnTo>
                      <a:pt x="2036" y="948"/>
                    </a:lnTo>
                    <a:lnTo>
                      <a:pt x="2036" y="953"/>
                    </a:lnTo>
                    <a:lnTo>
                      <a:pt x="2041" y="953"/>
                    </a:lnTo>
                    <a:lnTo>
                      <a:pt x="2041" y="943"/>
                    </a:lnTo>
                    <a:lnTo>
                      <a:pt x="2041" y="938"/>
                    </a:lnTo>
                    <a:lnTo>
                      <a:pt x="2046" y="943"/>
                    </a:lnTo>
                    <a:lnTo>
                      <a:pt x="2046" y="928"/>
                    </a:lnTo>
                    <a:lnTo>
                      <a:pt x="2046" y="837"/>
                    </a:lnTo>
                    <a:lnTo>
                      <a:pt x="2051" y="822"/>
                    </a:lnTo>
                    <a:lnTo>
                      <a:pt x="2051" y="842"/>
                    </a:lnTo>
                    <a:lnTo>
                      <a:pt x="2051" y="902"/>
                    </a:lnTo>
                    <a:lnTo>
                      <a:pt x="2056" y="933"/>
                    </a:lnTo>
                    <a:lnTo>
                      <a:pt x="2061" y="943"/>
                    </a:lnTo>
                    <a:lnTo>
                      <a:pt x="2061" y="917"/>
                    </a:lnTo>
                    <a:lnTo>
                      <a:pt x="2061" y="887"/>
                    </a:lnTo>
                    <a:lnTo>
                      <a:pt x="2066" y="887"/>
                    </a:lnTo>
                    <a:lnTo>
                      <a:pt x="2066" y="902"/>
                    </a:lnTo>
                    <a:lnTo>
                      <a:pt x="2066" y="933"/>
                    </a:lnTo>
                    <a:lnTo>
                      <a:pt x="2071" y="948"/>
                    </a:lnTo>
                    <a:lnTo>
                      <a:pt x="2071" y="958"/>
                    </a:lnTo>
                    <a:lnTo>
                      <a:pt x="2076" y="953"/>
                    </a:lnTo>
                    <a:lnTo>
                      <a:pt x="2076" y="943"/>
                    </a:lnTo>
                    <a:lnTo>
                      <a:pt x="2081" y="938"/>
                    </a:lnTo>
                    <a:lnTo>
                      <a:pt x="2081" y="943"/>
                    </a:lnTo>
                    <a:lnTo>
                      <a:pt x="2081" y="948"/>
                    </a:lnTo>
                    <a:lnTo>
                      <a:pt x="2087" y="953"/>
                    </a:lnTo>
                    <a:lnTo>
                      <a:pt x="2087" y="963"/>
                    </a:lnTo>
                    <a:lnTo>
                      <a:pt x="2092" y="953"/>
                    </a:lnTo>
                    <a:lnTo>
                      <a:pt x="2092" y="958"/>
                    </a:lnTo>
                    <a:lnTo>
                      <a:pt x="2092" y="948"/>
                    </a:lnTo>
                    <a:lnTo>
                      <a:pt x="2097" y="948"/>
                    </a:lnTo>
                    <a:lnTo>
                      <a:pt x="2097" y="963"/>
                    </a:lnTo>
                    <a:lnTo>
                      <a:pt x="2102" y="963"/>
                    </a:lnTo>
                    <a:lnTo>
                      <a:pt x="2102" y="958"/>
                    </a:lnTo>
                    <a:lnTo>
                      <a:pt x="2102" y="953"/>
                    </a:lnTo>
                    <a:lnTo>
                      <a:pt x="2107" y="943"/>
                    </a:lnTo>
                    <a:lnTo>
                      <a:pt x="2107" y="953"/>
                    </a:lnTo>
                    <a:lnTo>
                      <a:pt x="2112" y="943"/>
                    </a:lnTo>
                    <a:lnTo>
                      <a:pt x="2112" y="933"/>
                    </a:lnTo>
                    <a:lnTo>
                      <a:pt x="2117" y="938"/>
                    </a:lnTo>
                    <a:lnTo>
                      <a:pt x="2117" y="943"/>
                    </a:lnTo>
                    <a:lnTo>
                      <a:pt x="2117" y="948"/>
                    </a:lnTo>
                    <a:lnTo>
                      <a:pt x="2122" y="948"/>
                    </a:lnTo>
                    <a:lnTo>
                      <a:pt x="2122" y="923"/>
                    </a:lnTo>
                    <a:lnTo>
                      <a:pt x="2127" y="892"/>
                    </a:lnTo>
                    <a:lnTo>
                      <a:pt x="2127" y="897"/>
                    </a:lnTo>
                    <a:lnTo>
                      <a:pt x="2127" y="928"/>
                    </a:lnTo>
                    <a:lnTo>
                      <a:pt x="2132" y="958"/>
                    </a:lnTo>
                    <a:lnTo>
                      <a:pt x="2132" y="963"/>
                    </a:lnTo>
                    <a:lnTo>
                      <a:pt x="2137" y="958"/>
                    </a:lnTo>
                    <a:lnTo>
                      <a:pt x="2137" y="973"/>
                    </a:lnTo>
                    <a:lnTo>
                      <a:pt x="2137" y="968"/>
                    </a:lnTo>
                    <a:lnTo>
                      <a:pt x="2142" y="963"/>
                    </a:lnTo>
                    <a:lnTo>
                      <a:pt x="2142" y="968"/>
                    </a:lnTo>
                    <a:lnTo>
                      <a:pt x="2147" y="983"/>
                    </a:lnTo>
                    <a:lnTo>
                      <a:pt x="2152" y="983"/>
                    </a:lnTo>
                    <a:lnTo>
                      <a:pt x="2152" y="978"/>
                    </a:lnTo>
                    <a:lnTo>
                      <a:pt x="2152" y="983"/>
                    </a:lnTo>
                    <a:lnTo>
                      <a:pt x="2157" y="973"/>
                    </a:lnTo>
                    <a:lnTo>
                      <a:pt x="2157" y="963"/>
                    </a:lnTo>
                    <a:lnTo>
                      <a:pt x="2157" y="968"/>
                    </a:lnTo>
                    <a:lnTo>
                      <a:pt x="2162" y="973"/>
                    </a:lnTo>
                    <a:lnTo>
                      <a:pt x="2162" y="978"/>
                    </a:lnTo>
                    <a:lnTo>
                      <a:pt x="2167" y="983"/>
                    </a:lnTo>
                    <a:lnTo>
                      <a:pt x="2172" y="978"/>
                    </a:lnTo>
                    <a:lnTo>
                      <a:pt x="2172" y="983"/>
                    </a:lnTo>
                    <a:lnTo>
                      <a:pt x="2177" y="963"/>
                    </a:lnTo>
                    <a:lnTo>
                      <a:pt x="2177" y="973"/>
                    </a:lnTo>
                    <a:lnTo>
                      <a:pt x="2182" y="988"/>
                    </a:lnTo>
                    <a:lnTo>
                      <a:pt x="2182" y="983"/>
                    </a:lnTo>
                    <a:lnTo>
                      <a:pt x="2187" y="983"/>
                    </a:lnTo>
                    <a:lnTo>
                      <a:pt x="2187" y="978"/>
                    </a:lnTo>
                    <a:lnTo>
                      <a:pt x="2192" y="978"/>
                    </a:lnTo>
                    <a:lnTo>
                      <a:pt x="2192" y="983"/>
                    </a:lnTo>
                    <a:lnTo>
                      <a:pt x="2192" y="988"/>
                    </a:lnTo>
                    <a:lnTo>
                      <a:pt x="2197" y="988"/>
                    </a:lnTo>
                    <a:lnTo>
                      <a:pt x="2197" y="993"/>
                    </a:lnTo>
                    <a:lnTo>
                      <a:pt x="2202" y="988"/>
                    </a:lnTo>
                    <a:lnTo>
                      <a:pt x="2202" y="993"/>
                    </a:lnTo>
                    <a:lnTo>
                      <a:pt x="2207" y="988"/>
                    </a:lnTo>
                    <a:lnTo>
                      <a:pt x="2207" y="993"/>
                    </a:lnTo>
                    <a:lnTo>
                      <a:pt x="2207" y="998"/>
                    </a:lnTo>
                    <a:lnTo>
                      <a:pt x="2213" y="998"/>
                    </a:lnTo>
                    <a:lnTo>
                      <a:pt x="2218" y="993"/>
                    </a:lnTo>
                    <a:lnTo>
                      <a:pt x="2218" y="1003"/>
                    </a:lnTo>
                    <a:lnTo>
                      <a:pt x="2223" y="998"/>
                    </a:lnTo>
                    <a:lnTo>
                      <a:pt x="2223" y="993"/>
                    </a:lnTo>
                    <a:lnTo>
                      <a:pt x="2223" y="998"/>
                    </a:lnTo>
                    <a:lnTo>
                      <a:pt x="2228" y="1003"/>
                    </a:lnTo>
                    <a:lnTo>
                      <a:pt x="2228" y="998"/>
                    </a:lnTo>
                    <a:lnTo>
                      <a:pt x="2233" y="998"/>
                    </a:lnTo>
                    <a:lnTo>
                      <a:pt x="2233" y="1003"/>
                    </a:lnTo>
                    <a:lnTo>
                      <a:pt x="2238" y="1008"/>
                    </a:lnTo>
                    <a:lnTo>
                      <a:pt x="2238" y="998"/>
                    </a:lnTo>
                    <a:lnTo>
                      <a:pt x="2238" y="993"/>
                    </a:lnTo>
                    <a:lnTo>
                      <a:pt x="2243" y="998"/>
                    </a:lnTo>
                    <a:lnTo>
                      <a:pt x="2243" y="1008"/>
                    </a:lnTo>
                    <a:lnTo>
                      <a:pt x="2248" y="1003"/>
                    </a:lnTo>
                    <a:lnTo>
                      <a:pt x="2253" y="1003"/>
                    </a:lnTo>
                    <a:lnTo>
                      <a:pt x="2253" y="1008"/>
                    </a:lnTo>
                    <a:lnTo>
                      <a:pt x="2253" y="1003"/>
                    </a:lnTo>
                    <a:lnTo>
                      <a:pt x="2258" y="1003"/>
                    </a:lnTo>
                    <a:lnTo>
                      <a:pt x="2258" y="1008"/>
                    </a:lnTo>
                    <a:lnTo>
                      <a:pt x="2263" y="1013"/>
                    </a:lnTo>
                    <a:lnTo>
                      <a:pt x="2268" y="1018"/>
                    </a:lnTo>
                    <a:lnTo>
                      <a:pt x="2273" y="1018"/>
                    </a:lnTo>
                    <a:lnTo>
                      <a:pt x="2278" y="1018"/>
                    </a:lnTo>
                    <a:lnTo>
                      <a:pt x="2278" y="1023"/>
                    </a:lnTo>
                    <a:lnTo>
                      <a:pt x="2283" y="1013"/>
                    </a:lnTo>
                    <a:lnTo>
                      <a:pt x="2283" y="1018"/>
                    </a:lnTo>
                    <a:lnTo>
                      <a:pt x="2288" y="1018"/>
                    </a:lnTo>
                    <a:lnTo>
                      <a:pt x="2288" y="1028"/>
                    </a:lnTo>
                    <a:lnTo>
                      <a:pt x="2293" y="1018"/>
                    </a:lnTo>
                    <a:lnTo>
                      <a:pt x="2293" y="1023"/>
                    </a:lnTo>
                    <a:lnTo>
                      <a:pt x="2298" y="1023"/>
                    </a:lnTo>
                    <a:lnTo>
                      <a:pt x="2303" y="1023"/>
                    </a:lnTo>
                    <a:lnTo>
                      <a:pt x="2303" y="1018"/>
                    </a:lnTo>
                    <a:lnTo>
                      <a:pt x="2308" y="1023"/>
                    </a:lnTo>
                    <a:lnTo>
                      <a:pt x="2313" y="1023"/>
                    </a:lnTo>
                    <a:lnTo>
                      <a:pt x="2318" y="1023"/>
                    </a:lnTo>
                    <a:lnTo>
                      <a:pt x="2323" y="1028"/>
                    </a:lnTo>
                    <a:lnTo>
                      <a:pt x="2323" y="1033"/>
                    </a:lnTo>
                    <a:lnTo>
                      <a:pt x="2328" y="1028"/>
                    </a:lnTo>
                    <a:lnTo>
                      <a:pt x="2328" y="1033"/>
                    </a:lnTo>
                    <a:lnTo>
                      <a:pt x="2333" y="1033"/>
                    </a:lnTo>
                    <a:lnTo>
                      <a:pt x="2333" y="1038"/>
                    </a:lnTo>
                    <a:lnTo>
                      <a:pt x="2339" y="1033"/>
                    </a:lnTo>
                    <a:lnTo>
                      <a:pt x="2344" y="1033"/>
                    </a:lnTo>
                    <a:lnTo>
                      <a:pt x="2344" y="1028"/>
                    </a:lnTo>
                    <a:lnTo>
                      <a:pt x="2349" y="1033"/>
                    </a:lnTo>
                    <a:lnTo>
                      <a:pt x="2349" y="1028"/>
                    </a:lnTo>
                    <a:lnTo>
                      <a:pt x="2349" y="1033"/>
                    </a:lnTo>
                    <a:lnTo>
                      <a:pt x="2354" y="1033"/>
                    </a:lnTo>
                    <a:lnTo>
                      <a:pt x="2354" y="1038"/>
                    </a:lnTo>
                    <a:lnTo>
                      <a:pt x="2359" y="1038"/>
                    </a:lnTo>
                    <a:lnTo>
                      <a:pt x="2359" y="1033"/>
                    </a:lnTo>
                    <a:lnTo>
                      <a:pt x="2364" y="1033"/>
                    </a:lnTo>
                    <a:lnTo>
                      <a:pt x="2364" y="1038"/>
                    </a:lnTo>
                    <a:lnTo>
                      <a:pt x="2369" y="1028"/>
                    </a:lnTo>
                    <a:lnTo>
                      <a:pt x="2369" y="1033"/>
                    </a:lnTo>
                    <a:lnTo>
                      <a:pt x="2374" y="1033"/>
                    </a:lnTo>
                    <a:lnTo>
                      <a:pt x="2374" y="1038"/>
                    </a:lnTo>
                    <a:lnTo>
                      <a:pt x="2374" y="1033"/>
                    </a:lnTo>
                    <a:lnTo>
                      <a:pt x="2379" y="1033"/>
                    </a:lnTo>
                    <a:lnTo>
                      <a:pt x="2379" y="1038"/>
                    </a:lnTo>
                    <a:lnTo>
                      <a:pt x="2384" y="1038"/>
                    </a:lnTo>
                    <a:lnTo>
                      <a:pt x="2389" y="1033"/>
                    </a:lnTo>
                    <a:lnTo>
                      <a:pt x="2389" y="1038"/>
                    </a:lnTo>
                    <a:lnTo>
                      <a:pt x="2389" y="1033"/>
                    </a:lnTo>
                    <a:lnTo>
                      <a:pt x="2394" y="1033"/>
                    </a:lnTo>
                    <a:lnTo>
                      <a:pt x="2399" y="1043"/>
                    </a:lnTo>
                    <a:lnTo>
                      <a:pt x="2404" y="1038"/>
                    </a:lnTo>
                    <a:lnTo>
                      <a:pt x="2404" y="1033"/>
                    </a:lnTo>
                    <a:lnTo>
                      <a:pt x="2409" y="1038"/>
                    </a:lnTo>
                    <a:lnTo>
                      <a:pt x="2414" y="1038"/>
                    </a:lnTo>
                    <a:lnTo>
                      <a:pt x="2414" y="1043"/>
                    </a:lnTo>
                    <a:lnTo>
                      <a:pt x="2419" y="1038"/>
                    </a:lnTo>
                    <a:lnTo>
                      <a:pt x="2424" y="1043"/>
                    </a:lnTo>
                    <a:lnTo>
                      <a:pt x="2424" y="1049"/>
                    </a:lnTo>
                    <a:lnTo>
                      <a:pt x="2429" y="1043"/>
                    </a:lnTo>
                    <a:lnTo>
                      <a:pt x="2434" y="1043"/>
                    </a:lnTo>
                    <a:lnTo>
                      <a:pt x="2439" y="1043"/>
                    </a:lnTo>
                    <a:lnTo>
                      <a:pt x="2439" y="1038"/>
                    </a:lnTo>
                    <a:lnTo>
                      <a:pt x="2444" y="1038"/>
                    </a:lnTo>
                    <a:lnTo>
                      <a:pt x="2449" y="1049"/>
                    </a:lnTo>
                    <a:lnTo>
                      <a:pt x="2449" y="1043"/>
                    </a:lnTo>
                    <a:lnTo>
                      <a:pt x="2454" y="1033"/>
                    </a:lnTo>
                    <a:lnTo>
                      <a:pt x="2459" y="1043"/>
                    </a:lnTo>
                    <a:lnTo>
                      <a:pt x="2465" y="1043"/>
                    </a:lnTo>
                    <a:lnTo>
                      <a:pt x="2465" y="1038"/>
                    </a:lnTo>
                    <a:lnTo>
                      <a:pt x="2470" y="1049"/>
                    </a:lnTo>
                    <a:lnTo>
                      <a:pt x="2475" y="1049"/>
                    </a:lnTo>
                    <a:lnTo>
                      <a:pt x="2480" y="1049"/>
                    </a:lnTo>
                    <a:lnTo>
                      <a:pt x="2485" y="1049"/>
                    </a:lnTo>
                    <a:lnTo>
                      <a:pt x="2485" y="1054"/>
                    </a:lnTo>
                    <a:lnTo>
                      <a:pt x="2490" y="1054"/>
                    </a:lnTo>
                    <a:lnTo>
                      <a:pt x="2490" y="1059"/>
                    </a:lnTo>
                    <a:lnTo>
                      <a:pt x="2495" y="1049"/>
                    </a:lnTo>
                    <a:lnTo>
                      <a:pt x="2495" y="1054"/>
                    </a:lnTo>
                    <a:lnTo>
                      <a:pt x="2500" y="1054"/>
                    </a:lnTo>
                    <a:lnTo>
                      <a:pt x="2500" y="1059"/>
                    </a:lnTo>
                    <a:lnTo>
                      <a:pt x="2505" y="1059"/>
                    </a:lnTo>
                    <a:lnTo>
                      <a:pt x="2510" y="1059"/>
                    </a:lnTo>
                    <a:lnTo>
                      <a:pt x="2510" y="1054"/>
                    </a:lnTo>
                    <a:lnTo>
                      <a:pt x="2510" y="1059"/>
                    </a:lnTo>
                    <a:lnTo>
                      <a:pt x="2515" y="1059"/>
                    </a:lnTo>
                    <a:lnTo>
                      <a:pt x="2520" y="1054"/>
                    </a:lnTo>
                    <a:lnTo>
                      <a:pt x="2520" y="1049"/>
                    </a:lnTo>
                    <a:lnTo>
                      <a:pt x="2520" y="1054"/>
                    </a:lnTo>
                    <a:lnTo>
                      <a:pt x="2525" y="1059"/>
                    </a:lnTo>
                    <a:lnTo>
                      <a:pt x="2530" y="1054"/>
                    </a:lnTo>
                    <a:lnTo>
                      <a:pt x="2535" y="1059"/>
                    </a:lnTo>
                    <a:lnTo>
                      <a:pt x="2540" y="1059"/>
                    </a:lnTo>
                    <a:lnTo>
                      <a:pt x="2545" y="1059"/>
                    </a:lnTo>
                    <a:lnTo>
                      <a:pt x="2545" y="1064"/>
                    </a:lnTo>
                    <a:lnTo>
                      <a:pt x="2550" y="1059"/>
                    </a:lnTo>
                    <a:lnTo>
                      <a:pt x="2550" y="1064"/>
                    </a:lnTo>
                    <a:lnTo>
                      <a:pt x="2555" y="1059"/>
                    </a:lnTo>
                    <a:lnTo>
                      <a:pt x="2560" y="1064"/>
                    </a:lnTo>
                    <a:lnTo>
                      <a:pt x="2560" y="1059"/>
                    </a:lnTo>
                    <a:lnTo>
                      <a:pt x="2565" y="1064"/>
                    </a:lnTo>
                    <a:lnTo>
                      <a:pt x="2570" y="1069"/>
                    </a:lnTo>
                    <a:lnTo>
                      <a:pt x="2570" y="1064"/>
                    </a:lnTo>
                    <a:lnTo>
                      <a:pt x="2575" y="1064"/>
                    </a:lnTo>
                    <a:lnTo>
                      <a:pt x="2575" y="1059"/>
                    </a:lnTo>
                    <a:lnTo>
                      <a:pt x="2580" y="1064"/>
                    </a:lnTo>
                    <a:lnTo>
                      <a:pt x="2580" y="1069"/>
                    </a:lnTo>
                    <a:lnTo>
                      <a:pt x="2585" y="1069"/>
                    </a:lnTo>
                    <a:lnTo>
                      <a:pt x="2591" y="1074"/>
                    </a:lnTo>
                    <a:lnTo>
                      <a:pt x="2591" y="1069"/>
                    </a:lnTo>
                    <a:lnTo>
                      <a:pt x="2596" y="1069"/>
                    </a:lnTo>
                    <a:lnTo>
                      <a:pt x="2601" y="1064"/>
                    </a:lnTo>
                    <a:lnTo>
                      <a:pt x="2606" y="1069"/>
                    </a:lnTo>
                    <a:lnTo>
                      <a:pt x="2606" y="1074"/>
                    </a:lnTo>
                    <a:lnTo>
                      <a:pt x="2611" y="1069"/>
                    </a:lnTo>
                    <a:lnTo>
                      <a:pt x="2616" y="1069"/>
                    </a:lnTo>
                    <a:lnTo>
                      <a:pt x="2621" y="1069"/>
                    </a:lnTo>
                    <a:lnTo>
                      <a:pt x="2626" y="1069"/>
                    </a:lnTo>
                    <a:lnTo>
                      <a:pt x="2626" y="1064"/>
                    </a:lnTo>
                    <a:lnTo>
                      <a:pt x="2631" y="1069"/>
                    </a:lnTo>
                    <a:lnTo>
                      <a:pt x="2636" y="1069"/>
                    </a:lnTo>
                    <a:lnTo>
                      <a:pt x="2641" y="1074"/>
                    </a:lnTo>
                    <a:lnTo>
                      <a:pt x="2641" y="1069"/>
                    </a:lnTo>
                    <a:lnTo>
                      <a:pt x="2641" y="1074"/>
                    </a:lnTo>
                    <a:lnTo>
                      <a:pt x="2646" y="1069"/>
                    </a:lnTo>
                    <a:lnTo>
                      <a:pt x="2646" y="1074"/>
                    </a:lnTo>
                    <a:lnTo>
                      <a:pt x="2651" y="1069"/>
                    </a:lnTo>
                    <a:lnTo>
                      <a:pt x="2651" y="1064"/>
                    </a:lnTo>
                    <a:lnTo>
                      <a:pt x="2656" y="1069"/>
                    </a:lnTo>
                    <a:lnTo>
                      <a:pt x="2661" y="1074"/>
                    </a:lnTo>
                    <a:lnTo>
                      <a:pt x="2666" y="1069"/>
                    </a:lnTo>
                    <a:lnTo>
                      <a:pt x="2666" y="1074"/>
                    </a:lnTo>
                    <a:lnTo>
                      <a:pt x="2671" y="1074"/>
                    </a:lnTo>
                    <a:lnTo>
                      <a:pt x="2671" y="1069"/>
                    </a:lnTo>
                    <a:lnTo>
                      <a:pt x="2676" y="1074"/>
                    </a:lnTo>
                    <a:lnTo>
                      <a:pt x="2676" y="1069"/>
                    </a:lnTo>
                    <a:lnTo>
                      <a:pt x="2681" y="1074"/>
                    </a:lnTo>
                    <a:lnTo>
                      <a:pt x="2681" y="1079"/>
                    </a:lnTo>
                    <a:lnTo>
                      <a:pt x="2686" y="1079"/>
                    </a:lnTo>
                    <a:lnTo>
                      <a:pt x="2686" y="1069"/>
                    </a:lnTo>
                    <a:lnTo>
                      <a:pt x="2691" y="1074"/>
                    </a:lnTo>
                    <a:lnTo>
                      <a:pt x="2691" y="1069"/>
                    </a:lnTo>
                    <a:lnTo>
                      <a:pt x="2696" y="1074"/>
                    </a:lnTo>
                    <a:lnTo>
                      <a:pt x="2696" y="1079"/>
                    </a:lnTo>
                    <a:lnTo>
                      <a:pt x="2701" y="1074"/>
                    </a:lnTo>
                    <a:lnTo>
                      <a:pt x="2706" y="1074"/>
                    </a:lnTo>
                    <a:lnTo>
                      <a:pt x="2706" y="1069"/>
                    </a:lnTo>
                    <a:lnTo>
                      <a:pt x="2711" y="1074"/>
                    </a:lnTo>
                    <a:lnTo>
                      <a:pt x="2711" y="1069"/>
                    </a:lnTo>
                    <a:lnTo>
                      <a:pt x="2717" y="1069"/>
                    </a:lnTo>
                    <a:lnTo>
                      <a:pt x="2722" y="1074"/>
                    </a:lnTo>
                    <a:lnTo>
                      <a:pt x="2727" y="1074"/>
                    </a:lnTo>
                    <a:lnTo>
                      <a:pt x="2732" y="1074"/>
                    </a:lnTo>
                    <a:lnTo>
                      <a:pt x="2732" y="1079"/>
                    </a:lnTo>
                    <a:lnTo>
                      <a:pt x="2737" y="1074"/>
                    </a:lnTo>
                    <a:lnTo>
                      <a:pt x="2737" y="1079"/>
                    </a:lnTo>
                    <a:lnTo>
                      <a:pt x="2737" y="1064"/>
                    </a:lnTo>
                    <a:lnTo>
                      <a:pt x="2742" y="1074"/>
                    </a:lnTo>
                    <a:lnTo>
                      <a:pt x="2747" y="1069"/>
                    </a:lnTo>
                    <a:lnTo>
                      <a:pt x="2747" y="1074"/>
                    </a:lnTo>
                    <a:lnTo>
                      <a:pt x="2752" y="1074"/>
                    </a:lnTo>
                    <a:lnTo>
                      <a:pt x="2757" y="1074"/>
                    </a:lnTo>
                    <a:lnTo>
                      <a:pt x="2757" y="1069"/>
                    </a:lnTo>
                    <a:lnTo>
                      <a:pt x="2762" y="1074"/>
                    </a:lnTo>
                    <a:lnTo>
                      <a:pt x="2762" y="1079"/>
                    </a:lnTo>
                    <a:lnTo>
                      <a:pt x="2767" y="1069"/>
                    </a:lnTo>
                    <a:lnTo>
                      <a:pt x="2767" y="1074"/>
                    </a:lnTo>
                    <a:lnTo>
                      <a:pt x="2772" y="1074"/>
                    </a:lnTo>
                    <a:lnTo>
                      <a:pt x="2777" y="1074"/>
                    </a:lnTo>
                    <a:lnTo>
                      <a:pt x="2777" y="1079"/>
                    </a:lnTo>
                    <a:lnTo>
                      <a:pt x="2777" y="1069"/>
                    </a:lnTo>
                    <a:lnTo>
                      <a:pt x="2782" y="1074"/>
                    </a:lnTo>
                    <a:lnTo>
                      <a:pt x="2782" y="1079"/>
                    </a:lnTo>
                    <a:lnTo>
                      <a:pt x="2787" y="1079"/>
                    </a:lnTo>
                    <a:lnTo>
                      <a:pt x="2787" y="1069"/>
                    </a:lnTo>
                    <a:lnTo>
                      <a:pt x="2792" y="1069"/>
                    </a:lnTo>
                    <a:lnTo>
                      <a:pt x="2792" y="1074"/>
                    </a:lnTo>
                    <a:lnTo>
                      <a:pt x="2797" y="1069"/>
                    </a:lnTo>
                    <a:lnTo>
                      <a:pt x="2797" y="1079"/>
                    </a:lnTo>
                    <a:lnTo>
                      <a:pt x="2802" y="1074"/>
                    </a:lnTo>
                    <a:lnTo>
                      <a:pt x="2802" y="1079"/>
                    </a:lnTo>
                    <a:lnTo>
                      <a:pt x="2807" y="1074"/>
                    </a:lnTo>
                    <a:lnTo>
                      <a:pt x="2812" y="1069"/>
                    </a:lnTo>
                    <a:lnTo>
                      <a:pt x="2812" y="1074"/>
                    </a:lnTo>
                    <a:lnTo>
                      <a:pt x="2812" y="1069"/>
                    </a:lnTo>
                    <a:lnTo>
                      <a:pt x="2817" y="1074"/>
                    </a:lnTo>
                    <a:lnTo>
                      <a:pt x="2817" y="1069"/>
                    </a:lnTo>
                    <a:lnTo>
                      <a:pt x="2822" y="1079"/>
                    </a:lnTo>
                    <a:lnTo>
                      <a:pt x="2822" y="1074"/>
                    </a:lnTo>
                    <a:lnTo>
                      <a:pt x="2827" y="1069"/>
                    </a:lnTo>
                    <a:lnTo>
                      <a:pt x="2832" y="1074"/>
                    </a:lnTo>
                    <a:lnTo>
                      <a:pt x="2837" y="1074"/>
                    </a:lnTo>
                    <a:lnTo>
                      <a:pt x="2843" y="1079"/>
                    </a:lnTo>
                    <a:lnTo>
                      <a:pt x="2848" y="1074"/>
                    </a:lnTo>
                    <a:lnTo>
                      <a:pt x="2853" y="1074"/>
                    </a:lnTo>
                    <a:lnTo>
                      <a:pt x="2858" y="1069"/>
                    </a:lnTo>
                    <a:lnTo>
                      <a:pt x="2858" y="1074"/>
                    </a:lnTo>
                    <a:lnTo>
                      <a:pt x="2863" y="1074"/>
                    </a:lnTo>
                    <a:lnTo>
                      <a:pt x="2868" y="1074"/>
                    </a:lnTo>
                    <a:lnTo>
                      <a:pt x="2873" y="1069"/>
                    </a:lnTo>
                    <a:lnTo>
                      <a:pt x="2878" y="1069"/>
                    </a:lnTo>
                    <a:lnTo>
                      <a:pt x="2883" y="1069"/>
                    </a:lnTo>
                    <a:lnTo>
                      <a:pt x="2888" y="1074"/>
                    </a:lnTo>
                    <a:lnTo>
                      <a:pt x="2893" y="1069"/>
                    </a:lnTo>
                    <a:lnTo>
                      <a:pt x="2893" y="1064"/>
                    </a:lnTo>
                    <a:lnTo>
                      <a:pt x="2898" y="1069"/>
                    </a:lnTo>
                    <a:lnTo>
                      <a:pt x="2898" y="1059"/>
                    </a:lnTo>
                    <a:lnTo>
                      <a:pt x="2903" y="1059"/>
                    </a:lnTo>
                    <a:lnTo>
                      <a:pt x="2908" y="1064"/>
                    </a:lnTo>
                    <a:lnTo>
                      <a:pt x="2908" y="1059"/>
                    </a:lnTo>
                    <a:lnTo>
                      <a:pt x="2913" y="1064"/>
                    </a:lnTo>
                    <a:lnTo>
                      <a:pt x="2913" y="1059"/>
                    </a:lnTo>
                    <a:lnTo>
                      <a:pt x="2918" y="1064"/>
                    </a:lnTo>
                    <a:lnTo>
                      <a:pt x="2918" y="1059"/>
                    </a:lnTo>
                    <a:lnTo>
                      <a:pt x="2918" y="1054"/>
                    </a:lnTo>
                    <a:lnTo>
                      <a:pt x="2923" y="1054"/>
                    </a:lnTo>
                    <a:lnTo>
                      <a:pt x="2928" y="1054"/>
                    </a:lnTo>
                    <a:lnTo>
                      <a:pt x="2928" y="1059"/>
                    </a:lnTo>
                    <a:lnTo>
                      <a:pt x="2933" y="1054"/>
                    </a:lnTo>
                    <a:lnTo>
                      <a:pt x="2933" y="1049"/>
                    </a:lnTo>
                    <a:lnTo>
                      <a:pt x="2938" y="1043"/>
                    </a:lnTo>
                    <a:lnTo>
                      <a:pt x="2943" y="1043"/>
                    </a:lnTo>
                    <a:lnTo>
                      <a:pt x="2943" y="1033"/>
                    </a:lnTo>
                    <a:lnTo>
                      <a:pt x="2948" y="1033"/>
                    </a:lnTo>
                    <a:lnTo>
                      <a:pt x="2953" y="1043"/>
                    </a:lnTo>
                    <a:lnTo>
                      <a:pt x="2958" y="1043"/>
                    </a:lnTo>
                    <a:lnTo>
                      <a:pt x="2958" y="1033"/>
                    </a:lnTo>
                    <a:lnTo>
                      <a:pt x="2963" y="1038"/>
                    </a:lnTo>
                    <a:lnTo>
                      <a:pt x="2968" y="1043"/>
                    </a:lnTo>
                    <a:lnTo>
                      <a:pt x="2968" y="1038"/>
                    </a:lnTo>
                    <a:lnTo>
                      <a:pt x="2968" y="1033"/>
                    </a:lnTo>
                    <a:lnTo>
                      <a:pt x="2974" y="1033"/>
                    </a:lnTo>
                    <a:lnTo>
                      <a:pt x="2979" y="1028"/>
                    </a:lnTo>
                    <a:lnTo>
                      <a:pt x="2979" y="1033"/>
                    </a:lnTo>
                    <a:lnTo>
                      <a:pt x="2984" y="1028"/>
                    </a:lnTo>
                    <a:lnTo>
                      <a:pt x="2984" y="1023"/>
                    </a:lnTo>
                    <a:lnTo>
                      <a:pt x="2989" y="1018"/>
                    </a:lnTo>
                    <a:lnTo>
                      <a:pt x="2989" y="1013"/>
                    </a:lnTo>
                    <a:lnTo>
                      <a:pt x="2994" y="1008"/>
                    </a:lnTo>
                    <a:lnTo>
                      <a:pt x="2994" y="993"/>
                    </a:lnTo>
                    <a:lnTo>
                      <a:pt x="2999" y="988"/>
                    </a:lnTo>
                    <a:lnTo>
                      <a:pt x="2999" y="973"/>
                    </a:lnTo>
                    <a:lnTo>
                      <a:pt x="3004" y="973"/>
                    </a:lnTo>
                    <a:lnTo>
                      <a:pt x="3009" y="943"/>
                    </a:lnTo>
                    <a:lnTo>
                      <a:pt x="3009" y="933"/>
                    </a:lnTo>
                    <a:lnTo>
                      <a:pt x="3009" y="938"/>
                    </a:lnTo>
                    <a:lnTo>
                      <a:pt x="3014" y="973"/>
                    </a:lnTo>
                    <a:lnTo>
                      <a:pt x="3014" y="978"/>
                    </a:lnTo>
                    <a:lnTo>
                      <a:pt x="3019" y="978"/>
                    </a:lnTo>
                    <a:lnTo>
                      <a:pt x="3019" y="988"/>
                    </a:lnTo>
                    <a:lnTo>
                      <a:pt x="3019" y="973"/>
                    </a:lnTo>
                    <a:lnTo>
                      <a:pt x="3024" y="968"/>
                    </a:lnTo>
                    <a:lnTo>
                      <a:pt x="3024" y="983"/>
                    </a:lnTo>
                    <a:lnTo>
                      <a:pt x="3029" y="988"/>
                    </a:lnTo>
                    <a:lnTo>
                      <a:pt x="3029" y="993"/>
                    </a:lnTo>
                    <a:lnTo>
                      <a:pt x="3034" y="998"/>
                    </a:lnTo>
                    <a:lnTo>
                      <a:pt x="3034" y="993"/>
                    </a:lnTo>
                    <a:lnTo>
                      <a:pt x="3039" y="993"/>
                    </a:lnTo>
                    <a:lnTo>
                      <a:pt x="3039" y="988"/>
                    </a:lnTo>
                    <a:lnTo>
                      <a:pt x="3044" y="993"/>
                    </a:lnTo>
                    <a:lnTo>
                      <a:pt x="3044" y="988"/>
                    </a:lnTo>
                    <a:lnTo>
                      <a:pt x="3049" y="988"/>
                    </a:lnTo>
                    <a:lnTo>
                      <a:pt x="3049" y="983"/>
                    </a:lnTo>
                    <a:lnTo>
                      <a:pt x="3054" y="978"/>
                    </a:lnTo>
                    <a:lnTo>
                      <a:pt x="3059" y="968"/>
                    </a:lnTo>
                    <a:lnTo>
                      <a:pt x="3059" y="958"/>
                    </a:lnTo>
                    <a:lnTo>
                      <a:pt x="3059" y="963"/>
                    </a:lnTo>
                    <a:lnTo>
                      <a:pt x="3064" y="958"/>
                    </a:lnTo>
                    <a:lnTo>
                      <a:pt x="3069" y="953"/>
                    </a:lnTo>
                    <a:lnTo>
                      <a:pt x="3069" y="933"/>
                    </a:lnTo>
                    <a:lnTo>
                      <a:pt x="3074" y="933"/>
                    </a:lnTo>
                    <a:lnTo>
                      <a:pt x="3074" y="948"/>
                    </a:lnTo>
                    <a:lnTo>
                      <a:pt x="3074" y="963"/>
                    </a:lnTo>
                    <a:lnTo>
                      <a:pt x="3079" y="973"/>
                    </a:lnTo>
                    <a:lnTo>
                      <a:pt x="3084" y="973"/>
                    </a:lnTo>
                    <a:lnTo>
                      <a:pt x="3084" y="968"/>
                    </a:lnTo>
                    <a:lnTo>
                      <a:pt x="3089" y="968"/>
                    </a:lnTo>
                    <a:lnTo>
                      <a:pt x="3089" y="983"/>
                    </a:lnTo>
                    <a:lnTo>
                      <a:pt x="3094" y="983"/>
                    </a:lnTo>
                    <a:lnTo>
                      <a:pt x="3100" y="983"/>
                    </a:lnTo>
                    <a:lnTo>
                      <a:pt x="3100" y="978"/>
                    </a:lnTo>
                    <a:lnTo>
                      <a:pt x="3105" y="973"/>
                    </a:lnTo>
                    <a:lnTo>
                      <a:pt x="3110" y="973"/>
                    </a:lnTo>
                    <a:lnTo>
                      <a:pt x="3110" y="963"/>
                    </a:lnTo>
                    <a:lnTo>
                      <a:pt x="3115" y="958"/>
                    </a:lnTo>
                    <a:lnTo>
                      <a:pt x="3115" y="953"/>
                    </a:lnTo>
                    <a:lnTo>
                      <a:pt x="3120" y="953"/>
                    </a:lnTo>
                    <a:lnTo>
                      <a:pt x="3120" y="933"/>
                    </a:lnTo>
                    <a:lnTo>
                      <a:pt x="3120" y="912"/>
                    </a:lnTo>
                    <a:lnTo>
                      <a:pt x="3125" y="907"/>
                    </a:lnTo>
                    <a:lnTo>
                      <a:pt x="3125" y="912"/>
                    </a:lnTo>
                    <a:lnTo>
                      <a:pt x="3130" y="933"/>
                    </a:lnTo>
                    <a:lnTo>
                      <a:pt x="3130" y="938"/>
                    </a:lnTo>
                    <a:lnTo>
                      <a:pt x="3135" y="917"/>
                    </a:lnTo>
                    <a:lnTo>
                      <a:pt x="3135" y="902"/>
                    </a:lnTo>
                    <a:lnTo>
                      <a:pt x="3140" y="917"/>
                    </a:lnTo>
                    <a:lnTo>
                      <a:pt x="3140" y="943"/>
                    </a:lnTo>
                    <a:lnTo>
                      <a:pt x="3145" y="953"/>
                    </a:lnTo>
                    <a:lnTo>
                      <a:pt x="3145" y="963"/>
                    </a:lnTo>
                    <a:lnTo>
                      <a:pt x="3150" y="968"/>
                    </a:lnTo>
                    <a:lnTo>
                      <a:pt x="3150" y="958"/>
                    </a:lnTo>
                    <a:lnTo>
                      <a:pt x="3150" y="963"/>
                    </a:lnTo>
                    <a:lnTo>
                      <a:pt x="3155" y="968"/>
                    </a:lnTo>
                    <a:lnTo>
                      <a:pt x="3155" y="978"/>
                    </a:lnTo>
                    <a:lnTo>
                      <a:pt x="3160" y="973"/>
                    </a:lnTo>
                    <a:lnTo>
                      <a:pt x="3160" y="978"/>
                    </a:lnTo>
                    <a:lnTo>
                      <a:pt x="3160" y="973"/>
                    </a:lnTo>
                    <a:lnTo>
                      <a:pt x="3165" y="978"/>
                    </a:lnTo>
                    <a:lnTo>
                      <a:pt x="3165" y="973"/>
                    </a:lnTo>
                    <a:lnTo>
                      <a:pt x="3170" y="973"/>
                    </a:lnTo>
                    <a:lnTo>
                      <a:pt x="3175" y="968"/>
                    </a:lnTo>
                    <a:lnTo>
                      <a:pt x="3180" y="968"/>
                    </a:lnTo>
                    <a:lnTo>
                      <a:pt x="3180" y="958"/>
                    </a:lnTo>
                    <a:lnTo>
                      <a:pt x="3185" y="943"/>
                    </a:lnTo>
                    <a:lnTo>
                      <a:pt x="3185" y="938"/>
                    </a:lnTo>
                    <a:lnTo>
                      <a:pt x="3190" y="938"/>
                    </a:lnTo>
                    <a:lnTo>
                      <a:pt x="3190" y="953"/>
                    </a:lnTo>
                    <a:lnTo>
                      <a:pt x="3195" y="963"/>
                    </a:lnTo>
                    <a:lnTo>
                      <a:pt x="3200" y="958"/>
                    </a:lnTo>
                    <a:lnTo>
                      <a:pt x="3205" y="968"/>
                    </a:lnTo>
                    <a:lnTo>
                      <a:pt x="3205" y="983"/>
                    </a:lnTo>
                    <a:lnTo>
                      <a:pt x="3210" y="993"/>
                    </a:lnTo>
                    <a:lnTo>
                      <a:pt x="3215" y="988"/>
                    </a:lnTo>
                    <a:lnTo>
                      <a:pt x="3215" y="993"/>
                    </a:lnTo>
                    <a:lnTo>
                      <a:pt x="3220" y="998"/>
                    </a:lnTo>
                    <a:lnTo>
                      <a:pt x="3226" y="1003"/>
                    </a:lnTo>
                    <a:lnTo>
                      <a:pt x="3231" y="998"/>
                    </a:lnTo>
                    <a:lnTo>
                      <a:pt x="3236" y="1003"/>
                    </a:lnTo>
                    <a:lnTo>
                      <a:pt x="3236" y="988"/>
                    </a:lnTo>
                    <a:lnTo>
                      <a:pt x="3241" y="988"/>
                    </a:lnTo>
                    <a:lnTo>
                      <a:pt x="3241" y="983"/>
                    </a:lnTo>
                    <a:lnTo>
                      <a:pt x="3246" y="983"/>
                    </a:lnTo>
                    <a:lnTo>
                      <a:pt x="3246" y="958"/>
                    </a:lnTo>
                    <a:lnTo>
                      <a:pt x="3251" y="938"/>
                    </a:lnTo>
                    <a:lnTo>
                      <a:pt x="3251" y="948"/>
                    </a:lnTo>
                    <a:lnTo>
                      <a:pt x="3256" y="978"/>
                    </a:lnTo>
                    <a:lnTo>
                      <a:pt x="3256" y="988"/>
                    </a:lnTo>
                    <a:lnTo>
                      <a:pt x="3261" y="993"/>
                    </a:lnTo>
                    <a:lnTo>
                      <a:pt x="3261" y="988"/>
                    </a:lnTo>
                    <a:lnTo>
                      <a:pt x="3266" y="988"/>
                    </a:lnTo>
                    <a:lnTo>
                      <a:pt x="3266" y="998"/>
                    </a:lnTo>
                    <a:lnTo>
                      <a:pt x="3271" y="1008"/>
                    </a:lnTo>
                    <a:lnTo>
                      <a:pt x="3271" y="1013"/>
                    </a:lnTo>
                    <a:lnTo>
                      <a:pt x="3276" y="1013"/>
                    </a:lnTo>
                    <a:lnTo>
                      <a:pt x="3281" y="1013"/>
                    </a:lnTo>
                    <a:lnTo>
                      <a:pt x="3281" y="1023"/>
                    </a:lnTo>
                    <a:lnTo>
                      <a:pt x="3286" y="1023"/>
                    </a:lnTo>
                    <a:lnTo>
                      <a:pt x="3291" y="1023"/>
                    </a:lnTo>
                    <a:lnTo>
                      <a:pt x="3291" y="1028"/>
                    </a:lnTo>
                    <a:lnTo>
                      <a:pt x="3291" y="1023"/>
                    </a:lnTo>
                    <a:lnTo>
                      <a:pt x="3296" y="1023"/>
                    </a:lnTo>
                    <a:lnTo>
                      <a:pt x="3296" y="1028"/>
                    </a:lnTo>
                    <a:lnTo>
                      <a:pt x="3301" y="1023"/>
                    </a:lnTo>
                    <a:lnTo>
                      <a:pt x="3301" y="1018"/>
                    </a:lnTo>
                    <a:lnTo>
                      <a:pt x="3306" y="1013"/>
                    </a:lnTo>
                    <a:lnTo>
                      <a:pt x="3306" y="1023"/>
                    </a:lnTo>
                    <a:lnTo>
                      <a:pt x="3311" y="1013"/>
                    </a:lnTo>
                    <a:lnTo>
                      <a:pt x="3311" y="1008"/>
                    </a:lnTo>
                    <a:lnTo>
                      <a:pt x="3316" y="1018"/>
                    </a:lnTo>
                    <a:lnTo>
                      <a:pt x="3321" y="1023"/>
                    </a:lnTo>
                    <a:lnTo>
                      <a:pt x="3321" y="1028"/>
                    </a:lnTo>
                    <a:lnTo>
                      <a:pt x="3326" y="1038"/>
                    </a:lnTo>
                    <a:lnTo>
                      <a:pt x="3326" y="1033"/>
                    </a:lnTo>
                    <a:lnTo>
                      <a:pt x="3331" y="1038"/>
                    </a:lnTo>
                    <a:lnTo>
                      <a:pt x="3331" y="1043"/>
                    </a:lnTo>
                    <a:lnTo>
                      <a:pt x="3336" y="1043"/>
                    </a:lnTo>
                    <a:lnTo>
                      <a:pt x="3336" y="1049"/>
                    </a:lnTo>
                    <a:lnTo>
                      <a:pt x="3341" y="1049"/>
                    </a:lnTo>
                    <a:lnTo>
                      <a:pt x="3341" y="1054"/>
                    </a:lnTo>
                    <a:lnTo>
                      <a:pt x="3346" y="1059"/>
                    </a:lnTo>
                    <a:lnTo>
                      <a:pt x="3352" y="1059"/>
                    </a:lnTo>
                    <a:lnTo>
                      <a:pt x="3352" y="1054"/>
                    </a:lnTo>
                    <a:lnTo>
                      <a:pt x="3357" y="1054"/>
                    </a:lnTo>
                    <a:lnTo>
                      <a:pt x="3362" y="1059"/>
                    </a:lnTo>
                    <a:lnTo>
                      <a:pt x="3362" y="1054"/>
                    </a:lnTo>
                    <a:lnTo>
                      <a:pt x="3362" y="1059"/>
                    </a:lnTo>
                    <a:lnTo>
                      <a:pt x="3367" y="1054"/>
                    </a:lnTo>
                    <a:lnTo>
                      <a:pt x="3367" y="1059"/>
                    </a:lnTo>
                    <a:lnTo>
                      <a:pt x="3372" y="1059"/>
                    </a:lnTo>
                    <a:lnTo>
                      <a:pt x="3377" y="1054"/>
                    </a:lnTo>
                    <a:lnTo>
                      <a:pt x="3377" y="1049"/>
                    </a:lnTo>
                    <a:lnTo>
                      <a:pt x="3377" y="1054"/>
                    </a:lnTo>
                    <a:lnTo>
                      <a:pt x="3382" y="1064"/>
                    </a:lnTo>
                    <a:lnTo>
                      <a:pt x="3387" y="1064"/>
                    </a:lnTo>
                    <a:lnTo>
                      <a:pt x="3392" y="1064"/>
                    </a:lnTo>
                    <a:lnTo>
                      <a:pt x="3392" y="1069"/>
                    </a:lnTo>
                    <a:lnTo>
                      <a:pt x="3397" y="107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4" name="Rectangle 76"/>
              <p:cNvSpPr>
                <a:spLocks noChangeArrowheads="1"/>
              </p:cNvSpPr>
              <p:nvPr/>
            </p:nvSpPr>
            <p:spPr bwMode="auto">
              <a:xfrm rot="-5400000">
                <a:off x="6642" y="20328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2564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Rectangle 77"/>
              <p:cNvSpPr>
                <a:spLocks noChangeArrowheads="1"/>
              </p:cNvSpPr>
              <p:nvPr/>
            </p:nvSpPr>
            <p:spPr bwMode="auto">
              <a:xfrm rot="-5400000">
                <a:off x="6854" y="20409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3281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Rectangle 78"/>
              <p:cNvSpPr>
                <a:spLocks noChangeArrowheads="1"/>
              </p:cNvSpPr>
              <p:nvPr/>
            </p:nvSpPr>
            <p:spPr bwMode="auto">
              <a:xfrm rot="-5400000">
                <a:off x="6715" y="20545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2812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Rectangle 79"/>
              <p:cNvSpPr>
                <a:spLocks noChangeArrowheads="1"/>
              </p:cNvSpPr>
              <p:nvPr/>
            </p:nvSpPr>
            <p:spPr bwMode="auto">
              <a:xfrm rot="-5400000">
                <a:off x="6964" y="2055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3623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Rectangle 80"/>
              <p:cNvSpPr>
                <a:spLocks noChangeArrowheads="1"/>
              </p:cNvSpPr>
              <p:nvPr/>
            </p:nvSpPr>
            <p:spPr bwMode="auto">
              <a:xfrm rot="-5400000">
                <a:off x="7562" y="21039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5589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Rectangle 81"/>
              <p:cNvSpPr>
                <a:spLocks noChangeArrowheads="1"/>
              </p:cNvSpPr>
              <p:nvPr/>
            </p:nvSpPr>
            <p:spPr bwMode="auto">
              <a:xfrm rot="-5400000">
                <a:off x="7756" y="2110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6225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Rectangle 82"/>
              <p:cNvSpPr>
                <a:spLocks noChangeArrowheads="1"/>
              </p:cNvSpPr>
              <p:nvPr/>
            </p:nvSpPr>
            <p:spPr bwMode="auto">
              <a:xfrm rot="-5400000">
                <a:off x="8064" y="21145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7239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Rectangle 83"/>
              <p:cNvSpPr>
                <a:spLocks noChangeArrowheads="1"/>
              </p:cNvSpPr>
              <p:nvPr/>
            </p:nvSpPr>
            <p:spPr bwMode="auto">
              <a:xfrm rot="-5400000">
                <a:off x="8885" y="21202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10014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Rectangle 84"/>
              <p:cNvSpPr>
                <a:spLocks noChangeArrowheads="1"/>
              </p:cNvSpPr>
              <p:nvPr/>
            </p:nvSpPr>
            <p:spPr bwMode="auto">
              <a:xfrm rot="-5400000">
                <a:off x="8801" y="21262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9690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Rectangle 85"/>
              <p:cNvSpPr>
                <a:spLocks noChangeArrowheads="1"/>
              </p:cNvSpPr>
              <p:nvPr/>
            </p:nvSpPr>
            <p:spPr bwMode="auto">
              <a:xfrm rot="-5400000">
                <a:off x="8986" y="21241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10305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Line 86"/>
              <p:cNvSpPr>
                <a:spLocks noChangeShapeType="1"/>
              </p:cNvSpPr>
              <p:nvPr/>
            </p:nvSpPr>
            <p:spPr bwMode="auto">
              <a:xfrm>
                <a:off x="6516" y="2162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5" name="Line 87"/>
              <p:cNvSpPr>
                <a:spLocks noChangeShapeType="1"/>
              </p:cNvSpPr>
              <p:nvPr/>
            </p:nvSpPr>
            <p:spPr bwMode="auto">
              <a:xfrm>
                <a:off x="6516" y="2157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6" name="Line 88"/>
              <p:cNvSpPr>
                <a:spLocks noChangeShapeType="1"/>
              </p:cNvSpPr>
              <p:nvPr/>
            </p:nvSpPr>
            <p:spPr bwMode="auto">
              <a:xfrm>
                <a:off x="6516" y="2152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7" name="Line 89"/>
              <p:cNvSpPr>
                <a:spLocks noChangeShapeType="1"/>
              </p:cNvSpPr>
              <p:nvPr/>
            </p:nvSpPr>
            <p:spPr bwMode="auto">
              <a:xfrm>
                <a:off x="6516" y="2147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8" name="Line 90"/>
              <p:cNvSpPr>
                <a:spLocks noChangeShapeType="1"/>
              </p:cNvSpPr>
              <p:nvPr/>
            </p:nvSpPr>
            <p:spPr bwMode="auto">
              <a:xfrm>
                <a:off x="6508" y="21428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9" name="Rectangle 91"/>
              <p:cNvSpPr>
                <a:spLocks noChangeArrowheads="1"/>
              </p:cNvSpPr>
              <p:nvPr/>
            </p:nvSpPr>
            <p:spPr bwMode="auto">
              <a:xfrm>
                <a:off x="6401" y="21393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0.5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10" name="Line 92"/>
              <p:cNvSpPr>
                <a:spLocks noChangeShapeType="1"/>
              </p:cNvSpPr>
              <p:nvPr/>
            </p:nvSpPr>
            <p:spPr bwMode="auto">
              <a:xfrm>
                <a:off x="6516" y="2137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1" name="Line 93"/>
              <p:cNvSpPr>
                <a:spLocks noChangeShapeType="1"/>
              </p:cNvSpPr>
              <p:nvPr/>
            </p:nvSpPr>
            <p:spPr bwMode="auto">
              <a:xfrm>
                <a:off x="6516" y="2132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2" name="Line 94"/>
              <p:cNvSpPr>
                <a:spLocks noChangeShapeType="1"/>
              </p:cNvSpPr>
              <p:nvPr/>
            </p:nvSpPr>
            <p:spPr bwMode="auto">
              <a:xfrm>
                <a:off x="6516" y="2127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3" name="Line 95"/>
              <p:cNvSpPr>
                <a:spLocks noChangeShapeType="1"/>
              </p:cNvSpPr>
              <p:nvPr/>
            </p:nvSpPr>
            <p:spPr bwMode="auto">
              <a:xfrm>
                <a:off x="6516" y="2122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4" name="Line 96"/>
              <p:cNvSpPr>
                <a:spLocks noChangeShapeType="1"/>
              </p:cNvSpPr>
              <p:nvPr/>
            </p:nvSpPr>
            <p:spPr bwMode="auto">
              <a:xfrm>
                <a:off x="6508" y="21166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5" name="Rectangle 97"/>
              <p:cNvSpPr>
                <a:spLocks noChangeArrowheads="1"/>
              </p:cNvSpPr>
              <p:nvPr/>
            </p:nvSpPr>
            <p:spPr bwMode="auto">
              <a:xfrm>
                <a:off x="6401" y="21130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1.0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16" name="Line 98"/>
              <p:cNvSpPr>
                <a:spLocks noChangeShapeType="1"/>
              </p:cNvSpPr>
              <p:nvPr/>
            </p:nvSpPr>
            <p:spPr bwMode="auto">
              <a:xfrm>
                <a:off x="6516" y="2111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Line 99"/>
              <p:cNvSpPr>
                <a:spLocks noChangeShapeType="1"/>
              </p:cNvSpPr>
              <p:nvPr/>
            </p:nvSpPr>
            <p:spPr bwMode="auto">
              <a:xfrm>
                <a:off x="6516" y="2106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8" name="Line 100"/>
              <p:cNvSpPr>
                <a:spLocks noChangeShapeType="1"/>
              </p:cNvSpPr>
              <p:nvPr/>
            </p:nvSpPr>
            <p:spPr bwMode="auto">
              <a:xfrm>
                <a:off x="6516" y="2101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9" name="Line 101"/>
              <p:cNvSpPr>
                <a:spLocks noChangeShapeType="1"/>
              </p:cNvSpPr>
              <p:nvPr/>
            </p:nvSpPr>
            <p:spPr bwMode="auto">
              <a:xfrm>
                <a:off x="6516" y="2095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102"/>
              <p:cNvSpPr>
                <a:spLocks noChangeShapeType="1"/>
              </p:cNvSpPr>
              <p:nvPr/>
            </p:nvSpPr>
            <p:spPr bwMode="auto">
              <a:xfrm>
                <a:off x="6508" y="20909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1" name="Rectangle 103"/>
              <p:cNvSpPr>
                <a:spLocks noChangeArrowheads="1"/>
              </p:cNvSpPr>
              <p:nvPr/>
            </p:nvSpPr>
            <p:spPr bwMode="auto">
              <a:xfrm>
                <a:off x="6401" y="20873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22" name="Line 104"/>
              <p:cNvSpPr>
                <a:spLocks noChangeShapeType="1"/>
              </p:cNvSpPr>
              <p:nvPr/>
            </p:nvSpPr>
            <p:spPr bwMode="auto">
              <a:xfrm>
                <a:off x="6516" y="2085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3" name="Line 105"/>
              <p:cNvSpPr>
                <a:spLocks noChangeShapeType="1"/>
              </p:cNvSpPr>
              <p:nvPr/>
            </p:nvSpPr>
            <p:spPr bwMode="auto">
              <a:xfrm>
                <a:off x="6516" y="2080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4" name="Line 106"/>
              <p:cNvSpPr>
                <a:spLocks noChangeShapeType="1"/>
              </p:cNvSpPr>
              <p:nvPr/>
            </p:nvSpPr>
            <p:spPr bwMode="auto">
              <a:xfrm>
                <a:off x="6516" y="2075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5" name="Line 107"/>
              <p:cNvSpPr>
                <a:spLocks noChangeShapeType="1"/>
              </p:cNvSpPr>
              <p:nvPr/>
            </p:nvSpPr>
            <p:spPr bwMode="auto">
              <a:xfrm>
                <a:off x="6516" y="2070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6" name="Line 108"/>
              <p:cNvSpPr>
                <a:spLocks noChangeShapeType="1"/>
              </p:cNvSpPr>
              <p:nvPr/>
            </p:nvSpPr>
            <p:spPr bwMode="auto">
              <a:xfrm>
                <a:off x="6508" y="20652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7" name="Rectangle 109"/>
              <p:cNvSpPr>
                <a:spLocks noChangeArrowheads="1"/>
              </p:cNvSpPr>
              <p:nvPr/>
            </p:nvSpPr>
            <p:spPr bwMode="auto">
              <a:xfrm>
                <a:off x="6401" y="20616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2.0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28" name="Line 110"/>
              <p:cNvSpPr>
                <a:spLocks noChangeShapeType="1"/>
              </p:cNvSpPr>
              <p:nvPr/>
            </p:nvSpPr>
            <p:spPr bwMode="auto">
              <a:xfrm>
                <a:off x="6516" y="2060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9" name="Line 111"/>
              <p:cNvSpPr>
                <a:spLocks noChangeShapeType="1"/>
              </p:cNvSpPr>
              <p:nvPr/>
            </p:nvSpPr>
            <p:spPr bwMode="auto">
              <a:xfrm>
                <a:off x="6516" y="205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0" name="Line 112"/>
              <p:cNvSpPr>
                <a:spLocks noChangeShapeType="1"/>
              </p:cNvSpPr>
              <p:nvPr/>
            </p:nvSpPr>
            <p:spPr bwMode="auto">
              <a:xfrm>
                <a:off x="6516" y="2049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1" name="Line 113"/>
              <p:cNvSpPr>
                <a:spLocks noChangeShapeType="1"/>
              </p:cNvSpPr>
              <p:nvPr/>
            </p:nvSpPr>
            <p:spPr bwMode="auto">
              <a:xfrm>
                <a:off x="6516" y="204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2" name="Line 114"/>
              <p:cNvSpPr>
                <a:spLocks noChangeShapeType="1"/>
              </p:cNvSpPr>
              <p:nvPr/>
            </p:nvSpPr>
            <p:spPr bwMode="auto">
              <a:xfrm>
                <a:off x="6508" y="20395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3" name="Rectangle 115"/>
              <p:cNvSpPr>
                <a:spLocks noChangeArrowheads="1"/>
              </p:cNvSpPr>
              <p:nvPr/>
            </p:nvSpPr>
            <p:spPr bwMode="auto">
              <a:xfrm>
                <a:off x="6401" y="20359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4" name="Line 116"/>
              <p:cNvSpPr>
                <a:spLocks noChangeShapeType="1"/>
              </p:cNvSpPr>
              <p:nvPr/>
            </p:nvSpPr>
            <p:spPr bwMode="auto">
              <a:xfrm>
                <a:off x="6516" y="20344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5" name="Line 117"/>
              <p:cNvSpPr>
                <a:spLocks noChangeShapeType="1"/>
              </p:cNvSpPr>
              <p:nvPr/>
            </p:nvSpPr>
            <p:spPr bwMode="auto">
              <a:xfrm>
                <a:off x="6516" y="2028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6" name="Line 118"/>
              <p:cNvSpPr>
                <a:spLocks noChangeShapeType="1"/>
              </p:cNvSpPr>
              <p:nvPr/>
            </p:nvSpPr>
            <p:spPr bwMode="auto">
              <a:xfrm>
                <a:off x="6516" y="2023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7" name="Rectangle 119"/>
              <p:cNvSpPr>
                <a:spLocks noChangeArrowheads="1"/>
              </p:cNvSpPr>
              <p:nvPr/>
            </p:nvSpPr>
            <p:spPr bwMode="auto">
              <a:xfrm>
                <a:off x="6453" y="2020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4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8" name="Rectangle 120"/>
              <p:cNvSpPr>
                <a:spLocks noChangeArrowheads="1"/>
              </p:cNvSpPr>
              <p:nvPr/>
            </p:nvSpPr>
            <p:spPr bwMode="auto">
              <a:xfrm>
                <a:off x="6371" y="20223"/>
                <a:ext cx="10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x10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9" name="Rectangle 121"/>
              <p:cNvSpPr>
                <a:spLocks noChangeArrowheads="1"/>
              </p:cNvSpPr>
              <p:nvPr/>
            </p:nvSpPr>
            <p:spPr bwMode="auto">
              <a:xfrm rot="-5400000">
                <a:off x="6187" y="20404"/>
                <a:ext cx="35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Intens. [a.u.]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0" name="Line 122"/>
              <p:cNvSpPr>
                <a:spLocks noChangeShapeType="1"/>
              </p:cNvSpPr>
              <p:nvPr/>
            </p:nvSpPr>
            <p:spPr bwMode="auto">
              <a:xfrm>
                <a:off x="6531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1" name="Rectangle 123"/>
              <p:cNvSpPr>
                <a:spLocks noChangeArrowheads="1"/>
              </p:cNvSpPr>
              <p:nvPr/>
            </p:nvSpPr>
            <p:spPr bwMode="auto">
              <a:xfrm>
                <a:off x="6464" y="2168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2" name="Line 124"/>
              <p:cNvSpPr>
                <a:spLocks noChangeShapeType="1"/>
              </p:cNvSpPr>
              <p:nvPr/>
            </p:nvSpPr>
            <p:spPr bwMode="auto">
              <a:xfrm>
                <a:off x="659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3" name="Line 125"/>
              <p:cNvSpPr>
                <a:spLocks noChangeShapeType="1"/>
              </p:cNvSpPr>
              <p:nvPr/>
            </p:nvSpPr>
            <p:spPr bwMode="auto">
              <a:xfrm>
                <a:off x="665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4" name="Line 126"/>
              <p:cNvSpPr>
                <a:spLocks noChangeShapeType="1"/>
              </p:cNvSpPr>
              <p:nvPr/>
            </p:nvSpPr>
            <p:spPr bwMode="auto">
              <a:xfrm>
                <a:off x="671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5" name="Line 127"/>
              <p:cNvSpPr>
                <a:spLocks noChangeShapeType="1"/>
              </p:cNvSpPr>
              <p:nvPr/>
            </p:nvSpPr>
            <p:spPr bwMode="auto">
              <a:xfrm>
                <a:off x="677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6" name="Line 128"/>
              <p:cNvSpPr>
                <a:spLocks noChangeShapeType="1"/>
              </p:cNvSpPr>
              <p:nvPr/>
            </p:nvSpPr>
            <p:spPr bwMode="auto">
              <a:xfrm>
                <a:off x="6837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7" name="Rectangle 129"/>
              <p:cNvSpPr>
                <a:spLocks noChangeArrowheads="1"/>
              </p:cNvSpPr>
              <p:nvPr/>
            </p:nvSpPr>
            <p:spPr bwMode="auto">
              <a:xfrm>
                <a:off x="6771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3000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8" name="Line 130"/>
              <p:cNvSpPr>
                <a:spLocks noChangeShapeType="1"/>
              </p:cNvSpPr>
              <p:nvPr/>
            </p:nvSpPr>
            <p:spPr bwMode="auto">
              <a:xfrm>
                <a:off x="689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9" name="Line 131"/>
              <p:cNvSpPr>
                <a:spLocks noChangeShapeType="1"/>
              </p:cNvSpPr>
              <p:nvPr/>
            </p:nvSpPr>
            <p:spPr bwMode="auto">
              <a:xfrm>
                <a:off x="6959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0" name="Line 132"/>
              <p:cNvSpPr>
                <a:spLocks noChangeShapeType="1"/>
              </p:cNvSpPr>
              <p:nvPr/>
            </p:nvSpPr>
            <p:spPr bwMode="auto">
              <a:xfrm>
                <a:off x="7018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1" name="Line 133"/>
              <p:cNvSpPr>
                <a:spLocks noChangeShapeType="1"/>
              </p:cNvSpPr>
              <p:nvPr/>
            </p:nvSpPr>
            <p:spPr bwMode="auto">
              <a:xfrm>
                <a:off x="7081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2" name="Line 134"/>
              <p:cNvSpPr>
                <a:spLocks noChangeShapeType="1"/>
              </p:cNvSpPr>
              <p:nvPr/>
            </p:nvSpPr>
            <p:spPr bwMode="auto">
              <a:xfrm>
                <a:off x="7139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3" name="Rectangle 135"/>
              <p:cNvSpPr>
                <a:spLocks noChangeArrowheads="1"/>
              </p:cNvSpPr>
              <p:nvPr/>
            </p:nvSpPr>
            <p:spPr bwMode="auto">
              <a:xfrm>
                <a:off x="7072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4000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54" name="Line 136"/>
              <p:cNvSpPr>
                <a:spLocks noChangeShapeType="1"/>
              </p:cNvSpPr>
              <p:nvPr/>
            </p:nvSpPr>
            <p:spPr bwMode="auto">
              <a:xfrm>
                <a:off x="7202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5" name="Line 137"/>
              <p:cNvSpPr>
                <a:spLocks noChangeShapeType="1"/>
              </p:cNvSpPr>
              <p:nvPr/>
            </p:nvSpPr>
            <p:spPr bwMode="auto">
              <a:xfrm>
                <a:off x="7260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6" name="Line 138"/>
              <p:cNvSpPr>
                <a:spLocks noChangeShapeType="1"/>
              </p:cNvSpPr>
              <p:nvPr/>
            </p:nvSpPr>
            <p:spPr bwMode="auto">
              <a:xfrm>
                <a:off x="732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7" name="Line 139"/>
              <p:cNvSpPr>
                <a:spLocks noChangeShapeType="1"/>
              </p:cNvSpPr>
              <p:nvPr/>
            </p:nvSpPr>
            <p:spPr bwMode="auto">
              <a:xfrm>
                <a:off x="7383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8" name="Line 140"/>
              <p:cNvSpPr>
                <a:spLocks noChangeShapeType="1"/>
              </p:cNvSpPr>
              <p:nvPr/>
            </p:nvSpPr>
            <p:spPr bwMode="auto">
              <a:xfrm>
                <a:off x="7445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9" name="Rectangle 141"/>
              <p:cNvSpPr>
                <a:spLocks noChangeArrowheads="1"/>
              </p:cNvSpPr>
              <p:nvPr/>
            </p:nvSpPr>
            <p:spPr bwMode="auto">
              <a:xfrm>
                <a:off x="7379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5000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60" name="Line 142"/>
              <p:cNvSpPr>
                <a:spLocks noChangeShapeType="1"/>
              </p:cNvSpPr>
              <p:nvPr/>
            </p:nvSpPr>
            <p:spPr bwMode="auto">
              <a:xfrm>
                <a:off x="750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1" name="Line 143"/>
              <p:cNvSpPr>
                <a:spLocks noChangeShapeType="1"/>
              </p:cNvSpPr>
              <p:nvPr/>
            </p:nvSpPr>
            <p:spPr bwMode="auto">
              <a:xfrm>
                <a:off x="756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2" name="Line 144"/>
              <p:cNvSpPr>
                <a:spLocks noChangeShapeType="1"/>
              </p:cNvSpPr>
              <p:nvPr/>
            </p:nvSpPr>
            <p:spPr bwMode="auto">
              <a:xfrm>
                <a:off x="7629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3" name="Line 145"/>
              <p:cNvSpPr>
                <a:spLocks noChangeShapeType="1"/>
              </p:cNvSpPr>
              <p:nvPr/>
            </p:nvSpPr>
            <p:spPr bwMode="auto">
              <a:xfrm>
                <a:off x="768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4" name="Line 146"/>
              <p:cNvSpPr>
                <a:spLocks noChangeShapeType="1"/>
              </p:cNvSpPr>
              <p:nvPr/>
            </p:nvSpPr>
            <p:spPr bwMode="auto">
              <a:xfrm>
                <a:off x="7750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5" name="Rectangle 147"/>
              <p:cNvSpPr>
                <a:spLocks noChangeArrowheads="1"/>
              </p:cNvSpPr>
              <p:nvPr/>
            </p:nvSpPr>
            <p:spPr bwMode="auto">
              <a:xfrm>
                <a:off x="7684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6000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66" name="Line 148"/>
              <p:cNvSpPr>
                <a:spLocks noChangeShapeType="1"/>
              </p:cNvSpPr>
              <p:nvPr/>
            </p:nvSpPr>
            <p:spPr bwMode="auto">
              <a:xfrm>
                <a:off x="7810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7" name="Line 149"/>
              <p:cNvSpPr>
                <a:spLocks noChangeShapeType="1"/>
              </p:cNvSpPr>
              <p:nvPr/>
            </p:nvSpPr>
            <p:spPr bwMode="auto">
              <a:xfrm>
                <a:off x="7873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8" name="Line 150"/>
              <p:cNvSpPr>
                <a:spLocks noChangeShapeType="1"/>
              </p:cNvSpPr>
              <p:nvPr/>
            </p:nvSpPr>
            <p:spPr bwMode="auto">
              <a:xfrm>
                <a:off x="793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9" name="Line 151"/>
              <p:cNvSpPr>
                <a:spLocks noChangeShapeType="1"/>
              </p:cNvSpPr>
              <p:nvPr/>
            </p:nvSpPr>
            <p:spPr bwMode="auto">
              <a:xfrm>
                <a:off x="799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0" name="Line 152"/>
              <p:cNvSpPr>
                <a:spLocks noChangeShapeType="1"/>
              </p:cNvSpPr>
              <p:nvPr/>
            </p:nvSpPr>
            <p:spPr bwMode="auto">
              <a:xfrm>
                <a:off x="8053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1" name="Rectangle 153"/>
              <p:cNvSpPr>
                <a:spLocks noChangeArrowheads="1"/>
              </p:cNvSpPr>
              <p:nvPr/>
            </p:nvSpPr>
            <p:spPr bwMode="auto">
              <a:xfrm>
                <a:off x="7987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7000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72" name="Line 154"/>
              <p:cNvSpPr>
                <a:spLocks noChangeShapeType="1"/>
              </p:cNvSpPr>
              <p:nvPr/>
            </p:nvSpPr>
            <p:spPr bwMode="auto">
              <a:xfrm>
                <a:off x="811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3" name="Line 155"/>
              <p:cNvSpPr>
                <a:spLocks noChangeShapeType="1"/>
              </p:cNvSpPr>
              <p:nvPr/>
            </p:nvSpPr>
            <p:spPr bwMode="auto">
              <a:xfrm>
                <a:off x="817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4" name="Line 156"/>
              <p:cNvSpPr>
                <a:spLocks noChangeShapeType="1"/>
              </p:cNvSpPr>
              <p:nvPr/>
            </p:nvSpPr>
            <p:spPr bwMode="auto">
              <a:xfrm>
                <a:off x="823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5" name="Line 157"/>
              <p:cNvSpPr>
                <a:spLocks noChangeShapeType="1"/>
              </p:cNvSpPr>
              <p:nvPr/>
            </p:nvSpPr>
            <p:spPr bwMode="auto">
              <a:xfrm>
                <a:off x="829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6" name="Line 158"/>
              <p:cNvSpPr>
                <a:spLocks noChangeShapeType="1"/>
              </p:cNvSpPr>
              <p:nvPr/>
            </p:nvSpPr>
            <p:spPr bwMode="auto">
              <a:xfrm>
                <a:off x="8359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7" name="Rectangle 159"/>
              <p:cNvSpPr>
                <a:spLocks noChangeArrowheads="1"/>
              </p:cNvSpPr>
              <p:nvPr/>
            </p:nvSpPr>
            <p:spPr bwMode="auto">
              <a:xfrm>
                <a:off x="8293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8000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78" name="Line 160"/>
              <p:cNvSpPr>
                <a:spLocks noChangeShapeType="1"/>
              </p:cNvSpPr>
              <p:nvPr/>
            </p:nvSpPr>
            <p:spPr bwMode="auto">
              <a:xfrm>
                <a:off x="842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9" name="Line 161"/>
              <p:cNvSpPr>
                <a:spLocks noChangeShapeType="1"/>
              </p:cNvSpPr>
              <p:nvPr/>
            </p:nvSpPr>
            <p:spPr bwMode="auto">
              <a:xfrm>
                <a:off x="8480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0" name="Line 162"/>
              <p:cNvSpPr>
                <a:spLocks noChangeShapeType="1"/>
              </p:cNvSpPr>
              <p:nvPr/>
            </p:nvSpPr>
            <p:spPr bwMode="auto">
              <a:xfrm>
                <a:off x="8542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1" name="Line 163"/>
              <p:cNvSpPr>
                <a:spLocks noChangeShapeType="1"/>
              </p:cNvSpPr>
              <p:nvPr/>
            </p:nvSpPr>
            <p:spPr bwMode="auto">
              <a:xfrm>
                <a:off x="8602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2" name="Line 164"/>
              <p:cNvSpPr>
                <a:spLocks noChangeShapeType="1"/>
              </p:cNvSpPr>
              <p:nvPr/>
            </p:nvSpPr>
            <p:spPr bwMode="auto">
              <a:xfrm>
                <a:off x="8665" y="21660"/>
                <a:ext cx="0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3" name="Rectangle 165"/>
              <p:cNvSpPr>
                <a:spLocks noChangeArrowheads="1"/>
              </p:cNvSpPr>
              <p:nvPr/>
            </p:nvSpPr>
            <p:spPr bwMode="auto">
              <a:xfrm>
                <a:off x="8598" y="2168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9000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84" name="Line 166"/>
              <p:cNvSpPr>
                <a:spLocks noChangeShapeType="1"/>
              </p:cNvSpPr>
              <p:nvPr/>
            </p:nvSpPr>
            <p:spPr bwMode="auto">
              <a:xfrm>
                <a:off x="872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5" name="Line 167"/>
              <p:cNvSpPr>
                <a:spLocks noChangeShapeType="1"/>
              </p:cNvSpPr>
              <p:nvPr/>
            </p:nvSpPr>
            <p:spPr bwMode="auto">
              <a:xfrm>
                <a:off x="878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6" name="Line 168"/>
              <p:cNvSpPr>
                <a:spLocks noChangeShapeType="1"/>
              </p:cNvSpPr>
              <p:nvPr/>
            </p:nvSpPr>
            <p:spPr bwMode="auto">
              <a:xfrm>
                <a:off x="884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7" name="Line 169"/>
              <p:cNvSpPr>
                <a:spLocks noChangeShapeType="1"/>
              </p:cNvSpPr>
              <p:nvPr/>
            </p:nvSpPr>
            <p:spPr bwMode="auto">
              <a:xfrm>
                <a:off x="890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8" name="Line 170"/>
              <p:cNvSpPr>
                <a:spLocks noChangeShapeType="1"/>
              </p:cNvSpPr>
              <p:nvPr/>
            </p:nvSpPr>
            <p:spPr bwMode="auto">
              <a:xfrm>
                <a:off x="8966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" name="Rectangle 171"/>
              <p:cNvSpPr>
                <a:spLocks noChangeArrowheads="1"/>
              </p:cNvSpPr>
              <p:nvPr/>
            </p:nvSpPr>
            <p:spPr bwMode="auto">
              <a:xfrm>
                <a:off x="8886" y="21685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10000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90" name="Line 172"/>
              <p:cNvSpPr>
                <a:spLocks noChangeShapeType="1"/>
              </p:cNvSpPr>
              <p:nvPr/>
            </p:nvSpPr>
            <p:spPr bwMode="auto">
              <a:xfrm>
                <a:off x="9029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" name="Line 173"/>
              <p:cNvSpPr>
                <a:spLocks noChangeShapeType="1"/>
              </p:cNvSpPr>
              <p:nvPr/>
            </p:nvSpPr>
            <p:spPr bwMode="auto">
              <a:xfrm>
                <a:off x="908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" name="Line 174"/>
              <p:cNvSpPr>
                <a:spLocks noChangeShapeType="1"/>
              </p:cNvSpPr>
              <p:nvPr/>
            </p:nvSpPr>
            <p:spPr bwMode="auto">
              <a:xfrm>
                <a:off x="915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" name="Rectangle 175"/>
              <p:cNvSpPr>
                <a:spLocks noChangeArrowheads="1"/>
              </p:cNvSpPr>
              <p:nvPr/>
            </p:nvSpPr>
            <p:spPr bwMode="auto">
              <a:xfrm rot="-5400000">
                <a:off x="8855" y="21253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9851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94" name="Rectangle 176"/>
              <p:cNvSpPr>
                <a:spLocks noChangeArrowheads="1"/>
              </p:cNvSpPr>
              <p:nvPr/>
            </p:nvSpPr>
            <p:spPr bwMode="auto">
              <a:xfrm rot="-5400000">
                <a:off x="8929" y="21242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10144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95" name="Line 177"/>
              <p:cNvSpPr>
                <a:spLocks noChangeShapeType="1"/>
              </p:cNvSpPr>
              <p:nvPr/>
            </p:nvSpPr>
            <p:spPr bwMode="auto">
              <a:xfrm>
                <a:off x="6530" y="20208"/>
                <a:ext cx="0" cy="1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6" name="Line 178"/>
              <p:cNvSpPr>
                <a:spLocks noChangeShapeType="1"/>
              </p:cNvSpPr>
              <p:nvPr/>
            </p:nvSpPr>
            <p:spPr bwMode="auto">
              <a:xfrm>
                <a:off x="6513" y="21659"/>
                <a:ext cx="27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6389" name="Text Box 179"/>
          <p:cNvSpPr txBox="1">
            <a:spLocks noChangeArrowheads="1"/>
          </p:cNvSpPr>
          <p:nvPr/>
        </p:nvSpPr>
        <p:spPr bwMode="auto">
          <a:xfrm>
            <a:off x="468313" y="4221163"/>
            <a:ext cx="2939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cooperation with FCH BUT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prof. Márová</a:t>
            </a:r>
          </a:p>
        </p:txBody>
      </p:sp>
      <p:sp>
        <p:nvSpPr>
          <p:cNvPr id="16390" name="Rectangle 18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6384</TotalTime>
  <Words>3846</Words>
  <Application>Microsoft Office PowerPoint</Application>
  <PresentationFormat>Předvádění na obrazovce (4:3)</PresentationFormat>
  <Paragraphs>665</Paragraphs>
  <Slides>69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88" baseType="lpstr">
      <vt:lpstr>Arial</vt:lpstr>
      <vt:lpstr>Arial Black</vt:lpstr>
      <vt:lpstr>BentonSans-Book</vt:lpstr>
      <vt:lpstr>BentonSans-Medium</vt:lpstr>
      <vt:lpstr>Bernard MT Condensed</vt:lpstr>
      <vt:lpstr>Britannic Bold</vt:lpstr>
      <vt:lpstr>Calibri</vt:lpstr>
      <vt:lpstr>Courier</vt:lpstr>
      <vt:lpstr>Franklin Gothic Medium</vt:lpstr>
      <vt:lpstr>Helvetica</vt:lpstr>
      <vt:lpstr>Lucida Console</vt:lpstr>
      <vt:lpstr>Minion Pro</vt:lpstr>
      <vt:lpstr>MS Sans Serif Regular</vt:lpstr>
      <vt:lpstr>PalatinoLTStd-Roman</vt:lpstr>
      <vt:lpstr>Symbol</vt:lpstr>
      <vt:lpstr>Times New Roman</vt:lpstr>
      <vt:lpstr>Verdana</vt:lpstr>
      <vt:lpstr>Default Design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Zbyněk Zdráhal</cp:lastModifiedBy>
  <cp:revision>196</cp:revision>
  <dcterms:created xsi:type="dcterms:W3CDTF">2005-03-31T06:42:43Z</dcterms:created>
  <dcterms:modified xsi:type="dcterms:W3CDTF">2021-12-02T12:54:33Z</dcterms:modified>
</cp:coreProperties>
</file>