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E6447-07F0-4C6E-90B5-AAB53BEAD3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993448-FA68-44D1-B49A-BCFAD426F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EBD698-5E10-498A-95C9-1EA2C13AC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1B7350-DF91-492B-8B8F-C6C6BEC01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FCC577-41D8-4837-83ED-E4CE91759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7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8949F-CA1E-4308-A298-F0E751515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2A820B4-4E2E-4631-BAB0-65CE0DE8F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230066-4A7D-4242-8EFC-27D0DFCA3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D447971-EFBD-4154-9D5A-FE3B39B71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E297EF-D5DD-475D-95DE-AD928A582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DB358AA-6DA2-4ACE-9167-13434C47EC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F85908C-AA7E-4486-838A-2F3D21168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0F8D44-A749-4BFE-A1D2-68F72E33A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7F8AB0-A2A9-4EFC-8CA2-4304B05F8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805567-5D55-405A-B162-097E9EECC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AF4D1B-B24C-44D4-AA10-F023F34C2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68AA80-F0D0-45E9-9851-50D0ACD68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281685-B88B-40CF-A4BD-868B6568C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057062-B679-4338-BE9D-548E71F96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061CCA-9698-4834-9AF1-88841B792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18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96A213-6A2A-4A9D-970F-27937AABA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F2F55E4-BE70-4D74-869A-439E7B977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ABB0D9D-526C-47DA-9E7E-D5D9781F5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BC9C1D-A765-453A-8D31-AF1CA0BDE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C4EEDC-1A5F-49EF-AFAF-80F58EAAD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2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00088-1082-4B2D-97D8-ACE69217B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156745-B2DD-4FBC-99FF-28550FC1F4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2F0FECC-F9DC-4F98-9EC8-D997BF1505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A02DAD0-BBE0-4730-A1C5-F402CF2EA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DB6DA90-4973-4A09-BEF2-985A3C010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F93EE1B-BE08-480A-860F-BA674DBC6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83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AFF451-F519-4D14-B38E-636A327B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3DA00B1-2049-420A-9837-294697410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07C4680-8E57-462E-AE9E-CAA981100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E6497F7-1314-43E7-98F4-FF77803932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29BCE0B-A64B-4E68-959E-E884C7BC87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9A17816-81F0-4150-A132-49BCA2831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EC3590A-726F-4290-B994-920511C0A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9D85FAD-62C6-47AF-A095-35F3A1048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2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4F9D81-321D-499F-9A76-3CD06BBEA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81F459A-E97D-468C-93EB-458E6A2C1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877105A-C780-4F24-B86E-AD3F104DA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F686D7F-F579-4724-8263-065601619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7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37AD91F-1AA1-4766-A91B-6D556F578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81708A9-9EAD-41A2-8175-0CBCD13A1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42EAF17-EF55-4EC6-B056-63ACAE85F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52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A4FBA2-E55B-4343-9BF4-280C70BD8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95DB9A-9BBE-4B5F-BB67-0755468FD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82505F-5941-41BB-9927-BFA646E7C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A03D385-0C43-4388-B5BB-402BF6CAF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B633DCC-6A9A-4FB7-A71B-0350FC19E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E6F0C8-35F8-42D8-85CF-A6819B93A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4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2CFC32-A802-4BEC-BA9D-B9295E70B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5E04316-FF8D-4D1C-A680-7E5C8DDAE9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118DEB9-D93C-4963-8FC4-C97369F06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599C0A1-CF29-41B7-91EA-A522CE423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8F9FAAC-7B6A-41EE-851C-775C7285D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B7FC7E7-DD3D-4323-BEED-1CECC96CE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4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0D3A205-124B-4BFD-BB44-E9F5CBD1F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16BB42D-8C5C-4328-8677-07B05DD1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A51512-2DB2-446B-B042-21C080227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5EA8A-13FA-4B8C-8896-D22B2E3A8170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D814D8C-000A-4C71-BB06-9A351CFFA7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3F7417-2356-4017-BEF6-EDA67ECC3A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59E2C-999B-44C4-A863-3BB0A6A3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6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811DAA4F-0EE8-4770-84FC-719B5F9F6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057" y="456544"/>
            <a:ext cx="8702675" cy="6158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02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BF4FB30-AAEC-4A07-A844-CA874E6FD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0"/>
            <a:ext cx="8902517" cy="673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50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ntigen Capture and Presentation to Lymphocytes: What Lymphocytes See |  Basicmedical Key">
            <a:extLst>
              <a:ext uri="{FF2B5EF4-FFF2-40B4-BE49-F238E27FC236}">
                <a16:creationId xmlns:a16="http://schemas.microsoft.com/office/drawing/2014/main" id="{B4A5D4EA-0E4C-4015-B77E-632C403A4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66712"/>
            <a:ext cx="6233942" cy="612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7600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Office PowerPoint</Application>
  <PresentationFormat>Širokoúhlá obrazovka</PresentationFormat>
  <Paragraphs>0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Lochman</dc:creator>
  <cp:lastModifiedBy>Jan Lochman</cp:lastModifiedBy>
  <cp:revision>1</cp:revision>
  <dcterms:created xsi:type="dcterms:W3CDTF">2021-10-07T11:20:55Z</dcterms:created>
  <dcterms:modified xsi:type="dcterms:W3CDTF">2021-10-07T12:05:30Z</dcterms:modified>
</cp:coreProperties>
</file>