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59" r:id="rId14"/>
    <p:sldId id="266" r:id="rId15"/>
    <p:sldId id="267" r:id="rId16"/>
    <p:sldId id="268" r:id="rId17"/>
    <p:sldId id="269" r:id="rId18"/>
    <p:sldId id="270" r:id="rId19"/>
    <p:sldId id="273" r:id="rId20"/>
    <p:sldId id="271" r:id="rId21"/>
    <p:sldId id="272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5275A-DF5C-476D-A4D0-846844500803}" v="181" dt="2021-12-02T10:52:10.234"/>
    <p1510:client id="{DCB0A1D9-D728-4AD8-9A58-7793A1752F11}" v="8" dt="2021-12-01T20:34:56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658" autoAdjust="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/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 Kšiňan" userId="d010fccd-7d02-475f-9f14-2192af778b2b" providerId="ADAL" clId="{DCB0A1D9-D728-4AD8-9A58-7793A1752F11}"/>
    <pc:docChg chg="undo custSel addSld modSld">
      <pc:chgData name="Albert Kšiňan" userId="d010fccd-7d02-475f-9f14-2192af778b2b" providerId="ADAL" clId="{DCB0A1D9-D728-4AD8-9A58-7793A1752F11}" dt="2021-12-01T20:34:56.058" v="1029"/>
      <pc:docMkLst>
        <pc:docMk/>
      </pc:docMkLst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1470925550" sldId="256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682582831" sldId="257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4037296069" sldId="258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3864718336" sldId="259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477234332" sldId="260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1437320225" sldId="261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473609103" sldId="262"/>
        </pc:sldMkLst>
      </pc:sldChg>
      <pc:sldChg chg="modSp mod modTransition">
        <pc:chgData name="Albert Kšiňan" userId="d010fccd-7d02-475f-9f14-2192af778b2b" providerId="ADAL" clId="{DCB0A1D9-D728-4AD8-9A58-7793A1752F11}" dt="2021-12-01T20:34:56.058" v="1029"/>
        <pc:sldMkLst>
          <pc:docMk/>
          <pc:sldMk cId="834704851" sldId="263"/>
        </pc:sldMkLst>
        <pc:spChg chg="mod">
          <ac:chgData name="Albert Kšiňan" userId="d010fccd-7d02-475f-9f14-2192af778b2b" providerId="ADAL" clId="{DCB0A1D9-D728-4AD8-9A58-7793A1752F11}" dt="2021-12-01T20:34:43.653" v="1028" actId="20577"/>
          <ac:spMkLst>
            <pc:docMk/>
            <pc:sldMk cId="834704851" sldId="263"/>
            <ac:spMk id="3" creationId="{016869FD-BD4A-45F8-BA1C-323E46E26928}"/>
          </ac:spMkLst>
        </pc:spChg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781986670" sldId="264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582530151" sldId="265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760225022" sldId="266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00353224" sldId="267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266708485" sldId="268"/>
        </pc:sldMkLst>
      </pc:sldChg>
      <pc:sldChg chg="modTransition">
        <pc:chgData name="Albert Kšiňan" userId="d010fccd-7d02-475f-9f14-2192af778b2b" providerId="ADAL" clId="{DCB0A1D9-D728-4AD8-9A58-7793A1752F11}" dt="2021-12-01T20:34:56.058" v="1029"/>
        <pc:sldMkLst>
          <pc:docMk/>
          <pc:sldMk cId="3899949850" sldId="269"/>
        </pc:sldMkLst>
      </pc:sldChg>
      <pc:sldChg chg="modSp mod modTransition">
        <pc:chgData name="Albert Kšiňan" userId="d010fccd-7d02-475f-9f14-2192af778b2b" providerId="ADAL" clId="{DCB0A1D9-D728-4AD8-9A58-7793A1752F11}" dt="2021-12-01T20:34:56.058" v="1029"/>
        <pc:sldMkLst>
          <pc:docMk/>
          <pc:sldMk cId="1363307805" sldId="270"/>
        </pc:sldMkLst>
        <pc:spChg chg="mod">
          <ac:chgData name="Albert Kšiňan" userId="d010fccd-7d02-475f-9f14-2192af778b2b" providerId="ADAL" clId="{DCB0A1D9-D728-4AD8-9A58-7793A1752F11}" dt="2021-12-01T19:42:17.687" v="519" actId="20577"/>
          <ac:spMkLst>
            <pc:docMk/>
            <pc:sldMk cId="1363307805" sldId="270"/>
            <ac:spMk id="3" creationId="{C4119343-367B-484B-925A-1E6F1EFB04BF}"/>
          </ac:spMkLst>
        </pc:spChg>
      </pc:sldChg>
      <pc:sldChg chg="addSp modSp new mod modTransition">
        <pc:chgData name="Albert Kšiňan" userId="d010fccd-7d02-475f-9f14-2192af778b2b" providerId="ADAL" clId="{DCB0A1D9-D728-4AD8-9A58-7793A1752F11}" dt="2021-12-01T20:34:56.058" v="1029"/>
        <pc:sldMkLst>
          <pc:docMk/>
          <pc:sldMk cId="4269108193" sldId="271"/>
        </pc:sldMkLst>
        <pc:spChg chg="mod">
          <ac:chgData name="Albert Kšiňan" userId="d010fccd-7d02-475f-9f14-2192af778b2b" providerId="ADAL" clId="{DCB0A1D9-D728-4AD8-9A58-7793A1752F11}" dt="2021-12-01T19:48:48.734" v="532" actId="20577"/>
          <ac:spMkLst>
            <pc:docMk/>
            <pc:sldMk cId="4269108193" sldId="271"/>
            <ac:spMk id="2" creationId="{EFA82424-0645-4EB0-894F-DF7D25DEEC90}"/>
          </ac:spMkLst>
        </pc:spChg>
        <pc:spChg chg="mod">
          <ac:chgData name="Albert Kšiňan" userId="d010fccd-7d02-475f-9f14-2192af778b2b" providerId="ADAL" clId="{DCB0A1D9-D728-4AD8-9A58-7793A1752F11}" dt="2021-12-01T20:30:19.901" v="849" actId="20577"/>
          <ac:spMkLst>
            <pc:docMk/>
            <pc:sldMk cId="4269108193" sldId="271"/>
            <ac:spMk id="3" creationId="{E0F2B177-4D5F-49EF-92F2-1C895E7CD0B4}"/>
          </ac:spMkLst>
        </pc:spChg>
        <pc:graphicFrameChg chg="add mod">
          <ac:chgData name="Albert Kšiňan" userId="d010fccd-7d02-475f-9f14-2192af778b2b" providerId="ADAL" clId="{DCB0A1D9-D728-4AD8-9A58-7793A1752F11}" dt="2021-12-01T19:55:05.423" v="825" actId="1076"/>
          <ac:graphicFrameMkLst>
            <pc:docMk/>
            <pc:sldMk cId="4269108193" sldId="271"/>
            <ac:graphicFrameMk id="4" creationId="{E2650A56-F5EC-40C7-8991-181E0A8C99DC}"/>
          </ac:graphicFrameMkLst>
        </pc:graphicFrameChg>
        <pc:graphicFrameChg chg="add mod">
          <ac:chgData name="Albert Kšiňan" userId="d010fccd-7d02-475f-9f14-2192af778b2b" providerId="ADAL" clId="{DCB0A1D9-D728-4AD8-9A58-7793A1752F11}" dt="2021-12-01T19:54:37.795" v="757" actId="1076"/>
          <ac:graphicFrameMkLst>
            <pc:docMk/>
            <pc:sldMk cId="4269108193" sldId="271"/>
            <ac:graphicFrameMk id="5" creationId="{D5F0DFF3-7598-42FC-A30E-7EDE7B999199}"/>
          </ac:graphicFrameMkLst>
        </pc:graphicFrameChg>
      </pc:sldChg>
      <pc:sldChg chg="new modTransition">
        <pc:chgData name="Albert Kšiňan" userId="d010fccd-7d02-475f-9f14-2192af778b2b" providerId="ADAL" clId="{DCB0A1D9-D728-4AD8-9A58-7793A1752F11}" dt="2021-12-01T20:34:56.058" v="1029"/>
        <pc:sldMkLst>
          <pc:docMk/>
          <pc:sldMk cId="1745899515" sldId="272"/>
        </pc:sldMkLst>
      </pc:sldChg>
      <pc:sldChg chg="addSp modSp new mod modTransition">
        <pc:chgData name="Albert Kšiňan" userId="d010fccd-7d02-475f-9f14-2192af778b2b" providerId="ADAL" clId="{DCB0A1D9-D728-4AD8-9A58-7793A1752F11}" dt="2021-12-01T20:34:56.058" v="1029"/>
        <pc:sldMkLst>
          <pc:docMk/>
          <pc:sldMk cId="2582081528" sldId="273"/>
        </pc:sldMkLst>
        <pc:graphicFrameChg chg="add mod">
          <ac:chgData name="Albert Kšiňan" userId="d010fccd-7d02-475f-9f14-2192af778b2b" providerId="ADAL" clId="{DCB0A1D9-D728-4AD8-9A58-7793A1752F11}" dt="2021-12-01T20:33:53.017" v="852" actId="1076"/>
          <ac:graphicFrameMkLst>
            <pc:docMk/>
            <pc:sldMk cId="2582081528" sldId="273"/>
            <ac:graphicFrameMk id="4" creationId="{507D2370-87E1-4603-8CD1-70FEBF3CA774}"/>
          </ac:graphicFrameMkLst>
        </pc:graphicFrameChg>
      </pc:sldChg>
    </pc:docChg>
  </pc:docChgLst>
  <pc:docChgLst>
    <pc:chgData name="Albert Kšiňan" userId="d010fccd-7d02-475f-9f14-2192af778b2b" providerId="ADAL" clId="{6415275A-DF5C-476D-A4D0-846844500803}"/>
    <pc:docChg chg="undo custSel addSld delSld modSld sldOrd">
      <pc:chgData name="Albert Kšiňan" userId="d010fccd-7d02-475f-9f14-2192af778b2b" providerId="ADAL" clId="{6415275A-DF5C-476D-A4D0-846844500803}" dt="2021-12-02T10:52:10.234" v="3905"/>
      <pc:docMkLst>
        <pc:docMk/>
      </pc:docMkLst>
      <pc:sldChg chg="modSp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1470925550" sldId="256"/>
        </pc:sldMkLst>
        <pc:spChg chg="mod">
          <ac:chgData name="Albert Kšiňan" userId="d010fccd-7d02-475f-9f14-2192af778b2b" providerId="ADAL" clId="{6415275A-DF5C-476D-A4D0-846844500803}" dt="2021-12-01T09:25:56.971" v="18" actId="20577"/>
          <ac:spMkLst>
            <pc:docMk/>
            <pc:sldMk cId="1470925550" sldId="256"/>
            <ac:spMk id="2" creationId="{2766D624-6A6A-42E0-A60D-D3D15CC767ED}"/>
          </ac:spMkLst>
        </pc:spChg>
        <pc:spChg chg="mod">
          <ac:chgData name="Albert Kšiňan" userId="d010fccd-7d02-475f-9f14-2192af778b2b" providerId="ADAL" clId="{6415275A-DF5C-476D-A4D0-846844500803}" dt="2021-12-01T09:25:59.584" v="20" actId="20577"/>
          <ac:spMkLst>
            <pc:docMk/>
            <pc:sldMk cId="1470925550" sldId="256"/>
            <ac:spMk id="3" creationId="{6B59D2D2-68B7-41E2-9EF4-CC1F1A3A4C11}"/>
          </ac:spMkLst>
        </pc:spChg>
      </pc:sldChg>
      <pc:sldChg chg="modSp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682582831" sldId="257"/>
        </pc:sldMkLst>
        <pc:spChg chg="mod">
          <ac:chgData name="Albert Kšiňan" userId="d010fccd-7d02-475f-9f14-2192af778b2b" providerId="ADAL" clId="{6415275A-DF5C-476D-A4D0-846844500803}" dt="2021-12-01T11:59:23.860" v="32" actId="20577"/>
          <ac:spMkLst>
            <pc:docMk/>
            <pc:sldMk cId="2682582831" sldId="257"/>
            <ac:spMk id="2" creationId="{7F00ED3D-AC8A-4A81-B6E4-8A476F3533CA}"/>
          </ac:spMkLst>
        </pc:spChg>
        <pc:spChg chg="mod">
          <ac:chgData name="Albert Kšiňan" userId="d010fccd-7d02-475f-9f14-2192af778b2b" providerId="ADAL" clId="{6415275A-DF5C-476D-A4D0-846844500803}" dt="2021-12-01T12:47:23.664" v="565" actId="20577"/>
          <ac:spMkLst>
            <pc:docMk/>
            <pc:sldMk cId="2682582831" sldId="257"/>
            <ac:spMk id="3" creationId="{79F3FD81-ECC4-4E05-82C9-3E3120FCA348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2860169297" sldId="258"/>
        </pc:sldMkLst>
      </pc:sldChg>
      <pc:sldChg chg="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4037296069" sldId="258"/>
        </pc:sldMkLst>
        <pc:spChg chg="mod">
          <ac:chgData name="Albert Kšiňan" userId="d010fccd-7d02-475f-9f14-2192af778b2b" providerId="ADAL" clId="{6415275A-DF5C-476D-A4D0-846844500803}" dt="2021-12-01T12:26:44.871" v="315" actId="20577"/>
          <ac:spMkLst>
            <pc:docMk/>
            <pc:sldMk cId="4037296069" sldId="258"/>
            <ac:spMk id="2" creationId="{EE27E678-AF44-4ACB-8076-9B7B2F80E887}"/>
          </ac:spMkLst>
        </pc:spChg>
        <pc:spChg chg="mod">
          <ac:chgData name="Albert Kšiňan" userId="d010fccd-7d02-475f-9f14-2192af778b2b" providerId="ADAL" clId="{6415275A-DF5C-476D-A4D0-846844500803}" dt="2021-12-01T12:41:18.178" v="510" actId="20577"/>
          <ac:spMkLst>
            <pc:docMk/>
            <pc:sldMk cId="4037296069" sldId="258"/>
            <ac:spMk id="3" creationId="{22985398-A191-4CFB-9DD0-A079D98AA86E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3365042763" sldId="259"/>
        </pc:sldMkLst>
      </pc:sldChg>
      <pc:sldChg chg="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3864718336" sldId="259"/>
        </pc:sldMkLst>
        <pc:spChg chg="mod">
          <ac:chgData name="Albert Kšiňan" userId="d010fccd-7d02-475f-9f14-2192af778b2b" providerId="ADAL" clId="{6415275A-DF5C-476D-A4D0-846844500803}" dt="2021-12-01T12:49:19.400" v="588" actId="20577"/>
          <ac:spMkLst>
            <pc:docMk/>
            <pc:sldMk cId="3864718336" sldId="259"/>
            <ac:spMk id="2" creationId="{4D949E3B-200D-4FDD-92E9-B9AF78916D8B}"/>
          </ac:spMkLst>
        </pc:spChg>
        <pc:spChg chg="mod">
          <ac:chgData name="Albert Kšiňan" userId="d010fccd-7d02-475f-9f14-2192af778b2b" providerId="ADAL" clId="{6415275A-DF5C-476D-A4D0-846844500803}" dt="2021-12-01T14:43:19.556" v="2013" actId="20577"/>
          <ac:spMkLst>
            <pc:docMk/>
            <pc:sldMk cId="3864718336" sldId="259"/>
            <ac:spMk id="3" creationId="{286EEFDD-48A6-4EC4-A0E6-44E9D0C269A1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016339173" sldId="260"/>
        </pc:sldMkLst>
      </pc:sldChg>
      <pc:sldChg chg="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477234332" sldId="260"/>
        </pc:sldMkLst>
        <pc:spChg chg="mod">
          <ac:chgData name="Albert Kšiňan" userId="d010fccd-7d02-475f-9f14-2192af778b2b" providerId="ADAL" clId="{6415275A-DF5C-476D-A4D0-846844500803}" dt="2021-12-01T12:50:28.050" v="605" actId="20577"/>
          <ac:spMkLst>
            <pc:docMk/>
            <pc:sldMk cId="2477234332" sldId="260"/>
            <ac:spMk id="2" creationId="{73EFF39A-9440-49AB-80AB-3A2678AD3D2F}"/>
          </ac:spMkLst>
        </pc:spChg>
        <pc:spChg chg="mod">
          <ac:chgData name="Albert Kšiňan" userId="d010fccd-7d02-475f-9f14-2192af778b2b" providerId="ADAL" clId="{6415275A-DF5C-476D-A4D0-846844500803}" dt="2021-12-01T14:20:43.665" v="965" actId="20577"/>
          <ac:spMkLst>
            <pc:docMk/>
            <pc:sldMk cId="2477234332" sldId="260"/>
            <ac:spMk id="3" creationId="{23EDC545-F39B-448F-B7B2-66ED2405EFE9}"/>
          </ac:spMkLst>
        </pc:spChg>
      </pc:sldChg>
      <pc:sldChg chg="addSp del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1437320225" sldId="261"/>
        </pc:sldMkLst>
        <pc:spChg chg="del">
          <ac:chgData name="Albert Kšiňan" userId="d010fccd-7d02-475f-9f14-2192af778b2b" providerId="ADAL" clId="{6415275A-DF5C-476D-A4D0-846844500803}" dt="2021-12-01T13:13:45.178" v="871" actId="478"/>
          <ac:spMkLst>
            <pc:docMk/>
            <pc:sldMk cId="1437320225" sldId="261"/>
            <ac:spMk id="2" creationId="{9CB25F04-8304-4EFA-8454-80A302B5F339}"/>
          </ac:spMkLst>
        </pc:spChg>
        <pc:spChg chg="del">
          <ac:chgData name="Albert Kšiňan" userId="d010fccd-7d02-475f-9f14-2192af778b2b" providerId="ADAL" clId="{6415275A-DF5C-476D-A4D0-846844500803}" dt="2021-12-01T13:13:43.611" v="870" actId="478"/>
          <ac:spMkLst>
            <pc:docMk/>
            <pc:sldMk cId="1437320225" sldId="261"/>
            <ac:spMk id="3" creationId="{FE68F660-B8F4-47BD-9941-56B2F1771EDF}"/>
          </ac:spMkLst>
        </pc:spChg>
        <pc:graphicFrameChg chg="add mod">
          <ac:chgData name="Albert Kšiňan" userId="d010fccd-7d02-475f-9f14-2192af778b2b" providerId="ADAL" clId="{6415275A-DF5C-476D-A4D0-846844500803}" dt="2021-12-01T13:20:29.738" v="912" actId="403"/>
          <ac:graphicFrameMkLst>
            <pc:docMk/>
            <pc:sldMk cId="1437320225" sldId="261"/>
            <ac:graphicFrameMk id="4" creationId="{9EA650C3-438C-40B2-909A-78B0961E3E08}"/>
          </ac:graphicFrameMkLst>
        </pc:graphicFrame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638841523" sldId="261"/>
        </pc:sldMkLst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954021379" sldId="262"/>
        </pc:sldMkLst>
      </pc:sldChg>
      <pc:sldChg chg="addSp del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473609103" sldId="262"/>
        </pc:sldMkLst>
        <pc:spChg chg="del">
          <ac:chgData name="Albert Kšiňan" userId="d010fccd-7d02-475f-9f14-2192af778b2b" providerId="ADAL" clId="{6415275A-DF5C-476D-A4D0-846844500803}" dt="2021-12-01T13:19:29.833" v="899" actId="478"/>
          <ac:spMkLst>
            <pc:docMk/>
            <pc:sldMk cId="2473609103" sldId="262"/>
            <ac:spMk id="2" creationId="{15DECDC6-F888-4569-8BA7-C19FB4B20112}"/>
          </ac:spMkLst>
        </pc:spChg>
        <pc:spChg chg="del">
          <ac:chgData name="Albert Kšiňan" userId="d010fccd-7d02-475f-9f14-2192af778b2b" providerId="ADAL" clId="{6415275A-DF5C-476D-A4D0-846844500803}" dt="2021-12-01T13:19:28.508" v="898" actId="478"/>
          <ac:spMkLst>
            <pc:docMk/>
            <pc:sldMk cId="2473609103" sldId="262"/>
            <ac:spMk id="3" creationId="{A5AA72CD-244D-40BE-978F-CD2AB0BFD4CD}"/>
          </ac:spMkLst>
        </pc:spChg>
        <pc:graphicFrameChg chg="add mod">
          <ac:chgData name="Albert Kšiňan" userId="d010fccd-7d02-475f-9f14-2192af778b2b" providerId="ADAL" clId="{6415275A-DF5C-476D-A4D0-846844500803}" dt="2021-12-01T14:15:54.340" v="921" actId="403"/>
          <ac:graphicFrameMkLst>
            <pc:docMk/>
            <pc:sldMk cId="2473609103" sldId="262"/>
            <ac:graphicFrameMk id="4" creationId="{9C065193-15F8-4C18-98CF-3751DD55492E}"/>
          </ac:graphicFrameMkLst>
        </pc:graphicFrameChg>
      </pc:sldChg>
      <pc:sldChg chg="modSp new mod or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834704851" sldId="263"/>
        </pc:sldMkLst>
        <pc:spChg chg="mod">
          <ac:chgData name="Albert Kšiňan" userId="d010fccd-7d02-475f-9f14-2192af778b2b" providerId="ADAL" clId="{6415275A-DF5C-476D-A4D0-846844500803}" dt="2021-12-01T14:20:08.694" v="935" actId="20577"/>
          <ac:spMkLst>
            <pc:docMk/>
            <pc:sldMk cId="834704851" sldId="263"/>
            <ac:spMk id="2" creationId="{E3FCE169-C4B9-4087-8397-5F0A396C1EF4}"/>
          </ac:spMkLst>
        </pc:spChg>
        <pc:spChg chg="mod">
          <ac:chgData name="Albert Kšiňan" userId="d010fccd-7d02-475f-9f14-2192af778b2b" providerId="ADAL" clId="{6415275A-DF5C-476D-A4D0-846844500803}" dt="2021-12-01T14:23:20.469" v="1225" actId="20577"/>
          <ac:spMkLst>
            <pc:docMk/>
            <pc:sldMk cId="834704851" sldId="263"/>
            <ac:spMk id="3" creationId="{016869FD-BD4A-45F8-BA1C-323E46E26928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2429312414" sldId="263"/>
        </pc:sldMkLst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087443868" sldId="264"/>
        </pc:sldMkLst>
      </pc:sldChg>
      <pc:sldChg chg="addSp del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781986670" sldId="264"/>
        </pc:sldMkLst>
        <pc:spChg chg="add del mod">
          <ac:chgData name="Albert Kšiňan" userId="d010fccd-7d02-475f-9f14-2192af778b2b" providerId="ADAL" clId="{6415275A-DF5C-476D-A4D0-846844500803}" dt="2021-12-01T14:24:01.795" v="1237" actId="20577"/>
          <ac:spMkLst>
            <pc:docMk/>
            <pc:sldMk cId="2781986670" sldId="264"/>
            <ac:spMk id="3" creationId="{E8DBDDF2-765B-4C99-B3DF-91D33919D5E9}"/>
          </ac:spMkLst>
        </pc:spChg>
        <pc:spChg chg="add mod">
          <ac:chgData name="Albert Kšiňan" userId="d010fccd-7d02-475f-9f14-2192af778b2b" providerId="ADAL" clId="{6415275A-DF5C-476D-A4D0-846844500803}" dt="2021-12-02T10:23:46.197" v="3684"/>
          <ac:spMkLst>
            <pc:docMk/>
            <pc:sldMk cId="2781986670" sldId="264"/>
            <ac:spMk id="9" creationId="{57121DD8-CAE4-4B44-861D-9402908DDF38}"/>
          </ac:spMkLst>
        </pc:spChg>
        <pc:spChg chg="add mod">
          <ac:chgData name="Albert Kšiňan" userId="d010fccd-7d02-475f-9f14-2192af778b2b" providerId="ADAL" clId="{6415275A-DF5C-476D-A4D0-846844500803}" dt="2021-12-01T14:25:42.698" v="1263" actId="1076"/>
          <ac:spMkLst>
            <pc:docMk/>
            <pc:sldMk cId="2781986670" sldId="264"/>
            <ac:spMk id="10" creationId="{1A107F58-EBBF-4018-A6E7-7A8ED23724D3}"/>
          </ac:spMkLst>
        </pc:spChg>
        <pc:spChg chg="add mod">
          <ac:chgData name="Albert Kšiňan" userId="d010fccd-7d02-475f-9f14-2192af778b2b" providerId="ADAL" clId="{6415275A-DF5C-476D-A4D0-846844500803}" dt="2021-12-01T14:27:13.652" v="1559" actId="313"/>
          <ac:spMkLst>
            <pc:docMk/>
            <pc:sldMk cId="2781986670" sldId="264"/>
            <ac:spMk id="11" creationId="{01664600-6578-4855-B7EC-BE830DB34ACE}"/>
          </ac:spMkLst>
        </pc:spChg>
        <pc:spChg chg="add del mod">
          <ac:chgData name="Albert Kšiňan" userId="d010fccd-7d02-475f-9f14-2192af778b2b" providerId="ADAL" clId="{6415275A-DF5C-476D-A4D0-846844500803}" dt="2021-12-02T10:23:45.934" v="3683" actId="478"/>
          <ac:spMkLst>
            <pc:docMk/>
            <pc:sldMk cId="2781986670" sldId="264"/>
            <ac:spMk id="12" creationId="{8058B8F9-ADEB-44CB-BDAF-7E06E6BADE29}"/>
          </ac:spMkLst>
        </pc:spChg>
        <pc:graphicFrameChg chg="add del mod">
          <ac:chgData name="Albert Kšiňan" userId="d010fccd-7d02-475f-9f14-2192af778b2b" providerId="ADAL" clId="{6415275A-DF5C-476D-A4D0-846844500803}" dt="2021-12-01T14:23:44.709" v="1232"/>
          <ac:graphicFrameMkLst>
            <pc:docMk/>
            <pc:sldMk cId="2781986670" sldId="264"/>
            <ac:graphicFrameMk id="4" creationId="{76CA98C7-A0A5-467E-86F3-8DBE5FD7D89A}"/>
          </ac:graphicFrameMkLst>
        </pc:graphicFrameChg>
        <pc:graphicFrameChg chg="add del mod">
          <ac:chgData name="Albert Kšiňan" userId="d010fccd-7d02-475f-9f14-2192af778b2b" providerId="ADAL" clId="{6415275A-DF5C-476D-A4D0-846844500803}" dt="2021-12-01T14:23:43.908" v="1231"/>
          <ac:graphicFrameMkLst>
            <pc:docMk/>
            <pc:sldMk cId="2781986670" sldId="264"/>
            <ac:graphicFrameMk id="5" creationId="{355D94A0-6ED2-4455-8555-6F3E08C4511D}"/>
          </ac:graphicFrameMkLst>
        </pc:graphicFrameChg>
        <pc:graphicFrameChg chg="add del mod">
          <ac:chgData name="Albert Kšiňan" userId="d010fccd-7d02-475f-9f14-2192af778b2b" providerId="ADAL" clId="{6415275A-DF5C-476D-A4D0-846844500803}" dt="2021-12-01T14:23:43.707" v="1230"/>
          <ac:graphicFrameMkLst>
            <pc:docMk/>
            <pc:sldMk cId="2781986670" sldId="264"/>
            <ac:graphicFrameMk id="6" creationId="{5B991B36-D86C-48D1-85DB-CCD19F6C0A1B}"/>
          </ac:graphicFrameMkLst>
        </pc:graphicFrameChg>
        <pc:graphicFrameChg chg="add del mod">
          <ac:chgData name="Albert Kšiňan" userId="d010fccd-7d02-475f-9f14-2192af778b2b" providerId="ADAL" clId="{6415275A-DF5C-476D-A4D0-846844500803}" dt="2021-12-01T14:23:46.110" v="1234"/>
          <ac:graphicFrameMkLst>
            <pc:docMk/>
            <pc:sldMk cId="2781986670" sldId="264"/>
            <ac:graphicFrameMk id="7" creationId="{0044E30B-3F51-4A86-BADB-118B4A086684}"/>
          </ac:graphicFrameMkLst>
        </pc:graphicFrameChg>
        <pc:graphicFrameChg chg="add mod">
          <ac:chgData name="Albert Kšiňan" userId="d010fccd-7d02-475f-9f14-2192af778b2b" providerId="ADAL" clId="{6415275A-DF5C-476D-A4D0-846844500803}" dt="2021-12-01T14:24:00.561" v="1236" actId="1076"/>
          <ac:graphicFrameMkLst>
            <pc:docMk/>
            <pc:sldMk cId="2781986670" sldId="264"/>
            <ac:graphicFrameMk id="8" creationId="{D9290392-5954-4FD3-99AD-24ED1EE19DD8}"/>
          </ac:graphicFrameMkLst>
        </pc:graphicFrameChg>
        <pc:graphicFrameChg chg="add del mod">
          <ac:chgData name="Albert Kšiňan" userId="d010fccd-7d02-475f-9f14-2192af778b2b" providerId="ADAL" clId="{6415275A-DF5C-476D-A4D0-846844500803}" dt="2021-12-01T14:25:32.277" v="1260" actId="478"/>
          <ac:graphicFrameMkLst>
            <pc:docMk/>
            <pc:sldMk cId="2781986670" sldId="264"/>
            <ac:graphicFrameMk id="9" creationId="{6A462CC6-AC16-4790-9D85-68689EB8CD21}"/>
          </ac:graphicFrameMkLst>
        </pc:graphicFrame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885543258" sldId="265"/>
        </pc:sldMkLst>
      </pc:sldChg>
      <pc:sldChg chg="addSp del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582530151" sldId="265"/>
        </pc:sldMkLst>
        <pc:spChg chg="del">
          <ac:chgData name="Albert Kšiňan" userId="d010fccd-7d02-475f-9f14-2192af778b2b" providerId="ADAL" clId="{6415275A-DF5C-476D-A4D0-846844500803}" dt="2021-12-01T14:24:41.413" v="1248"/>
          <ac:spMkLst>
            <pc:docMk/>
            <pc:sldMk cId="2582530151" sldId="265"/>
            <ac:spMk id="3" creationId="{F312F10F-47A2-4071-8C58-FD597D3AAABB}"/>
          </ac:spMkLst>
        </pc:spChg>
        <pc:spChg chg="add del">
          <ac:chgData name="Albert Kšiňan" userId="d010fccd-7d02-475f-9f14-2192af778b2b" providerId="ADAL" clId="{6415275A-DF5C-476D-A4D0-846844500803}" dt="2021-12-01T14:38:18.301" v="1685" actId="478"/>
          <ac:spMkLst>
            <pc:docMk/>
            <pc:sldMk cId="2582530151" sldId="265"/>
            <ac:spMk id="7" creationId="{91B9F9B8-C0A2-4C9B-923E-AEA9DB28AB2E}"/>
          </ac:spMkLst>
        </pc:spChg>
        <pc:spChg chg="add mod">
          <ac:chgData name="Albert Kšiňan" userId="d010fccd-7d02-475f-9f14-2192af778b2b" providerId="ADAL" clId="{6415275A-DF5C-476D-A4D0-846844500803}" dt="2021-12-02T10:23:42.791" v="3682" actId="404"/>
          <ac:spMkLst>
            <pc:docMk/>
            <pc:sldMk cId="2582530151" sldId="265"/>
            <ac:spMk id="8" creationId="{DCA31F4F-61FD-46DB-B866-81B80E951360}"/>
          </ac:spMkLst>
        </pc:spChg>
        <pc:graphicFrameChg chg="add mod">
          <ac:chgData name="Albert Kšiňan" userId="d010fccd-7d02-475f-9f14-2192af778b2b" providerId="ADAL" clId="{6415275A-DF5C-476D-A4D0-846844500803}" dt="2021-12-01T14:25:04.396" v="1256" actId="14100"/>
          <ac:graphicFrameMkLst>
            <pc:docMk/>
            <pc:sldMk cId="2582530151" sldId="265"/>
            <ac:graphicFrameMk id="4" creationId="{3ABEBF61-20E6-4E5D-9F6B-CD4B6531769F}"/>
          </ac:graphicFrameMkLst>
        </pc:graphicFrameChg>
        <pc:graphicFrameChg chg="add mod">
          <ac:chgData name="Albert Kšiňan" userId="d010fccd-7d02-475f-9f14-2192af778b2b" providerId="ADAL" clId="{6415275A-DF5C-476D-A4D0-846844500803}" dt="2021-12-01T14:25:21.518" v="1259" actId="14100"/>
          <ac:graphicFrameMkLst>
            <pc:docMk/>
            <pc:sldMk cId="2582530151" sldId="265"/>
            <ac:graphicFrameMk id="5" creationId="{DECA2EFF-34D4-4CC1-99F2-1CD7C2089AAC}"/>
          </ac:graphicFrameMkLst>
        </pc:graphicFrameChg>
      </pc:sldChg>
      <pc:sldChg chg="modSp new mod modTransition modAnim">
        <pc:chgData name="Albert Kšiňan" userId="d010fccd-7d02-475f-9f14-2192af778b2b" providerId="ADAL" clId="{6415275A-DF5C-476D-A4D0-846844500803}" dt="2021-12-02T10:52:10.234" v="3905"/>
        <pc:sldMkLst>
          <pc:docMk/>
          <pc:sldMk cId="760225022" sldId="266"/>
        </pc:sldMkLst>
        <pc:spChg chg="mod">
          <ac:chgData name="Albert Kšiňan" userId="d010fccd-7d02-475f-9f14-2192af778b2b" providerId="ADAL" clId="{6415275A-DF5C-476D-A4D0-846844500803}" dt="2021-12-01T14:43:42.313" v="2039" actId="20577"/>
          <ac:spMkLst>
            <pc:docMk/>
            <pc:sldMk cId="760225022" sldId="266"/>
            <ac:spMk id="2" creationId="{3C1DC899-17F7-4A5B-998A-1601E0D60821}"/>
          </ac:spMkLst>
        </pc:spChg>
        <pc:spChg chg="mod">
          <ac:chgData name="Albert Kšiňan" userId="d010fccd-7d02-475f-9f14-2192af778b2b" providerId="ADAL" clId="{6415275A-DF5C-476D-A4D0-846844500803}" dt="2021-12-01T14:47:25.685" v="2565" actId="20577"/>
          <ac:spMkLst>
            <pc:docMk/>
            <pc:sldMk cId="760225022" sldId="266"/>
            <ac:spMk id="3" creationId="{420F6301-3B1D-44D3-A4A9-FC856D948A88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3249795672" sldId="266"/>
        </pc:sldMkLst>
      </pc:sldChg>
      <pc:sldChg chg="addSp delSp modSp new mod modTransition modAnim">
        <pc:chgData name="Albert Kšiňan" userId="d010fccd-7d02-475f-9f14-2192af778b2b" providerId="ADAL" clId="{6415275A-DF5C-476D-A4D0-846844500803}" dt="2021-12-02T10:52:10.234" v="3905"/>
        <pc:sldMkLst>
          <pc:docMk/>
          <pc:sldMk cId="200353224" sldId="267"/>
        </pc:sldMkLst>
        <pc:spChg chg="del">
          <ac:chgData name="Albert Kšiňan" userId="d010fccd-7d02-475f-9f14-2192af778b2b" providerId="ADAL" clId="{6415275A-DF5C-476D-A4D0-846844500803}" dt="2021-12-01T14:47:30.579" v="2567" actId="478"/>
          <ac:spMkLst>
            <pc:docMk/>
            <pc:sldMk cId="200353224" sldId="267"/>
            <ac:spMk id="2" creationId="{BB486662-1241-43D0-A7FA-9878E173DA40}"/>
          </ac:spMkLst>
        </pc:spChg>
        <pc:spChg chg="del">
          <ac:chgData name="Albert Kšiňan" userId="d010fccd-7d02-475f-9f14-2192af778b2b" providerId="ADAL" clId="{6415275A-DF5C-476D-A4D0-846844500803}" dt="2021-12-01T14:47:32.166" v="2568" actId="478"/>
          <ac:spMkLst>
            <pc:docMk/>
            <pc:sldMk cId="200353224" sldId="267"/>
            <ac:spMk id="3" creationId="{DAD0B9D0-03F8-459C-A8BF-BE621B95417D}"/>
          </ac:spMkLst>
        </pc:spChg>
        <pc:spChg chg="add mod">
          <ac:chgData name="Albert Kšiňan" userId="d010fccd-7d02-475f-9f14-2192af778b2b" providerId="ADAL" clId="{6415275A-DF5C-476D-A4D0-846844500803}" dt="2021-12-01T14:50:22.855" v="2606" actId="164"/>
          <ac:spMkLst>
            <pc:docMk/>
            <pc:sldMk cId="200353224" sldId="267"/>
            <ac:spMk id="4" creationId="{EFA95C00-E44C-4926-825B-82A1669B30C6}"/>
          </ac:spMkLst>
        </pc:spChg>
        <pc:spChg chg="add del mod">
          <ac:chgData name="Albert Kšiňan" userId="d010fccd-7d02-475f-9f14-2192af778b2b" providerId="ADAL" clId="{6415275A-DF5C-476D-A4D0-846844500803}" dt="2021-12-01T14:48:56.499" v="2580"/>
          <ac:spMkLst>
            <pc:docMk/>
            <pc:sldMk cId="200353224" sldId="267"/>
            <ac:spMk id="6" creationId="{B51D12A6-E75F-40C5-A55C-886ACDD1C294}"/>
          </ac:spMkLst>
        </pc:spChg>
        <pc:spChg chg="add del mod">
          <ac:chgData name="Albert Kšiňan" userId="d010fccd-7d02-475f-9f14-2192af778b2b" providerId="ADAL" clId="{6415275A-DF5C-476D-A4D0-846844500803}" dt="2021-12-01T14:48:55.750" v="2578"/>
          <ac:spMkLst>
            <pc:docMk/>
            <pc:sldMk cId="200353224" sldId="267"/>
            <ac:spMk id="7" creationId="{90DBB594-7A6D-475C-ACE1-B4CE9F6C9DBC}"/>
          </ac:spMkLst>
        </pc:spChg>
        <pc:spChg chg="add mod">
          <ac:chgData name="Albert Kšiňan" userId="d010fccd-7d02-475f-9f14-2192af778b2b" providerId="ADAL" clId="{6415275A-DF5C-476D-A4D0-846844500803}" dt="2021-12-01T14:50:22.855" v="2606" actId="164"/>
          <ac:spMkLst>
            <pc:docMk/>
            <pc:sldMk cId="200353224" sldId="267"/>
            <ac:spMk id="8" creationId="{3997024B-9E6F-4527-BEE7-281FED6EC015}"/>
          </ac:spMkLst>
        </pc:spChg>
        <pc:spChg chg="add mod">
          <ac:chgData name="Albert Kšiňan" userId="d010fccd-7d02-475f-9f14-2192af778b2b" providerId="ADAL" clId="{6415275A-DF5C-476D-A4D0-846844500803}" dt="2021-12-01T14:50:22.855" v="2606" actId="164"/>
          <ac:spMkLst>
            <pc:docMk/>
            <pc:sldMk cId="200353224" sldId="267"/>
            <ac:spMk id="9" creationId="{D58305EA-5DF8-4881-BCCD-A0DACDD1A2F4}"/>
          </ac:spMkLst>
        </pc:spChg>
        <pc:spChg chg="add mod">
          <ac:chgData name="Albert Kšiňan" userId="d010fccd-7d02-475f-9f14-2192af778b2b" providerId="ADAL" clId="{6415275A-DF5C-476D-A4D0-846844500803}" dt="2021-12-01T14:50:26.963" v="2607" actId="164"/>
          <ac:spMkLst>
            <pc:docMk/>
            <pc:sldMk cId="200353224" sldId="267"/>
            <ac:spMk id="18" creationId="{0AFBBAFF-1290-43EE-ABE8-12664A089AFE}"/>
          </ac:spMkLst>
        </pc:spChg>
        <pc:spChg chg="add mod">
          <ac:chgData name="Albert Kšiňan" userId="d010fccd-7d02-475f-9f14-2192af778b2b" providerId="ADAL" clId="{6415275A-DF5C-476D-A4D0-846844500803}" dt="2021-12-01T14:50:26.963" v="2607" actId="164"/>
          <ac:spMkLst>
            <pc:docMk/>
            <pc:sldMk cId="200353224" sldId="267"/>
            <ac:spMk id="19" creationId="{590AAEFF-020F-4962-BA4E-8416F873056A}"/>
          </ac:spMkLst>
        </pc:spChg>
        <pc:spChg chg="add mod">
          <ac:chgData name="Albert Kšiňan" userId="d010fccd-7d02-475f-9f14-2192af778b2b" providerId="ADAL" clId="{6415275A-DF5C-476D-A4D0-846844500803}" dt="2021-12-01T14:50:26.963" v="2607" actId="164"/>
          <ac:spMkLst>
            <pc:docMk/>
            <pc:sldMk cId="200353224" sldId="267"/>
            <ac:spMk id="20" creationId="{A2314826-B7A8-4F36-B476-A6F454EEEA63}"/>
          </ac:spMkLst>
        </pc:spChg>
        <pc:spChg chg="add mod">
          <ac:chgData name="Albert Kšiňan" userId="d010fccd-7d02-475f-9f14-2192af778b2b" providerId="ADAL" clId="{6415275A-DF5C-476D-A4D0-846844500803}" dt="2021-12-01T14:52:08.988" v="2627" actId="20577"/>
          <ac:spMkLst>
            <pc:docMk/>
            <pc:sldMk cId="200353224" sldId="267"/>
            <ac:spMk id="30" creationId="{0C6105A3-429E-440B-A7D6-026C7783452B}"/>
          </ac:spMkLst>
        </pc:spChg>
        <pc:spChg chg="add mod">
          <ac:chgData name="Albert Kšiňan" userId="d010fccd-7d02-475f-9f14-2192af778b2b" providerId="ADAL" clId="{6415275A-DF5C-476D-A4D0-846844500803}" dt="2021-12-01T14:52:19.913" v="2639" actId="20577"/>
          <ac:spMkLst>
            <pc:docMk/>
            <pc:sldMk cId="200353224" sldId="267"/>
            <ac:spMk id="32" creationId="{AF09DB6D-9F7A-4486-BEB8-A0E218D94309}"/>
          </ac:spMkLst>
        </pc:spChg>
        <pc:grpChg chg="add mod">
          <ac:chgData name="Albert Kšiňan" userId="d010fccd-7d02-475f-9f14-2192af778b2b" providerId="ADAL" clId="{6415275A-DF5C-476D-A4D0-846844500803}" dt="2021-12-01T14:50:22.855" v="2606" actId="164"/>
          <ac:grpSpMkLst>
            <pc:docMk/>
            <pc:sldMk cId="200353224" sldId="267"/>
            <ac:grpSpMk id="28" creationId="{112BF817-D8B9-4318-BB5C-182504618DC0}"/>
          </ac:grpSpMkLst>
        </pc:grpChg>
        <pc:grpChg chg="add mod">
          <ac:chgData name="Albert Kšiňan" userId="d010fccd-7d02-475f-9f14-2192af778b2b" providerId="ADAL" clId="{6415275A-DF5C-476D-A4D0-846844500803}" dt="2021-12-01T14:50:26.963" v="2607" actId="164"/>
          <ac:grpSpMkLst>
            <pc:docMk/>
            <pc:sldMk cId="200353224" sldId="267"/>
            <ac:grpSpMk id="29" creationId="{0200AC7E-1AD3-41A6-9A7B-4E379C555550}"/>
          </ac:grpSpMkLst>
        </pc:grpChg>
        <pc:picChg chg="add del mod">
          <ac:chgData name="Albert Kšiňan" userId="d010fccd-7d02-475f-9f14-2192af778b2b" providerId="ADAL" clId="{6415275A-DF5C-476D-A4D0-846844500803}" dt="2021-12-01T14:48:44.254" v="2573" actId="478"/>
          <ac:picMkLst>
            <pc:docMk/>
            <pc:sldMk cId="200353224" sldId="267"/>
            <ac:picMk id="1026" creationId="{08409342-09BD-48F0-90E4-69DA5B0966C9}"/>
          </ac:picMkLst>
        </pc:picChg>
        <pc:cxnChg chg="add mod">
          <ac:chgData name="Albert Kšiňan" userId="d010fccd-7d02-475f-9f14-2192af778b2b" providerId="ADAL" clId="{6415275A-DF5C-476D-A4D0-846844500803}" dt="2021-12-01T14:50:22.855" v="2606" actId="164"/>
          <ac:cxnSpMkLst>
            <pc:docMk/>
            <pc:sldMk cId="200353224" sldId="267"/>
            <ac:cxnSpMk id="10" creationId="{98BB070B-B295-4A65-9DEA-D5D4DC03C892}"/>
          </ac:cxnSpMkLst>
        </pc:cxnChg>
        <pc:cxnChg chg="add mod">
          <ac:chgData name="Albert Kšiňan" userId="d010fccd-7d02-475f-9f14-2192af778b2b" providerId="ADAL" clId="{6415275A-DF5C-476D-A4D0-846844500803}" dt="2021-12-01T14:50:22.855" v="2606" actId="164"/>
          <ac:cxnSpMkLst>
            <pc:docMk/>
            <pc:sldMk cId="200353224" sldId="267"/>
            <ac:cxnSpMk id="12" creationId="{20C836C6-1D26-42D5-9F5E-1FE09547A93D}"/>
          </ac:cxnSpMkLst>
        </pc:cxnChg>
        <pc:cxnChg chg="add mod">
          <ac:chgData name="Albert Kšiňan" userId="d010fccd-7d02-475f-9f14-2192af778b2b" providerId="ADAL" clId="{6415275A-DF5C-476D-A4D0-846844500803}" dt="2021-12-01T14:50:22.855" v="2606" actId="164"/>
          <ac:cxnSpMkLst>
            <pc:docMk/>
            <pc:sldMk cId="200353224" sldId="267"/>
            <ac:cxnSpMk id="15" creationId="{62C91E19-DAAA-46F3-8FC6-288E716B2EB5}"/>
          </ac:cxnSpMkLst>
        </pc:cxnChg>
        <pc:cxnChg chg="add mod">
          <ac:chgData name="Albert Kšiňan" userId="d010fccd-7d02-475f-9f14-2192af778b2b" providerId="ADAL" clId="{6415275A-DF5C-476D-A4D0-846844500803}" dt="2021-12-01T14:50:26.963" v="2607" actId="164"/>
          <ac:cxnSpMkLst>
            <pc:docMk/>
            <pc:sldMk cId="200353224" sldId="267"/>
            <ac:cxnSpMk id="21" creationId="{23331B1F-A267-474E-89D2-9A63DEA8F9D6}"/>
          </ac:cxnSpMkLst>
        </pc:cxnChg>
        <pc:cxnChg chg="add del mod">
          <ac:chgData name="Albert Kšiňan" userId="d010fccd-7d02-475f-9f14-2192af778b2b" providerId="ADAL" clId="{6415275A-DF5C-476D-A4D0-846844500803}" dt="2021-12-01T14:50:13.839" v="2605" actId="478"/>
          <ac:cxnSpMkLst>
            <pc:docMk/>
            <pc:sldMk cId="200353224" sldId="267"/>
            <ac:cxnSpMk id="22" creationId="{6B19F975-C228-4376-B61C-0104E579FB7E}"/>
          </ac:cxnSpMkLst>
        </pc:cxnChg>
        <pc:cxnChg chg="add mod">
          <ac:chgData name="Albert Kšiňan" userId="d010fccd-7d02-475f-9f14-2192af778b2b" providerId="ADAL" clId="{6415275A-DF5C-476D-A4D0-846844500803}" dt="2021-12-01T14:50:26.963" v="2607" actId="164"/>
          <ac:cxnSpMkLst>
            <pc:docMk/>
            <pc:sldMk cId="200353224" sldId="267"/>
            <ac:cxnSpMk id="23" creationId="{0B9CD39C-0913-4306-BC03-3957133EE4A8}"/>
          </ac:cxnSpMkLst>
        </pc:cxn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082666381" sldId="267"/>
        </pc:sldMkLst>
      </pc:sldChg>
      <pc:sldChg chg="addSp modSp new mod modTransition modAnim">
        <pc:chgData name="Albert Kšiňan" userId="d010fccd-7d02-475f-9f14-2192af778b2b" providerId="ADAL" clId="{6415275A-DF5C-476D-A4D0-846844500803}" dt="2021-12-02T10:52:10.234" v="3905"/>
        <pc:sldMkLst>
          <pc:docMk/>
          <pc:sldMk cId="266708485" sldId="268"/>
        </pc:sldMkLst>
        <pc:spChg chg="mod">
          <ac:chgData name="Albert Kšiňan" userId="d010fccd-7d02-475f-9f14-2192af778b2b" providerId="ADAL" clId="{6415275A-DF5C-476D-A4D0-846844500803}" dt="2021-12-01T15:04:31.617" v="2660" actId="20577"/>
          <ac:spMkLst>
            <pc:docMk/>
            <pc:sldMk cId="266708485" sldId="268"/>
            <ac:spMk id="2" creationId="{E89052EA-8DAE-4607-B966-FB24463A3BD3}"/>
          </ac:spMkLst>
        </pc:spChg>
        <pc:spChg chg="mod">
          <ac:chgData name="Albert Kšiňan" userId="d010fccd-7d02-475f-9f14-2192af778b2b" providerId="ADAL" clId="{6415275A-DF5C-476D-A4D0-846844500803}" dt="2021-12-01T15:06:31.142" v="3093" actId="20577"/>
          <ac:spMkLst>
            <pc:docMk/>
            <pc:sldMk cId="266708485" sldId="268"/>
            <ac:spMk id="3" creationId="{4C50336F-8718-4C97-B138-E18C77B448A4}"/>
          </ac:spMkLst>
        </pc:spChg>
        <pc:spChg chg="add mod">
          <ac:chgData name="Albert Kšiňan" userId="d010fccd-7d02-475f-9f14-2192af778b2b" providerId="ADAL" clId="{6415275A-DF5C-476D-A4D0-846844500803}" dt="2021-12-01T15:09:35.170" v="3216" actId="207"/>
          <ac:spMkLst>
            <pc:docMk/>
            <pc:sldMk cId="266708485" sldId="268"/>
            <ac:spMk id="5" creationId="{A1CE0258-6ADC-416A-81CF-B9C4D4F9993E}"/>
          </ac:spMkLst>
        </pc:spChg>
        <pc:spChg chg="add mod">
          <ac:chgData name="Albert Kšiňan" userId="d010fccd-7d02-475f-9f14-2192af778b2b" providerId="ADAL" clId="{6415275A-DF5C-476D-A4D0-846844500803}" dt="2021-12-01T15:12:24.095" v="3284" actId="20577"/>
          <ac:spMkLst>
            <pc:docMk/>
            <pc:sldMk cId="266708485" sldId="268"/>
            <ac:spMk id="6" creationId="{30B0B6D0-3668-47F7-9022-C0413626CF12}"/>
          </ac:spMkLst>
        </pc:spChg>
        <pc:spChg chg="add mod">
          <ac:chgData name="Albert Kšiňan" userId="d010fccd-7d02-475f-9f14-2192af778b2b" providerId="ADAL" clId="{6415275A-DF5C-476D-A4D0-846844500803}" dt="2021-12-01T15:12:33.379" v="3290" actId="20577"/>
          <ac:spMkLst>
            <pc:docMk/>
            <pc:sldMk cId="266708485" sldId="268"/>
            <ac:spMk id="7" creationId="{79E8DB1D-FE8F-433E-9E7E-15967B89115A}"/>
          </ac:spMkLst>
        </pc:spChg>
        <pc:graphicFrameChg chg="add mod modGraphic">
          <ac:chgData name="Albert Kšiňan" userId="d010fccd-7d02-475f-9f14-2192af778b2b" providerId="ADAL" clId="{6415275A-DF5C-476D-A4D0-846844500803}" dt="2021-12-01T15:08:58.908" v="3209" actId="404"/>
          <ac:graphicFrameMkLst>
            <pc:docMk/>
            <pc:sldMk cId="266708485" sldId="268"/>
            <ac:graphicFrameMk id="4" creationId="{6F1DFEC7-D66C-45CE-B6C2-FAF8446F9255}"/>
          </ac:graphicFrameMkLst>
        </pc:graphicFrame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2009646705" sldId="268"/>
        </pc:sldMkLst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3658372803" sldId="269"/>
        </pc:sldMkLst>
      </pc:sldChg>
      <pc:sldChg chg="add del modTransition">
        <pc:chgData name="Albert Kšiňan" userId="d010fccd-7d02-475f-9f14-2192af778b2b" providerId="ADAL" clId="{6415275A-DF5C-476D-A4D0-846844500803}" dt="2021-12-02T10:52:10.234" v="3905"/>
        <pc:sldMkLst>
          <pc:docMk/>
          <pc:sldMk cId="3899949850" sldId="269"/>
        </pc:sldMkLst>
        <pc:spChg chg="mod">
          <ac:chgData name="Albert Kšiňan" userId="d010fccd-7d02-475f-9f14-2192af778b2b" providerId="ADAL" clId="{6415275A-DF5C-476D-A4D0-846844500803}" dt="2021-12-01T15:13:24.469" v="3316" actId="20577"/>
          <ac:spMkLst>
            <pc:docMk/>
            <pc:sldMk cId="3899949850" sldId="269"/>
            <ac:spMk id="2" creationId="{EC08BBF5-3BE2-49BD-B511-3D68920507C0}"/>
          </ac:spMkLst>
        </pc:spChg>
        <pc:spChg chg="mod">
          <ac:chgData name="Albert Kšiňan" userId="d010fccd-7d02-475f-9f14-2192af778b2b" providerId="ADAL" clId="{6415275A-DF5C-476D-A4D0-846844500803}" dt="2021-12-01T15:14:07.798" v="3493" actId="20577"/>
          <ac:spMkLst>
            <pc:docMk/>
            <pc:sldMk cId="3899949850" sldId="269"/>
            <ac:spMk id="3" creationId="{698092E1-06CE-43B8-95D7-1E19C35B1EC3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010235560" sldId="270"/>
        </pc:sldMkLst>
      </pc:sldChg>
      <pc:sldChg chg="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1363307805" sldId="270"/>
        </pc:sldMkLst>
        <pc:spChg chg="mod">
          <ac:chgData name="Albert Kšiňan" userId="d010fccd-7d02-475f-9f14-2192af778b2b" providerId="ADAL" clId="{6415275A-DF5C-476D-A4D0-846844500803}" dt="2021-12-01T15:14:30.306" v="3520" actId="20577"/>
          <ac:spMkLst>
            <pc:docMk/>
            <pc:sldMk cId="1363307805" sldId="270"/>
            <ac:spMk id="2" creationId="{AA037845-7C83-4531-961F-6FC1336CC057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257605638" sldId="271"/>
        </pc:sldMkLst>
      </pc:sldChg>
      <pc:sldChg chg="modSp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4269108193" sldId="271"/>
        </pc:sldMkLst>
        <pc:spChg chg="mod">
          <ac:chgData name="Albert Kšiňan" userId="d010fccd-7d02-475f-9f14-2192af778b2b" providerId="ADAL" clId="{6415275A-DF5C-476D-A4D0-846844500803}" dt="2021-12-02T10:51:41.906" v="3902" actId="20577"/>
          <ac:spMkLst>
            <pc:docMk/>
            <pc:sldMk cId="4269108193" sldId="271"/>
            <ac:spMk id="3" creationId="{E0F2B177-4D5F-49EF-92F2-1C895E7CD0B4}"/>
          </ac:spMkLst>
        </pc:spChg>
        <pc:graphicFrameChg chg="mod">
          <ac:chgData name="Albert Kšiňan" userId="d010fccd-7d02-475f-9f14-2192af778b2b" providerId="ADAL" clId="{6415275A-DF5C-476D-A4D0-846844500803}" dt="2021-12-02T10:51:53.800" v="3904" actId="1076"/>
          <ac:graphicFrameMkLst>
            <pc:docMk/>
            <pc:sldMk cId="4269108193" sldId="271"/>
            <ac:graphicFrameMk id="4" creationId="{E2650A56-F5EC-40C7-8991-181E0A8C99DC}"/>
          </ac:graphicFrameMkLst>
        </pc:graphicFrameChg>
        <pc:graphicFrameChg chg="mod">
          <ac:chgData name="Albert Kšiňan" userId="d010fccd-7d02-475f-9f14-2192af778b2b" providerId="ADAL" clId="{6415275A-DF5C-476D-A4D0-846844500803}" dt="2021-12-02T10:51:51.094" v="3903" actId="14100"/>
          <ac:graphicFrameMkLst>
            <pc:docMk/>
            <pc:sldMk cId="4269108193" sldId="271"/>
            <ac:graphicFrameMk id="5" creationId="{D5F0DFF3-7598-42FC-A30E-7EDE7B999199}"/>
          </ac:graphicFrameMkLst>
        </pc:graphicFrame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345605147" sldId="272"/>
        </pc:sldMkLst>
      </pc:sldChg>
      <pc:sldChg chg="addSp delSp modSp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1745899515" sldId="272"/>
        </pc:sldMkLst>
        <pc:spChg chg="mod">
          <ac:chgData name="Albert Kšiňan" userId="d010fccd-7d02-475f-9f14-2192af778b2b" providerId="ADAL" clId="{6415275A-DF5C-476D-A4D0-846844500803}" dt="2021-12-02T10:21:15.740" v="3588" actId="20577"/>
          <ac:spMkLst>
            <pc:docMk/>
            <pc:sldMk cId="1745899515" sldId="272"/>
            <ac:spMk id="2" creationId="{E2CD6C66-0996-46E8-A8D0-A03335467962}"/>
          </ac:spMkLst>
        </pc:spChg>
        <pc:spChg chg="del">
          <ac:chgData name="Albert Kšiňan" userId="d010fccd-7d02-475f-9f14-2192af778b2b" providerId="ADAL" clId="{6415275A-DF5C-476D-A4D0-846844500803}" dt="2021-12-02T10:21:29.134" v="3590"/>
          <ac:spMkLst>
            <pc:docMk/>
            <pc:sldMk cId="1745899515" sldId="272"/>
            <ac:spMk id="3" creationId="{2E7E2BD7-375A-46EF-BDB6-BA452E55ECEA}"/>
          </ac:spMkLst>
        </pc:spChg>
        <pc:spChg chg="add del mod">
          <ac:chgData name="Albert Kšiňan" userId="d010fccd-7d02-475f-9f14-2192af778b2b" providerId="ADAL" clId="{6415275A-DF5C-476D-A4D0-846844500803}" dt="2021-12-02T10:21:37.264" v="3594" actId="478"/>
          <ac:spMkLst>
            <pc:docMk/>
            <pc:sldMk cId="1745899515" sldId="272"/>
            <ac:spMk id="7" creationId="{E4B26C24-2BB2-406E-9DA5-7F8A7868CFFF}"/>
          </ac:spMkLst>
        </pc:spChg>
        <pc:spChg chg="add del mod">
          <ac:chgData name="Albert Kšiňan" userId="d010fccd-7d02-475f-9f14-2192af778b2b" providerId="ADAL" clId="{6415275A-DF5C-476D-A4D0-846844500803}" dt="2021-12-02T10:22:06.402" v="3607" actId="478"/>
          <ac:spMkLst>
            <pc:docMk/>
            <pc:sldMk cId="1745899515" sldId="272"/>
            <ac:spMk id="12" creationId="{ED421F5E-9E53-4505-A4E5-F8AF5E55B577}"/>
          </ac:spMkLst>
        </pc:spChg>
        <pc:spChg chg="add mod">
          <ac:chgData name="Albert Kšiňan" userId="d010fccd-7d02-475f-9f14-2192af778b2b" providerId="ADAL" clId="{6415275A-DF5C-476D-A4D0-846844500803}" dt="2021-12-02T10:22:36.203" v="3640" actId="1076"/>
          <ac:spMkLst>
            <pc:docMk/>
            <pc:sldMk cId="1745899515" sldId="272"/>
            <ac:spMk id="13" creationId="{C5903B26-0D7B-48CD-BEA5-BE7C564A22E4}"/>
          </ac:spMkLst>
        </pc:spChg>
        <pc:spChg chg="add mod">
          <ac:chgData name="Albert Kšiňan" userId="d010fccd-7d02-475f-9f14-2192af778b2b" providerId="ADAL" clId="{6415275A-DF5C-476D-A4D0-846844500803}" dt="2021-12-02T10:22:47.125" v="3661" actId="20577"/>
          <ac:spMkLst>
            <pc:docMk/>
            <pc:sldMk cId="1745899515" sldId="272"/>
            <ac:spMk id="14" creationId="{E956AFEC-BAA7-4CF1-982C-0A3446506866}"/>
          </ac:spMkLst>
        </pc:spChg>
        <pc:spChg chg="add mod">
          <ac:chgData name="Albert Kšiňan" userId="d010fccd-7d02-475f-9f14-2192af778b2b" providerId="ADAL" clId="{6415275A-DF5C-476D-A4D0-846844500803}" dt="2021-12-02T10:23:51.441" v="3686"/>
          <ac:spMkLst>
            <pc:docMk/>
            <pc:sldMk cId="1745899515" sldId="272"/>
            <ac:spMk id="15" creationId="{7A310B2F-F580-46C5-80A3-70E758690551}"/>
          </ac:spMkLst>
        </pc:spChg>
        <pc:graphicFrameChg chg="add del mod">
          <ac:chgData name="Albert Kšiňan" userId="d010fccd-7d02-475f-9f14-2192af778b2b" providerId="ADAL" clId="{6415275A-DF5C-476D-A4D0-846844500803}" dt="2021-12-02T10:21:37.880" v="3595" actId="478"/>
          <ac:graphicFrameMkLst>
            <pc:docMk/>
            <pc:sldMk cId="1745899515" sldId="272"/>
            <ac:graphicFrameMk id="4" creationId="{518FA9B4-3DC2-4E0F-9C50-FDD90733917E}"/>
          </ac:graphicFrameMkLst>
        </pc:graphicFrameChg>
        <pc:graphicFrameChg chg="add del mod">
          <ac:chgData name="Albert Kšiňan" userId="d010fccd-7d02-475f-9f14-2192af778b2b" providerId="ADAL" clId="{6415275A-DF5C-476D-A4D0-846844500803}" dt="2021-12-02T10:21:35.328" v="3593" actId="478"/>
          <ac:graphicFrameMkLst>
            <pc:docMk/>
            <pc:sldMk cId="1745899515" sldId="272"/>
            <ac:graphicFrameMk id="5" creationId="{D5A8A56A-46EC-45B8-852E-3446BD89B50C}"/>
          </ac:graphicFrameMkLst>
        </pc:graphicFrameChg>
        <pc:graphicFrameChg chg="add del mod">
          <ac:chgData name="Albert Kšiňan" userId="d010fccd-7d02-475f-9f14-2192af778b2b" providerId="ADAL" clId="{6415275A-DF5C-476D-A4D0-846844500803}" dt="2021-12-02T10:22:03.034" v="3606" actId="478"/>
          <ac:graphicFrameMkLst>
            <pc:docMk/>
            <pc:sldMk cId="1745899515" sldId="272"/>
            <ac:graphicFrameMk id="8" creationId="{0404330C-A814-4915-88C2-67F0CCE085E7}"/>
          </ac:graphicFrameMkLst>
        </pc:graphicFrameChg>
        <pc:graphicFrameChg chg="add mod">
          <ac:chgData name="Albert Kšiňan" userId="d010fccd-7d02-475f-9f14-2192af778b2b" providerId="ADAL" clId="{6415275A-DF5C-476D-A4D0-846844500803}" dt="2021-12-02T10:22:41.976" v="3643" actId="14100"/>
          <ac:graphicFrameMkLst>
            <pc:docMk/>
            <pc:sldMk cId="1745899515" sldId="272"/>
            <ac:graphicFrameMk id="9" creationId="{55D90915-53EF-440F-BB5F-647217EE25A2}"/>
          </ac:graphicFrameMkLst>
        </pc:graphicFrameChg>
        <pc:graphicFrameChg chg="add mod">
          <ac:chgData name="Albert Kšiňan" userId="d010fccd-7d02-475f-9f14-2192af778b2b" providerId="ADAL" clId="{6415275A-DF5C-476D-A4D0-846844500803}" dt="2021-12-02T10:22:34.112" v="3639" actId="14100"/>
          <ac:graphicFrameMkLst>
            <pc:docMk/>
            <pc:sldMk cId="1745899515" sldId="272"/>
            <ac:graphicFrameMk id="10" creationId="{73A1315C-E307-4C3B-8C49-5BC6F0CE378F}"/>
          </ac:graphicFrameMkLst>
        </pc:graphicFrameChg>
      </pc:sldChg>
      <pc:sldChg chg="addSp modSp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582081528" sldId="273"/>
        </pc:sldMkLst>
        <pc:spChg chg="add mod">
          <ac:chgData name="Albert Kšiňan" userId="d010fccd-7d02-475f-9f14-2192af778b2b" providerId="ADAL" clId="{6415275A-DF5C-476D-A4D0-846844500803}" dt="2021-12-02T10:23:50.085" v="3685"/>
          <ac:spMkLst>
            <pc:docMk/>
            <pc:sldMk cId="2582081528" sldId="273"/>
            <ac:spMk id="5" creationId="{D3EB830C-7495-4EFF-8AD6-7659CC7D98E0}"/>
          </ac:spMkLst>
        </pc:sp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3395240991" sldId="273"/>
        </pc:sldMkLst>
      </pc:sldChg>
      <pc:sldChg chg="addSp del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130205907" sldId="274"/>
        </pc:sldMkLst>
        <pc:spChg chg="mod">
          <ac:chgData name="Albert Kšiňan" userId="d010fccd-7d02-475f-9f14-2192af778b2b" providerId="ADAL" clId="{6415275A-DF5C-476D-A4D0-846844500803}" dt="2021-12-02T10:23:00.955" v="3664"/>
          <ac:spMkLst>
            <pc:docMk/>
            <pc:sldMk cId="2130205907" sldId="274"/>
            <ac:spMk id="2" creationId="{EC7AD42A-D205-43A5-8F9D-327D0CF1064B}"/>
          </ac:spMkLst>
        </pc:spChg>
        <pc:spChg chg="del">
          <ac:chgData name="Albert Kšiňan" userId="d010fccd-7d02-475f-9f14-2192af778b2b" providerId="ADAL" clId="{6415275A-DF5C-476D-A4D0-846844500803}" dt="2021-12-02T10:22:54.472" v="3663"/>
          <ac:spMkLst>
            <pc:docMk/>
            <pc:sldMk cId="2130205907" sldId="274"/>
            <ac:spMk id="3" creationId="{8170D9AC-EF19-4D77-89EC-C72CADE7C8F6}"/>
          </ac:spMkLst>
        </pc:spChg>
        <pc:spChg chg="add mod">
          <ac:chgData name="Albert Kšiňan" userId="d010fccd-7d02-475f-9f14-2192af778b2b" providerId="ADAL" clId="{6415275A-DF5C-476D-A4D0-846844500803}" dt="2021-12-02T10:24:18.468" v="3695" actId="1076"/>
          <ac:spMkLst>
            <pc:docMk/>
            <pc:sldMk cId="2130205907" sldId="274"/>
            <ac:spMk id="5" creationId="{A5C0AE9F-37E8-4D6E-91FB-B926015388BC}"/>
          </ac:spMkLst>
        </pc:spChg>
        <pc:spChg chg="add mod">
          <ac:chgData name="Albert Kšiňan" userId="d010fccd-7d02-475f-9f14-2192af778b2b" providerId="ADAL" clId="{6415275A-DF5C-476D-A4D0-846844500803}" dt="2021-12-02T10:23:52.405" v="3687"/>
          <ac:spMkLst>
            <pc:docMk/>
            <pc:sldMk cId="2130205907" sldId="274"/>
            <ac:spMk id="6" creationId="{900FC530-C642-4D15-B3F8-67AF7B1140C4}"/>
          </ac:spMkLst>
        </pc:spChg>
        <pc:graphicFrameChg chg="add mod">
          <ac:chgData name="Albert Kšiňan" userId="d010fccd-7d02-475f-9f14-2192af778b2b" providerId="ADAL" clId="{6415275A-DF5C-476D-A4D0-846844500803}" dt="2021-12-02T10:23:29.662" v="3679" actId="14100"/>
          <ac:graphicFrameMkLst>
            <pc:docMk/>
            <pc:sldMk cId="2130205907" sldId="274"/>
            <ac:graphicFrameMk id="4" creationId="{B79E63B8-39C9-46D5-BD4A-2427F24EDAF8}"/>
          </ac:graphicFrameMkLst>
        </pc:graphicFrame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2518463790" sldId="274"/>
        </pc:sldMkLst>
      </pc:sldChg>
      <pc:sldChg chg="addSp del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2077888999" sldId="275"/>
        </pc:sldMkLst>
        <pc:spChg chg="mod">
          <ac:chgData name="Albert Kšiňan" userId="d010fccd-7d02-475f-9f14-2192af778b2b" providerId="ADAL" clId="{6415275A-DF5C-476D-A4D0-846844500803}" dt="2021-12-02T10:24:08.806" v="3690"/>
          <ac:spMkLst>
            <pc:docMk/>
            <pc:sldMk cId="2077888999" sldId="275"/>
            <ac:spMk id="2" creationId="{BAB6B731-1EA5-4755-A252-125863385BF2}"/>
          </ac:spMkLst>
        </pc:spChg>
        <pc:spChg chg="del">
          <ac:chgData name="Albert Kšiňan" userId="d010fccd-7d02-475f-9f14-2192af778b2b" providerId="ADAL" clId="{6415275A-DF5C-476D-A4D0-846844500803}" dt="2021-12-02T10:24:12.979" v="3693" actId="478"/>
          <ac:spMkLst>
            <pc:docMk/>
            <pc:sldMk cId="2077888999" sldId="275"/>
            <ac:spMk id="3" creationId="{9029AB8E-82A8-4253-B4F6-8439BFAB15D5}"/>
          </ac:spMkLst>
        </pc:spChg>
        <pc:spChg chg="add mod">
          <ac:chgData name="Albert Kšiňan" userId="d010fccd-7d02-475f-9f14-2192af778b2b" providerId="ADAL" clId="{6415275A-DF5C-476D-A4D0-846844500803}" dt="2021-12-02T10:24:36.915" v="3763" actId="20577"/>
          <ac:spMkLst>
            <pc:docMk/>
            <pc:sldMk cId="2077888999" sldId="275"/>
            <ac:spMk id="5" creationId="{DD1058B1-ACD2-4518-9264-ECE6AC985D0C}"/>
          </ac:spMkLst>
        </pc:spChg>
        <pc:spChg chg="add mod">
          <ac:chgData name="Albert Kšiňan" userId="d010fccd-7d02-475f-9f14-2192af778b2b" providerId="ADAL" clId="{6415275A-DF5C-476D-A4D0-846844500803}" dt="2021-12-02T10:24:44.781" v="3764"/>
          <ac:spMkLst>
            <pc:docMk/>
            <pc:sldMk cId="2077888999" sldId="275"/>
            <ac:spMk id="6" creationId="{77C3A99D-9558-47E4-BEC0-0CAD75561FD9}"/>
          </ac:spMkLst>
        </pc:spChg>
        <pc:graphicFrameChg chg="add mod">
          <ac:chgData name="Albert Kšiňan" userId="d010fccd-7d02-475f-9f14-2192af778b2b" providerId="ADAL" clId="{6415275A-DF5C-476D-A4D0-846844500803}" dt="2021-12-02T10:24:14.296" v="3694" actId="1076"/>
          <ac:graphicFrameMkLst>
            <pc:docMk/>
            <pc:sldMk cId="2077888999" sldId="275"/>
            <ac:graphicFrameMk id="4" creationId="{6696D8D0-3D27-4BFE-85D1-43BC8E4096A4}"/>
          </ac:graphicFrameMkLst>
        </pc:graphicFrame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2460438340" sldId="275"/>
        </pc:sldMkLst>
      </pc:sldChg>
      <pc:sldChg chg="addSp modSp new mod modTransition">
        <pc:chgData name="Albert Kšiňan" userId="d010fccd-7d02-475f-9f14-2192af778b2b" providerId="ADAL" clId="{6415275A-DF5C-476D-A4D0-846844500803}" dt="2021-12-02T10:52:10.234" v="3905"/>
        <pc:sldMkLst>
          <pc:docMk/>
          <pc:sldMk cId="649239375" sldId="276"/>
        </pc:sldMkLst>
        <pc:spChg chg="mod">
          <ac:chgData name="Albert Kšiňan" userId="d010fccd-7d02-475f-9f14-2192af778b2b" providerId="ADAL" clId="{6415275A-DF5C-476D-A4D0-846844500803}" dt="2021-12-02T10:26:51.215" v="3793" actId="1076"/>
          <ac:spMkLst>
            <pc:docMk/>
            <pc:sldMk cId="649239375" sldId="276"/>
            <ac:spMk id="2" creationId="{DA90C309-CA54-4182-915F-43C573E33F59}"/>
          </ac:spMkLst>
        </pc:spChg>
        <pc:spChg chg="mod">
          <ac:chgData name="Albert Kšiňan" userId="d010fccd-7d02-475f-9f14-2192af778b2b" providerId="ADAL" clId="{6415275A-DF5C-476D-A4D0-846844500803}" dt="2021-12-02T10:26:50.483" v="3792" actId="14100"/>
          <ac:spMkLst>
            <pc:docMk/>
            <pc:sldMk cId="649239375" sldId="276"/>
            <ac:spMk id="3" creationId="{554C7FD4-8220-4308-82C6-D4387EA42398}"/>
          </ac:spMkLst>
        </pc:spChg>
        <pc:spChg chg="add mod">
          <ac:chgData name="Albert Kšiňan" userId="d010fccd-7d02-475f-9f14-2192af778b2b" providerId="ADAL" clId="{6415275A-DF5C-476D-A4D0-846844500803}" dt="2021-12-02T10:27:29.218" v="3799" actId="255"/>
          <ac:spMkLst>
            <pc:docMk/>
            <pc:sldMk cId="649239375" sldId="276"/>
            <ac:spMk id="4" creationId="{8343FFF8-E9ED-4361-B30F-87D42C37C7E9}"/>
          </ac:spMkLst>
        </pc:spChg>
        <pc:picChg chg="add mod">
          <ac:chgData name="Albert Kšiňan" userId="d010fccd-7d02-475f-9f14-2192af778b2b" providerId="ADAL" clId="{6415275A-DF5C-476D-A4D0-846844500803}" dt="2021-12-02T10:27:32.225" v="3800" actId="1076"/>
          <ac:picMkLst>
            <pc:docMk/>
            <pc:sldMk cId="649239375" sldId="276"/>
            <ac:picMk id="1026" creationId="{941AF2EB-7B04-4F43-9807-3122FED85314}"/>
          </ac:picMkLst>
        </pc:picChg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4118039803" sldId="276"/>
        </pc:sldMkLst>
      </pc:sldChg>
      <pc:sldChg chg="del">
        <pc:chgData name="Albert Kšiňan" userId="d010fccd-7d02-475f-9f14-2192af778b2b" providerId="ADAL" clId="{6415275A-DF5C-476D-A4D0-846844500803}" dt="2021-12-01T09:25:27.322" v="0" actId="47"/>
        <pc:sldMkLst>
          <pc:docMk/>
          <pc:sldMk cId="1142450655" sldId="2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961511224568509E-2"/>
          <c:y val="7.3135471833430082E-2"/>
          <c:w val="0.69211528182452098"/>
          <c:h val="0.80455951603897213"/>
        </c:manualLayout>
      </c:layout>
      <c:lineChart>
        <c:grouping val="standard"/>
        <c:varyColors val="0"/>
        <c:ser>
          <c:idx val="0"/>
          <c:order val="0"/>
          <c:tx>
            <c:strRef>
              <c:f>List1!$H$7</c:f>
              <c:strCache>
                <c:ptCount val="1"/>
                <c:pt idx="0">
                  <c:v>hours on the internet=0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List1!$G$8:$G$12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cat>
          <c:val>
            <c:numRef>
              <c:f>List1!$H$8:$H$12</c:f>
              <c:numCache>
                <c:formatCode>General</c:formatCode>
                <c:ptCount val="5"/>
                <c:pt idx="0">
                  <c:v>8.0079999999999991</c:v>
                </c:pt>
                <c:pt idx="1">
                  <c:v>7.8769999999999998</c:v>
                </c:pt>
                <c:pt idx="2">
                  <c:v>7.7459999999999996</c:v>
                </c:pt>
                <c:pt idx="3">
                  <c:v>7.6150000000000002</c:v>
                </c:pt>
                <c:pt idx="4">
                  <c:v>7.484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A9-43E7-8FDC-8F2A53F4DCF5}"/>
            </c:ext>
          </c:extLst>
        </c:ser>
        <c:ser>
          <c:idx val="1"/>
          <c:order val="1"/>
          <c:tx>
            <c:strRef>
              <c:f>List1!$I$7</c:f>
              <c:strCache>
                <c:ptCount val="1"/>
                <c:pt idx="0">
                  <c:v>hours on the internet=1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List1!$G$8:$G$12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cat>
          <c:val>
            <c:numRef>
              <c:f>List1!$I$8:$I$12</c:f>
              <c:numCache>
                <c:formatCode>General</c:formatCode>
                <c:ptCount val="5"/>
                <c:pt idx="0">
                  <c:v>7.8909999999999991</c:v>
                </c:pt>
                <c:pt idx="1">
                  <c:v>7.76</c:v>
                </c:pt>
                <c:pt idx="2">
                  <c:v>7.6289999999999996</c:v>
                </c:pt>
                <c:pt idx="3">
                  <c:v>7.4980000000000002</c:v>
                </c:pt>
                <c:pt idx="4">
                  <c:v>7.367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A9-43E7-8FDC-8F2A53F4DCF5}"/>
            </c:ext>
          </c:extLst>
        </c:ser>
        <c:ser>
          <c:idx val="2"/>
          <c:order val="2"/>
          <c:tx>
            <c:strRef>
              <c:f>List1!$J$7</c:f>
              <c:strCache>
                <c:ptCount val="1"/>
                <c:pt idx="0">
                  <c:v>hours on the internet=2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List1!$J$8:$J$12</c:f>
              <c:numCache>
                <c:formatCode>General</c:formatCode>
                <c:ptCount val="5"/>
                <c:pt idx="0">
                  <c:v>7.7739999999999991</c:v>
                </c:pt>
                <c:pt idx="1">
                  <c:v>7.6429999999999998</c:v>
                </c:pt>
                <c:pt idx="2">
                  <c:v>7.5119999999999996</c:v>
                </c:pt>
                <c:pt idx="3">
                  <c:v>7.3810000000000002</c:v>
                </c:pt>
                <c:pt idx="4">
                  <c:v>7.25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A9-43E7-8FDC-8F2A53F4D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4461183"/>
        <c:axId val="1094459519"/>
      </c:lineChart>
      <c:catAx>
        <c:axId val="10944611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/>
                  <a:t>Age</a:t>
                </a:r>
                <a:endParaRPr lang="cs-CZ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94459519"/>
        <c:crosses val="autoZero"/>
        <c:auto val="1"/>
        <c:lblAlgn val="ctr"/>
        <c:lblOffset val="100"/>
        <c:noMultiLvlLbl val="0"/>
      </c:catAx>
      <c:valAx>
        <c:axId val="1094459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/>
                  <a:t>Sleep hours</a:t>
                </a:r>
                <a:endParaRPr lang="cs-CZ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9446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238653819244862"/>
          <c:y val="0.41866801745062859"/>
          <c:w val="0.22761346180755146"/>
          <c:h val="0.28924436793742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54057349390922E-2"/>
          <c:y val="3.0073719825567707E-2"/>
          <c:w val="0.78006949338391973"/>
          <c:h val="0.84288494046915863"/>
        </c:manualLayout>
      </c:layout>
      <c:lineChart>
        <c:grouping val="standard"/>
        <c:varyColors val="0"/>
        <c:ser>
          <c:idx val="0"/>
          <c:order val="0"/>
          <c:tx>
            <c:strRef>
              <c:f>List1!$H$14</c:f>
              <c:strCache>
                <c:ptCount val="1"/>
                <c:pt idx="0">
                  <c:v>Age=11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List1!$G$15:$G$17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cat>
          <c:val>
            <c:numRef>
              <c:f>List1!$H$15:$H$17</c:f>
              <c:numCache>
                <c:formatCode>General</c:formatCode>
                <c:ptCount val="3"/>
                <c:pt idx="0">
                  <c:v>8.0079999999999991</c:v>
                </c:pt>
                <c:pt idx="1">
                  <c:v>7.8909999999999991</c:v>
                </c:pt>
                <c:pt idx="2">
                  <c:v>7.7739999999999991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7C-4B4B-8453-B99643A2F4B8}"/>
            </c:ext>
          </c:extLst>
        </c:ser>
        <c:ser>
          <c:idx val="1"/>
          <c:order val="1"/>
          <c:tx>
            <c:strRef>
              <c:f>List1!$I$14</c:f>
              <c:strCache>
                <c:ptCount val="1"/>
                <c:pt idx="0">
                  <c:v>Age=12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List1!$G$15:$G$17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cat>
          <c:val>
            <c:numRef>
              <c:f>List1!$I$15:$I$17</c:f>
              <c:numCache>
                <c:formatCode>General</c:formatCode>
                <c:ptCount val="3"/>
                <c:pt idx="0">
                  <c:v>7.8769999999999998</c:v>
                </c:pt>
                <c:pt idx="1">
                  <c:v>7.76</c:v>
                </c:pt>
                <c:pt idx="2">
                  <c:v>7.6429999999999998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7C-4B4B-8453-B99643A2F4B8}"/>
            </c:ext>
          </c:extLst>
        </c:ser>
        <c:ser>
          <c:idx val="2"/>
          <c:order val="2"/>
          <c:tx>
            <c:strRef>
              <c:f>List1!$J$14</c:f>
              <c:strCache>
                <c:ptCount val="1"/>
                <c:pt idx="0">
                  <c:v>Age=13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List1!$G$15:$G$17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cat>
          <c:val>
            <c:numRef>
              <c:f>List1!$J$15:$J$17</c:f>
              <c:numCache>
                <c:formatCode>General</c:formatCode>
                <c:ptCount val="3"/>
                <c:pt idx="0">
                  <c:v>7.7459999999999996</c:v>
                </c:pt>
                <c:pt idx="1">
                  <c:v>7.6289999999999996</c:v>
                </c:pt>
                <c:pt idx="2">
                  <c:v>7.5119999999999996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7C-4B4B-8453-B99643A2F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4461183"/>
        <c:axId val="1094459519"/>
      </c:lineChart>
      <c:catAx>
        <c:axId val="10944611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dirty="0"/>
                  <a:t>Hours on the internet</a:t>
                </a:r>
                <a:endParaRPr lang="cs-CZ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94459519"/>
        <c:crosses val="autoZero"/>
        <c:auto val="1"/>
        <c:lblAlgn val="ctr"/>
        <c:lblOffset val="100"/>
        <c:noMultiLvlLbl val="0"/>
      </c:catAx>
      <c:valAx>
        <c:axId val="1094459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dirty="0"/>
                  <a:t>Sleep hours</a:t>
                </a:r>
                <a:endParaRPr lang="cs-CZ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9446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A12B-374F-4E78-A269-06B938911AB5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7241-428E-4C4B-8184-9514C83DB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403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134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3733F-29B5-44CA-9B42-76FFAE49F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5DC963-5B76-4015-BB03-CAB3CB4C8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58FB-2270-45DD-A14F-5625BBE4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BFAB-509A-4EAD-A632-61BBFC5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1E00-67AA-47D8-8AB5-7709E95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6FF975-5673-4E55-A652-265EA76EC67A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292F5-C7E8-40F0-8594-B939D451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AD6D42-D5F4-4C98-9D19-62A73E62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5FAD5-A573-4700-9453-D921970F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BFBDF-848D-4452-9B51-7AEB070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7786-F1F7-4F14-98EC-10D29DE0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5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853348-A82E-4FF3-8E00-E930AC3E4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EA6C3-A5A3-41AE-8B36-E874737A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0262E-3B4E-4A3D-A52A-32FDED5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969CD-928D-4CEE-B8F7-01DC985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4949-6DBE-4635-88E6-60A9A909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8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26D9-8DF7-4E03-B541-B89BA79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73028-6123-4835-BC2A-36EECC71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A814-018C-4801-A259-9220399D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93631-31E8-43FB-8110-DB04293E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E0420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29A92-AAF9-4F0B-A1FD-57EF3C4B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A5A9C4-2343-421A-AB13-6B369736198F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61BE4-CD80-40FE-B51F-5D6E06F5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4C10E-458D-44E4-BB8C-3409C08AB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1650E-8588-48F8-8A79-39A66EA4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C2C0A-B667-4E7D-A2B2-4D2A1C27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2B822-D822-40F1-BE8E-6B9384FA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AC58-E743-47B4-A7DA-B6C0035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6BA4F-3734-4151-8354-7DE633196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E9A48E-57BA-48B4-9FC1-94EB6A641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A1B8A3-3629-4065-AE84-6ACF4340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D4DC7-D5E4-48AB-BA4E-B445043A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F8D40E-A921-4AE0-A78B-7D4C150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1223F-3209-43FA-A6EA-3F7DBDEA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4F6BD1-5B82-4D79-B416-86B0D9C6C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93AB6-E895-456A-AECC-730343C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A719C2-A586-4C07-8E44-2F164BC21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AC3866-1CEC-4574-9BC8-A6C5A8693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D5255-34D5-406C-A0DD-982C422D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3127C1-8C36-475B-B883-F6D275C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47EE2-000B-4045-BD69-B92D87A9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E21C-2802-4CBF-962F-11403CC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5BF072-9385-4606-BB1C-FDE393D8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BBCD27-A2BD-4568-BA19-DBCEBA0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687A07-2BCC-4C95-AA9E-2D3F0DCF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AB1719-0940-4713-8D37-CF95CBEF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B1BA4-72FA-4366-ABBB-0DB74C9B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7DD5-5452-44E4-A1ED-0BDEDBD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052-1F8C-4FEA-B86A-2550EE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47E2C-1AA9-4294-A5CD-23375B9B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C2F013-7AE4-4F14-825D-ADE4FB8A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9D40E-0E74-47F2-B051-6DB3371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A0D2F-C514-49DD-ACCA-750D69FA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B770A-0BC7-47D9-BFAE-7240D336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2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47063-A92D-40F2-B422-FE769035C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05FD2-E14F-468B-AF08-D148C1496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FCE416-3307-4405-B711-68A5C6E5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04F02-B386-47A0-86F6-F1DF00FD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35D2ED-DE7B-4978-B983-6CE78E46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3B143-1772-4495-B568-5BCD7FA6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2D9D4-AD29-439A-A111-9790EF8F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A2344-7644-4EB6-AB48-4424FEA7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891B-ADE1-4405-8520-48687C036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545C-FAE2-4D9D-957A-40CC80CE2EC6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138A5-EAB8-49C4-9D57-B5B639688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0B3514-08A7-4377-B3F6-C035723C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6D624-6A6A-42E0-A60D-D3D15CC7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cs-CZ" dirty="0" err="1"/>
              <a:t>Moderation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59D2D2-68B7-41E2-9EF4-CC1F1A3A4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E0420</a:t>
            </a:r>
          </a:p>
          <a:p>
            <a:r>
              <a:rPr lang="en-US" sz="3200" dirty="0"/>
              <a:t>Week </a:t>
            </a:r>
            <a:r>
              <a:rPr lang="cs-CZ" sz="32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70925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49E3B-200D-4FDD-92E9-B9AF78916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Interactions in ANOVA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EEFDD-48A6-4EC4-A0E6-44E9D0C26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ANOVA interactions are equal to interactions from regression</a:t>
            </a:r>
          </a:p>
          <a:p>
            <a:r>
              <a:rPr lang="en-US" dirty="0"/>
              <a:t>ANOVA can only do interactions with categorical variables</a:t>
            </a:r>
          </a:p>
          <a:p>
            <a:pPr lvl="1"/>
            <a:endParaRPr lang="en-US" dirty="0"/>
          </a:p>
          <a:p>
            <a:r>
              <a:rPr lang="en-US" dirty="0"/>
              <a:t>People used to categorize continuous variables = bad idea</a:t>
            </a:r>
          </a:p>
          <a:p>
            <a:pPr lvl="1"/>
            <a:r>
              <a:rPr lang="en-US" dirty="0"/>
              <a:t>Lower power</a:t>
            </a:r>
          </a:p>
          <a:p>
            <a:pPr lvl="1"/>
            <a:r>
              <a:rPr lang="en-US" dirty="0"/>
              <a:t>Potentially spurious findings</a:t>
            </a:r>
          </a:p>
        </p:txBody>
      </p:sp>
    </p:spTree>
    <p:extLst>
      <p:ext uri="{BB962C8B-B14F-4D97-AF65-F5344CB8AC3E}">
        <p14:creationId xmlns:p14="http://schemas.microsoft.com/office/powerpoint/2010/main" val="3864718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DC899-17F7-4A5B-998A-1601E0D60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Mediation vs moderation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F6301-3B1D-44D3-A4A9-FC856D948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Mediation = explains association</a:t>
            </a:r>
          </a:p>
          <a:p>
            <a:r>
              <a:rPr lang="en-US" dirty="0"/>
              <a:t>Moderation = conditions the association</a:t>
            </a:r>
          </a:p>
          <a:p>
            <a:endParaRPr lang="en-US" dirty="0"/>
          </a:p>
          <a:p>
            <a:r>
              <a:rPr lang="en-US" dirty="0"/>
              <a:t>Mediation = a third variable explains the association between the two variables </a:t>
            </a:r>
          </a:p>
          <a:p>
            <a:r>
              <a:rPr lang="en-US" dirty="0"/>
              <a:t>Z mediates = Z carries (a part of) an effect between X and Y</a:t>
            </a:r>
          </a:p>
          <a:p>
            <a:endParaRPr lang="en-US" dirty="0"/>
          </a:p>
          <a:p>
            <a:r>
              <a:rPr lang="en-US" dirty="0"/>
              <a:t>Moderation = a third variables influences the strength of the association between the two variables</a:t>
            </a:r>
          </a:p>
          <a:p>
            <a:pPr lvl="1"/>
            <a:r>
              <a:rPr lang="en-US" dirty="0"/>
              <a:t>Z moderates – Z makes the association between X and Y become stronger/weaker</a:t>
            </a:r>
          </a:p>
        </p:txBody>
      </p:sp>
    </p:spTree>
    <p:extLst>
      <p:ext uri="{BB962C8B-B14F-4D97-AF65-F5344CB8AC3E}">
        <p14:creationId xmlns:p14="http://schemas.microsoft.com/office/powerpoint/2010/main" val="760225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Skupina 27">
            <a:extLst>
              <a:ext uri="{FF2B5EF4-FFF2-40B4-BE49-F238E27FC236}">
                <a16:creationId xmlns:a16="http://schemas.microsoft.com/office/drawing/2014/main" id="{112BF817-D8B9-4318-BB5C-182504618DC0}"/>
              </a:ext>
            </a:extLst>
          </p:cNvPr>
          <p:cNvGrpSpPr/>
          <p:nvPr/>
        </p:nvGrpSpPr>
        <p:grpSpPr>
          <a:xfrm>
            <a:off x="3098799" y="1110673"/>
            <a:ext cx="5430981" cy="1907309"/>
            <a:chOff x="3098799" y="1110673"/>
            <a:chExt cx="5430981" cy="1907309"/>
          </a:xfrm>
        </p:grpSpPr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EFA95C00-E44C-4926-825B-82A1669B30C6}"/>
                </a:ext>
              </a:extLst>
            </p:cNvPr>
            <p:cNvSpPr/>
            <p:nvPr/>
          </p:nvSpPr>
          <p:spPr>
            <a:xfrm>
              <a:off x="3098799" y="1110673"/>
              <a:ext cx="1579419" cy="803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3997024B-9E6F-4527-BEE7-281FED6EC015}"/>
                </a:ext>
              </a:extLst>
            </p:cNvPr>
            <p:cNvSpPr/>
            <p:nvPr/>
          </p:nvSpPr>
          <p:spPr>
            <a:xfrm>
              <a:off x="5024580" y="2214418"/>
              <a:ext cx="1579419" cy="803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D58305EA-5DF8-4881-BCCD-A0DACDD1A2F4}"/>
                </a:ext>
              </a:extLst>
            </p:cNvPr>
            <p:cNvSpPr/>
            <p:nvPr/>
          </p:nvSpPr>
          <p:spPr>
            <a:xfrm>
              <a:off x="6950361" y="1110673"/>
              <a:ext cx="1579419" cy="803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98BB070B-B295-4A65-9DEA-D5D4DC03C892}"/>
                </a:ext>
              </a:extLst>
            </p:cNvPr>
            <p:cNvCxnSpPr>
              <a:stCxn id="4" idx="3"/>
              <a:endCxn id="9" idx="1"/>
            </p:cNvCxnSpPr>
            <p:nvPr/>
          </p:nvCxnSpPr>
          <p:spPr>
            <a:xfrm>
              <a:off x="4678218" y="1512455"/>
              <a:ext cx="22721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>
              <a:extLst>
                <a:ext uri="{FF2B5EF4-FFF2-40B4-BE49-F238E27FC236}">
                  <a16:creationId xmlns:a16="http://schemas.microsoft.com/office/drawing/2014/main" id="{20C836C6-1D26-42D5-9F5E-1FE09547A93D}"/>
                </a:ext>
              </a:extLst>
            </p:cNvPr>
            <p:cNvCxnSpPr>
              <a:cxnSpLocks/>
              <a:stCxn id="4" idx="2"/>
              <a:endCxn id="8" idx="1"/>
            </p:cNvCxnSpPr>
            <p:nvPr/>
          </p:nvCxnSpPr>
          <p:spPr>
            <a:xfrm>
              <a:off x="3888509" y="1914237"/>
              <a:ext cx="1136071" cy="70196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62C91E19-DAAA-46F3-8FC6-288E716B2EB5}"/>
                </a:ext>
              </a:extLst>
            </p:cNvPr>
            <p:cNvCxnSpPr>
              <a:cxnSpLocks/>
              <a:stCxn id="8" idx="3"/>
              <a:endCxn id="9" idx="2"/>
            </p:cNvCxnSpPr>
            <p:nvPr/>
          </p:nvCxnSpPr>
          <p:spPr>
            <a:xfrm flipV="1">
              <a:off x="6603999" y="1914237"/>
              <a:ext cx="1136072" cy="70196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0200AC7E-1AD3-41A6-9A7B-4E379C555550}"/>
              </a:ext>
            </a:extLst>
          </p:cNvPr>
          <p:cNvGrpSpPr/>
          <p:nvPr/>
        </p:nvGrpSpPr>
        <p:grpSpPr>
          <a:xfrm>
            <a:off x="3098799" y="4373418"/>
            <a:ext cx="5430981" cy="2309091"/>
            <a:chOff x="3098799" y="4373418"/>
            <a:chExt cx="5430981" cy="2309091"/>
          </a:xfrm>
        </p:grpSpPr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0AFBBAFF-1290-43EE-ABE8-12664A089AFE}"/>
                </a:ext>
              </a:extLst>
            </p:cNvPr>
            <p:cNvSpPr/>
            <p:nvPr/>
          </p:nvSpPr>
          <p:spPr>
            <a:xfrm>
              <a:off x="3098799" y="4373418"/>
              <a:ext cx="1579419" cy="803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590AAEFF-020F-4962-BA4E-8416F873056A}"/>
                </a:ext>
              </a:extLst>
            </p:cNvPr>
            <p:cNvSpPr/>
            <p:nvPr/>
          </p:nvSpPr>
          <p:spPr>
            <a:xfrm>
              <a:off x="5024580" y="5878945"/>
              <a:ext cx="1579419" cy="803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A2314826-B7A8-4F36-B476-A6F454EEEA63}"/>
                </a:ext>
              </a:extLst>
            </p:cNvPr>
            <p:cNvSpPr/>
            <p:nvPr/>
          </p:nvSpPr>
          <p:spPr>
            <a:xfrm>
              <a:off x="6950361" y="4373418"/>
              <a:ext cx="1579419" cy="8035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23331B1F-A267-474E-89D2-9A63DEA8F9D6}"/>
                </a:ext>
              </a:extLst>
            </p:cNvPr>
            <p:cNvCxnSpPr>
              <a:stCxn id="18" idx="3"/>
              <a:endCxn id="20" idx="1"/>
            </p:cNvCxnSpPr>
            <p:nvPr/>
          </p:nvCxnSpPr>
          <p:spPr>
            <a:xfrm>
              <a:off x="4678218" y="4775200"/>
              <a:ext cx="22721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0B9CD39C-0913-4306-BC03-3957133EE4A8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flipV="1">
              <a:off x="5814290" y="4775200"/>
              <a:ext cx="0" cy="11037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C6105A3-429E-440B-A7D6-026C7783452B}"/>
              </a:ext>
            </a:extLst>
          </p:cNvPr>
          <p:cNvSpPr txBox="1"/>
          <p:nvPr/>
        </p:nvSpPr>
        <p:spPr>
          <a:xfrm>
            <a:off x="9070109" y="1662546"/>
            <a:ext cx="284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Mediation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AF09DB6D-9F7A-4486-BEB8-A0E218D94309}"/>
              </a:ext>
            </a:extLst>
          </p:cNvPr>
          <p:cNvSpPr txBox="1"/>
          <p:nvPr/>
        </p:nvSpPr>
        <p:spPr>
          <a:xfrm>
            <a:off x="9222509" y="4673723"/>
            <a:ext cx="284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Moderation</a:t>
            </a:r>
          </a:p>
        </p:txBody>
      </p:sp>
    </p:spTree>
    <p:extLst>
      <p:ext uri="{BB962C8B-B14F-4D97-AF65-F5344CB8AC3E}">
        <p14:creationId xmlns:p14="http://schemas.microsoft.com/office/powerpoint/2010/main" val="20035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052EA-8DAE-4607-B966-FB24463A3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Centering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50336F-8718-4C97-B138-E18C77B44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 </a:t>
            </a:r>
            <a:r>
              <a:rPr lang="cs-CZ" dirty="0" err="1"/>
              <a:t>mentioned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lecture</a:t>
            </a:r>
            <a:r>
              <a:rPr lang="cs-CZ" dirty="0"/>
              <a:t>, </a:t>
            </a:r>
            <a:r>
              <a:rPr lang="cs-CZ" dirty="0" err="1"/>
              <a:t>centering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terms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Interpretability</a:t>
            </a:r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 </a:t>
            </a:r>
            <a:r>
              <a:rPr lang="cs-CZ" dirty="0" err="1"/>
              <a:t>meaningful</a:t>
            </a:r>
            <a:r>
              <a:rPr lang="cs-CZ" dirty="0"/>
              <a:t> 0)</a:t>
            </a:r>
          </a:p>
          <a:p>
            <a:pPr lvl="1"/>
            <a:r>
              <a:rPr lang="cs-CZ" dirty="0" err="1"/>
              <a:t>Then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coefficient</a:t>
            </a:r>
            <a:r>
              <a:rPr lang="cs-CZ" dirty="0"/>
              <a:t> X </a:t>
            </a:r>
            <a:r>
              <a:rPr lang="cs-CZ" dirty="0" err="1"/>
              <a:t>represents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Z = </a:t>
            </a:r>
            <a:r>
              <a:rPr lang="cs-CZ" dirty="0" err="1"/>
              <a:t>average</a:t>
            </a:r>
            <a:r>
              <a:rPr lang="cs-CZ" dirty="0"/>
              <a:t> (and not 0)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To </a:t>
            </a:r>
            <a:r>
              <a:rPr lang="cs-CZ" dirty="0" err="1"/>
              <a:t>deal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multicollinearity</a:t>
            </a:r>
            <a:endParaRPr lang="en-US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F1DFEC7-D66C-45CE-B6C2-FAF8446F9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73282"/>
              </p:ext>
            </p:extLst>
          </p:nvPr>
        </p:nvGraphicFramePr>
        <p:xfrm>
          <a:off x="2373745" y="4423448"/>
          <a:ext cx="6225312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552">
                  <a:extLst>
                    <a:ext uri="{9D8B030D-6E8A-4147-A177-3AD203B41FA5}">
                      <a16:colId xmlns:a16="http://schemas.microsoft.com/office/drawing/2014/main" val="2909729637"/>
                    </a:ext>
                  </a:extLst>
                </a:gridCol>
                <a:gridCol w="1037552">
                  <a:extLst>
                    <a:ext uri="{9D8B030D-6E8A-4147-A177-3AD203B41FA5}">
                      <a16:colId xmlns:a16="http://schemas.microsoft.com/office/drawing/2014/main" val="4165362248"/>
                    </a:ext>
                  </a:extLst>
                </a:gridCol>
                <a:gridCol w="1037552">
                  <a:extLst>
                    <a:ext uri="{9D8B030D-6E8A-4147-A177-3AD203B41FA5}">
                      <a16:colId xmlns:a16="http://schemas.microsoft.com/office/drawing/2014/main" val="952696595"/>
                    </a:ext>
                  </a:extLst>
                </a:gridCol>
                <a:gridCol w="1037552">
                  <a:extLst>
                    <a:ext uri="{9D8B030D-6E8A-4147-A177-3AD203B41FA5}">
                      <a16:colId xmlns:a16="http://schemas.microsoft.com/office/drawing/2014/main" val="2551676917"/>
                    </a:ext>
                  </a:extLst>
                </a:gridCol>
                <a:gridCol w="1037552">
                  <a:extLst>
                    <a:ext uri="{9D8B030D-6E8A-4147-A177-3AD203B41FA5}">
                      <a16:colId xmlns:a16="http://schemas.microsoft.com/office/drawing/2014/main" val="1070499000"/>
                    </a:ext>
                  </a:extLst>
                </a:gridCol>
                <a:gridCol w="1037552">
                  <a:extLst>
                    <a:ext uri="{9D8B030D-6E8A-4147-A177-3AD203B41FA5}">
                      <a16:colId xmlns:a16="http://schemas.microsoft.com/office/drawing/2014/main" val="2469248814"/>
                    </a:ext>
                  </a:extLst>
                </a:gridCol>
              </a:tblGrid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XZ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X</a:t>
                      </a:r>
                      <a:r>
                        <a:rPr lang="en-US" sz="1600" dirty="0"/>
                        <a:t>_c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Z_c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22997"/>
                  </a:ext>
                </a:extLst>
              </a:tr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927532"/>
                  </a:ext>
                </a:extLst>
              </a:tr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197656"/>
                  </a:ext>
                </a:extLst>
              </a:tr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32390"/>
                  </a:ext>
                </a:extLst>
              </a:tr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646853"/>
                  </a:ext>
                </a:extLst>
              </a:tr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7983"/>
                  </a:ext>
                </a:extLst>
              </a:tr>
              <a:tr h="3115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510115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A1CE0258-6ADC-416A-81CF-B9C4D4F9993E}"/>
              </a:ext>
            </a:extLst>
          </p:cNvPr>
          <p:cNvSpPr/>
          <p:nvPr/>
        </p:nvSpPr>
        <p:spPr>
          <a:xfrm>
            <a:off x="5449455" y="4423448"/>
            <a:ext cx="3980872" cy="2434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0B0B6D0-3668-47F7-9022-C0413626CF12}"/>
              </a:ext>
            </a:extLst>
          </p:cNvPr>
          <p:cNvSpPr txBox="1"/>
          <p:nvPr/>
        </p:nvSpPr>
        <p:spPr>
          <a:xfrm>
            <a:off x="5775039" y="4699401"/>
            <a:ext cx="1567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= 0.96</a:t>
            </a:r>
          </a:p>
          <a:p>
            <a:r>
              <a:rPr lang="en-US" dirty="0"/>
              <a:t>X (M) = 5</a:t>
            </a:r>
          </a:p>
          <a:p>
            <a:r>
              <a:rPr lang="en-US" dirty="0"/>
              <a:t>X (Z) = 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9E8DB1D-FE8F-433E-9E7E-15967B89115A}"/>
              </a:ext>
            </a:extLst>
          </p:cNvPr>
          <p:cNvSpPr txBox="1"/>
          <p:nvPr/>
        </p:nvSpPr>
        <p:spPr>
          <a:xfrm>
            <a:off x="9274465" y="4699401"/>
            <a:ext cx="1567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= 0.00</a:t>
            </a:r>
            <a:br>
              <a:rPr lang="en-US" dirty="0"/>
            </a:br>
            <a:r>
              <a:rPr lang="en-US" dirty="0"/>
              <a:t>X (M) = 0</a:t>
            </a:r>
          </a:p>
          <a:p>
            <a:r>
              <a:rPr lang="en-US" dirty="0"/>
              <a:t>X (Z) = 0</a:t>
            </a:r>
          </a:p>
        </p:txBody>
      </p:sp>
    </p:spTree>
    <p:extLst>
      <p:ext uri="{BB962C8B-B14F-4D97-AF65-F5344CB8AC3E}">
        <p14:creationId xmlns:p14="http://schemas.microsoft.com/office/powerpoint/2010/main" val="266708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6" grpId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8BBF5-3BE2-49BD-B511-3D6892050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on centering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092E1-06CE-43B8-95D7-1E19C35B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needed to center when a meaningful zero or when dichotomous</a:t>
            </a:r>
          </a:p>
          <a:p>
            <a:r>
              <a:rPr lang="en-US" dirty="0"/>
              <a:t>No need to center additional IVs in the model that are not part of the interaction term</a:t>
            </a:r>
          </a:p>
        </p:txBody>
      </p:sp>
    </p:spTree>
    <p:extLst>
      <p:ext uri="{BB962C8B-B14F-4D97-AF65-F5344CB8AC3E}">
        <p14:creationId xmlns:p14="http://schemas.microsoft.com/office/powerpoint/2010/main" val="389994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37845-7C83-4531-961F-6FC1336CC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Plotting the interaction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19343-367B-484B-925A-1E6F1EFB0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Plotting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essential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moderation</a:t>
            </a:r>
            <a:endParaRPr lang="cs-CZ" dirty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select</a:t>
            </a:r>
            <a:r>
              <a:rPr lang="cs-CZ" dirty="0"/>
              <a:t> 2-3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moderator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plotted</a:t>
            </a:r>
            <a:endParaRPr lang="cs-CZ" dirty="0"/>
          </a:p>
          <a:p>
            <a:pPr lvl="1"/>
            <a:r>
              <a:rPr lang="cs-CZ" dirty="0" err="1"/>
              <a:t>Those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lines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see</a:t>
            </a:r>
            <a:endParaRPr lang="cs-CZ" dirty="0"/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categorical</a:t>
            </a:r>
            <a:r>
              <a:rPr lang="cs-CZ" dirty="0"/>
              <a:t> </a:t>
            </a:r>
            <a:r>
              <a:rPr lang="cs-CZ" dirty="0" err="1"/>
              <a:t>moderator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moderator</a:t>
            </a:r>
            <a:r>
              <a:rPr lang="cs-CZ" dirty="0"/>
              <a:t>, most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+/- 1SD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moderator</a:t>
            </a:r>
            <a:r>
              <a:rPr lang="cs-CZ" dirty="0"/>
              <a:t> (+</a:t>
            </a:r>
            <a:r>
              <a:rPr lang="cs-CZ" dirty="0" err="1"/>
              <a:t>mean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0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A8376-38E3-4B85-ACD4-3538258C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1423EA-9776-471C-AC85-B62A2170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7D2370-87E1-4603-8CD1-70FEBF3CA7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772686"/>
              </p:ext>
            </p:extLst>
          </p:nvPr>
        </p:nvGraphicFramePr>
        <p:xfrm>
          <a:off x="1593449" y="968356"/>
          <a:ext cx="9005102" cy="520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258220" imgH="4314825" progId="Excel.Chart.8">
                  <p:embed/>
                </p:oleObj>
              </mc:Choice>
              <mc:Fallback>
                <p:oleObj name="Chart" r:id="rId2" imgW="8258220" imgH="4314825" progId="Excel.Chart.8">
                  <p:embed/>
                  <p:pic>
                    <p:nvPicPr>
                      <p:cNvPr id="4" name="Content Placeholder 3">
                        <a:extLst>
                          <a:ext uri="{FF2B5EF4-FFF2-40B4-BE49-F238E27FC236}">
                            <a16:creationId xmlns:a16="http://schemas.microsoft.com/office/drawing/2014/main" id="{507D2370-87E1-4603-8CD1-70FEBF3CA774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449" y="968356"/>
                        <a:ext cx="9005102" cy="5208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D3EB830C-7495-4EFF-8AD6-7659CC7D98E0}"/>
              </a:ext>
            </a:extLst>
          </p:cNvPr>
          <p:cNvSpPr txBox="1"/>
          <p:nvPr/>
        </p:nvSpPr>
        <p:spPr>
          <a:xfrm>
            <a:off x="6096000" y="6410036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From Peggy Keller’s Moderation presentation from Spring 2012,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582081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82424-0645-4EB0-894F-DF7D25DE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slopes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2B177-4D5F-49EF-92F2-1C895E7CD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slopes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plot (</a:t>
            </a:r>
            <a:r>
              <a:rPr lang="cs-CZ" dirty="0" err="1"/>
              <a:t>conditional</a:t>
            </a:r>
            <a:r>
              <a:rPr lang="cs-CZ" dirty="0"/>
              <a:t>)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tested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significance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computation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SE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straightforward</a:t>
            </a:r>
            <a:endParaRPr lang="cs-CZ" dirty="0"/>
          </a:p>
          <a:p>
            <a:r>
              <a:rPr lang="cs-CZ" dirty="0"/>
              <a:t>Software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test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slopes</a:t>
            </a:r>
            <a:endParaRPr lang="cs-CZ" dirty="0"/>
          </a:p>
          <a:p>
            <a:pPr lvl="1"/>
            <a:r>
              <a:rPr lang="cs-CZ" dirty="0"/>
              <a:t>PROCESS </a:t>
            </a:r>
            <a:r>
              <a:rPr lang="cs-CZ" dirty="0" err="1"/>
              <a:t>macro</a:t>
            </a:r>
            <a:endParaRPr lang="cs-CZ" dirty="0"/>
          </a:p>
          <a:p>
            <a:pPr lvl="1"/>
            <a:r>
              <a:rPr lang="cs-CZ" dirty="0"/>
              <a:t>Quantpsy.org</a:t>
            </a:r>
          </a:p>
          <a:p>
            <a:r>
              <a:rPr lang="en-US" dirty="0"/>
              <a:t>Can obtain CIs and region of significance</a:t>
            </a:r>
          </a:p>
          <a:p>
            <a:pPr lvl="1"/>
            <a:r>
              <a:rPr lang="en-US" dirty="0"/>
              <a:t>Johnson-</a:t>
            </a:r>
            <a:r>
              <a:rPr lang="en-US" dirty="0" err="1"/>
              <a:t>Neyman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E2650A56-F5EC-40C7-8991-181E0A8C99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07790"/>
              </p:ext>
            </p:extLst>
          </p:nvPr>
        </p:nvGraphicFramePr>
        <p:xfrm>
          <a:off x="3488539" y="5870105"/>
          <a:ext cx="6654258" cy="613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16120" imgH="241200" progId="Equation.3">
                  <p:embed/>
                </p:oleObj>
              </mc:Choice>
              <mc:Fallback>
                <p:oleObj name="Equation" r:id="rId2" imgW="2616120" imgH="241200" progId="Equation.3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E2650A56-F5EC-40C7-8991-181E0A8C99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539" y="5870105"/>
                        <a:ext cx="6654258" cy="613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D5F0DFF3-7598-42FC-A30E-7EDE7B9991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082331"/>
              </p:ext>
            </p:extLst>
          </p:nvPr>
        </p:nvGraphicFramePr>
        <p:xfrm>
          <a:off x="8630902" y="4285673"/>
          <a:ext cx="2455173" cy="1098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160" imgH="431640" progId="Equation.3">
                  <p:embed/>
                </p:oleObj>
              </mc:Choice>
              <mc:Fallback>
                <p:oleObj name="Equation" r:id="rId4" imgW="965160" imgH="43164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D5F0DFF3-7598-42FC-A30E-7EDE7B9991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0902" y="4285673"/>
                        <a:ext cx="2455173" cy="1098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9108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D6C66-0996-46E8-A8D0-A03335467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interactions</a:t>
            </a:r>
            <a:endParaRPr lang="cs-CZ" dirty="0"/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55D90915-53EF-440F-BB5F-647217EE25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685578"/>
              </p:ext>
            </p:extLst>
          </p:nvPr>
        </p:nvGraphicFramePr>
        <p:xfrm>
          <a:off x="6373091" y="1690689"/>
          <a:ext cx="3717636" cy="286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30313" imgH="4523624" progId="Excel.Chart.8">
                  <p:embed/>
                </p:oleObj>
              </mc:Choice>
              <mc:Fallback>
                <p:oleObj r:id="rId2" imgW="8230313" imgH="4523624" progId="Excel.Chart.8">
                  <p:embed/>
                  <p:pic>
                    <p:nvPicPr>
                      <p:cNvPr id="9" name="Content Placeholder 3">
                        <a:extLst>
                          <a:ext uri="{FF2B5EF4-FFF2-40B4-BE49-F238E27FC236}">
                            <a16:creationId xmlns:a16="http://schemas.microsoft.com/office/drawing/2014/main" id="{55D90915-53EF-440F-BB5F-647217EE25A2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3091" y="1690689"/>
                        <a:ext cx="3717636" cy="2861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73A1315C-E307-4C3B-8C49-5BC6F0CE37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112566"/>
              </p:ext>
            </p:extLst>
          </p:nvPr>
        </p:nvGraphicFramePr>
        <p:xfrm>
          <a:off x="838200" y="1690687"/>
          <a:ext cx="4271818" cy="28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8230313" imgH="4523624" progId="Excel.Chart.8">
                  <p:embed/>
                </p:oleObj>
              </mc:Choice>
              <mc:Fallback>
                <p:oleObj r:id="rId4" imgW="8230313" imgH="4523624" progId="Excel.Chart.8">
                  <p:embed/>
                  <p:pic>
                    <p:nvPicPr>
                      <p:cNvPr id="10" name="Content Placeholder 3">
                        <a:extLst>
                          <a:ext uri="{FF2B5EF4-FFF2-40B4-BE49-F238E27FC236}">
                            <a16:creationId xmlns:a16="http://schemas.microsoft.com/office/drawing/2014/main" id="{73A1315C-E307-4C3B-8C49-5BC6F0CE378F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90687"/>
                        <a:ext cx="4271818" cy="286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C5903B26-0D7B-48CD-BEA5-BE7C564A22E4}"/>
              </a:ext>
            </a:extLst>
          </p:cNvPr>
          <p:cNvSpPr txBox="1"/>
          <p:nvPr/>
        </p:nvSpPr>
        <p:spPr>
          <a:xfrm>
            <a:off x="249382" y="4551713"/>
            <a:ext cx="464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Positive synergistic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956AFEC-BAA7-4CF1-982C-0A3446506866}"/>
              </a:ext>
            </a:extLst>
          </p:cNvPr>
          <p:cNvSpPr txBox="1"/>
          <p:nvPr/>
        </p:nvSpPr>
        <p:spPr>
          <a:xfrm>
            <a:off x="5648037" y="4648695"/>
            <a:ext cx="464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Negative synergistic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A310B2F-F580-46C5-80A3-70E758690551}"/>
              </a:ext>
            </a:extLst>
          </p:cNvPr>
          <p:cNvSpPr txBox="1"/>
          <p:nvPr/>
        </p:nvSpPr>
        <p:spPr>
          <a:xfrm>
            <a:off x="6096000" y="6410036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From Peggy Keller’s Moderation presentation from Spring 2012,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745899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AD42A-D205-43A5-8F9D-327D0CF10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interactions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9E63B8-39C9-46D5-BD4A-2427F24EDA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156095"/>
              </p:ext>
            </p:extLst>
          </p:nvPr>
        </p:nvGraphicFramePr>
        <p:xfrm>
          <a:off x="2138573" y="1825625"/>
          <a:ext cx="7651972" cy="4011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30313" imgH="4523624" progId="Excel.Chart.8">
                  <p:embed/>
                </p:oleObj>
              </mc:Choice>
              <mc:Fallback>
                <p:oleObj r:id="rId2" imgW="8230313" imgH="4523624" progId="Excel.Chart.8">
                  <p:embed/>
                  <p:pic>
                    <p:nvPicPr>
                      <p:cNvPr id="4" name="Content Placeholder 3">
                        <a:extLst>
                          <a:ext uri="{FF2B5EF4-FFF2-40B4-BE49-F238E27FC236}">
                            <a16:creationId xmlns:a16="http://schemas.microsoft.com/office/drawing/2014/main" id="{B79E63B8-39C9-46D5-BD4A-2427F24EDAF8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573" y="1825625"/>
                        <a:ext cx="7651972" cy="40117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A5C0AE9F-37E8-4D6E-91FB-B926015388BC}"/>
              </a:ext>
            </a:extLst>
          </p:cNvPr>
          <p:cNvSpPr txBox="1"/>
          <p:nvPr/>
        </p:nvSpPr>
        <p:spPr>
          <a:xfrm>
            <a:off x="3131127" y="5939043"/>
            <a:ext cx="464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Antagonistic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00FC530-C642-4D15-B3F8-67AF7B1140C4}"/>
              </a:ext>
            </a:extLst>
          </p:cNvPr>
          <p:cNvSpPr txBox="1"/>
          <p:nvPr/>
        </p:nvSpPr>
        <p:spPr>
          <a:xfrm>
            <a:off x="6096000" y="6410036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From Peggy Keller’s Moderation presentation from Spring 2012,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13020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0ED3D-AC8A-4A81-B6E4-8A476F353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Interactions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3FD81-ECC4-4E05-82C9-3E3120FCA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 in </a:t>
            </a:r>
            <a:r>
              <a:rPr lang="cs-CZ" dirty="0" err="1"/>
              <a:t>regression</a:t>
            </a:r>
            <a:r>
              <a:rPr lang="cs-CZ" dirty="0"/>
              <a:t> = </a:t>
            </a:r>
            <a:r>
              <a:rPr lang="cs-CZ" dirty="0" err="1"/>
              <a:t>additive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additive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X and Y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levels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Z</a:t>
            </a:r>
          </a:p>
          <a:p>
            <a:r>
              <a:rPr lang="cs-CZ" dirty="0" err="1"/>
              <a:t>Moderation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interaction</a:t>
            </a:r>
            <a:endParaRPr lang="en-US" dirty="0"/>
          </a:p>
          <a:p>
            <a:r>
              <a:rPr lang="en-US" dirty="0"/>
              <a:t>Polynomial terms are interactions (e.g. x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58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6B731-1EA5-4755-A252-12586338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interactions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696D8D0-3D27-4BFE-85D1-43BC8E4096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278488"/>
              </p:ext>
            </p:extLst>
          </p:nvPr>
        </p:nvGraphicFramePr>
        <p:xfrm>
          <a:off x="2512291" y="1600200"/>
          <a:ext cx="7502236" cy="417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30313" imgH="4523624" progId="Excel.Chart.8">
                  <p:embed/>
                </p:oleObj>
              </mc:Choice>
              <mc:Fallback>
                <p:oleObj r:id="rId2" imgW="8230313" imgH="4523624" progId="Excel.Chart.8">
                  <p:embed/>
                  <p:pic>
                    <p:nvPicPr>
                      <p:cNvPr id="4" name="Content Placeholder 3">
                        <a:extLst>
                          <a:ext uri="{FF2B5EF4-FFF2-40B4-BE49-F238E27FC236}">
                            <a16:creationId xmlns:a16="http://schemas.microsoft.com/office/drawing/2014/main" id="{6696D8D0-3D27-4BFE-85D1-43BC8E4096A4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291" y="1600200"/>
                        <a:ext cx="7502236" cy="4179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DD1058B1-ACD2-4518-9264-ECE6AC985D0C}"/>
              </a:ext>
            </a:extLst>
          </p:cNvPr>
          <p:cNvSpPr txBox="1"/>
          <p:nvPr/>
        </p:nvSpPr>
        <p:spPr>
          <a:xfrm>
            <a:off x="3131127" y="5939043"/>
            <a:ext cx="464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Curvilinear by linear interaction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7C3A99D-9558-47E4-BEC0-0CAD75561FD9}"/>
              </a:ext>
            </a:extLst>
          </p:cNvPr>
          <p:cNvSpPr txBox="1"/>
          <p:nvPr/>
        </p:nvSpPr>
        <p:spPr>
          <a:xfrm>
            <a:off x="6096000" y="6410036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From Peggy Keller’s Moderation presentation from Spring 2012,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077888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C309-CA54-4182-915F-43C573E33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83598"/>
            <a:ext cx="10515600" cy="1325563"/>
          </a:xfrm>
        </p:spPr>
        <p:txBody>
          <a:bodyPr/>
          <a:lstStyle/>
          <a:p>
            <a:r>
              <a:rPr lang="en-US" dirty="0"/>
              <a:t>3-way interaction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C7FD4-8220-4308-82C6-D4387EA42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690921" cy="4530073"/>
          </a:xfrm>
        </p:spPr>
        <p:txBody>
          <a:bodyPr/>
          <a:lstStyle/>
          <a:p>
            <a:r>
              <a:rPr lang="en-US" dirty="0"/>
              <a:t>X*Z*W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1AF2EB-7B04-4F43-9807-3122FED85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448" y="1924475"/>
            <a:ext cx="7433914" cy="377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343FFF8-E9ED-4361-B30F-87D42C37C7E9}"/>
              </a:ext>
            </a:extLst>
          </p:cNvPr>
          <p:cNvSpPr txBox="1"/>
          <p:nvPr/>
        </p:nvSpPr>
        <p:spPr>
          <a:xfrm>
            <a:off x="3103418" y="6206836"/>
            <a:ext cx="76648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Rutten, R., &amp; </a:t>
            </a:r>
            <a:r>
              <a:rPr lang="en-US" sz="11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Gelissen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J. (2008). Technology, talent, diversity and the wealth of European regions. </a:t>
            </a:r>
            <a:r>
              <a:rPr lang="en-US" sz="11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European Planning Studies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1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16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(7), 985-1006.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4923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7E678-AF44-4ACB-8076-9B7B2F80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interactions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985398-A191-4CFB-9DD0-A079D98AA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number of variables</a:t>
            </a:r>
          </a:p>
          <a:p>
            <a:pPr lvl="1"/>
            <a:r>
              <a:rPr lang="cs-CZ" dirty="0"/>
              <a:t>2-way </a:t>
            </a:r>
            <a:r>
              <a:rPr lang="cs-CZ" dirty="0" err="1"/>
              <a:t>interactions</a:t>
            </a:r>
            <a:endParaRPr lang="cs-CZ" dirty="0"/>
          </a:p>
          <a:p>
            <a:pPr lvl="1"/>
            <a:r>
              <a:rPr lang="cs-CZ" dirty="0"/>
              <a:t>3-way </a:t>
            </a:r>
            <a:r>
              <a:rPr lang="cs-CZ" dirty="0" err="1"/>
              <a:t>interactions</a:t>
            </a:r>
            <a:endParaRPr lang="cs-CZ" dirty="0"/>
          </a:p>
          <a:p>
            <a:r>
              <a:rPr lang="en-US" dirty="0"/>
              <a:t>By type of variables</a:t>
            </a:r>
          </a:p>
          <a:p>
            <a:pPr lvl="1"/>
            <a:r>
              <a:rPr lang="en-US" dirty="0"/>
              <a:t>categorical * categorical</a:t>
            </a:r>
          </a:p>
          <a:p>
            <a:pPr lvl="1"/>
            <a:r>
              <a:rPr lang="en-US" dirty="0"/>
              <a:t>categorical * continuous</a:t>
            </a:r>
          </a:p>
          <a:p>
            <a:pPr lvl="1"/>
            <a:r>
              <a:rPr lang="en-US" dirty="0"/>
              <a:t>continuous * continuous</a:t>
            </a:r>
          </a:p>
        </p:txBody>
      </p:sp>
    </p:spTree>
    <p:extLst>
      <p:ext uri="{BB962C8B-B14F-4D97-AF65-F5344CB8AC3E}">
        <p14:creationId xmlns:p14="http://schemas.microsoft.com/office/powerpoint/2010/main" val="4037296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FF39A-9440-49AB-80AB-3A2678AD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Additive effects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DC545-F39B-448F-B7B2-66ED2405E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First-order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r>
              <a:rPr lang="en-US" dirty="0"/>
              <a:t>For two variables: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Sleep_hrs</a:t>
            </a:r>
            <a:r>
              <a:rPr lang="en-US" dirty="0"/>
              <a:t> = B0 + B1</a:t>
            </a:r>
            <a:r>
              <a:rPr lang="en-US" baseline="-25000" dirty="0"/>
              <a:t>Age</a:t>
            </a:r>
            <a:r>
              <a:rPr lang="en-US" dirty="0"/>
              <a:t> + B2</a:t>
            </a:r>
            <a:r>
              <a:rPr lang="en-US" baseline="-25000" dirty="0"/>
              <a:t>hrs_inet</a:t>
            </a:r>
          </a:p>
          <a:p>
            <a:pPr marL="0" indent="0">
              <a:buNone/>
            </a:pPr>
            <a:r>
              <a:rPr lang="en-US" dirty="0" err="1"/>
              <a:t>Sleep_hrs</a:t>
            </a:r>
            <a:r>
              <a:rPr lang="en-US" dirty="0"/>
              <a:t> = 9.449 - 0.131</a:t>
            </a:r>
            <a:r>
              <a:rPr lang="en-US" baseline="-25000" dirty="0"/>
              <a:t>Age</a:t>
            </a:r>
            <a:r>
              <a:rPr lang="en-US" dirty="0"/>
              <a:t> – 0.117</a:t>
            </a:r>
            <a:r>
              <a:rPr lang="en-US" baseline="-25000" dirty="0"/>
              <a:t>hrs_inet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Values:</a:t>
            </a:r>
          </a:p>
          <a:p>
            <a:pPr lvl="1"/>
            <a:r>
              <a:rPr lang="en-US" dirty="0"/>
              <a:t>Age: 10.5 – 21.29</a:t>
            </a:r>
          </a:p>
          <a:p>
            <a:pPr lvl="1"/>
            <a:r>
              <a:rPr lang="en-US" dirty="0"/>
              <a:t>Hours on internet: 0 – 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3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EA650C3-438C-40B2-909A-78B0961E3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150227"/>
              </p:ext>
            </p:extLst>
          </p:nvPr>
        </p:nvGraphicFramePr>
        <p:xfrm>
          <a:off x="973627" y="1168924"/>
          <a:ext cx="10319684" cy="5090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7320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C065193-15F8-4C18-98CF-3751DD5549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852309"/>
              </p:ext>
            </p:extLst>
          </p:nvPr>
        </p:nvGraphicFramePr>
        <p:xfrm>
          <a:off x="1690256" y="1348510"/>
          <a:ext cx="9553132" cy="4706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360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CE169-C4B9-4087-8397-5F0A396C1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Interaction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869FD-BD4A-45F8-BA1C-323E46E26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Higher-order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interaction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are </a:t>
            </a:r>
            <a:r>
              <a:rPr lang="cs-CZ" dirty="0" err="1"/>
              <a:t>conditional</a:t>
            </a:r>
            <a:r>
              <a:rPr lang="cs-CZ" dirty="0"/>
              <a:t> (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IV)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symmetrical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			X on Z = Z on x</a:t>
            </a:r>
          </a:p>
          <a:p>
            <a:r>
              <a:rPr lang="cs-CZ" dirty="0" err="1"/>
              <a:t>Interaction</a:t>
            </a:r>
            <a:r>
              <a:rPr lang="cs-CZ" dirty="0"/>
              <a:t> term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entered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along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X and Z </a:t>
            </a:r>
            <a:r>
              <a:rPr lang="cs-CZ" dirty="0" err="1"/>
              <a:t>variables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regression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to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interaction</a:t>
            </a:r>
            <a:r>
              <a:rPr lang="cs-CZ" dirty="0"/>
              <a:t> term as a </a:t>
            </a:r>
            <a:r>
              <a:rPr lang="cs-CZ" dirty="0" err="1"/>
              <a:t>separate</a:t>
            </a:r>
            <a:r>
              <a:rPr lang="cs-CZ" dirty="0"/>
              <a:t> 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0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5970E-5323-4CF3-BB5E-8C566D57F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BDDF2-765B-4C99-B3DF-91D33919D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D9290392-5954-4FD3-99AD-24ED1EE19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73517"/>
              </p:ext>
            </p:extLst>
          </p:nvPr>
        </p:nvGraphicFramePr>
        <p:xfrm>
          <a:off x="2016125" y="1825625"/>
          <a:ext cx="81597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17840" imgH="203040" progId="Equation.3">
                  <p:embed/>
                </p:oleObj>
              </mc:Choice>
              <mc:Fallback>
                <p:oleObj name="Equation" r:id="rId2" imgW="4317840" imgH="203040" progId="Equation.3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D9290392-5954-4FD3-99AD-24ED1EE19D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1825625"/>
                        <a:ext cx="81597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1A107F58-EBBF-4018-A6E7-7A8ED23724D3}"/>
              </a:ext>
            </a:extLst>
          </p:cNvPr>
          <p:cNvSpPr txBox="1">
            <a:spLocks/>
          </p:cNvSpPr>
          <p:nvPr/>
        </p:nvSpPr>
        <p:spPr>
          <a:xfrm>
            <a:off x="990600" y="22098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01664600-6578-4855-B7EC-BE830DB34ACE}"/>
              </a:ext>
            </a:extLst>
          </p:cNvPr>
          <p:cNvSpPr txBox="1">
            <a:spLocks/>
          </p:cNvSpPr>
          <p:nvPr/>
        </p:nvSpPr>
        <p:spPr>
          <a:xfrm>
            <a:off x="990600" y="247253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.2 association between depression and social skills when anxiety = 0</a:t>
            </a:r>
          </a:p>
          <a:p>
            <a:r>
              <a:rPr lang="en-US" dirty="0"/>
              <a:t>.6 association between anxiety and social skills and when depression = 0</a:t>
            </a:r>
          </a:p>
          <a:p>
            <a:r>
              <a:rPr lang="en-US" dirty="0"/>
              <a:t>.4 association between depression and anxiety increases by .4 for every unit increase in the cross-product</a:t>
            </a:r>
          </a:p>
          <a:p>
            <a:endParaRPr lang="en-U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7121DD8-CAE4-4B44-861D-9402908DDF38}"/>
              </a:ext>
            </a:extLst>
          </p:cNvPr>
          <p:cNvSpPr txBox="1"/>
          <p:nvPr/>
        </p:nvSpPr>
        <p:spPr>
          <a:xfrm>
            <a:off x="6096000" y="6410036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From Peggy Keller’s Moderation presentation from Spring 2012,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781986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B5987-4B9F-4F31-BFDC-E2293917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BEBF61-20E6-4E5D-9F6B-CD4B65317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109903"/>
              </p:ext>
            </p:extLst>
          </p:nvPr>
        </p:nvGraphicFramePr>
        <p:xfrm>
          <a:off x="618836" y="1606551"/>
          <a:ext cx="5477163" cy="3643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258220" imgH="4314825" progId="Excel.Chart.8">
                  <p:embed/>
                </p:oleObj>
              </mc:Choice>
              <mc:Fallback>
                <p:oleObj name="Chart" r:id="rId3" imgW="8258220" imgH="4314825" progId="Excel.Chart.8">
                  <p:embed/>
                  <p:pic>
                    <p:nvPicPr>
                      <p:cNvPr id="4" name="Content Placeholder 3">
                        <a:extLst>
                          <a:ext uri="{FF2B5EF4-FFF2-40B4-BE49-F238E27FC236}">
                            <a16:creationId xmlns:a16="http://schemas.microsoft.com/office/drawing/2014/main" id="{3ABEBF61-20E6-4E5D-9F6B-CD4B6531769F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36" y="1606551"/>
                        <a:ext cx="5477163" cy="3643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DECA2EFF-34D4-4CC1-99F2-1CD7C2089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489813"/>
              </p:ext>
            </p:extLst>
          </p:nvPr>
        </p:nvGraphicFramePr>
        <p:xfrm>
          <a:off x="6223578" y="1606551"/>
          <a:ext cx="5477163" cy="3643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8258220" imgH="4314825" progId="Excel.Chart.8">
                  <p:embed/>
                </p:oleObj>
              </mc:Choice>
              <mc:Fallback>
                <p:oleObj name="Chart" r:id="rId5" imgW="8258220" imgH="4314825" progId="Excel.Chart.8">
                  <p:embed/>
                  <p:pic>
                    <p:nvPicPr>
                      <p:cNvPr id="5" name="Content Placeholder 3">
                        <a:extLst>
                          <a:ext uri="{FF2B5EF4-FFF2-40B4-BE49-F238E27FC236}">
                            <a16:creationId xmlns:a16="http://schemas.microsoft.com/office/drawing/2014/main" id="{DECA2EFF-34D4-4CC1-99F2-1CD7C2089AAC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578" y="1606551"/>
                        <a:ext cx="5477163" cy="3643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DCA31F4F-61FD-46DB-B866-81B80E951360}"/>
              </a:ext>
            </a:extLst>
          </p:cNvPr>
          <p:cNvSpPr txBox="1"/>
          <p:nvPr/>
        </p:nvSpPr>
        <p:spPr>
          <a:xfrm>
            <a:off x="6096000" y="6410036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From Peggy Keller’s Moderation presentation from Spring 2012,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582530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ABA285CA4A4A86C2C7CEE08AC8D7" ma:contentTypeVersion="7" ma:contentTypeDescription="Create a new document." ma:contentTypeScope="" ma:versionID="28e8de2ed7c3e157e036e52089d3587f">
  <xsd:schema xmlns:xsd="http://www.w3.org/2001/XMLSchema" xmlns:xs="http://www.w3.org/2001/XMLSchema" xmlns:p="http://schemas.microsoft.com/office/2006/metadata/properties" xmlns:ns2="8f617c0f-fae4-40fa-8eae-d0c7e5d54b5b" xmlns:ns3="720c4125-9275-49fb-bf44-fe4563912efe" targetNamespace="http://schemas.microsoft.com/office/2006/metadata/properties" ma:root="true" ma:fieldsID="8cf10d420f09a0295de4d201083770d1" ns2:_="" ns3:_="">
    <xsd:import namespace="8f617c0f-fae4-40fa-8eae-d0c7e5d54b5b"/>
    <xsd:import namespace="720c4125-9275-49fb-bf44-fe4563912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17c0f-fae4-40fa-8eae-d0c7e5d54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4125-9275-49fb-bf44-fe4563912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1DF8E3-266C-44F4-9DB3-E0D8AD3E0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17c0f-fae4-40fa-8eae-d0c7e5d54b5b"/>
    <ds:schemaRef ds:uri="720c4125-9275-49fb-bf44-fe4563912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B53493-A20B-4B94-8772-7E0321FCE9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9F4DE-0075-4F0F-AB04-A931BA4E3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732</Words>
  <Application>Microsoft Office PowerPoint</Application>
  <PresentationFormat>Širokoúhlá obrazovka</PresentationFormat>
  <Paragraphs>152</Paragraphs>
  <Slides>21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Equation</vt:lpstr>
      <vt:lpstr>Chart</vt:lpstr>
      <vt:lpstr>Microsoft Office Excel Chart</vt:lpstr>
      <vt:lpstr>Moderation</vt:lpstr>
      <vt:lpstr>Interactions</vt:lpstr>
      <vt:lpstr>Types of interactions</vt:lpstr>
      <vt:lpstr>Additive effects</vt:lpstr>
      <vt:lpstr>Prezentace aplikace PowerPoint</vt:lpstr>
      <vt:lpstr>Prezentace aplikace PowerPoint</vt:lpstr>
      <vt:lpstr>Interaction</vt:lpstr>
      <vt:lpstr>Prezentace aplikace PowerPoint</vt:lpstr>
      <vt:lpstr>Prezentace aplikace PowerPoint</vt:lpstr>
      <vt:lpstr>Interactions in ANOVA</vt:lpstr>
      <vt:lpstr>Mediation vs moderation</vt:lpstr>
      <vt:lpstr>Prezentace aplikace PowerPoint</vt:lpstr>
      <vt:lpstr>Centering</vt:lpstr>
      <vt:lpstr>Note on centering</vt:lpstr>
      <vt:lpstr>Plotting the interaction</vt:lpstr>
      <vt:lpstr>Prezentace aplikace PowerPoint</vt:lpstr>
      <vt:lpstr>Simple slopes</vt:lpstr>
      <vt:lpstr>Different types of interactions</vt:lpstr>
      <vt:lpstr>Different types of interactions</vt:lpstr>
      <vt:lpstr>Different types of interactions</vt:lpstr>
      <vt:lpstr>3-way interaction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</dc:title>
  <dc:creator>Albert Kšiňan</dc:creator>
  <cp:lastModifiedBy>Albert Kšiňan</cp:lastModifiedBy>
  <cp:revision>165</cp:revision>
  <dcterms:created xsi:type="dcterms:W3CDTF">2021-09-22T07:19:06Z</dcterms:created>
  <dcterms:modified xsi:type="dcterms:W3CDTF">2021-12-02T10:52:25Z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0x010100C1BCABA285CA4A4A86C2C7CEE08AC8D7</vt:lpwstr>
  </property>
</Properties>
</file>