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9" r:id="rId10"/>
    <p:sldId id="270" r:id="rId11"/>
    <p:sldId id="271" r:id="rId12"/>
    <p:sldId id="272" r:id="rId13"/>
    <p:sldId id="261" r:id="rId14"/>
    <p:sldId id="276" r:id="rId15"/>
    <p:sldId id="265" r:id="rId16"/>
    <p:sldId id="266" r:id="rId17"/>
    <p:sldId id="268" r:id="rId18"/>
    <p:sldId id="273" r:id="rId19"/>
    <p:sldId id="274" r:id="rId20"/>
    <p:sldId id="267" r:id="rId21"/>
    <p:sldId id="275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C6E608-64BD-405C-BD75-53A64F72BC35}" v="330" dt="2021-09-22T16:38:49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658" autoAdjust="0"/>
  </p:normalViewPr>
  <p:slideViewPr>
    <p:cSldViewPr snapToGrid="0">
      <p:cViewPr varScale="1">
        <p:scale>
          <a:sx n="66" d="100"/>
          <a:sy n="66" d="100"/>
        </p:scale>
        <p:origin x="1253" y="62"/>
      </p:cViewPr>
      <p:guideLst/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 Kšiňan" userId="d010fccd-7d02-475f-9f14-2192af778b2b" providerId="ADAL" clId="{37C6E608-64BD-405C-BD75-53A64F72BC35}"/>
    <pc:docChg chg="undo custSel addSld delSld modSld sldOrd modMainMaster">
      <pc:chgData name="Albert Kšiňan" userId="d010fccd-7d02-475f-9f14-2192af778b2b" providerId="ADAL" clId="{37C6E608-64BD-405C-BD75-53A64F72BC35}" dt="2021-09-22T17:12:01.142" v="4996" actId="20577"/>
      <pc:docMkLst>
        <pc:docMk/>
      </pc:docMkLst>
      <pc:sldChg chg="modSp mod">
        <pc:chgData name="Albert Kšiňan" userId="d010fccd-7d02-475f-9f14-2192af778b2b" providerId="ADAL" clId="{37C6E608-64BD-405C-BD75-53A64F72BC35}" dt="2021-09-22T07:27:04.387" v="1" actId="403"/>
        <pc:sldMkLst>
          <pc:docMk/>
          <pc:sldMk cId="1470925550" sldId="256"/>
        </pc:sldMkLst>
        <pc:spChg chg="mod">
          <ac:chgData name="Albert Kšiňan" userId="d010fccd-7d02-475f-9f14-2192af778b2b" providerId="ADAL" clId="{37C6E608-64BD-405C-BD75-53A64F72BC35}" dt="2021-09-22T07:27:04.387" v="1" actId="403"/>
          <ac:spMkLst>
            <pc:docMk/>
            <pc:sldMk cId="1470925550" sldId="256"/>
            <ac:spMk id="3" creationId="{6B59D2D2-68B7-41E2-9EF4-CC1F1A3A4C11}"/>
          </ac:spMkLst>
        </pc:spChg>
      </pc:sldChg>
      <pc:sldChg chg="modSp mod">
        <pc:chgData name="Albert Kšiňan" userId="d010fccd-7d02-475f-9f14-2192af778b2b" providerId="ADAL" clId="{37C6E608-64BD-405C-BD75-53A64F72BC35}" dt="2021-09-22T16:28:22.425" v="4962" actId="20577"/>
        <pc:sldMkLst>
          <pc:docMk/>
          <pc:sldMk cId="1918444455" sldId="257"/>
        </pc:sldMkLst>
        <pc:spChg chg="mod">
          <ac:chgData name="Albert Kšiňan" userId="d010fccd-7d02-475f-9f14-2192af778b2b" providerId="ADAL" clId="{37C6E608-64BD-405C-BD75-53A64F72BC35}" dt="2021-09-22T07:28:17.784" v="185" actId="20577"/>
          <ac:spMkLst>
            <pc:docMk/>
            <pc:sldMk cId="1918444455" sldId="257"/>
            <ac:spMk id="2" creationId="{A9966BA6-5E53-4AC0-B822-B1FEDD26997F}"/>
          </ac:spMkLst>
        </pc:spChg>
        <pc:spChg chg="mod">
          <ac:chgData name="Albert Kšiňan" userId="d010fccd-7d02-475f-9f14-2192af778b2b" providerId="ADAL" clId="{37C6E608-64BD-405C-BD75-53A64F72BC35}" dt="2021-09-22T16:28:22.425" v="4962" actId="20577"/>
          <ac:spMkLst>
            <pc:docMk/>
            <pc:sldMk cId="1918444455" sldId="257"/>
            <ac:spMk id="3" creationId="{2740F353-F98E-4F7B-A3CB-975385A7F8CE}"/>
          </ac:spMkLst>
        </pc:spChg>
      </pc:sldChg>
      <pc:sldChg chg="modSp new mod">
        <pc:chgData name="Albert Kšiňan" userId="d010fccd-7d02-475f-9f14-2192af778b2b" providerId="ADAL" clId="{37C6E608-64BD-405C-BD75-53A64F72BC35}" dt="2021-09-22T07:40:59.265" v="629" actId="20577"/>
        <pc:sldMkLst>
          <pc:docMk/>
          <pc:sldMk cId="4139058832" sldId="258"/>
        </pc:sldMkLst>
        <pc:spChg chg="mod">
          <ac:chgData name="Albert Kšiňan" userId="d010fccd-7d02-475f-9f14-2192af778b2b" providerId="ADAL" clId="{37C6E608-64BD-405C-BD75-53A64F72BC35}" dt="2021-09-22T07:28:43.288" v="234" actId="20577"/>
          <ac:spMkLst>
            <pc:docMk/>
            <pc:sldMk cId="4139058832" sldId="258"/>
            <ac:spMk id="2" creationId="{B7BB047A-E12C-4C86-BA97-A341B605DC3C}"/>
          </ac:spMkLst>
        </pc:spChg>
        <pc:spChg chg="mod">
          <ac:chgData name="Albert Kšiňan" userId="d010fccd-7d02-475f-9f14-2192af778b2b" providerId="ADAL" clId="{37C6E608-64BD-405C-BD75-53A64F72BC35}" dt="2021-09-22T07:40:59.265" v="629" actId="20577"/>
          <ac:spMkLst>
            <pc:docMk/>
            <pc:sldMk cId="4139058832" sldId="258"/>
            <ac:spMk id="3" creationId="{A921C923-E2CD-448A-A9AC-8A40367AAA7E}"/>
          </ac:spMkLst>
        </pc:spChg>
      </pc:sldChg>
      <pc:sldChg chg="addSp modSp new mod ord">
        <pc:chgData name="Albert Kšiňan" userId="d010fccd-7d02-475f-9f14-2192af778b2b" providerId="ADAL" clId="{37C6E608-64BD-405C-BD75-53A64F72BC35}" dt="2021-09-22T07:54:44.529" v="713"/>
        <pc:sldMkLst>
          <pc:docMk/>
          <pc:sldMk cId="2038885113" sldId="259"/>
        </pc:sldMkLst>
        <pc:spChg chg="mod">
          <ac:chgData name="Albert Kšiňan" userId="d010fccd-7d02-475f-9f14-2192af778b2b" providerId="ADAL" clId="{37C6E608-64BD-405C-BD75-53A64F72BC35}" dt="2021-09-22T07:45:04.065" v="688" actId="1076"/>
          <ac:spMkLst>
            <pc:docMk/>
            <pc:sldMk cId="2038885113" sldId="259"/>
            <ac:spMk id="2" creationId="{2ACE9C77-FC39-4A99-9C98-257C7CF8D47A}"/>
          </ac:spMkLst>
        </pc:spChg>
        <pc:spChg chg="mod">
          <ac:chgData name="Albert Kšiňan" userId="d010fccd-7d02-475f-9f14-2192af778b2b" providerId="ADAL" clId="{37C6E608-64BD-405C-BD75-53A64F72BC35}" dt="2021-09-22T07:44:53.543" v="685"/>
          <ac:spMkLst>
            <pc:docMk/>
            <pc:sldMk cId="2038885113" sldId="259"/>
            <ac:spMk id="3" creationId="{8C5607E7-3C4E-4F0E-B2AE-84A50989AC28}"/>
          </ac:spMkLst>
        </pc:spChg>
        <pc:spChg chg="add mod">
          <ac:chgData name="Albert Kšiňan" userId="d010fccd-7d02-475f-9f14-2192af778b2b" providerId="ADAL" clId="{37C6E608-64BD-405C-BD75-53A64F72BC35}" dt="2021-09-22T07:46:31.289" v="707" actId="1076"/>
          <ac:spMkLst>
            <pc:docMk/>
            <pc:sldMk cId="2038885113" sldId="259"/>
            <ac:spMk id="4" creationId="{BC9EBC87-2A00-43A7-89D9-0B045593CD3E}"/>
          </ac:spMkLst>
        </pc:spChg>
        <pc:picChg chg="add mod">
          <ac:chgData name="Albert Kšiňan" userId="d010fccd-7d02-475f-9f14-2192af778b2b" providerId="ADAL" clId="{37C6E608-64BD-405C-BD75-53A64F72BC35}" dt="2021-09-22T07:46:37.803" v="708" actId="1076"/>
          <ac:picMkLst>
            <pc:docMk/>
            <pc:sldMk cId="2038885113" sldId="259"/>
            <ac:picMk id="1026" creationId="{BF96B680-1DAB-4222-8EA3-15FA393FD1CC}"/>
          </ac:picMkLst>
        </pc:picChg>
      </pc:sldChg>
      <pc:sldChg chg="addSp delSp modSp new mod ord modAnim modNotesTx">
        <pc:chgData name="Albert Kšiňan" userId="d010fccd-7d02-475f-9f14-2192af778b2b" providerId="ADAL" clId="{37C6E608-64BD-405C-BD75-53A64F72BC35}" dt="2021-09-22T08:00:26.742" v="775" actId="1076"/>
        <pc:sldMkLst>
          <pc:docMk/>
          <pc:sldMk cId="3614865096" sldId="260"/>
        </pc:sldMkLst>
        <pc:spChg chg="mod">
          <ac:chgData name="Albert Kšiňan" userId="d010fccd-7d02-475f-9f14-2192af778b2b" providerId="ADAL" clId="{37C6E608-64BD-405C-BD75-53A64F72BC35}" dt="2021-09-22T07:59:31.850" v="772" actId="20577"/>
          <ac:spMkLst>
            <pc:docMk/>
            <pc:sldMk cId="3614865096" sldId="260"/>
            <ac:spMk id="2" creationId="{D4CCF9C0-C190-4B27-B13C-F27E70AB09C0}"/>
          </ac:spMkLst>
        </pc:spChg>
        <pc:spChg chg="del">
          <ac:chgData name="Albert Kšiňan" userId="d010fccd-7d02-475f-9f14-2192af778b2b" providerId="ADAL" clId="{37C6E608-64BD-405C-BD75-53A64F72BC35}" dt="2021-09-22T08:00:06.477" v="773"/>
          <ac:spMkLst>
            <pc:docMk/>
            <pc:sldMk cId="3614865096" sldId="260"/>
            <ac:spMk id="3" creationId="{DF51AE51-8B2F-4BC7-8776-2232F20C6783}"/>
          </ac:spMkLst>
        </pc:spChg>
        <pc:picChg chg="add mod">
          <ac:chgData name="Albert Kšiňan" userId="d010fccd-7d02-475f-9f14-2192af778b2b" providerId="ADAL" clId="{37C6E608-64BD-405C-BD75-53A64F72BC35}" dt="2021-09-22T08:00:26.742" v="775" actId="1076"/>
          <ac:picMkLst>
            <pc:docMk/>
            <pc:sldMk cId="3614865096" sldId="260"/>
            <ac:picMk id="4" creationId="{07328849-9BF3-4B07-AC56-6A853D89830E}"/>
          </ac:picMkLst>
        </pc:picChg>
      </pc:sldChg>
      <pc:sldChg chg="addSp delSp modSp new mod ord">
        <pc:chgData name="Albert Kšiňan" userId="d010fccd-7d02-475f-9f14-2192af778b2b" providerId="ADAL" clId="{37C6E608-64BD-405C-BD75-53A64F72BC35}" dt="2021-09-22T12:52:59.174" v="3427" actId="404"/>
        <pc:sldMkLst>
          <pc:docMk/>
          <pc:sldMk cId="2099227001" sldId="261"/>
        </pc:sldMkLst>
        <pc:spChg chg="mod">
          <ac:chgData name="Albert Kšiňan" userId="d010fccd-7d02-475f-9f14-2192af778b2b" providerId="ADAL" clId="{37C6E608-64BD-405C-BD75-53A64F72BC35}" dt="2021-09-22T08:23:15.807" v="905"/>
          <ac:spMkLst>
            <pc:docMk/>
            <pc:sldMk cId="2099227001" sldId="261"/>
            <ac:spMk id="2" creationId="{2565EFFB-F585-4ACC-BBBE-6A4B015EFF62}"/>
          </ac:spMkLst>
        </pc:spChg>
        <pc:spChg chg="mod">
          <ac:chgData name="Albert Kšiňan" userId="d010fccd-7d02-475f-9f14-2192af778b2b" providerId="ADAL" clId="{37C6E608-64BD-405C-BD75-53A64F72BC35}" dt="2021-09-22T08:23:44.891" v="915" actId="20577"/>
          <ac:spMkLst>
            <pc:docMk/>
            <pc:sldMk cId="2099227001" sldId="261"/>
            <ac:spMk id="3" creationId="{94EFD4FD-39C4-4AEB-999E-DD83BA6A8CEF}"/>
          </ac:spMkLst>
        </pc:spChg>
        <pc:spChg chg="add mod">
          <ac:chgData name="Albert Kšiňan" userId="d010fccd-7d02-475f-9f14-2192af778b2b" providerId="ADAL" clId="{37C6E608-64BD-405C-BD75-53A64F72BC35}" dt="2021-09-22T12:52:59.174" v="3427" actId="404"/>
          <ac:spMkLst>
            <pc:docMk/>
            <pc:sldMk cId="2099227001" sldId="261"/>
            <ac:spMk id="4" creationId="{4FF25C21-6211-4E61-850C-57430405B929}"/>
          </ac:spMkLst>
        </pc:spChg>
        <pc:picChg chg="add del mod">
          <ac:chgData name="Albert Kšiňan" userId="d010fccd-7d02-475f-9f14-2192af778b2b" providerId="ADAL" clId="{37C6E608-64BD-405C-BD75-53A64F72BC35}" dt="2021-09-22T08:24:08.754" v="922" actId="478"/>
          <ac:picMkLst>
            <pc:docMk/>
            <pc:sldMk cId="2099227001" sldId="261"/>
            <ac:picMk id="2050" creationId="{ABB06D19-9DC8-4C2D-9F12-22962B7C9A7D}"/>
          </ac:picMkLst>
        </pc:picChg>
        <pc:picChg chg="add mod">
          <ac:chgData name="Albert Kšiňan" userId="d010fccd-7d02-475f-9f14-2192af778b2b" providerId="ADAL" clId="{37C6E608-64BD-405C-BD75-53A64F72BC35}" dt="2021-09-22T08:24:22.015" v="926" actId="1076"/>
          <ac:picMkLst>
            <pc:docMk/>
            <pc:sldMk cId="2099227001" sldId="261"/>
            <ac:picMk id="2052" creationId="{6A16819D-DC29-4260-9150-C72839D290DC}"/>
          </ac:picMkLst>
        </pc:picChg>
        <pc:picChg chg="add mod">
          <ac:chgData name="Albert Kšiňan" userId="d010fccd-7d02-475f-9f14-2192af778b2b" providerId="ADAL" clId="{37C6E608-64BD-405C-BD75-53A64F72BC35}" dt="2021-09-22T08:26:22.608" v="940" actId="1076"/>
          <ac:picMkLst>
            <pc:docMk/>
            <pc:sldMk cId="2099227001" sldId="261"/>
            <ac:picMk id="2054" creationId="{391A05F5-FEC0-4ABD-938B-931EF6B80775}"/>
          </ac:picMkLst>
        </pc:picChg>
      </pc:sldChg>
      <pc:sldChg chg="addSp modSp new mod ord">
        <pc:chgData name="Albert Kšiňan" userId="d010fccd-7d02-475f-9f14-2192af778b2b" providerId="ADAL" clId="{37C6E608-64BD-405C-BD75-53A64F72BC35}" dt="2021-09-22T16:28:41.025" v="4966"/>
        <pc:sldMkLst>
          <pc:docMk/>
          <pc:sldMk cId="1791681657" sldId="262"/>
        </pc:sldMkLst>
        <pc:spChg chg="mod">
          <ac:chgData name="Albert Kšiňan" userId="d010fccd-7d02-475f-9f14-2192af778b2b" providerId="ADAL" clId="{37C6E608-64BD-405C-BD75-53A64F72BC35}" dt="2021-09-22T08:29:19.700" v="1051" actId="14100"/>
          <ac:spMkLst>
            <pc:docMk/>
            <pc:sldMk cId="1791681657" sldId="262"/>
            <ac:spMk id="2" creationId="{1A58F722-A562-46A2-9CA3-4A2F12268770}"/>
          </ac:spMkLst>
        </pc:spChg>
        <pc:spChg chg="mod">
          <ac:chgData name="Albert Kšiňan" userId="d010fccd-7d02-475f-9f14-2192af778b2b" providerId="ADAL" clId="{37C6E608-64BD-405C-BD75-53A64F72BC35}" dt="2021-09-22T08:30:27.440" v="1087" actId="20577"/>
          <ac:spMkLst>
            <pc:docMk/>
            <pc:sldMk cId="1791681657" sldId="262"/>
            <ac:spMk id="3" creationId="{D61657DF-FE89-4B9A-8CCE-EA591C9008FC}"/>
          </ac:spMkLst>
        </pc:spChg>
        <pc:spChg chg="add mod">
          <ac:chgData name="Albert Kšiňan" userId="d010fccd-7d02-475f-9f14-2192af778b2b" providerId="ADAL" clId="{37C6E608-64BD-405C-BD75-53A64F72BC35}" dt="2021-09-22T08:28:56.329" v="1046" actId="1076"/>
          <ac:spMkLst>
            <pc:docMk/>
            <pc:sldMk cId="1791681657" sldId="262"/>
            <ac:spMk id="4" creationId="{D47A9014-C7C2-4353-B1F1-1407F031DD61}"/>
          </ac:spMkLst>
        </pc:spChg>
        <pc:picChg chg="add mod">
          <ac:chgData name="Albert Kšiňan" userId="d010fccd-7d02-475f-9f14-2192af778b2b" providerId="ADAL" clId="{37C6E608-64BD-405C-BD75-53A64F72BC35}" dt="2021-09-22T08:30:30.633" v="1088" actId="1076"/>
          <ac:picMkLst>
            <pc:docMk/>
            <pc:sldMk cId="1791681657" sldId="262"/>
            <ac:picMk id="3074" creationId="{A36AD0CB-20AE-4196-9660-26D833E6367A}"/>
          </ac:picMkLst>
        </pc:picChg>
      </pc:sldChg>
      <pc:sldChg chg="addSp delSp modSp new mod ord modAnim modNotesTx">
        <pc:chgData name="Albert Kšiňan" userId="d010fccd-7d02-475f-9f14-2192af778b2b" providerId="ADAL" clId="{37C6E608-64BD-405C-BD75-53A64F72BC35}" dt="2021-09-22T12:53:34.521" v="3489" actId="20577"/>
        <pc:sldMkLst>
          <pc:docMk/>
          <pc:sldMk cId="2383744311" sldId="263"/>
        </pc:sldMkLst>
        <pc:spChg chg="mod">
          <ac:chgData name="Albert Kšiňan" userId="d010fccd-7d02-475f-9f14-2192af778b2b" providerId="ADAL" clId="{37C6E608-64BD-405C-BD75-53A64F72BC35}" dt="2021-09-22T09:07:35.898" v="1737" actId="20577"/>
          <ac:spMkLst>
            <pc:docMk/>
            <pc:sldMk cId="2383744311" sldId="263"/>
            <ac:spMk id="2" creationId="{B8DFEE97-C869-4397-9175-83ADBF394D8B}"/>
          </ac:spMkLst>
        </pc:spChg>
        <pc:spChg chg="add del mod">
          <ac:chgData name="Albert Kšiňan" userId="d010fccd-7d02-475f-9f14-2192af778b2b" providerId="ADAL" clId="{37C6E608-64BD-405C-BD75-53A64F72BC35}" dt="2021-09-22T12:49:53.845" v="3399" actId="20577"/>
          <ac:spMkLst>
            <pc:docMk/>
            <pc:sldMk cId="2383744311" sldId="263"/>
            <ac:spMk id="3" creationId="{697CC897-DB06-4E59-B5D8-CB51893959E4}"/>
          </ac:spMkLst>
        </pc:spChg>
        <pc:picChg chg="add del mod">
          <ac:chgData name="Albert Kšiňan" userId="d010fccd-7d02-475f-9f14-2192af778b2b" providerId="ADAL" clId="{37C6E608-64BD-405C-BD75-53A64F72BC35}" dt="2021-09-22T08:31:32.489" v="1104"/>
          <ac:picMkLst>
            <pc:docMk/>
            <pc:sldMk cId="2383744311" sldId="263"/>
            <ac:picMk id="4" creationId="{2F377802-10E7-48F6-BB5B-7676AB9D4A21}"/>
          </ac:picMkLst>
        </pc:picChg>
      </pc:sldChg>
      <pc:sldChg chg="modSp new mod modNotesTx">
        <pc:chgData name="Albert Kšiňan" userId="d010fccd-7d02-475f-9f14-2192af778b2b" providerId="ADAL" clId="{37C6E608-64BD-405C-BD75-53A64F72BC35}" dt="2021-09-22T08:49:16.807" v="1480"/>
        <pc:sldMkLst>
          <pc:docMk/>
          <pc:sldMk cId="2914080281" sldId="264"/>
        </pc:sldMkLst>
        <pc:spChg chg="mod">
          <ac:chgData name="Albert Kšiňan" userId="d010fccd-7d02-475f-9f14-2192af778b2b" providerId="ADAL" clId="{37C6E608-64BD-405C-BD75-53A64F72BC35}" dt="2021-09-22T08:33:59.149" v="1306" actId="20577"/>
          <ac:spMkLst>
            <pc:docMk/>
            <pc:sldMk cId="2914080281" sldId="264"/>
            <ac:spMk id="2" creationId="{C5835700-7D6B-4E4F-B3BD-3E07F213426B}"/>
          </ac:spMkLst>
        </pc:spChg>
        <pc:spChg chg="mod">
          <ac:chgData name="Albert Kšiňan" userId="d010fccd-7d02-475f-9f14-2192af778b2b" providerId="ADAL" clId="{37C6E608-64BD-405C-BD75-53A64F72BC35}" dt="2021-09-22T08:36:10.506" v="1479" actId="6549"/>
          <ac:spMkLst>
            <pc:docMk/>
            <pc:sldMk cId="2914080281" sldId="264"/>
            <ac:spMk id="3" creationId="{52D24878-1750-4896-A410-DA351691B492}"/>
          </ac:spMkLst>
        </pc:spChg>
      </pc:sldChg>
      <pc:sldChg chg="modSp new mod">
        <pc:chgData name="Albert Kšiňan" userId="d010fccd-7d02-475f-9f14-2192af778b2b" providerId="ADAL" clId="{37C6E608-64BD-405C-BD75-53A64F72BC35}" dt="2021-09-22T13:22:16.382" v="3521" actId="20577"/>
        <pc:sldMkLst>
          <pc:docMk/>
          <pc:sldMk cId="305470183" sldId="265"/>
        </pc:sldMkLst>
        <pc:spChg chg="mod">
          <ac:chgData name="Albert Kšiňan" userId="d010fccd-7d02-475f-9f14-2192af778b2b" providerId="ADAL" clId="{37C6E608-64BD-405C-BD75-53A64F72BC35}" dt="2021-09-22T09:11:03.484" v="1788" actId="20577"/>
          <ac:spMkLst>
            <pc:docMk/>
            <pc:sldMk cId="305470183" sldId="265"/>
            <ac:spMk id="2" creationId="{7F05365E-20CE-4828-9749-576134799075}"/>
          </ac:spMkLst>
        </pc:spChg>
        <pc:spChg chg="mod">
          <ac:chgData name="Albert Kšiňan" userId="d010fccd-7d02-475f-9f14-2192af778b2b" providerId="ADAL" clId="{37C6E608-64BD-405C-BD75-53A64F72BC35}" dt="2021-09-22T13:22:16.382" v="3521" actId="20577"/>
          <ac:spMkLst>
            <pc:docMk/>
            <pc:sldMk cId="305470183" sldId="265"/>
            <ac:spMk id="3" creationId="{273C9E5C-394D-4302-AB20-5DBFE5614CA4}"/>
          </ac:spMkLst>
        </pc:spChg>
      </pc:sldChg>
      <pc:sldChg chg="addSp modSp new mod ord">
        <pc:chgData name="Albert Kšiňan" userId="d010fccd-7d02-475f-9f14-2192af778b2b" providerId="ADAL" clId="{37C6E608-64BD-405C-BD75-53A64F72BC35}" dt="2021-09-22T09:27:27.372" v="2615" actId="113"/>
        <pc:sldMkLst>
          <pc:docMk/>
          <pc:sldMk cId="451611338" sldId="266"/>
        </pc:sldMkLst>
        <pc:spChg chg="mod">
          <ac:chgData name="Albert Kšiňan" userId="d010fccd-7d02-475f-9f14-2192af778b2b" providerId="ADAL" clId="{37C6E608-64BD-405C-BD75-53A64F72BC35}" dt="2021-09-22T09:13:37.522" v="2022" actId="20577"/>
          <ac:spMkLst>
            <pc:docMk/>
            <pc:sldMk cId="451611338" sldId="266"/>
            <ac:spMk id="2" creationId="{B48C1193-BFA2-439A-8B96-14FC4D5724EA}"/>
          </ac:spMkLst>
        </pc:spChg>
        <pc:spChg chg="mod">
          <ac:chgData name="Albert Kšiňan" userId="d010fccd-7d02-475f-9f14-2192af778b2b" providerId="ADAL" clId="{37C6E608-64BD-405C-BD75-53A64F72BC35}" dt="2021-09-22T09:27:27.372" v="2615" actId="113"/>
          <ac:spMkLst>
            <pc:docMk/>
            <pc:sldMk cId="451611338" sldId="266"/>
            <ac:spMk id="3" creationId="{977D4977-EF5E-47D6-998A-2BB1B60E01B2}"/>
          </ac:spMkLst>
        </pc:spChg>
        <pc:graphicFrameChg chg="add mod modGraphic">
          <ac:chgData name="Albert Kšiňan" userId="d010fccd-7d02-475f-9f14-2192af778b2b" providerId="ADAL" clId="{37C6E608-64BD-405C-BD75-53A64F72BC35}" dt="2021-09-22T09:21:26.186" v="2373" actId="14734"/>
          <ac:graphicFrameMkLst>
            <pc:docMk/>
            <pc:sldMk cId="451611338" sldId="266"/>
            <ac:graphicFrameMk id="4" creationId="{58E4EBDD-E3FC-473F-A8BC-7DD16A29F92F}"/>
          </ac:graphicFrameMkLst>
        </pc:graphicFrameChg>
      </pc:sldChg>
      <pc:sldChg chg="modSp new mod">
        <pc:chgData name="Albert Kšiňan" userId="d010fccd-7d02-475f-9f14-2192af778b2b" providerId="ADAL" clId="{37C6E608-64BD-405C-BD75-53A64F72BC35}" dt="2021-09-22T16:18:19.981" v="4468" actId="20577"/>
        <pc:sldMkLst>
          <pc:docMk/>
          <pc:sldMk cId="915959781" sldId="267"/>
        </pc:sldMkLst>
        <pc:spChg chg="mod">
          <ac:chgData name="Albert Kšiňan" userId="d010fccd-7d02-475f-9f14-2192af778b2b" providerId="ADAL" clId="{37C6E608-64BD-405C-BD75-53A64F72BC35}" dt="2021-09-22T09:24:13.071" v="2408" actId="20577"/>
          <ac:spMkLst>
            <pc:docMk/>
            <pc:sldMk cId="915959781" sldId="267"/>
            <ac:spMk id="2" creationId="{4AE6DB1B-4E35-45A4-8A81-FE6E2BABFF8E}"/>
          </ac:spMkLst>
        </pc:spChg>
        <pc:spChg chg="mod">
          <ac:chgData name="Albert Kšiňan" userId="d010fccd-7d02-475f-9f14-2192af778b2b" providerId="ADAL" clId="{37C6E608-64BD-405C-BD75-53A64F72BC35}" dt="2021-09-22T16:18:19.981" v="4468" actId="20577"/>
          <ac:spMkLst>
            <pc:docMk/>
            <pc:sldMk cId="915959781" sldId="267"/>
            <ac:spMk id="3" creationId="{559F2CC6-BDCD-411A-B88E-8771B36BF68C}"/>
          </ac:spMkLst>
        </pc:spChg>
      </pc:sldChg>
      <pc:sldChg chg="addSp delSp modSp new mod ord">
        <pc:chgData name="Albert Kšiňan" userId="d010fccd-7d02-475f-9f14-2192af778b2b" providerId="ADAL" clId="{37C6E608-64BD-405C-BD75-53A64F72BC35}" dt="2021-09-22T17:12:01.142" v="4996" actId="20577"/>
        <pc:sldMkLst>
          <pc:docMk/>
          <pc:sldMk cId="1611536761" sldId="268"/>
        </pc:sldMkLst>
        <pc:spChg chg="mod">
          <ac:chgData name="Albert Kšiňan" userId="d010fccd-7d02-475f-9f14-2192af778b2b" providerId="ADAL" clId="{37C6E608-64BD-405C-BD75-53A64F72BC35}" dt="2021-09-22T09:26:20.595" v="2577" actId="20577"/>
          <ac:spMkLst>
            <pc:docMk/>
            <pc:sldMk cId="1611536761" sldId="268"/>
            <ac:spMk id="2" creationId="{3866F99B-58E8-4C57-B25F-DF16FB4F8E23}"/>
          </ac:spMkLst>
        </pc:spChg>
        <pc:spChg chg="mod">
          <ac:chgData name="Albert Kšiňan" userId="d010fccd-7d02-475f-9f14-2192af778b2b" providerId="ADAL" clId="{37C6E608-64BD-405C-BD75-53A64F72BC35}" dt="2021-09-22T17:12:01.142" v="4996" actId="20577"/>
          <ac:spMkLst>
            <pc:docMk/>
            <pc:sldMk cId="1611536761" sldId="268"/>
            <ac:spMk id="3" creationId="{4365DFE8-72DC-442D-92C8-242F7D90EA4B}"/>
          </ac:spMkLst>
        </pc:spChg>
        <pc:spChg chg="add mod">
          <ac:chgData name="Albert Kšiňan" userId="d010fccd-7d02-475f-9f14-2192af778b2b" providerId="ADAL" clId="{37C6E608-64BD-405C-BD75-53A64F72BC35}" dt="2021-09-22T15:21:28.927" v="3799" actId="1076"/>
          <ac:spMkLst>
            <pc:docMk/>
            <pc:sldMk cId="1611536761" sldId="268"/>
            <ac:spMk id="4" creationId="{9D9132FA-DFF7-4755-A2EA-FB29FAA50E72}"/>
          </ac:spMkLst>
        </pc:spChg>
        <pc:picChg chg="add del mod">
          <ac:chgData name="Albert Kšiňan" userId="d010fccd-7d02-475f-9f14-2192af778b2b" providerId="ADAL" clId="{37C6E608-64BD-405C-BD75-53A64F72BC35}" dt="2021-09-22T15:21:43.273" v="3801"/>
          <ac:picMkLst>
            <pc:docMk/>
            <pc:sldMk cId="1611536761" sldId="268"/>
            <ac:picMk id="6" creationId="{3501F293-B8B5-4041-9552-43D97848B47F}"/>
          </ac:picMkLst>
        </pc:picChg>
        <pc:picChg chg="add mod">
          <ac:chgData name="Albert Kšiňan" userId="d010fccd-7d02-475f-9f14-2192af778b2b" providerId="ADAL" clId="{37C6E608-64BD-405C-BD75-53A64F72BC35}" dt="2021-09-22T15:28:01.950" v="3976" actId="1076"/>
          <ac:picMkLst>
            <pc:docMk/>
            <pc:sldMk cId="1611536761" sldId="268"/>
            <ac:picMk id="6146" creationId="{518763D5-4220-4CF4-9548-26A013AB2C3D}"/>
          </ac:picMkLst>
        </pc:picChg>
      </pc:sldChg>
      <pc:sldChg chg="modSp new mod modAnim">
        <pc:chgData name="Albert Kšiňan" userId="d010fccd-7d02-475f-9f14-2192af778b2b" providerId="ADAL" clId="{37C6E608-64BD-405C-BD75-53A64F72BC35}" dt="2021-09-22T16:29:20.793" v="4968"/>
        <pc:sldMkLst>
          <pc:docMk/>
          <pc:sldMk cId="2560869512" sldId="269"/>
        </pc:sldMkLst>
        <pc:spChg chg="mod">
          <ac:chgData name="Albert Kšiňan" userId="d010fccd-7d02-475f-9f14-2192af778b2b" providerId="ADAL" clId="{37C6E608-64BD-405C-BD75-53A64F72BC35}" dt="2021-09-22T09:32:54.734" v="2658" actId="20577"/>
          <ac:spMkLst>
            <pc:docMk/>
            <pc:sldMk cId="2560869512" sldId="269"/>
            <ac:spMk id="2" creationId="{FE30FC68-23A7-479C-9DA6-F7BC74F956E1}"/>
          </ac:spMkLst>
        </pc:spChg>
        <pc:spChg chg="mod">
          <ac:chgData name="Albert Kšiňan" userId="d010fccd-7d02-475f-9f14-2192af778b2b" providerId="ADAL" clId="{37C6E608-64BD-405C-BD75-53A64F72BC35}" dt="2021-09-22T12:52:39.777" v="3426" actId="20577"/>
          <ac:spMkLst>
            <pc:docMk/>
            <pc:sldMk cId="2560869512" sldId="269"/>
            <ac:spMk id="3" creationId="{DD43E4B4-B73B-4075-9EEA-979EDB282080}"/>
          </ac:spMkLst>
        </pc:spChg>
      </pc:sldChg>
      <pc:sldChg chg="addSp delSp modSp new mod">
        <pc:chgData name="Albert Kšiňan" userId="d010fccd-7d02-475f-9f14-2192af778b2b" providerId="ADAL" clId="{37C6E608-64BD-405C-BD75-53A64F72BC35}" dt="2021-09-22T13:21:34.975" v="3499" actId="14100"/>
        <pc:sldMkLst>
          <pc:docMk/>
          <pc:sldMk cId="1628581484" sldId="270"/>
        </pc:sldMkLst>
        <pc:spChg chg="del">
          <ac:chgData name="Albert Kšiňan" userId="d010fccd-7d02-475f-9f14-2192af778b2b" providerId="ADAL" clId="{37C6E608-64BD-405C-BD75-53A64F72BC35}" dt="2021-09-22T12:43:53.972" v="3226" actId="478"/>
          <ac:spMkLst>
            <pc:docMk/>
            <pc:sldMk cId="1628581484" sldId="270"/>
            <ac:spMk id="2" creationId="{E0C879ED-8B05-4188-80B3-900D8EC93504}"/>
          </ac:spMkLst>
        </pc:spChg>
        <pc:spChg chg="del mod">
          <ac:chgData name="Albert Kšiňan" userId="d010fccd-7d02-475f-9f14-2192af778b2b" providerId="ADAL" clId="{37C6E608-64BD-405C-BD75-53A64F72BC35}" dt="2021-09-22T12:43:04.973" v="3210" actId="478"/>
          <ac:spMkLst>
            <pc:docMk/>
            <pc:sldMk cId="1628581484" sldId="270"/>
            <ac:spMk id="3" creationId="{1CA8D745-EC7C-4A03-97B2-1E27ABE45164}"/>
          </ac:spMkLst>
        </pc:spChg>
        <pc:spChg chg="add mod">
          <ac:chgData name="Albert Kšiňan" userId="d010fccd-7d02-475f-9f14-2192af778b2b" providerId="ADAL" clId="{37C6E608-64BD-405C-BD75-53A64F72BC35}" dt="2021-09-22T12:42:53.070" v="3208" actId="255"/>
          <ac:spMkLst>
            <pc:docMk/>
            <pc:sldMk cId="1628581484" sldId="270"/>
            <ac:spMk id="4" creationId="{CEC5F632-E679-489F-9300-3C62F174E85B}"/>
          </ac:spMkLst>
        </pc:spChg>
        <pc:spChg chg="add del mod">
          <ac:chgData name="Albert Kšiňan" userId="d010fccd-7d02-475f-9f14-2192af778b2b" providerId="ADAL" clId="{37C6E608-64BD-405C-BD75-53A64F72BC35}" dt="2021-09-22T12:45:57.422" v="3274" actId="478"/>
          <ac:spMkLst>
            <pc:docMk/>
            <pc:sldMk cId="1628581484" sldId="270"/>
            <ac:spMk id="5" creationId="{778FB16D-565B-442D-B54F-2911C5B70E29}"/>
          </ac:spMkLst>
        </pc:spChg>
        <pc:spChg chg="add mod">
          <ac:chgData name="Albert Kšiňan" userId="d010fccd-7d02-475f-9f14-2192af778b2b" providerId="ADAL" clId="{37C6E608-64BD-405C-BD75-53A64F72BC35}" dt="2021-09-22T13:21:34.975" v="3499" actId="14100"/>
          <ac:spMkLst>
            <pc:docMk/>
            <pc:sldMk cId="1628581484" sldId="270"/>
            <ac:spMk id="9" creationId="{EC89F4F4-10B5-4157-AE29-FEA2F282A396}"/>
          </ac:spMkLst>
        </pc:spChg>
        <pc:spChg chg="add mod">
          <ac:chgData name="Albert Kšiňan" userId="d010fccd-7d02-475f-9f14-2192af778b2b" providerId="ADAL" clId="{37C6E608-64BD-405C-BD75-53A64F72BC35}" dt="2021-09-22T13:21:27.206" v="3495" actId="14100"/>
          <ac:spMkLst>
            <pc:docMk/>
            <pc:sldMk cId="1628581484" sldId="270"/>
            <ac:spMk id="10" creationId="{52837575-D403-4D61-B1CC-F851E5AD11E1}"/>
          </ac:spMkLst>
        </pc:spChg>
        <pc:picChg chg="add mod">
          <ac:chgData name="Albert Kšiňan" userId="d010fccd-7d02-475f-9f14-2192af778b2b" providerId="ADAL" clId="{37C6E608-64BD-405C-BD75-53A64F72BC35}" dt="2021-09-22T12:43:56.608" v="3228" actId="1076"/>
          <ac:picMkLst>
            <pc:docMk/>
            <pc:sldMk cId="1628581484" sldId="270"/>
            <ac:picMk id="4098" creationId="{D8EF201B-89D5-4964-A94E-F52C3CF4A1D7}"/>
          </ac:picMkLst>
        </pc:picChg>
        <pc:picChg chg="add mod">
          <ac:chgData name="Albert Kšiňan" userId="d010fccd-7d02-475f-9f14-2192af778b2b" providerId="ADAL" clId="{37C6E608-64BD-405C-BD75-53A64F72BC35}" dt="2021-09-22T12:43:50.692" v="3224" actId="1076"/>
          <ac:picMkLst>
            <pc:docMk/>
            <pc:sldMk cId="1628581484" sldId="270"/>
            <ac:picMk id="4100" creationId="{C337FA8F-E5D9-48CD-A4BA-63B4A643418B}"/>
          </ac:picMkLst>
        </pc:picChg>
        <pc:picChg chg="add mod">
          <ac:chgData name="Albert Kšiňan" userId="d010fccd-7d02-475f-9f14-2192af778b2b" providerId="ADAL" clId="{37C6E608-64BD-405C-BD75-53A64F72BC35}" dt="2021-09-22T12:45:20.997" v="3246" actId="1076"/>
          <ac:picMkLst>
            <pc:docMk/>
            <pc:sldMk cId="1628581484" sldId="270"/>
            <ac:picMk id="4102" creationId="{3B2F8E45-6ED6-4D45-A6FD-ACDBF2D36FBF}"/>
          </ac:picMkLst>
        </pc:picChg>
      </pc:sldChg>
      <pc:sldChg chg="modSp new mod">
        <pc:chgData name="Albert Kšiňan" userId="d010fccd-7d02-475f-9f14-2192af778b2b" providerId="ADAL" clId="{37C6E608-64BD-405C-BD75-53A64F72BC35}" dt="2021-09-22T15:19:34.310" v="3787" actId="20577"/>
        <pc:sldMkLst>
          <pc:docMk/>
          <pc:sldMk cId="1794702116" sldId="271"/>
        </pc:sldMkLst>
        <pc:spChg chg="mod">
          <ac:chgData name="Albert Kšiňan" userId="d010fccd-7d02-475f-9f14-2192af778b2b" providerId="ADAL" clId="{37C6E608-64BD-405C-BD75-53A64F72BC35}" dt="2021-09-22T13:25:29.078" v="3537" actId="20577"/>
          <ac:spMkLst>
            <pc:docMk/>
            <pc:sldMk cId="1794702116" sldId="271"/>
            <ac:spMk id="2" creationId="{1797F448-E3E1-420E-BE4F-FCC2504CC354}"/>
          </ac:spMkLst>
        </pc:spChg>
        <pc:spChg chg="mod">
          <ac:chgData name="Albert Kšiňan" userId="d010fccd-7d02-475f-9f14-2192af778b2b" providerId="ADAL" clId="{37C6E608-64BD-405C-BD75-53A64F72BC35}" dt="2021-09-22T15:19:34.310" v="3787" actId="20577"/>
          <ac:spMkLst>
            <pc:docMk/>
            <pc:sldMk cId="1794702116" sldId="271"/>
            <ac:spMk id="3" creationId="{408B894E-938A-406E-B546-D1567674F1EB}"/>
          </ac:spMkLst>
        </pc:spChg>
      </pc:sldChg>
      <pc:sldChg chg="addSp delSp modSp new mod">
        <pc:chgData name="Albert Kšiňan" userId="d010fccd-7d02-475f-9f14-2192af778b2b" providerId="ADAL" clId="{37C6E608-64BD-405C-BD75-53A64F72BC35}" dt="2021-09-22T15:17:44.344" v="3776" actId="14100"/>
        <pc:sldMkLst>
          <pc:docMk/>
          <pc:sldMk cId="3460769314" sldId="272"/>
        </pc:sldMkLst>
        <pc:spChg chg="del">
          <ac:chgData name="Albert Kšiňan" userId="d010fccd-7d02-475f-9f14-2192af778b2b" providerId="ADAL" clId="{37C6E608-64BD-405C-BD75-53A64F72BC35}" dt="2021-09-22T15:17:34.689" v="3772" actId="22"/>
          <ac:spMkLst>
            <pc:docMk/>
            <pc:sldMk cId="3460769314" sldId="272"/>
            <ac:spMk id="3" creationId="{68D548FE-28AD-4ABE-8F18-3B2C6B0BAAEB}"/>
          </ac:spMkLst>
        </pc:spChg>
        <pc:graphicFrameChg chg="add del mod">
          <ac:chgData name="Albert Kšiňan" userId="d010fccd-7d02-475f-9f14-2192af778b2b" providerId="ADAL" clId="{37C6E608-64BD-405C-BD75-53A64F72BC35}" dt="2021-09-22T15:17:24.309" v="3767" actId="478"/>
          <ac:graphicFrameMkLst>
            <pc:docMk/>
            <pc:sldMk cId="3460769314" sldId="272"/>
            <ac:graphicFrameMk id="4" creationId="{F26A05F2-BA98-451D-A6A3-F45E88F38781}"/>
          </ac:graphicFrameMkLst>
        </pc:graphicFrameChg>
        <pc:graphicFrameChg chg="add mod">
          <ac:chgData name="Albert Kšiňan" userId="d010fccd-7d02-475f-9f14-2192af778b2b" providerId="ADAL" clId="{37C6E608-64BD-405C-BD75-53A64F72BC35}" dt="2021-09-22T15:17:27.919" v="3769"/>
          <ac:graphicFrameMkLst>
            <pc:docMk/>
            <pc:sldMk cId="3460769314" sldId="272"/>
            <ac:graphicFrameMk id="5" creationId="{0E3097D3-DE9A-4BC6-B453-EEEE0EED9073}"/>
          </ac:graphicFrameMkLst>
        </pc:graphicFrameChg>
        <pc:graphicFrameChg chg="add mod">
          <ac:chgData name="Albert Kšiňan" userId="d010fccd-7d02-475f-9f14-2192af778b2b" providerId="ADAL" clId="{37C6E608-64BD-405C-BD75-53A64F72BC35}" dt="2021-09-22T15:17:31.078" v="3771"/>
          <ac:graphicFrameMkLst>
            <pc:docMk/>
            <pc:sldMk cId="3460769314" sldId="272"/>
            <ac:graphicFrameMk id="6" creationId="{BD4EB431-7F60-4668-9370-1B8AB758BABB}"/>
          </ac:graphicFrameMkLst>
        </pc:graphicFrameChg>
        <pc:picChg chg="add mod ord">
          <ac:chgData name="Albert Kšiňan" userId="d010fccd-7d02-475f-9f14-2192af778b2b" providerId="ADAL" clId="{37C6E608-64BD-405C-BD75-53A64F72BC35}" dt="2021-09-22T15:17:44.344" v="3776" actId="14100"/>
          <ac:picMkLst>
            <pc:docMk/>
            <pc:sldMk cId="3460769314" sldId="272"/>
            <ac:picMk id="8" creationId="{DB6790E1-271D-4629-9CC2-B4DF1617788E}"/>
          </ac:picMkLst>
        </pc:picChg>
      </pc:sldChg>
      <pc:sldChg chg="addSp delSp modSp add mod">
        <pc:chgData name="Albert Kšiňan" userId="d010fccd-7d02-475f-9f14-2192af778b2b" providerId="ADAL" clId="{37C6E608-64BD-405C-BD75-53A64F72BC35}" dt="2021-09-22T15:56:28.555" v="4110" actId="478"/>
        <pc:sldMkLst>
          <pc:docMk/>
          <pc:sldMk cId="4157344139" sldId="273"/>
        </pc:sldMkLst>
        <pc:spChg chg="mod">
          <ac:chgData name="Albert Kšiňan" userId="d010fccd-7d02-475f-9f14-2192af778b2b" providerId="ADAL" clId="{37C6E608-64BD-405C-BD75-53A64F72BC35}" dt="2021-09-22T15:53:40.316" v="4092" actId="20577"/>
          <ac:spMkLst>
            <pc:docMk/>
            <pc:sldMk cId="4157344139" sldId="273"/>
            <ac:spMk id="2" creationId="{3866F99B-58E8-4C57-B25F-DF16FB4F8E23}"/>
          </ac:spMkLst>
        </pc:spChg>
        <pc:spChg chg="del mod">
          <ac:chgData name="Albert Kšiňan" userId="d010fccd-7d02-475f-9f14-2192af778b2b" providerId="ADAL" clId="{37C6E608-64BD-405C-BD75-53A64F72BC35}" dt="2021-09-22T15:52:02.910" v="3980" actId="478"/>
          <ac:spMkLst>
            <pc:docMk/>
            <pc:sldMk cId="4157344139" sldId="273"/>
            <ac:spMk id="3" creationId="{4365DFE8-72DC-442D-92C8-242F7D90EA4B}"/>
          </ac:spMkLst>
        </pc:spChg>
        <pc:spChg chg="mod">
          <ac:chgData name="Albert Kšiňan" userId="d010fccd-7d02-475f-9f14-2192af778b2b" providerId="ADAL" clId="{37C6E608-64BD-405C-BD75-53A64F72BC35}" dt="2021-09-22T15:56:10.769" v="4101" actId="1076"/>
          <ac:spMkLst>
            <pc:docMk/>
            <pc:sldMk cId="4157344139" sldId="273"/>
            <ac:spMk id="4" creationId="{9D9132FA-DFF7-4755-A2EA-FB29FAA50E72}"/>
          </ac:spMkLst>
        </pc:spChg>
        <pc:spChg chg="add mod">
          <ac:chgData name="Albert Kšiňan" userId="d010fccd-7d02-475f-9f14-2192af778b2b" providerId="ADAL" clId="{37C6E608-64BD-405C-BD75-53A64F72BC35}" dt="2021-09-22T15:56:19.858" v="4105" actId="14100"/>
          <ac:spMkLst>
            <pc:docMk/>
            <pc:sldMk cId="4157344139" sldId="273"/>
            <ac:spMk id="5" creationId="{0EA68EEA-F998-4D94-A706-7E2658232085}"/>
          </ac:spMkLst>
        </pc:spChg>
        <pc:spChg chg="add del mod">
          <ac:chgData name="Albert Kšiňan" userId="d010fccd-7d02-475f-9f14-2192af778b2b" providerId="ADAL" clId="{37C6E608-64BD-405C-BD75-53A64F72BC35}" dt="2021-09-22T15:56:28.555" v="4110" actId="478"/>
          <ac:spMkLst>
            <pc:docMk/>
            <pc:sldMk cId="4157344139" sldId="273"/>
            <ac:spMk id="9" creationId="{75D764AF-6C2D-4ADF-A9F5-45D589C4D489}"/>
          </ac:spMkLst>
        </pc:spChg>
        <pc:picChg chg="del">
          <ac:chgData name="Albert Kšiňan" userId="d010fccd-7d02-475f-9f14-2192af778b2b" providerId="ADAL" clId="{37C6E608-64BD-405C-BD75-53A64F72BC35}" dt="2021-09-22T15:22:00.859" v="3809" actId="478"/>
          <ac:picMkLst>
            <pc:docMk/>
            <pc:sldMk cId="4157344139" sldId="273"/>
            <ac:picMk id="6146" creationId="{518763D5-4220-4CF4-9548-26A013AB2C3D}"/>
          </ac:picMkLst>
        </pc:picChg>
        <pc:picChg chg="add mod">
          <ac:chgData name="Albert Kšiňan" userId="d010fccd-7d02-475f-9f14-2192af778b2b" providerId="ADAL" clId="{37C6E608-64BD-405C-BD75-53A64F72BC35}" dt="2021-09-22T15:56:15.725" v="4103" actId="14100"/>
          <ac:picMkLst>
            <pc:docMk/>
            <pc:sldMk cId="4157344139" sldId="273"/>
            <ac:picMk id="7170" creationId="{9E586CDF-480C-4844-8B73-D9611E25088E}"/>
          </ac:picMkLst>
        </pc:picChg>
        <pc:picChg chg="add mod">
          <ac:chgData name="Albert Kšiňan" userId="d010fccd-7d02-475f-9f14-2192af778b2b" providerId="ADAL" clId="{37C6E608-64BD-405C-BD75-53A64F72BC35}" dt="2021-09-22T15:56:22.919" v="4107" actId="14100"/>
          <ac:picMkLst>
            <pc:docMk/>
            <pc:sldMk cId="4157344139" sldId="273"/>
            <ac:picMk id="7172" creationId="{BB7AC49E-773F-4735-A2FE-CF9F2E3A3AB7}"/>
          </ac:picMkLst>
        </pc:picChg>
      </pc:sldChg>
      <pc:sldChg chg="addSp delSp modSp new mod">
        <pc:chgData name="Albert Kšiňan" userId="d010fccd-7d02-475f-9f14-2192af778b2b" providerId="ADAL" clId="{37C6E608-64BD-405C-BD75-53A64F72BC35}" dt="2021-09-22T16:07:18.550" v="4386" actId="20577"/>
        <pc:sldMkLst>
          <pc:docMk/>
          <pc:sldMk cId="4274426771" sldId="274"/>
        </pc:sldMkLst>
        <pc:spChg chg="mod">
          <ac:chgData name="Albert Kšiňan" userId="d010fccd-7d02-475f-9f14-2192af778b2b" providerId="ADAL" clId="{37C6E608-64BD-405C-BD75-53A64F72BC35}" dt="2021-09-22T16:05:20.717" v="4162" actId="20577"/>
          <ac:spMkLst>
            <pc:docMk/>
            <pc:sldMk cId="4274426771" sldId="274"/>
            <ac:spMk id="2" creationId="{9A504598-2648-4A43-96EC-2F4D0BDA4BE6}"/>
          </ac:spMkLst>
        </pc:spChg>
        <pc:spChg chg="mod">
          <ac:chgData name="Albert Kšiňan" userId="d010fccd-7d02-475f-9f14-2192af778b2b" providerId="ADAL" clId="{37C6E608-64BD-405C-BD75-53A64F72BC35}" dt="2021-09-22T16:07:18.550" v="4386" actId="20577"/>
          <ac:spMkLst>
            <pc:docMk/>
            <pc:sldMk cId="4274426771" sldId="274"/>
            <ac:spMk id="3" creationId="{C792F6D2-92D4-4C49-9975-39ADF84C00B7}"/>
          </ac:spMkLst>
        </pc:spChg>
        <pc:spChg chg="add mod">
          <ac:chgData name="Albert Kšiňan" userId="d010fccd-7d02-475f-9f14-2192af778b2b" providerId="ADAL" clId="{37C6E608-64BD-405C-BD75-53A64F72BC35}" dt="2021-09-22T16:07:11.238" v="4384" actId="1076"/>
          <ac:spMkLst>
            <pc:docMk/>
            <pc:sldMk cId="4274426771" sldId="274"/>
            <ac:spMk id="6" creationId="{04881F6D-A6DA-4B15-A489-929F8D616286}"/>
          </ac:spMkLst>
        </pc:spChg>
        <pc:picChg chg="add mod">
          <ac:chgData name="Albert Kšiňan" userId="d010fccd-7d02-475f-9f14-2192af778b2b" providerId="ADAL" clId="{37C6E608-64BD-405C-BD75-53A64F72BC35}" dt="2021-09-22T16:07:00.347" v="4380" actId="1076"/>
          <ac:picMkLst>
            <pc:docMk/>
            <pc:sldMk cId="4274426771" sldId="274"/>
            <ac:picMk id="4" creationId="{4AF26BE2-B694-4C20-A4D3-27EAA6B745DF}"/>
          </ac:picMkLst>
        </pc:picChg>
        <pc:picChg chg="add del mod">
          <ac:chgData name="Albert Kšiňan" userId="d010fccd-7d02-475f-9f14-2192af778b2b" providerId="ADAL" clId="{37C6E608-64BD-405C-BD75-53A64F72BC35}" dt="2021-09-22T16:07:06.017" v="4382"/>
          <ac:picMkLst>
            <pc:docMk/>
            <pc:sldMk cId="4274426771" sldId="274"/>
            <ac:picMk id="5" creationId="{8ED02742-9FCE-4559-82B9-65225AF4D929}"/>
          </ac:picMkLst>
        </pc:picChg>
      </pc:sldChg>
      <pc:sldChg chg="new del">
        <pc:chgData name="Albert Kšiňan" userId="d010fccd-7d02-475f-9f14-2192af778b2b" providerId="ADAL" clId="{37C6E608-64BD-405C-BD75-53A64F72BC35}" dt="2021-09-22T16:17:44.166" v="4387" actId="47"/>
        <pc:sldMkLst>
          <pc:docMk/>
          <pc:sldMk cId="3783977590" sldId="275"/>
        </pc:sldMkLst>
      </pc:sldChg>
      <pc:sldChg chg="addSp delSp modSp new mod">
        <pc:chgData name="Albert Kšiňan" userId="d010fccd-7d02-475f-9f14-2192af778b2b" providerId="ADAL" clId="{37C6E608-64BD-405C-BD75-53A64F72BC35}" dt="2021-09-22T16:26:53.834" v="4742" actId="2711"/>
        <pc:sldMkLst>
          <pc:docMk/>
          <pc:sldMk cId="4198343179" sldId="275"/>
        </pc:sldMkLst>
        <pc:spChg chg="mod">
          <ac:chgData name="Albert Kšiňan" userId="d010fccd-7d02-475f-9f14-2192af778b2b" providerId="ADAL" clId="{37C6E608-64BD-405C-BD75-53A64F72BC35}" dt="2021-09-22T16:24:24.450" v="4482" actId="20577"/>
          <ac:spMkLst>
            <pc:docMk/>
            <pc:sldMk cId="4198343179" sldId="275"/>
            <ac:spMk id="2" creationId="{5DFC084B-D353-4F42-ABD2-363D899C972A}"/>
          </ac:spMkLst>
        </pc:spChg>
        <pc:spChg chg="del">
          <ac:chgData name="Albert Kšiňan" userId="d010fccd-7d02-475f-9f14-2192af778b2b" providerId="ADAL" clId="{37C6E608-64BD-405C-BD75-53A64F72BC35}" dt="2021-09-22T16:24:11.520" v="4470" actId="22"/>
          <ac:spMkLst>
            <pc:docMk/>
            <pc:sldMk cId="4198343179" sldId="275"/>
            <ac:spMk id="3" creationId="{F9CED7E1-FD6F-408C-9532-1FADC173EC09}"/>
          </ac:spMkLst>
        </pc:spChg>
        <pc:spChg chg="add mod">
          <ac:chgData name="Albert Kšiňan" userId="d010fccd-7d02-475f-9f14-2192af778b2b" providerId="ADAL" clId="{37C6E608-64BD-405C-BD75-53A64F72BC35}" dt="2021-09-22T16:25:10.370" v="4490" actId="14100"/>
          <ac:spMkLst>
            <pc:docMk/>
            <pc:sldMk cId="4198343179" sldId="275"/>
            <ac:spMk id="6" creationId="{F038E75A-5789-4403-AF10-DB3D36207DF1}"/>
          </ac:spMkLst>
        </pc:spChg>
        <pc:spChg chg="add mod">
          <ac:chgData name="Albert Kšiňan" userId="d010fccd-7d02-475f-9f14-2192af778b2b" providerId="ADAL" clId="{37C6E608-64BD-405C-BD75-53A64F72BC35}" dt="2021-09-22T16:26:53.834" v="4742" actId="2711"/>
          <ac:spMkLst>
            <pc:docMk/>
            <pc:sldMk cId="4198343179" sldId="275"/>
            <ac:spMk id="7" creationId="{FE7F109D-4D4B-4E35-AC35-8CB5015BD928}"/>
          </ac:spMkLst>
        </pc:spChg>
        <pc:picChg chg="add mod ord">
          <ac:chgData name="Albert Kšiňan" userId="d010fccd-7d02-475f-9f14-2192af778b2b" providerId="ADAL" clId="{37C6E608-64BD-405C-BD75-53A64F72BC35}" dt="2021-09-22T16:24:13.440" v="4471" actId="1076"/>
          <ac:picMkLst>
            <pc:docMk/>
            <pc:sldMk cId="4198343179" sldId="275"/>
            <ac:picMk id="5" creationId="{BA6F63AA-32BA-4DC3-9A6A-D7D18EBF2835}"/>
          </ac:picMkLst>
        </pc:picChg>
      </pc:sldChg>
      <pc:sldChg chg="addSp modSp new mod">
        <pc:chgData name="Albert Kšiňan" userId="d010fccd-7d02-475f-9f14-2192af778b2b" providerId="ADAL" clId="{37C6E608-64BD-405C-BD75-53A64F72BC35}" dt="2021-09-22T16:38:49.846" v="4978" actId="14100"/>
        <pc:sldMkLst>
          <pc:docMk/>
          <pc:sldMk cId="2733812631" sldId="276"/>
        </pc:sldMkLst>
        <pc:spChg chg="add mod">
          <ac:chgData name="Albert Kšiňan" userId="d010fccd-7d02-475f-9f14-2192af778b2b" providerId="ADAL" clId="{37C6E608-64BD-405C-BD75-53A64F72BC35}" dt="2021-09-22T16:38:44.105" v="4975" actId="1076"/>
          <ac:spMkLst>
            <pc:docMk/>
            <pc:sldMk cId="2733812631" sldId="276"/>
            <ac:spMk id="5" creationId="{6EECA969-E9DB-4F67-A5E5-F194A176EF24}"/>
          </ac:spMkLst>
        </pc:spChg>
        <pc:picChg chg="add mod">
          <ac:chgData name="Albert Kšiňan" userId="d010fccd-7d02-475f-9f14-2192af778b2b" providerId="ADAL" clId="{37C6E608-64BD-405C-BD75-53A64F72BC35}" dt="2021-09-22T16:38:49.846" v="4978" actId="14100"/>
          <ac:picMkLst>
            <pc:docMk/>
            <pc:sldMk cId="2733812631" sldId="276"/>
            <ac:picMk id="8194" creationId="{00F0712F-CBBC-4E24-953D-719C3F21EE14}"/>
          </ac:picMkLst>
        </pc:picChg>
      </pc:sldChg>
      <pc:sldMasterChg chg="modSldLayout">
        <pc:chgData name="Albert Kšiňan" userId="d010fccd-7d02-475f-9f14-2192af778b2b" providerId="ADAL" clId="{37C6E608-64BD-405C-BD75-53A64F72BC35}" dt="2021-09-22T12:44:33.014" v="3240" actId="2711"/>
        <pc:sldMasterMkLst>
          <pc:docMk/>
          <pc:sldMasterMk cId="220013572" sldId="2147483648"/>
        </pc:sldMasterMkLst>
        <pc:sldLayoutChg chg="modSp">
          <pc:chgData name="Albert Kšiňan" userId="d010fccd-7d02-475f-9f14-2192af778b2b" providerId="ADAL" clId="{37C6E608-64BD-405C-BD75-53A64F72BC35}" dt="2021-09-22T12:44:33.014" v="3240" actId="2711"/>
          <pc:sldLayoutMkLst>
            <pc:docMk/>
            <pc:sldMasterMk cId="220013572" sldId="2147483648"/>
            <pc:sldLayoutMk cId="2627761386" sldId="2147483654"/>
          </pc:sldLayoutMkLst>
          <pc:spChg chg="mod">
            <ac:chgData name="Albert Kšiňan" userId="d010fccd-7d02-475f-9f14-2192af778b2b" providerId="ADAL" clId="{37C6E608-64BD-405C-BD75-53A64F72BC35}" dt="2021-09-22T12:44:33.014" v="3240" actId="2711"/>
            <ac:spMkLst>
              <pc:docMk/>
              <pc:sldMasterMk cId="220013572" sldId="2147483648"/>
              <pc:sldLayoutMk cId="2627761386" sldId="2147483654"/>
              <ac:spMk id="2" creationId="{37D1E21C-2802-4CBF-962F-11403CC7DBD9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A12B-374F-4E78-A269-06B938911AB5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7241-428E-4C4B-8184-9514C83DB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https://www.edumedia-sciences.com/en/media/905-galton-board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676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https://seeing-theory.brown.edu/probability-distributions/index.html#section3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94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Please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stats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29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3733F-29B5-44CA-9B42-76FFAE49F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5DC963-5B76-4015-BB03-CAB3CB4C8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58FB-2270-45DD-A14F-5625BBE4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BFAB-509A-4EAD-A632-61BBFC5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1E00-67AA-47D8-8AB5-7709E95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6FF975-5673-4E55-A652-265EA76EC67A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292F5-C7E8-40F0-8594-B939D451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AD6D42-D5F4-4C98-9D19-62A73E62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5FAD5-A573-4700-9453-D921970F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BFBDF-848D-4452-9B51-7AEB070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7786-F1F7-4F14-98EC-10D29DE0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5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853348-A82E-4FF3-8E00-E930AC3E4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EA6C3-A5A3-41AE-8B36-E874737A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0262E-3B4E-4A3D-A52A-32FDED5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969CD-928D-4CEE-B8F7-01DC985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4949-6DBE-4635-88E6-60A9A909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8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26D9-8DF7-4E03-B541-B89BA79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73028-6123-4835-BC2A-36EECC71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A814-018C-4801-A259-9220399D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93631-31E8-43FB-8110-DB04293E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E0420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29A92-AAF9-4F0B-A1FD-57EF3C4B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A5A9C4-2343-421A-AB13-6B369736198F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61BE4-CD80-40FE-B51F-5D6E06F5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4C10E-458D-44E4-BB8C-3409C08AB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1650E-8588-48F8-8A79-39A66EA4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C2C0A-B667-4E7D-A2B2-4D2A1C27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2B822-D822-40F1-BE8E-6B9384FA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AC58-E743-47B4-A7DA-B6C0035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6BA4F-3734-4151-8354-7DE633196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E9A48E-57BA-48B4-9FC1-94EB6A641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A1B8A3-3629-4065-AE84-6ACF4340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D4DC7-D5E4-48AB-BA4E-B445043A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F8D40E-A921-4AE0-A78B-7D4C150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1223F-3209-43FA-A6EA-3F7DBDEA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4F6BD1-5B82-4D79-B416-86B0D9C6C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93AB6-E895-456A-AECC-730343C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A719C2-A586-4C07-8E44-2F164BC21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AC3866-1CEC-4574-9BC8-A6C5A8693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D5255-34D5-406C-A0DD-982C422D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3127C1-8C36-475B-B883-F6D275C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47EE2-000B-4045-BD69-B92D87A9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E21C-2802-4CBF-962F-11403CC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5BF072-9385-4606-BB1C-FDE393D8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BBCD27-A2BD-4568-BA19-DBCEBA0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687A07-2BCC-4C95-AA9E-2D3F0DCF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AB1719-0940-4713-8D37-CF95CBEF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B1BA4-72FA-4366-ABBB-0DB74C9B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7DD5-5452-44E4-A1ED-0BDEDBD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052-1F8C-4FEA-B86A-2550EE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47E2C-1AA9-4294-A5CD-23375B9B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C2F013-7AE4-4F14-825D-ADE4FB8A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9D40E-0E74-47F2-B051-6DB3371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A0D2F-C514-49DD-ACCA-750D69FA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B770A-0BC7-47D9-BFAE-7240D336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2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47063-A92D-40F2-B422-FE769035C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05FD2-E14F-468B-AF08-D148C1496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FCE416-3307-4405-B711-68A5C6E5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04F02-B386-47A0-86F6-F1DF00FD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35D2ED-DE7B-4978-B983-6CE78E46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3B143-1772-4495-B568-5BCD7FA6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2D9D4-AD29-439A-A111-9790EF8F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A2344-7644-4EB6-AB48-4424FEA7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891B-ADE1-4405-8520-48687C036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545C-FAE2-4D9D-957A-40CC80CE2EC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138A5-EAB8-49C4-9D57-B5B639688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0B3514-08A7-4377-B3F6-C035723C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YDHBFVIvIs?feature=oembed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6D624-6A6A-42E0-A60D-D3D15CC7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preparation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59D2D2-68B7-41E2-9EF4-CC1F1A3A4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E0420</a:t>
            </a:r>
          </a:p>
          <a:p>
            <a:r>
              <a:rPr lang="en-US" sz="3200" dirty="0"/>
              <a:t>Week 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7092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D8EF201B-89D5-4964-A94E-F52C3CF4A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723" y="3037831"/>
            <a:ext cx="3781063" cy="37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EC5F632-E679-489F-9300-3C62F174E85B}"/>
              </a:ext>
            </a:extLst>
          </p:cNvPr>
          <p:cNvSpPr txBox="1"/>
          <p:nvPr/>
        </p:nvSpPr>
        <p:spPr>
          <a:xfrm>
            <a:off x="486137" y="5694744"/>
            <a:ext cx="63236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https://commons.wikimedia.org/wiki/File:Example_histogram.png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https://commons.wikimedia.org/wiki/File:Box-Plot_mit_Min-Max_Abstand.png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https://commons.wikimedia.org/wiki/File:Scatter_diagram_for_quality_characteristic_XXX.svg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C337FA8F-E5D9-48CD-A4BA-63B4A6434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2524"/>
            <a:ext cx="3446602" cy="402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3B2F8E45-6ED6-4D45-A6FD-ACDBF2D36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016" y="1676576"/>
            <a:ext cx="3631707" cy="272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C89F4F4-10B5-4157-AE29-FEA2F282A396}"/>
              </a:ext>
            </a:extLst>
          </p:cNvPr>
          <p:cNvSpPr txBox="1"/>
          <p:nvPr/>
        </p:nvSpPr>
        <p:spPr>
          <a:xfrm>
            <a:off x="4768770" y="1307244"/>
            <a:ext cx="281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Box plot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2837575-D403-4D61-B1CC-F851E5AD11E1}"/>
              </a:ext>
            </a:extLst>
          </p:cNvPr>
          <p:cNvSpPr txBox="1"/>
          <p:nvPr/>
        </p:nvSpPr>
        <p:spPr>
          <a:xfrm>
            <a:off x="8557837" y="2662359"/>
            <a:ext cx="3155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Scatterplot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8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7F448-E3E1-420E-BE4F-FCC2504CC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Scatterplot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B894E-938A-406E-B546-D1567674F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Graphic</a:t>
            </a:r>
            <a:r>
              <a:rPr lang="en-US" dirty="0"/>
              <a:t>al</a:t>
            </a:r>
            <a:r>
              <a:rPr lang="cs-CZ" dirty="0"/>
              <a:t> </a:t>
            </a:r>
            <a:r>
              <a:rPr lang="cs-CZ" dirty="0" err="1"/>
              <a:t>representation</a:t>
            </a:r>
            <a:r>
              <a:rPr lang="cs-CZ" dirty="0"/>
              <a:t> of </a:t>
            </a:r>
            <a:r>
              <a:rPr lang="en-US" dirty="0"/>
              <a:t>association between two variables</a:t>
            </a:r>
            <a:r>
              <a:rPr lang="cs-CZ" dirty="0"/>
              <a:t> (</a:t>
            </a:r>
            <a:r>
              <a:rPr lang="cs-CZ" dirty="0" err="1"/>
              <a:t>correlation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can add a trendline (a line of best fit) – linear regression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70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5502C-628F-4AA8-B432-5C378890E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DB6790E1-271D-4629-9CC2-B4DF161778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608" y="365126"/>
            <a:ext cx="10579543" cy="6238582"/>
          </a:xfrm>
        </p:spPr>
      </p:pic>
    </p:spTree>
    <p:extLst>
      <p:ext uri="{BB962C8B-B14F-4D97-AF65-F5344CB8AC3E}">
        <p14:creationId xmlns:p14="http://schemas.microsoft.com/office/powerpoint/2010/main" val="3460769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5EFFB-F585-4ACC-BBBE-6A4B015E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Non-normal distributions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FD4FD-39C4-4AEB-999E-DD83BA6A8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Skewness</a:t>
            </a:r>
          </a:p>
          <a:p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Kurtosis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A16819D-DC29-4260-9150-C72839D29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884" y="1690688"/>
            <a:ext cx="5879939" cy="2218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FF25C21-6211-4E61-850C-57430405B929}"/>
              </a:ext>
            </a:extLst>
          </p:cNvPr>
          <p:cNvSpPr txBox="1"/>
          <p:nvPr/>
        </p:nvSpPr>
        <p:spPr>
          <a:xfrm>
            <a:off x="4997475" y="6204334"/>
            <a:ext cx="70864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https://commons.wikimedia.org/wiki/File:Relationship_between_mean_and_median_under_different_skewness.png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https://medical-dictionary.thefreedictionary.com/kurtosis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391A05F5-FEC0-4ABD-938B-931EF6B80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009" y="3936252"/>
            <a:ext cx="3475193" cy="165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22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F093C-8DFC-4FFB-90B9-08A5537D0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A3025-2475-4B0A-A6B9-30902FF46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00F0712F-CBBC-4E24-953D-719C3F21E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662" y="365125"/>
            <a:ext cx="8936769" cy="599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EECA969-E9DB-4F67-A5E5-F194A176EF24}"/>
              </a:ext>
            </a:extLst>
          </p:cNvPr>
          <p:cNvSpPr txBox="1"/>
          <p:nvPr/>
        </p:nvSpPr>
        <p:spPr>
          <a:xfrm>
            <a:off x="5105505" y="6492875"/>
            <a:ext cx="7086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https://commons.wikimedia.org/wiki/File:Distribution_of_Annual_Household_Income_in_the_United_States_2010.png</a:t>
            </a:r>
          </a:p>
        </p:txBody>
      </p:sp>
    </p:spTree>
    <p:extLst>
      <p:ext uri="{BB962C8B-B14F-4D97-AF65-F5344CB8AC3E}">
        <p14:creationId xmlns:p14="http://schemas.microsoft.com/office/powerpoint/2010/main" val="2733812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5365E-20CE-4828-9749-576134799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C9E5C-394D-4302-AB20-5DBFE5614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Atypical data points (with regards to the sample values)</a:t>
            </a:r>
          </a:p>
          <a:p>
            <a:r>
              <a:rPr lang="en-US" dirty="0"/>
              <a:t>Could be due to:</a:t>
            </a:r>
          </a:p>
          <a:p>
            <a:pPr lvl="1"/>
            <a:r>
              <a:rPr lang="en-US" dirty="0"/>
              <a:t>Contamination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bio </a:t>
            </a:r>
            <a:r>
              <a:rPr lang="cs-CZ" dirty="0" err="1"/>
              <a:t>samples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/>
              <a:t>Error in data entry</a:t>
            </a:r>
          </a:p>
          <a:p>
            <a:pPr lvl="1"/>
            <a:r>
              <a:rPr lang="en-US" dirty="0"/>
              <a:t>Just a really atypical case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7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C1193-BFA2-439A-8B96-14FC4D57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– why do we care?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7D4977-EF5E-47D6-998A-2BB1B60E0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192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Outliers can have a huge impact on the characteristics of the sample</a:t>
            </a:r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Erasmus students in class – 10 students</a:t>
            </a:r>
          </a:p>
          <a:p>
            <a:pPr lvl="1"/>
            <a:endParaRPr lang="en-US" dirty="0"/>
          </a:p>
          <a:p>
            <a:pPr lvl="1"/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outlier</a:t>
            </a:r>
            <a:r>
              <a:rPr lang="cs-CZ" b="1" dirty="0"/>
              <a:t>:</a:t>
            </a:r>
          </a:p>
          <a:p>
            <a:pPr lvl="2"/>
            <a:r>
              <a:rPr lang="cs-CZ" dirty="0"/>
              <a:t>M = 25.8</a:t>
            </a:r>
          </a:p>
          <a:p>
            <a:pPr lvl="2"/>
            <a:r>
              <a:rPr lang="cs-CZ" dirty="0"/>
              <a:t>SD = 15.9</a:t>
            </a:r>
          </a:p>
          <a:p>
            <a:pPr lvl="2"/>
            <a:r>
              <a:rPr lang="cs-CZ" dirty="0" err="1"/>
              <a:t>Median</a:t>
            </a:r>
            <a:r>
              <a:rPr lang="en-US" dirty="0"/>
              <a:t> = 21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Without</a:t>
            </a:r>
            <a:r>
              <a:rPr lang="cs-CZ" b="1" dirty="0"/>
              <a:t> </a:t>
            </a:r>
            <a:r>
              <a:rPr lang="cs-CZ" b="1" dirty="0" err="1"/>
              <a:t>outlier</a:t>
            </a:r>
            <a:r>
              <a:rPr lang="cs-CZ" b="1" dirty="0"/>
              <a:t>:</a:t>
            </a:r>
          </a:p>
          <a:p>
            <a:pPr lvl="2"/>
            <a:r>
              <a:rPr lang="cs-CZ" dirty="0"/>
              <a:t>M = 20.8</a:t>
            </a:r>
          </a:p>
          <a:p>
            <a:pPr lvl="2"/>
            <a:r>
              <a:rPr lang="cs-CZ" dirty="0"/>
              <a:t>SD = 0.83</a:t>
            </a:r>
            <a:endParaRPr lang="en-US" dirty="0"/>
          </a:p>
          <a:p>
            <a:pPr lvl="2"/>
            <a:r>
              <a:rPr lang="en-US" dirty="0"/>
              <a:t>Median = 21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8E4EBDD-E3FC-473F-A8BC-7DD16A29F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28623"/>
              </p:ext>
            </p:extLst>
          </p:nvPr>
        </p:nvGraphicFramePr>
        <p:xfrm>
          <a:off x="8525397" y="2700597"/>
          <a:ext cx="1347808" cy="402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0178">
                  <a:extLst>
                    <a:ext uri="{9D8B030D-6E8A-4147-A177-3AD203B41FA5}">
                      <a16:colId xmlns:a16="http://schemas.microsoft.com/office/drawing/2014/main" val="4208699878"/>
                    </a:ext>
                  </a:extLst>
                </a:gridCol>
                <a:gridCol w="717630">
                  <a:extLst>
                    <a:ext uri="{9D8B030D-6E8A-4147-A177-3AD203B41FA5}">
                      <a16:colId xmlns:a16="http://schemas.microsoft.com/office/drawing/2014/main" val="2200910014"/>
                    </a:ext>
                  </a:extLst>
                </a:gridCol>
              </a:tblGrid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168326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04041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613003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344571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401178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222423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191253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70895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519968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cs-CZ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39629"/>
                  </a:ext>
                </a:extLst>
              </a:tr>
              <a:tr h="3591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140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611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6F99B-58E8-4C57-B25F-DF16FB4F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outliers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5DFE8-72DC-442D-92C8-242F7D90E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“Eyeballing it” - scatterplot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box plot or histogram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some cut-off</a:t>
            </a:r>
          </a:p>
          <a:p>
            <a:pPr lvl="1"/>
            <a:r>
              <a:rPr lang="en-US" dirty="0"/>
              <a:t>+- 2 SDs  or 1.5</a:t>
            </a:r>
            <a:r>
              <a:rPr lang="cs-CZ" dirty="0"/>
              <a:t>*</a:t>
            </a:r>
            <a:r>
              <a:rPr lang="en-US" dirty="0"/>
              <a:t>IQR</a:t>
            </a:r>
            <a:r>
              <a:rPr lang="cs-CZ" dirty="0"/>
              <a:t> -Q1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Using indices for </a:t>
            </a:r>
            <a:r>
              <a:rPr lang="en-US" sz="2400" dirty="0"/>
              <a:t>multivariate outliers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18763D5-4220-4CF4-9548-26A013AB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270" y="1344452"/>
            <a:ext cx="4710897" cy="471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D9132FA-DFF7-4755-A2EA-FB29FAA50E72}"/>
              </a:ext>
            </a:extLst>
          </p:cNvPr>
          <p:cNvSpPr txBox="1"/>
          <p:nvPr/>
        </p:nvSpPr>
        <p:spPr>
          <a:xfrm>
            <a:off x="8413829" y="6369764"/>
            <a:ext cx="42826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https://commons.wikimedia.org/wiki/File:Outlier_statistics.svg</a:t>
            </a:r>
          </a:p>
        </p:txBody>
      </p:sp>
    </p:spTree>
    <p:extLst>
      <p:ext uri="{BB962C8B-B14F-4D97-AF65-F5344CB8AC3E}">
        <p14:creationId xmlns:p14="http://schemas.microsoft.com/office/powerpoint/2010/main" val="1611536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6F99B-58E8-4C57-B25F-DF16FB4F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outliers</a:t>
            </a:r>
            <a:r>
              <a:rPr lang="en-US" dirty="0"/>
              <a:t> – graphs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D9132FA-DFF7-4755-A2EA-FB29FAA50E72}"/>
              </a:ext>
            </a:extLst>
          </p:cNvPr>
          <p:cNvSpPr txBox="1"/>
          <p:nvPr/>
        </p:nvSpPr>
        <p:spPr>
          <a:xfrm>
            <a:off x="5984112" y="6415805"/>
            <a:ext cx="5127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https://en.wikipedia.org/wiki/Box_plot#/media/File:Box-Plot_mit_Interquartilsabstand.png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https://www.itl.nist.gov/div898/handbook/eda/section3/eda33e8.htm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E586CDF-480C-4844-8B73-D9611E250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701" y="2222339"/>
            <a:ext cx="5388365" cy="40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EA68EEA-F998-4D94-A706-7E2658232085}"/>
              </a:ext>
            </a:extLst>
          </p:cNvPr>
          <p:cNvSpPr txBox="1"/>
          <p:nvPr/>
        </p:nvSpPr>
        <p:spPr>
          <a:xfrm>
            <a:off x="5452701" y="1772334"/>
            <a:ext cx="644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Box plot with 1.5 IQR = everything beyond that is outlier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2" name="Picture 4" descr="symmetric with outlier histogram">
            <a:extLst>
              <a:ext uri="{FF2B5EF4-FFF2-40B4-BE49-F238E27FC236}">
                <a16:creationId xmlns:a16="http://schemas.microsoft.com/office/drawing/2014/main" id="{BB7AC49E-773F-4735-A2FE-CF9F2E3A3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27" y="2492374"/>
            <a:ext cx="4518866" cy="33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344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04598-2648-4A43-96EC-2F4D0BDA4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Mahalanobis</a:t>
            </a:r>
            <a:r>
              <a:rPr lang="en-US" dirty="0"/>
              <a:t> distance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92F6D2-92D4-4C49-9975-39ADF84C0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multivariate outliers – outliers that are distant from a combination of scores</a:t>
            </a:r>
          </a:p>
          <a:p>
            <a:r>
              <a:rPr lang="en-US" dirty="0"/>
              <a:t>A point can be a multivariate outlier even if it is not a univariate outlier</a:t>
            </a:r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AF26BE2-B694-4C20-A4D3-27EAA6B74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371" y="3205663"/>
            <a:ext cx="3287212" cy="328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4881F6D-A6DA-4B15-A489-929F8D616286}"/>
              </a:ext>
            </a:extLst>
          </p:cNvPr>
          <p:cNvSpPr txBox="1"/>
          <p:nvPr/>
        </p:nvSpPr>
        <p:spPr>
          <a:xfrm>
            <a:off x="8390680" y="6492875"/>
            <a:ext cx="42826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https://commons.wikimedia.org/wiki/File:Outlier_statistics.svg</a:t>
            </a:r>
          </a:p>
        </p:txBody>
      </p:sp>
    </p:spTree>
    <p:extLst>
      <p:ext uri="{BB962C8B-B14F-4D97-AF65-F5344CB8AC3E}">
        <p14:creationId xmlns:p14="http://schemas.microsoft.com/office/powerpoint/2010/main" val="4274426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66BA6-5E53-4AC0-B822-B1FEDD26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 me analyze already!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0F353-F98E-4F7B-A3CB-975385A7F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types of variables</a:t>
            </a:r>
            <a:endParaRPr lang="cs-CZ" dirty="0"/>
          </a:p>
          <a:p>
            <a:r>
              <a:rPr lang="cs-CZ" dirty="0"/>
              <a:t>Basic </a:t>
            </a:r>
            <a:r>
              <a:rPr lang="cs-CZ" dirty="0" err="1"/>
              <a:t>diagnostics</a:t>
            </a:r>
            <a:r>
              <a:rPr lang="cs-CZ" dirty="0"/>
              <a:t> of </a:t>
            </a:r>
            <a:r>
              <a:rPr lang="cs-CZ" dirty="0" err="1"/>
              <a:t>variables</a:t>
            </a:r>
            <a:r>
              <a:rPr lang="cs-CZ" dirty="0"/>
              <a:t> in </a:t>
            </a:r>
            <a:r>
              <a:rPr lang="cs-CZ" dirty="0" err="1"/>
              <a:t>dataset</a:t>
            </a:r>
            <a:r>
              <a:rPr lang="cs-CZ" dirty="0"/>
              <a:t> are </a:t>
            </a:r>
            <a:r>
              <a:rPr lang="cs-CZ" dirty="0" err="1"/>
              <a:t>necessary</a:t>
            </a:r>
            <a:endParaRPr lang="cs-CZ" dirty="0"/>
          </a:p>
          <a:p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, </a:t>
            </a:r>
            <a:r>
              <a:rPr lang="cs-CZ" dirty="0" err="1"/>
              <a:t>findings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meaningless</a:t>
            </a:r>
            <a:r>
              <a:rPr lang="cs-CZ" dirty="0"/>
              <a:t>/</a:t>
            </a:r>
            <a:r>
              <a:rPr lang="cs-CZ" dirty="0" err="1"/>
              <a:t>spurious</a:t>
            </a:r>
            <a:r>
              <a:rPr lang="cs-CZ" dirty="0"/>
              <a:t>/</a:t>
            </a:r>
            <a:r>
              <a:rPr lang="cs-CZ" dirty="0" err="1"/>
              <a:t>null</a:t>
            </a:r>
            <a:r>
              <a:rPr lang="cs-CZ" dirty="0"/>
              <a:t>!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444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6DB1B-4E35-45A4-8A81-FE6E2BAB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Outliers</a:t>
            </a:r>
            <a:r>
              <a:rPr lang="cs-CZ" dirty="0"/>
              <a:t> 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do?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9F2CC6-BDCD-411A-B88E-8771B36B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Errors</a:t>
            </a:r>
            <a:r>
              <a:rPr lang="cs-CZ" dirty="0"/>
              <a:t> in data </a:t>
            </a:r>
            <a:r>
              <a:rPr lang="cs-CZ" dirty="0" err="1"/>
              <a:t>entry</a:t>
            </a:r>
            <a:r>
              <a:rPr lang="cs-CZ" dirty="0"/>
              <a:t> – </a:t>
            </a:r>
            <a:r>
              <a:rPr lang="cs-CZ" dirty="0" err="1"/>
              <a:t>need</a:t>
            </a:r>
            <a:r>
              <a:rPr lang="cs-CZ" dirty="0"/>
              <a:t> to fix</a:t>
            </a:r>
          </a:p>
          <a:p>
            <a:r>
              <a:rPr lang="cs-CZ" dirty="0" err="1"/>
              <a:t>Extreme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en-US" dirty="0"/>
          </a:p>
          <a:p>
            <a:pPr lvl="1"/>
            <a:r>
              <a:rPr lang="en-US" dirty="0"/>
              <a:t>Remove?</a:t>
            </a:r>
          </a:p>
          <a:p>
            <a:pPr lvl="1"/>
            <a:r>
              <a:rPr lang="en-US" dirty="0"/>
              <a:t>Keep in?</a:t>
            </a:r>
          </a:p>
          <a:p>
            <a:pPr lvl="1"/>
            <a:r>
              <a:rPr lang="en-US" dirty="0"/>
              <a:t>Substitute?</a:t>
            </a:r>
          </a:p>
          <a:p>
            <a:r>
              <a:rPr lang="en-US" dirty="0"/>
              <a:t>Depends on the type of data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59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C084B-D353-4F42-ABD2-363D899C9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Outliers</a:t>
            </a:r>
            <a:r>
              <a:rPr lang="cs-CZ" dirty="0"/>
              <a:t>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A6F63AA-32BA-4DC3-9A6A-D7D18EBF28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715" y="1506532"/>
            <a:ext cx="7906853" cy="4248743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038E75A-5789-4403-AF10-DB3D36207DF1}"/>
              </a:ext>
            </a:extLst>
          </p:cNvPr>
          <p:cNvSpPr txBox="1"/>
          <p:nvPr/>
        </p:nvSpPr>
        <p:spPr>
          <a:xfrm>
            <a:off x="3750197" y="5926238"/>
            <a:ext cx="80791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Yang, S., </a:t>
            </a:r>
            <a:r>
              <a:rPr lang="en-US" sz="105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Puggioni</a:t>
            </a:r>
            <a:r>
              <a:rPr lang="en-US" sz="105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G., Harlow, L. L., &amp; Redding, C. A. (2017). A Comparison of Different Methods of Zero-Inflated Data Analysis and an Application in Health Surveys. </a:t>
            </a:r>
            <a:r>
              <a:rPr lang="en-US" sz="105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JMASM Editors</a:t>
            </a:r>
            <a:r>
              <a:rPr lang="en-US" sz="105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5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16</a:t>
            </a:r>
            <a:r>
              <a:rPr lang="en-US" sz="105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518-543.</a:t>
            </a:r>
            <a:endParaRPr lang="cs-CZ" sz="105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E7F109D-4D4B-4E35-AC35-8CB5015BD928}"/>
              </a:ext>
            </a:extLst>
          </p:cNvPr>
          <p:cNvSpPr txBox="1"/>
          <p:nvPr/>
        </p:nvSpPr>
        <p:spPr>
          <a:xfrm>
            <a:off x="7592992" y="787078"/>
            <a:ext cx="43520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unlikely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transformed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analytic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Poisson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regression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834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B047A-E12C-4C86-BA97-A341B605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1C923-E2CD-448A-A9AC-8A40367AA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values distributed within a sample</a:t>
            </a:r>
          </a:p>
          <a:p>
            <a:r>
              <a:rPr lang="en-US" dirty="0"/>
              <a:t>The shape of the distribution determines how we can analyze the data</a:t>
            </a:r>
          </a:p>
          <a:p>
            <a:r>
              <a:rPr lang="en-US" dirty="0"/>
              <a:t>Fortunately, majority of values in a sample </a:t>
            </a:r>
            <a:r>
              <a:rPr lang="en-US" b="1" dirty="0"/>
              <a:t>conform</a:t>
            </a:r>
            <a:r>
              <a:rPr lang="en-US" dirty="0"/>
              <a:t> to a well-known distribution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05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E9C77-FC39-4A99-9C98-257C7CF8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Normal/Gaussian distribution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5607E7-3C4E-4F0E-B2AE-84A50989A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called bell curve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96B680-1DAB-4222-8EA3-15FA393FD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22" y="1139874"/>
            <a:ext cx="10252155" cy="9857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C9EBC87-2A00-43A7-89D9-0B045593CD3E}"/>
              </a:ext>
            </a:extLst>
          </p:cNvPr>
          <p:cNvSpPr txBox="1"/>
          <p:nvPr/>
        </p:nvSpPr>
        <p:spPr>
          <a:xfrm>
            <a:off x="8665029" y="6567572"/>
            <a:ext cx="4488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https://commons.wikimedia.org/wiki/File:Wechsler.svg</a:t>
            </a:r>
          </a:p>
        </p:txBody>
      </p:sp>
    </p:spTree>
    <p:extLst>
      <p:ext uri="{BB962C8B-B14F-4D97-AF65-F5344CB8AC3E}">
        <p14:creationId xmlns:p14="http://schemas.microsoft.com/office/powerpoint/2010/main" val="203888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CF9C0-C190-4B27-B13C-F27E70AB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Galton board and the laws of nature</a:t>
            </a:r>
            <a:endParaRPr lang="cs-CZ" dirty="0"/>
          </a:p>
        </p:txBody>
      </p:sp>
      <p:pic>
        <p:nvPicPr>
          <p:cNvPr id="4" name="Online médium 3" title="Galton Board">
            <a:hlinkClick r:id="" action="ppaction://media"/>
            <a:extLst>
              <a:ext uri="{FF2B5EF4-FFF2-40B4-BE49-F238E27FC236}">
                <a16:creationId xmlns:a16="http://schemas.microsoft.com/office/drawing/2014/main" id="{07328849-9BF3-4B07-AC56-6A853D89830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91787" y="1397362"/>
            <a:ext cx="7018679" cy="526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86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35700-7D6B-4E4F-B3BD-3E07F2134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limit theorem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D24878-1750-4896-A410-DA351691B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distribution of sums of random variables will resemble normal distribution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08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8F722-A562-46A2-9CA3-4A2F1226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types of distributions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1657DF-FE89-4B9A-8CCE-EA591C900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0901"/>
            <a:ext cx="10515600" cy="4351338"/>
          </a:xfrm>
        </p:spPr>
        <p:txBody>
          <a:bodyPr/>
          <a:lstStyle/>
          <a:p>
            <a:r>
              <a:rPr lang="en-US" dirty="0"/>
              <a:t>Binomial</a:t>
            </a:r>
          </a:p>
          <a:p>
            <a:r>
              <a:rPr lang="en-US" dirty="0"/>
              <a:t>Beta distribution</a:t>
            </a:r>
          </a:p>
          <a:p>
            <a:r>
              <a:rPr lang="en-US" dirty="0"/>
              <a:t>Gamma distribution</a:t>
            </a:r>
          </a:p>
          <a:p>
            <a:r>
              <a:rPr lang="en-US" dirty="0"/>
              <a:t>and other…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47A9014-C7C2-4353-B1F1-1407F031DD61}"/>
              </a:ext>
            </a:extLst>
          </p:cNvPr>
          <p:cNvSpPr txBox="1"/>
          <p:nvPr/>
        </p:nvSpPr>
        <p:spPr>
          <a:xfrm>
            <a:off x="7882360" y="6369764"/>
            <a:ext cx="4803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https://commons.wikimedia.org/wiki/File:Gamma_distribution_pdf.svg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36AD0CB-20AE-4196-9660-26D833E63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157"/>
            <a:ext cx="5885727" cy="441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68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FEE97-C869-4397-9175-83ADBF394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descriptive terms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CC897-DB06-4E59-B5D8-CB5189395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Sum</a:t>
            </a:r>
            <a:r>
              <a:rPr lang="en-US" dirty="0"/>
              <a:t> – adding values together</a:t>
            </a:r>
          </a:p>
          <a:p>
            <a:r>
              <a:rPr lang="en-US" b="1" dirty="0"/>
              <a:t>Mean</a:t>
            </a:r>
            <a:r>
              <a:rPr lang="en-US" dirty="0"/>
              <a:t> (M) – sum of values divided by their count</a:t>
            </a:r>
          </a:p>
          <a:p>
            <a:r>
              <a:rPr lang="en-US" b="1" dirty="0"/>
              <a:t>Mode</a:t>
            </a:r>
            <a:r>
              <a:rPr lang="en-US" dirty="0"/>
              <a:t> – most frequently occurring value</a:t>
            </a:r>
          </a:p>
          <a:p>
            <a:r>
              <a:rPr lang="en-US" b="1" dirty="0"/>
              <a:t>Median</a:t>
            </a:r>
            <a:r>
              <a:rPr lang="en-US" dirty="0"/>
              <a:t> – value at the 50% (“in the middle”)</a:t>
            </a:r>
          </a:p>
          <a:p>
            <a:r>
              <a:rPr lang="en-US" b="1" dirty="0"/>
              <a:t>Standard</a:t>
            </a:r>
            <a:r>
              <a:rPr lang="en-US" dirty="0"/>
              <a:t> </a:t>
            </a:r>
            <a:r>
              <a:rPr lang="en-US" b="1" dirty="0"/>
              <a:t>deviation</a:t>
            </a:r>
            <a:r>
              <a:rPr lang="en-US" dirty="0"/>
              <a:t> (SD) – distance of a value from a sample mean</a:t>
            </a:r>
          </a:p>
          <a:p>
            <a:r>
              <a:rPr lang="en-US" b="1" dirty="0"/>
              <a:t>Variance</a:t>
            </a:r>
            <a:r>
              <a:rPr lang="en-US" dirty="0"/>
              <a:t> – squared SD</a:t>
            </a:r>
          </a:p>
          <a:p>
            <a:r>
              <a:rPr lang="en-US" b="1" dirty="0"/>
              <a:t>Quantile</a:t>
            </a:r>
            <a:r>
              <a:rPr lang="en-US" dirty="0"/>
              <a:t> – cut point dividing the range of the distribution into intervals with equal probabilities</a:t>
            </a:r>
          </a:p>
          <a:p>
            <a:r>
              <a:rPr lang="en-US" b="1" dirty="0"/>
              <a:t>Minimum</a:t>
            </a:r>
            <a:r>
              <a:rPr lang="en-US" dirty="0"/>
              <a:t> – the smallest value</a:t>
            </a:r>
          </a:p>
          <a:p>
            <a:r>
              <a:rPr lang="en-US" b="1" dirty="0"/>
              <a:t>Maximum</a:t>
            </a:r>
            <a:r>
              <a:rPr lang="en-US" dirty="0"/>
              <a:t> – the largest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FC68-23A7-479C-9DA6-F7BC74F95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Plotting data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3E4B4-B73B-4075-9EEA-979EDB282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One variable</a:t>
            </a:r>
          </a:p>
          <a:p>
            <a:r>
              <a:rPr lang="en-US" dirty="0"/>
              <a:t>Histogram – bars represent meaningful groups of data</a:t>
            </a:r>
          </a:p>
          <a:p>
            <a:r>
              <a:rPr lang="en-US" dirty="0"/>
              <a:t>Box plot – box-and-whisker-plot</a:t>
            </a:r>
          </a:p>
          <a:p>
            <a:pPr lvl="1"/>
            <a:r>
              <a:rPr lang="en-US" dirty="0"/>
              <a:t>Represents minimum, maximum, median, and </a:t>
            </a:r>
            <a:r>
              <a:rPr lang="cs-CZ" dirty="0" err="1"/>
              <a:t>interquartile</a:t>
            </a:r>
            <a:r>
              <a:rPr lang="cs-CZ" dirty="0"/>
              <a:t> </a:t>
            </a:r>
            <a:r>
              <a:rPr lang="cs-CZ" dirty="0" err="1"/>
              <a:t>range</a:t>
            </a:r>
            <a:r>
              <a:rPr lang="cs-CZ" dirty="0"/>
              <a:t> (IQR)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Box is IQR (25%-75%), whiskers are min/max or 1.5 IQR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Two variables</a:t>
            </a:r>
            <a:endParaRPr lang="en-US" dirty="0"/>
          </a:p>
          <a:p>
            <a:r>
              <a:rPr lang="en-US" dirty="0"/>
              <a:t>Scatterplot</a:t>
            </a:r>
          </a:p>
          <a:p>
            <a:pPr lvl="1"/>
            <a:r>
              <a:rPr lang="en-US" dirty="0"/>
              <a:t>Represents data points as related to two variables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86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ABA285CA4A4A86C2C7CEE08AC8D7" ma:contentTypeVersion="7" ma:contentTypeDescription="Create a new document." ma:contentTypeScope="" ma:versionID="28e8de2ed7c3e157e036e52089d3587f">
  <xsd:schema xmlns:xsd="http://www.w3.org/2001/XMLSchema" xmlns:xs="http://www.w3.org/2001/XMLSchema" xmlns:p="http://schemas.microsoft.com/office/2006/metadata/properties" xmlns:ns2="8f617c0f-fae4-40fa-8eae-d0c7e5d54b5b" xmlns:ns3="720c4125-9275-49fb-bf44-fe4563912efe" targetNamespace="http://schemas.microsoft.com/office/2006/metadata/properties" ma:root="true" ma:fieldsID="8cf10d420f09a0295de4d201083770d1" ns2:_="" ns3:_="">
    <xsd:import namespace="8f617c0f-fae4-40fa-8eae-d0c7e5d54b5b"/>
    <xsd:import namespace="720c4125-9275-49fb-bf44-fe4563912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17c0f-fae4-40fa-8eae-d0c7e5d54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4125-9275-49fb-bf44-fe4563912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1DF8E3-266C-44F4-9DB3-E0D8AD3E0172}"/>
</file>

<file path=customXml/itemProps2.xml><?xml version="1.0" encoding="utf-8"?>
<ds:datastoreItem xmlns:ds="http://schemas.openxmlformats.org/officeDocument/2006/customXml" ds:itemID="{5D99F4DE-0075-4F0F-AB04-A931BA4E360E}"/>
</file>

<file path=customXml/itemProps3.xml><?xml version="1.0" encoding="utf-8"?>
<ds:datastoreItem xmlns:ds="http://schemas.openxmlformats.org/officeDocument/2006/customXml" ds:itemID="{42B53493-A20B-4B94-8772-7E0321FCE956}"/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845</Words>
  <Application>Microsoft Office PowerPoint</Application>
  <PresentationFormat>Širokoúhlá obrazovka</PresentationFormat>
  <Paragraphs>140</Paragraphs>
  <Slides>21</Slides>
  <Notes>3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Data preparation</vt:lpstr>
      <vt:lpstr>Let me analyze already!</vt:lpstr>
      <vt:lpstr>Distribution</vt:lpstr>
      <vt:lpstr>Normal/Gaussian distribution</vt:lpstr>
      <vt:lpstr>Galton board and the laws of nature</vt:lpstr>
      <vt:lpstr>Central limit theorem</vt:lpstr>
      <vt:lpstr>Specific types of distributions</vt:lpstr>
      <vt:lpstr>Basic descriptive terms</vt:lpstr>
      <vt:lpstr>Plotting data</vt:lpstr>
      <vt:lpstr>Prezentace aplikace PowerPoint</vt:lpstr>
      <vt:lpstr>Scatterplot</vt:lpstr>
      <vt:lpstr>Prezentace aplikace PowerPoint</vt:lpstr>
      <vt:lpstr>Non-normal distributions</vt:lpstr>
      <vt:lpstr>Prezentace aplikace PowerPoint</vt:lpstr>
      <vt:lpstr>Outliers</vt:lpstr>
      <vt:lpstr>Outliers – why do we care?</vt:lpstr>
      <vt:lpstr>Identifying outliers</vt:lpstr>
      <vt:lpstr>Identifying outliers – graphs</vt:lpstr>
      <vt:lpstr>Mahalanobis distance</vt:lpstr>
      <vt:lpstr>Outliers – what should we do?</vt:lpstr>
      <vt:lpstr>Outliers?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</dc:title>
  <dc:creator>Albert Kšiňan</dc:creator>
  <cp:lastModifiedBy>Albert</cp:lastModifiedBy>
  <cp:revision>1</cp:revision>
  <dcterms:created xsi:type="dcterms:W3CDTF">2021-09-22T07:19:06Z</dcterms:created>
  <dcterms:modified xsi:type="dcterms:W3CDTF">2021-09-22T17:12:13Z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0x010100C1BCABA285CA4A4A86C2C7CEE08AC8D7</vt:lpwstr>
  </property>
</Properties>
</file>