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56" r:id="rId5"/>
    <p:sldId id="258" r:id="rId6"/>
    <p:sldId id="257" r:id="rId7"/>
    <p:sldId id="265" r:id="rId8"/>
    <p:sldId id="259" r:id="rId9"/>
    <p:sldId id="266" r:id="rId10"/>
    <p:sldId id="267" r:id="rId11"/>
    <p:sldId id="268" r:id="rId12"/>
    <p:sldId id="269" r:id="rId13"/>
    <p:sldId id="260" r:id="rId14"/>
    <p:sldId id="262" r:id="rId15"/>
    <p:sldId id="270" r:id="rId16"/>
    <p:sldId id="273" r:id="rId17"/>
    <p:sldId id="271" r:id="rId18"/>
    <p:sldId id="272" r:id="rId19"/>
    <p:sldId id="261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D677838-8B40-4436-AA95-BEF93A77FFA9}">
          <p14:sldIdLst>
            <p14:sldId id="256"/>
            <p14:sldId id="258"/>
            <p14:sldId id="257"/>
            <p14:sldId id="265"/>
            <p14:sldId id="259"/>
            <p14:sldId id="266"/>
            <p14:sldId id="267"/>
            <p14:sldId id="268"/>
            <p14:sldId id="269"/>
            <p14:sldId id="260"/>
            <p14:sldId id="262"/>
            <p14:sldId id="270"/>
            <p14:sldId id="273"/>
            <p14:sldId id="271"/>
            <p14:sldId id="272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FB73BE-ACBB-42C4-9DF6-8AC6280DDDB4}" v="91" dt="2021-10-13T21:09:08.0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48" autoAdjust="0"/>
    <p:restoredTop sz="74853" autoAdjust="0"/>
  </p:normalViewPr>
  <p:slideViewPr>
    <p:cSldViewPr snapToGrid="0">
      <p:cViewPr>
        <p:scale>
          <a:sx n="50" d="100"/>
          <a:sy n="50" d="100"/>
        </p:scale>
        <p:origin x="1699" y="278"/>
      </p:cViewPr>
      <p:guideLst/>
    </p:cSldViewPr>
  </p:slideViewPr>
  <p:outlineViewPr>
    <p:cViewPr>
      <p:scale>
        <a:sx n="33" d="100"/>
        <a:sy n="33" d="100"/>
      </p:scale>
      <p:origin x="0" y="-5179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154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bert Kšiňan" userId="d010fccd-7d02-475f-9f14-2192af778b2b" providerId="ADAL" clId="{43FB73BE-ACBB-42C4-9DF6-8AC6280DDDB4}"/>
    <pc:docChg chg="undo custSel addSld delSld modSld sldOrd modSection">
      <pc:chgData name="Albert Kšiňan" userId="d010fccd-7d02-475f-9f14-2192af778b2b" providerId="ADAL" clId="{43FB73BE-ACBB-42C4-9DF6-8AC6280DDDB4}" dt="2021-10-13T21:09:35.095" v="3611" actId="114"/>
      <pc:docMkLst>
        <pc:docMk/>
      </pc:docMkLst>
      <pc:sldChg chg="modTransition">
        <pc:chgData name="Albert Kšiňan" userId="d010fccd-7d02-475f-9f14-2192af778b2b" providerId="ADAL" clId="{43FB73BE-ACBB-42C4-9DF6-8AC6280DDDB4}" dt="2021-10-13T20:44:42.579" v="3593"/>
        <pc:sldMkLst>
          <pc:docMk/>
          <pc:sldMk cId="1470925550" sldId="256"/>
        </pc:sldMkLst>
      </pc:sldChg>
      <pc:sldChg chg="modTransition modAnim">
        <pc:chgData name="Albert Kšiňan" userId="d010fccd-7d02-475f-9f14-2192af778b2b" providerId="ADAL" clId="{43FB73BE-ACBB-42C4-9DF6-8AC6280DDDB4}" dt="2021-10-13T21:07:59.664" v="3598"/>
        <pc:sldMkLst>
          <pc:docMk/>
          <pc:sldMk cId="1923406294" sldId="257"/>
        </pc:sldMkLst>
      </pc:sldChg>
      <pc:sldChg chg="modSp mod modTransition modAnim">
        <pc:chgData name="Albert Kšiňan" userId="d010fccd-7d02-475f-9f14-2192af778b2b" providerId="ADAL" clId="{43FB73BE-ACBB-42C4-9DF6-8AC6280DDDB4}" dt="2021-10-13T21:07:52.143" v="3596"/>
        <pc:sldMkLst>
          <pc:docMk/>
          <pc:sldMk cId="3242469468" sldId="258"/>
        </pc:sldMkLst>
        <pc:spChg chg="mod">
          <ac:chgData name="Albert Kšiňan" userId="d010fccd-7d02-475f-9f14-2192af778b2b" providerId="ADAL" clId="{43FB73BE-ACBB-42C4-9DF6-8AC6280DDDB4}" dt="2021-10-13T17:18:13.943" v="83" actId="20577"/>
          <ac:spMkLst>
            <pc:docMk/>
            <pc:sldMk cId="3242469468" sldId="258"/>
            <ac:spMk id="3" creationId="{CB8D991F-762C-4FBE-8793-E61EB4B39A71}"/>
          </ac:spMkLst>
        </pc:spChg>
      </pc:sldChg>
      <pc:sldChg chg="modSp new mod modTransition">
        <pc:chgData name="Albert Kšiňan" userId="d010fccd-7d02-475f-9f14-2192af778b2b" providerId="ADAL" clId="{43FB73BE-ACBB-42C4-9DF6-8AC6280DDDB4}" dt="2021-10-13T20:44:42.579" v="3593"/>
        <pc:sldMkLst>
          <pc:docMk/>
          <pc:sldMk cId="372248505" sldId="259"/>
        </pc:sldMkLst>
        <pc:spChg chg="mod">
          <ac:chgData name="Albert Kšiňan" userId="d010fccd-7d02-475f-9f14-2192af778b2b" providerId="ADAL" clId="{43FB73BE-ACBB-42C4-9DF6-8AC6280DDDB4}" dt="2021-10-13T17:15:05.443" v="12" actId="20577"/>
          <ac:spMkLst>
            <pc:docMk/>
            <pc:sldMk cId="372248505" sldId="259"/>
            <ac:spMk id="2" creationId="{C574888A-268F-4820-9163-46D7BD7BD54A}"/>
          </ac:spMkLst>
        </pc:spChg>
        <pc:spChg chg="mod">
          <ac:chgData name="Albert Kšiňan" userId="d010fccd-7d02-475f-9f14-2192af778b2b" providerId="ADAL" clId="{43FB73BE-ACBB-42C4-9DF6-8AC6280DDDB4}" dt="2021-10-13T19:16:26.150" v="1325" actId="6549"/>
          <ac:spMkLst>
            <pc:docMk/>
            <pc:sldMk cId="372248505" sldId="259"/>
            <ac:spMk id="3" creationId="{E6852C4D-239E-4C9E-AA92-58A485C2D771}"/>
          </ac:spMkLst>
        </pc:spChg>
      </pc:sldChg>
      <pc:sldChg chg="addSp delSp modSp new mod modTransition setBg modAnim">
        <pc:chgData name="Albert Kšiňan" userId="d010fccd-7d02-475f-9f14-2192af778b2b" providerId="ADAL" clId="{43FB73BE-ACBB-42C4-9DF6-8AC6280DDDB4}" dt="2021-10-13T21:09:08.073" v="3609"/>
        <pc:sldMkLst>
          <pc:docMk/>
          <pc:sldMk cId="1316746369" sldId="260"/>
        </pc:sldMkLst>
        <pc:spChg chg="mod">
          <ac:chgData name="Albert Kšiňan" userId="d010fccd-7d02-475f-9f14-2192af778b2b" providerId="ADAL" clId="{43FB73BE-ACBB-42C4-9DF6-8AC6280DDDB4}" dt="2021-10-13T17:51:07.522" v="638" actId="26606"/>
          <ac:spMkLst>
            <pc:docMk/>
            <pc:sldMk cId="1316746369" sldId="260"/>
            <ac:spMk id="2" creationId="{45F4BEB1-C1AA-4130-BAA5-434EC90AD537}"/>
          </ac:spMkLst>
        </pc:spChg>
        <pc:spChg chg="mod">
          <ac:chgData name="Albert Kšiňan" userId="d010fccd-7d02-475f-9f14-2192af778b2b" providerId="ADAL" clId="{43FB73BE-ACBB-42C4-9DF6-8AC6280DDDB4}" dt="2021-10-13T18:31:03.235" v="667" actId="6549"/>
          <ac:spMkLst>
            <pc:docMk/>
            <pc:sldMk cId="1316746369" sldId="260"/>
            <ac:spMk id="3" creationId="{90006661-6A7D-4AD3-86DF-B37E2588A355}"/>
          </ac:spMkLst>
        </pc:spChg>
        <pc:spChg chg="add del">
          <ac:chgData name="Albert Kšiňan" userId="d010fccd-7d02-475f-9f14-2192af778b2b" providerId="ADAL" clId="{43FB73BE-ACBB-42C4-9DF6-8AC6280DDDB4}" dt="2021-10-13T17:51:07.522" v="638" actId="26606"/>
          <ac:spMkLst>
            <pc:docMk/>
            <pc:sldMk cId="1316746369" sldId="260"/>
            <ac:spMk id="7" creationId="{5E39A796-BE83-48B1-B33F-35C4A32AAB57}"/>
          </ac:spMkLst>
        </pc:spChg>
        <pc:spChg chg="add del">
          <ac:chgData name="Albert Kšiňan" userId="d010fccd-7d02-475f-9f14-2192af778b2b" providerId="ADAL" clId="{43FB73BE-ACBB-42C4-9DF6-8AC6280DDDB4}" dt="2021-10-13T17:51:07.522" v="638" actId="26606"/>
          <ac:spMkLst>
            <pc:docMk/>
            <pc:sldMk cId="1316746369" sldId="260"/>
            <ac:spMk id="8" creationId="{72F84B47-E267-4194-8194-831DB7B5547F}"/>
          </ac:spMkLst>
        </pc:spChg>
        <pc:spChg chg="add del">
          <ac:chgData name="Albert Kšiňan" userId="d010fccd-7d02-475f-9f14-2192af778b2b" providerId="ADAL" clId="{43FB73BE-ACBB-42C4-9DF6-8AC6280DDDB4}" dt="2021-10-13T17:51:04.053" v="636" actId="26606"/>
          <ac:spMkLst>
            <pc:docMk/>
            <pc:sldMk cId="1316746369" sldId="260"/>
            <ac:spMk id="9" creationId="{5E39A796-BE83-48B1-B33F-35C4A32AAB57}"/>
          </ac:spMkLst>
        </pc:spChg>
        <pc:spChg chg="add del">
          <ac:chgData name="Albert Kšiňan" userId="d010fccd-7d02-475f-9f14-2192af778b2b" providerId="ADAL" clId="{43FB73BE-ACBB-42C4-9DF6-8AC6280DDDB4}" dt="2021-10-13T17:51:04.053" v="636" actId="26606"/>
          <ac:spMkLst>
            <pc:docMk/>
            <pc:sldMk cId="1316746369" sldId="260"/>
            <ac:spMk id="11" creationId="{72F84B47-E267-4194-8194-831DB7B5547F}"/>
          </ac:spMkLst>
        </pc:spChg>
        <pc:graphicFrameChg chg="add del mod">
          <ac:chgData name="Albert Kšiňan" userId="d010fccd-7d02-475f-9f14-2192af778b2b" providerId="ADAL" clId="{43FB73BE-ACBB-42C4-9DF6-8AC6280DDDB4}" dt="2021-10-13T17:50:56.546" v="634"/>
          <ac:graphicFrameMkLst>
            <pc:docMk/>
            <pc:sldMk cId="1316746369" sldId="260"/>
            <ac:graphicFrameMk id="4" creationId="{93365A0D-72E7-4D03-8F12-2A8D6663E537}"/>
          </ac:graphicFrameMkLst>
        </pc:graphicFrameChg>
        <pc:graphicFrameChg chg="add del mod">
          <ac:chgData name="Albert Kšiňan" userId="d010fccd-7d02-475f-9f14-2192af778b2b" providerId="ADAL" clId="{43FB73BE-ACBB-42C4-9DF6-8AC6280DDDB4}" dt="2021-10-13T17:51:09.950" v="640"/>
          <ac:graphicFrameMkLst>
            <pc:docMk/>
            <pc:sldMk cId="1316746369" sldId="260"/>
            <ac:graphicFrameMk id="5" creationId="{BB2AE0ED-C23F-4BB2-9E7D-3D19AF8A229F}"/>
          </ac:graphicFrameMkLst>
        </pc:graphicFrameChg>
        <pc:graphicFrameChg chg="add del">
          <ac:chgData name="Albert Kšiňan" userId="d010fccd-7d02-475f-9f14-2192af778b2b" providerId="ADAL" clId="{43FB73BE-ACBB-42C4-9DF6-8AC6280DDDB4}" dt="2021-10-13T17:51:04.053" v="636" actId="26606"/>
          <ac:graphicFrameMkLst>
            <pc:docMk/>
            <pc:sldMk cId="1316746369" sldId="260"/>
            <ac:graphicFrameMk id="6" creationId="{93365A0D-72E7-4D03-8F12-2A8D6663E537}"/>
          </ac:graphicFrameMkLst>
        </pc:graphicFrameChg>
        <pc:graphicFrameChg chg="add del">
          <ac:chgData name="Albert Kšiňan" userId="d010fccd-7d02-475f-9f14-2192af778b2b" providerId="ADAL" clId="{43FB73BE-ACBB-42C4-9DF6-8AC6280DDDB4}" dt="2021-10-13T17:51:07.522" v="638" actId="26606"/>
          <ac:graphicFrameMkLst>
            <pc:docMk/>
            <pc:sldMk cId="1316746369" sldId="260"/>
            <ac:graphicFrameMk id="10" creationId="{93365A0D-72E7-4D03-8F12-2A8D6663E537}"/>
          </ac:graphicFrameMkLst>
        </pc:graphicFrameChg>
        <pc:graphicFrameChg chg="add del mod modGraphic">
          <ac:chgData name="Albert Kšiňan" userId="d010fccd-7d02-475f-9f14-2192af778b2b" providerId="ADAL" clId="{43FB73BE-ACBB-42C4-9DF6-8AC6280DDDB4}" dt="2021-10-13T17:53:03.964" v="662" actId="478"/>
          <ac:graphicFrameMkLst>
            <pc:docMk/>
            <pc:sldMk cId="1316746369" sldId="260"/>
            <ac:graphicFrameMk id="12" creationId="{033AA8BA-C944-4C98-91A2-F5B6045D3C95}"/>
          </ac:graphicFrameMkLst>
        </pc:graphicFrameChg>
        <pc:graphicFrameChg chg="add del mod">
          <ac:chgData name="Albert Kšiňan" userId="d010fccd-7d02-475f-9f14-2192af778b2b" providerId="ADAL" clId="{43FB73BE-ACBB-42C4-9DF6-8AC6280DDDB4}" dt="2021-10-13T18:30:53.275" v="665"/>
          <ac:graphicFrameMkLst>
            <pc:docMk/>
            <pc:sldMk cId="1316746369" sldId="260"/>
            <ac:graphicFrameMk id="13" creationId="{00E829E6-802E-4C10-9E91-34D62FD3BE60}"/>
          </ac:graphicFrameMkLst>
        </pc:graphicFrameChg>
        <pc:graphicFrameChg chg="add mod modGraphic">
          <ac:chgData name="Albert Kšiňan" userId="d010fccd-7d02-475f-9f14-2192af778b2b" providerId="ADAL" clId="{43FB73BE-ACBB-42C4-9DF6-8AC6280DDDB4}" dt="2021-10-13T18:43:37.189" v="693" actId="122"/>
          <ac:graphicFrameMkLst>
            <pc:docMk/>
            <pc:sldMk cId="1316746369" sldId="260"/>
            <ac:graphicFrameMk id="14" creationId="{D57F6D5D-9B97-43A8-AFD0-6CDE0CAFA70A}"/>
          </ac:graphicFrameMkLst>
        </pc:graphicFrameChg>
      </pc:sldChg>
      <pc:sldChg chg="modSp new mod modTransition">
        <pc:chgData name="Albert Kšiňan" userId="d010fccd-7d02-475f-9f14-2192af778b2b" providerId="ADAL" clId="{43FB73BE-ACBB-42C4-9DF6-8AC6280DDDB4}" dt="2021-10-13T21:09:35.095" v="3611" actId="114"/>
        <pc:sldMkLst>
          <pc:docMk/>
          <pc:sldMk cId="2685383707" sldId="261"/>
        </pc:sldMkLst>
        <pc:spChg chg="mod">
          <ac:chgData name="Albert Kšiňan" userId="d010fccd-7d02-475f-9f14-2192af778b2b" providerId="ADAL" clId="{43FB73BE-ACBB-42C4-9DF6-8AC6280DDDB4}" dt="2021-10-13T17:35:59.042" v="465" actId="20577"/>
          <ac:spMkLst>
            <pc:docMk/>
            <pc:sldMk cId="2685383707" sldId="261"/>
            <ac:spMk id="2" creationId="{00EF05F5-394D-4381-8065-0E95143F6E40}"/>
          </ac:spMkLst>
        </pc:spChg>
        <pc:spChg chg="mod">
          <ac:chgData name="Albert Kšiňan" userId="d010fccd-7d02-475f-9f14-2192af778b2b" providerId="ADAL" clId="{43FB73BE-ACBB-42C4-9DF6-8AC6280DDDB4}" dt="2021-10-13T21:09:35.095" v="3611" actId="114"/>
          <ac:spMkLst>
            <pc:docMk/>
            <pc:sldMk cId="2685383707" sldId="261"/>
            <ac:spMk id="3" creationId="{538524E4-1028-4511-A80A-65455BCBD4B2}"/>
          </ac:spMkLst>
        </pc:spChg>
      </pc:sldChg>
      <pc:sldChg chg="modSp new mod ord modTransition">
        <pc:chgData name="Albert Kšiňan" userId="d010fccd-7d02-475f-9f14-2192af778b2b" providerId="ADAL" clId="{43FB73BE-ACBB-42C4-9DF6-8AC6280DDDB4}" dt="2021-10-13T20:44:42.579" v="3593"/>
        <pc:sldMkLst>
          <pc:docMk/>
          <pc:sldMk cId="2216996430" sldId="262"/>
        </pc:sldMkLst>
        <pc:spChg chg="mod">
          <ac:chgData name="Albert Kšiňan" userId="d010fccd-7d02-475f-9f14-2192af778b2b" providerId="ADAL" clId="{43FB73BE-ACBB-42C4-9DF6-8AC6280DDDB4}" dt="2021-10-13T17:36:47.912" v="482" actId="20577"/>
          <ac:spMkLst>
            <pc:docMk/>
            <pc:sldMk cId="2216996430" sldId="262"/>
            <ac:spMk id="2" creationId="{1F80E827-D8AD-4556-9719-AF4A2A5DF51E}"/>
          </ac:spMkLst>
        </pc:spChg>
        <pc:spChg chg="mod">
          <ac:chgData name="Albert Kšiňan" userId="d010fccd-7d02-475f-9f14-2192af778b2b" providerId="ADAL" clId="{43FB73BE-ACBB-42C4-9DF6-8AC6280DDDB4}" dt="2021-10-13T18:53:18.385" v="932" actId="27636"/>
          <ac:spMkLst>
            <pc:docMk/>
            <pc:sldMk cId="2216996430" sldId="262"/>
            <ac:spMk id="3" creationId="{A7D9B5E7-0919-4C93-BE2B-58422A2CC192}"/>
          </ac:spMkLst>
        </pc:spChg>
      </pc:sldChg>
      <pc:sldChg chg="new del">
        <pc:chgData name="Albert Kšiňan" userId="d010fccd-7d02-475f-9f14-2192af778b2b" providerId="ADAL" clId="{43FB73BE-ACBB-42C4-9DF6-8AC6280DDDB4}" dt="2021-10-13T20:07:35.606" v="2986" actId="47"/>
        <pc:sldMkLst>
          <pc:docMk/>
          <pc:sldMk cId="788563723" sldId="263"/>
        </pc:sldMkLst>
      </pc:sldChg>
      <pc:sldChg chg="new del">
        <pc:chgData name="Albert Kšiňan" userId="d010fccd-7d02-475f-9f14-2192af778b2b" providerId="ADAL" clId="{43FB73BE-ACBB-42C4-9DF6-8AC6280DDDB4}" dt="2021-10-13T19:01:44.071" v="933" actId="47"/>
        <pc:sldMkLst>
          <pc:docMk/>
          <pc:sldMk cId="971213854" sldId="264"/>
        </pc:sldMkLst>
      </pc:sldChg>
      <pc:sldChg chg="modSp new del mod">
        <pc:chgData name="Albert Kšiňan" userId="d010fccd-7d02-475f-9f14-2192af778b2b" providerId="ADAL" clId="{43FB73BE-ACBB-42C4-9DF6-8AC6280DDDB4}" dt="2021-10-13T19:30:58.933" v="1388" actId="47"/>
        <pc:sldMkLst>
          <pc:docMk/>
          <pc:sldMk cId="2804523965" sldId="264"/>
        </pc:sldMkLst>
        <pc:spChg chg="mod">
          <ac:chgData name="Albert Kšiňan" userId="d010fccd-7d02-475f-9f14-2192af778b2b" providerId="ADAL" clId="{43FB73BE-ACBB-42C4-9DF6-8AC6280DDDB4}" dt="2021-10-13T19:02:03.960" v="959" actId="20577"/>
          <ac:spMkLst>
            <pc:docMk/>
            <pc:sldMk cId="2804523965" sldId="264"/>
            <ac:spMk id="2" creationId="{F5EBE0D8-9E1D-47F0-9E8D-2D19FFC486C3}"/>
          </ac:spMkLst>
        </pc:spChg>
        <pc:spChg chg="mod">
          <ac:chgData name="Albert Kšiňan" userId="d010fccd-7d02-475f-9f14-2192af778b2b" providerId="ADAL" clId="{43FB73BE-ACBB-42C4-9DF6-8AC6280DDDB4}" dt="2021-10-13T19:16:42.043" v="1373" actId="20577"/>
          <ac:spMkLst>
            <pc:docMk/>
            <pc:sldMk cId="2804523965" sldId="264"/>
            <ac:spMk id="3" creationId="{42541A36-AE88-4A43-B527-262FF5968581}"/>
          </ac:spMkLst>
        </pc:spChg>
      </pc:sldChg>
      <pc:sldChg chg="addSp delSp modSp new mod modTransition">
        <pc:chgData name="Albert Kšiňan" userId="d010fccd-7d02-475f-9f14-2192af778b2b" providerId="ADAL" clId="{43FB73BE-ACBB-42C4-9DF6-8AC6280DDDB4}" dt="2021-10-13T21:08:06.038" v="3601" actId="114"/>
        <pc:sldMkLst>
          <pc:docMk/>
          <pc:sldMk cId="1007481812" sldId="265"/>
        </pc:sldMkLst>
        <pc:spChg chg="mod">
          <ac:chgData name="Albert Kšiňan" userId="d010fccd-7d02-475f-9f14-2192af778b2b" providerId="ADAL" clId="{43FB73BE-ACBB-42C4-9DF6-8AC6280DDDB4}" dt="2021-10-13T19:13:05.354" v="1013" actId="20577"/>
          <ac:spMkLst>
            <pc:docMk/>
            <pc:sldMk cId="1007481812" sldId="265"/>
            <ac:spMk id="2" creationId="{A281EEDE-EF98-4257-B433-3A998FD9C0DE}"/>
          </ac:spMkLst>
        </pc:spChg>
        <pc:spChg chg="mod">
          <ac:chgData name="Albert Kšiňan" userId="d010fccd-7d02-475f-9f14-2192af778b2b" providerId="ADAL" clId="{43FB73BE-ACBB-42C4-9DF6-8AC6280DDDB4}" dt="2021-10-13T21:08:06.038" v="3601" actId="114"/>
          <ac:spMkLst>
            <pc:docMk/>
            <pc:sldMk cId="1007481812" sldId="265"/>
            <ac:spMk id="3" creationId="{9C708E64-9936-43C5-8CFD-D692432DB132}"/>
          </ac:spMkLst>
        </pc:spChg>
        <pc:spChg chg="add del mod">
          <ac:chgData name="Albert Kšiňan" userId="d010fccd-7d02-475f-9f14-2192af778b2b" providerId="ADAL" clId="{43FB73BE-ACBB-42C4-9DF6-8AC6280DDDB4}" dt="2021-10-13T19:16:15.198" v="1323" actId="478"/>
          <ac:spMkLst>
            <pc:docMk/>
            <pc:sldMk cId="1007481812" sldId="265"/>
            <ac:spMk id="4" creationId="{37542C5F-6483-4B77-B77C-D31E5E9AAB32}"/>
          </ac:spMkLst>
        </pc:spChg>
        <pc:spChg chg="add del mod">
          <ac:chgData name="Albert Kšiňan" userId="d010fccd-7d02-475f-9f14-2192af778b2b" providerId="ADAL" clId="{43FB73BE-ACBB-42C4-9DF6-8AC6280DDDB4}" dt="2021-10-13T19:16:15.198" v="1323" actId="478"/>
          <ac:spMkLst>
            <pc:docMk/>
            <pc:sldMk cId="1007481812" sldId="265"/>
            <ac:spMk id="5" creationId="{DA7FB6EF-B391-43AB-81A8-C2A576975635}"/>
          </ac:spMkLst>
        </pc:spChg>
        <pc:spChg chg="add del mod">
          <ac:chgData name="Albert Kšiňan" userId="d010fccd-7d02-475f-9f14-2192af778b2b" providerId="ADAL" clId="{43FB73BE-ACBB-42C4-9DF6-8AC6280DDDB4}" dt="2021-10-13T19:16:16.859" v="1324" actId="478"/>
          <ac:spMkLst>
            <pc:docMk/>
            <pc:sldMk cId="1007481812" sldId="265"/>
            <ac:spMk id="6" creationId="{994FE66C-6841-42B4-BD2C-81E24076324B}"/>
          </ac:spMkLst>
        </pc:spChg>
      </pc:sldChg>
      <pc:sldChg chg="modSp new mod modTransition modAnim">
        <pc:chgData name="Albert Kšiňan" userId="d010fccd-7d02-475f-9f14-2192af778b2b" providerId="ADAL" clId="{43FB73BE-ACBB-42C4-9DF6-8AC6280DDDB4}" dt="2021-10-13T21:08:30.949" v="3605"/>
        <pc:sldMkLst>
          <pc:docMk/>
          <pc:sldMk cId="1251576852" sldId="266"/>
        </pc:sldMkLst>
        <pc:spChg chg="mod">
          <ac:chgData name="Albert Kšiňan" userId="d010fccd-7d02-475f-9f14-2192af778b2b" providerId="ADAL" clId="{43FB73BE-ACBB-42C4-9DF6-8AC6280DDDB4}" dt="2021-10-13T19:19:18.579" v="1387" actId="20577"/>
          <ac:spMkLst>
            <pc:docMk/>
            <pc:sldMk cId="1251576852" sldId="266"/>
            <ac:spMk id="2" creationId="{CDA13DB6-35EC-4727-AE3F-0B2D6C04DED6}"/>
          </ac:spMkLst>
        </pc:spChg>
        <pc:spChg chg="mod">
          <ac:chgData name="Albert Kšiňan" userId="d010fccd-7d02-475f-9f14-2192af778b2b" providerId="ADAL" clId="{43FB73BE-ACBB-42C4-9DF6-8AC6280DDDB4}" dt="2021-10-13T19:36:27.101" v="1764" actId="20577"/>
          <ac:spMkLst>
            <pc:docMk/>
            <pc:sldMk cId="1251576852" sldId="266"/>
            <ac:spMk id="3" creationId="{9E9AB429-C138-4DBE-BBBD-08FBFDD3890B}"/>
          </ac:spMkLst>
        </pc:spChg>
      </pc:sldChg>
      <pc:sldChg chg="addSp delSp modSp new mod modTransition modAnim">
        <pc:chgData name="Albert Kšiňan" userId="d010fccd-7d02-475f-9f14-2192af778b2b" providerId="ADAL" clId="{43FB73BE-ACBB-42C4-9DF6-8AC6280DDDB4}" dt="2021-10-13T21:08:52.691" v="3607"/>
        <pc:sldMkLst>
          <pc:docMk/>
          <pc:sldMk cId="171753040" sldId="267"/>
        </pc:sldMkLst>
        <pc:spChg chg="mod">
          <ac:chgData name="Albert Kšiňan" userId="d010fccd-7d02-475f-9f14-2192af778b2b" providerId="ADAL" clId="{43FB73BE-ACBB-42C4-9DF6-8AC6280DDDB4}" dt="2021-10-13T19:56:08.464" v="2568" actId="20577"/>
          <ac:spMkLst>
            <pc:docMk/>
            <pc:sldMk cId="171753040" sldId="267"/>
            <ac:spMk id="2" creationId="{CBDFA588-956A-4AA7-8BE6-F223074D960C}"/>
          </ac:spMkLst>
        </pc:spChg>
        <pc:spChg chg="mod">
          <ac:chgData name="Albert Kšiňan" userId="d010fccd-7d02-475f-9f14-2192af778b2b" providerId="ADAL" clId="{43FB73BE-ACBB-42C4-9DF6-8AC6280DDDB4}" dt="2021-10-13T19:58:59.776" v="2779" actId="255"/>
          <ac:spMkLst>
            <pc:docMk/>
            <pc:sldMk cId="171753040" sldId="267"/>
            <ac:spMk id="3" creationId="{397E9AD1-AC76-4FC8-A2BA-32E250ED5A28}"/>
          </ac:spMkLst>
        </pc:spChg>
        <pc:picChg chg="add del mod">
          <ac:chgData name="Albert Kšiňan" userId="d010fccd-7d02-475f-9f14-2192af778b2b" providerId="ADAL" clId="{43FB73BE-ACBB-42C4-9DF6-8AC6280DDDB4}" dt="2021-10-13T19:39:25.930" v="1863" actId="478"/>
          <ac:picMkLst>
            <pc:docMk/>
            <pc:sldMk cId="171753040" sldId="267"/>
            <ac:picMk id="5" creationId="{00EDD324-EFED-4F3F-A04C-2393D9EC6C39}"/>
          </ac:picMkLst>
        </pc:picChg>
        <pc:picChg chg="add del mod">
          <ac:chgData name="Albert Kšiňan" userId="d010fccd-7d02-475f-9f14-2192af778b2b" providerId="ADAL" clId="{43FB73BE-ACBB-42C4-9DF6-8AC6280DDDB4}" dt="2021-10-13T19:39:31.655" v="1867" actId="478"/>
          <ac:picMkLst>
            <pc:docMk/>
            <pc:sldMk cId="171753040" sldId="267"/>
            <ac:picMk id="7" creationId="{844DFD45-1D59-4D5E-B075-6F03E815D92A}"/>
          </ac:picMkLst>
        </pc:picChg>
        <pc:picChg chg="add mod">
          <ac:chgData name="Albert Kšiňan" userId="d010fccd-7d02-475f-9f14-2192af778b2b" providerId="ADAL" clId="{43FB73BE-ACBB-42C4-9DF6-8AC6280DDDB4}" dt="2021-10-13T19:55:41.318" v="2519" actId="1076"/>
          <ac:picMkLst>
            <pc:docMk/>
            <pc:sldMk cId="171753040" sldId="267"/>
            <ac:picMk id="9" creationId="{1C97B654-8537-457F-832C-1ECF3E06552A}"/>
          </ac:picMkLst>
        </pc:picChg>
      </pc:sldChg>
      <pc:sldChg chg="modSp new mod modTransition modAnim">
        <pc:chgData name="Albert Kšiňan" userId="d010fccd-7d02-475f-9f14-2192af778b2b" providerId="ADAL" clId="{43FB73BE-ACBB-42C4-9DF6-8AC6280DDDB4}" dt="2021-10-13T21:08:59.432" v="3608"/>
        <pc:sldMkLst>
          <pc:docMk/>
          <pc:sldMk cId="3502879197" sldId="268"/>
        </pc:sldMkLst>
        <pc:spChg chg="mod">
          <ac:chgData name="Albert Kšiňan" userId="d010fccd-7d02-475f-9f14-2192af778b2b" providerId="ADAL" clId="{43FB73BE-ACBB-42C4-9DF6-8AC6280DDDB4}" dt="2021-10-13T19:55:19.865" v="2504" actId="20577"/>
          <ac:spMkLst>
            <pc:docMk/>
            <pc:sldMk cId="3502879197" sldId="268"/>
            <ac:spMk id="2" creationId="{5E0F84EB-5C8C-4B53-B166-CBB317ED23CC}"/>
          </ac:spMkLst>
        </pc:spChg>
        <pc:spChg chg="mod">
          <ac:chgData name="Albert Kšiňan" userId="d010fccd-7d02-475f-9f14-2192af778b2b" providerId="ADAL" clId="{43FB73BE-ACBB-42C4-9DF6-8AC6280DDDB4}" dt="2021-10-13T19:58:51.419" v="2778" actId="14"/>
          <ac:spMkLst>
            <pc:docMk/>
            <pc:sldMk cId="3502879197" sldId="268"/>
            <ac:spMk id="3" creationId="{AC4E06BD-B3EB-464B-B4AE-159D2897DBB1}"/>
          </ac:spMkLst>
        </pc:spChg>
      </pc:sldChg>
      <pc:sldChg chg="addSp modSp new mod modTransition">
        <pc:chgData name="Albert Kšiňan" userId="d010fccd-7d02-475f-9f14-2192af778b2b" providerId="ADAL" clId="{43FB73BE-ACBB-42C4-9DF6-8AC6280DDDB4}" dt="2021-10-13T20:44:42.579" v="3593"/>
        <pc:sldMkLst>
          <pc:docMk/>
          <pc:sldMk cId="3659463550" sldId="269"/>
        </pc:sldMkLst>
        <pc:spChg chg="mod">
          <ac:chgData name="Albert Kšiňan" userId="d010fccd-7d02-475f-9f14-2192af778b2b" providerId="ADAL" clId="{43FB73BE-ACBB-42C4-9DF6-8AC6280DDDB4}" dt="2021-10-13T19:59:12.265" v="2786" actId="20577"/>
          <ac:spMkLst>
            <pc:docMk/>
            <pc:sldMk cId="3659463550" sldId="269"/>
            <ac:spMk id="2" creationId="{B5FC6B66-7DF5-439B-9E11-EA2EF1CEDFE6}"/>
          </ac:spMkLst>
        </pc:spChg>
        <pc:spChg chg="mod">
          <ac:chgData name="Albert Kšiňan" userId="d010fccd-7d02-475f-9f14-2192af778b2b" providerId="ADAL" clId="{43FB73BE-ACBB-42C4-9DF6-8AC6280DDDB4}" dt="2021-10-13T20:05:57.978" v="2975" actId="20577"/>
          <ac:spMkLst>
            <pc:docMk/>
            <pc:sldMk cId="3659463550" sldId="269"/>
            <ac:spMk id="3" creationId="{3A911F11-B3A4-4CAA-A0BE-B68F44658148}"/>
          </ac:spMkLst>
        </pc:spChg>
        <pc:spChg chg="add mod">
          <ac:chgData name="Albert Kšiňan" userId="d010fccd-7d02-475f-9f14-2192af778b2b" providerId="ADAL" clId="{43FB73BE-ACBB-42C4-9DF6-8AC6280DDDB4}" dt="2021-10-13T20:07:28.812" v="2985" actId="1076"/>
          <ac:spMkLst>
            <pc:docMk/>
            <pc:sldMk cId="3659463550" sldId="269"/>
            <ac:spMk id="4" creationId="{671030B6-3464-4ADE-971E-CA77FA1BDE2F}"/>
          </ac:spMkLst>
        </pc:spChg>
        <pc:picChg chg="add mod">
          <ac:chgData name="Albert Kšiňan" userId="d010fccd-7d02-475f-9f14-2192af778b2b" providerId="ADAL" clId="{43FB73BE-ACBB-42C4-9DF6-8AC6280DDDB4}" dt="2021-10-13T20:03:46.356" v="2929" actId="1076"/>
          <ac:picMkLst>
            <pc:docMk/>
            <pc:sldMk cId="3659463550" sldId="269"/>
            <ac:picMk id="2050" creationId="{AC8CD085-555C-4A53-A587-7CD93446A1BB}"/>
          </ac:picMkLst>
        </pc:picChg>
      </pc:sldChg>
      <pc:sldChg chg="addSp modSp new mod modTransition">
        <pc:chgData name="Albert Kšiňan" userId="d010fccd-7d02-475f-9f14-2192af778b2b" providerId="ADAL" clId="{43FB73BE-ACBB-42C4-9DF6-8AC6280DDDB4}" dt="2021-10-13T20:44:42.579" v="3593"/>
        <pc:sldMkLst>
          <pc:docMk/>
          <pc:sldMk cId="2806204559" sldId="270"/>
        </pc:sldMkLst>
        <pc:spChg chg="mod">
          <ac:chgData name="Albert Kšiňan" userId="d010fccd-7d02-475f-9f14-2192af778b2b" providerId="ADAL" clId="{43FB73BE-ACBB-42C4-9DF6-8AC6280DDDB4}" dt="2021-10-13T20:13:49.999" v="3153" actId="14100"/>
          <ac:spMkLst>
            <pc:docMk/>
            <pc:sldMk cId="2806204559" sldId="270"/>
            <ac:spMk id="2" creationId="{67FA6B41-9355-406C-BF80-DE931B01ABE3}"/>
          </ac:spMkLst>
        </pc:spChg>
        <pc:spChg chg="mod">
          <ac:chgData name="Albert Kšiňan" userId="d010fccd-7d02-475f-9f14-2192af778b2b" providerId="ADAL" clId="{43FB73BE-ACBB-42C4-9DF6-8AC6280DDDB4}" dt="2021-10-13T20:13:27.366" v="3147"/>
          <ac:spMkLst>
            <pc:docMk/>
            <pc:sldMk cId="2806204559" sldId="270"/>
            <ac:spMk id="3" creationId="{BE07EB25-E32D-48EE-A0C1-B4364698DE8F}"/>
          </ac:spMkLst>
        </pc:spChg>
        <pc:spChg chg="add mod">
          <ac:chgData name="Albert Kšiňan" userId="d010fccd-7d02-475f-9f14-2192af778b2b" providerId="ADAL" clId="{43FB73BE-ACBB-42C4-9DF6-8AC6280DDDB4}" dt="2021-10-13T20:14:32.349" v="3164" actId="1076"/>
          <ac:spMkLst>
            <pc:docMk/>
            <pc:sldMk cId="2806204559" sldId="270"/>
            <ac:spMk id="4" creationId="{0E56F57D-77CA-417A-8555-5E64B2FA099B}"/>
          </ac:spMkLst>
        </pc:spChg>
        <pc:picChg chg="add mod">
          <ac:chgData name="Albert Kšiňan" userId="d010fccd-7d02-475f-9f14-2192af778b2b" providerId="ADAL" clId="{43FB73BE-ACBB-42C4-9DF6-8AC6280DDDB4}" dt="2021-10-13T20:13:57.112" v="3155" actId="1076"/>
          <ac:picMkLst>
            <pc:docMk/>
            <pc:sldMk cId="2806204559" sldId="270"/>
            <ac:picMk id="3074" creationId="{9756A235-25CD-4F47-9DC0-213B364EFBD0}"/>
          </ac:picMkLst>
        </pc:picChg>
      </pc:sldChg>
      <pc:sldChg chg="modSp new mod modTransition">
        <pc:chgData name="Albert Kšiňan" userId="d010fccd-7d02-475f-9f14-2192af778b2b" providerId="ADAL" clId="{43FB73BE-ACBB-42C4-9DF6-8AC6280DDDB4}" dt="2021-10-13T20:44:42.579" v="3593"/>
        <pc:sldMkLst>
          <pc:docMk/>
          <pc:sldMk cId="2264426719" sldId="271"/>
        </pc:sldMkLst>
        <pc:spChg chg="mod">
          <ac:chgData name="Albert Kšiňan" userId="d010fccd-7d02-475f-9f14-2192af778b2b" providerId="ADAL" clId="{43FB73BE-ACBB-42C4-9DF6-8AC6280DDDB4}" dt="2021-10-13T20:14:38.822" v="3179" actId="20577"/>
          <ac:spMkLst>
            <pc:docMk/>
            <pc:sldMk cId="2264426719" sldId="271"/>
            <ac:spMk id="2" creationId="{61884E96-E9BE-4B2A-BC43-A614BD7AE504}"/>
          </ac:spMkLst>
        </pc:spChg>
        <pc:spChg chg="mod">
          <ac:chgData name="Albert Kšiňan" userId="d010fccd-7d02-475f-9f14-2192af778b2b" providerId="ADAL" clId="{43FB73BE-ACBB-42C4-9DF6-8AC6280DDDB4}" dt="2021-10-13T20:23:53.711" v="3309" actId="20577"/>
          <ac:spMkLst>
            <pc:docMk/>
            <pc:sldMk cId="2264426719" sldId="271"/>
            <ac:spMk id="3" creationId="{D9420B1A-0816-45B1-92E7-C5856666F085}"/>
          </ac:spMkLst>
        </pc:spChg>
      </pc:sldChg>
      <pc:sldChg chg="modSp new mod modTransition">
        <pc:chgData name="Albert Kšiňan" userId="d010fccd-7d02-475f-9f14-2192af778b2b" providerId="ADAL" clId="{43FB73BE-ACBB-42C4-9DF6-8AC6280DDDB4}" dt="2021-10-13T20:44:42.579" v="3593"/>
        <pc:sldMkLst>
          <pc:docMk/>
          <pc:sldMk cId="664998959" sldId="272"/>
        </pc:sldMkLst>
        <pc:spChg chg="mod">
          <ac:chgData name="Albert Kšiňan" userId="d010fccd-7d02-475f-9f14-2192af778b2b" providerId="ADAL" clId="{43FB73BE-ACBB-42C4-9DF6-8AC6280DDDB4}" dt="2021-10-13T20:23:38.189" v="3258" actId="20577"/>
          <ac:spMkLst>
            <pc:docMk/>
            <pc:sldMk cId="664998959" sldId="272"/>
            <ac:spMk id="2" creationId="{4E045D4E-2F5E-437A-94DD-890B3A321C20}"/>
          </ac:spMkLst>
        </pc:spChg>
        <pc:spChg chg="mod">
          <ac:chgData name="Albert Kšiňan" userId="d010fccd-7d02-475f-9f14-2192af778b2b" providerId="ADAL" clId="{43FB73BE-ACBB-42C4-9DF6-8AC6280DDDB4}" dt="2021-10-13T20:34:11.156" v="3390" actId="20577"/>
          <ac:spMkLst>
            <pc:docMk/>
            <pc:sldMk cId="664998959" sldId="272"/>
            <ac:spMk id="3" creationId="{965BF873-2F29-4A72-B3AB-80EAC7FAD218}"/>
          </ac:spMkLst>
        </pc:spChg>
      </pc:sldChg>
      <pc:sldChg chg="addSp modSp new mod modTransition">
        <pc:chgData name="Albert Kšiňan" userId="d010fccd-7d02-475f-9f14-2192af778b2b" providerId="ADAL" clId="{43FB73BE-ACBB-42C4-9DF6-8AC6280DDDB4}" dt="2021-10-13T20:44:42.579" v="3593"/>
        <pc:sldMkLst>
          <pc:docMk/>
          <pc:sldMk cId="2429219366" sldId="273"/>
        </pc:sldMkLst>
        <pc:spChg chg="mod">
          <ac:chgData name="Albert Kšiňan" userId="d010fccd-7d02-475f-9f14-2192af778b2b" providerId="ADAL" clId="{43FB73BE-ACBB-42C4-9DF6-8AC6280DDDB4}" dt="2021-10-13T20:36:02.300" v="3414" actId="20577"/>
          <ac:spMkLst>
            <pc:docMk/>
            <pc:sldMk cId="2429219366" sldId="273"/>
            <ac:spMk id="2" creationId="{9B1D4599-DD55-4042-8E9C-EA296F18A083}"/>
          </ac:spMkLst>
        </pc:spChg>
        <pc:spChg chg="mod">
          <ac:chgData name="Albert Kšiňan" userId="d010fccd-7d02-475f-9f14-2192af778b2b" providerId="ADAL" clId="{43FB73BE-ACBB-42C4-9DF6-8AC6280DDDB4}" dt="2021-10-13T20:44:14.781" v="3588" actId="20577"/>
          <ac:spMkLst>
            <pc:docMk/>
            <pc:sldMk cId="2429219366" sldId="273"/>
            <ac:spMk id="3" creationId="{0816C01D-7128-400C-9242-4583DCC8389D}"/>
          </ac:spMkLst>
        </pc:spChg>
        <pc:picChg chg="add mod">
          <ac:chgData name="Albert Kšiňan" userId="d010fccd-7d02-475f-9f14-2192af778b2b" providerId="ADAL" clId="{43FB73BE-ACBB-42C4-9DF6-8AC6280DDDB4}" dt="2021-10-13T20:44:21.231" v="3591" actId="14100"/>
          <ac:picMkLst>
            <pc:docMk/>
            <pc:sldMk cId="2429219366" sldId="273"/>
            <ac:picMk id="4098" creationId="{AA5340E1-8824-4FCE-8FEB-6D15ABC3A5E4}"/>
          </ac:picMkLst>
        </pc:picChg>
      </pc:sldChg>
    </pc:docChg>
  </pc:docChgLst>
  <pc:docChgLst>
    <pc:chgData name="Albert Kšiňan" userId="d010fccd-7d02-475f-9f14-2192af778b2b" providerId="ADAL" clId="{6F55C118-817A-4691-98B6-D673C356680B}"/>
    <pc:docChg chg="undo custSel addSld delSld modSld modSection">
      <pc:chgData name="Albert Kšiňan" userId="d010fccd-7d02-475f-9f14-2192af778b2b" providerId="ADAL" clId="{6F55C118-817A-4691-98B6-D673C356680B}" dt="2021-10-13T12:19:01.570" v="553" actId="20577"/>
      <pc:docMkLst>
        <pc:docMk/>
      </pc:docMkLst>
      <pc:sldChg chg="modSp add del mod">
        <pc:chgData name="Albert Kšiňan" userId="d010fccd-7d02-475f-9f14-2192af778b2b" providerId="ADAL" clId="{6F55C118-817A-4691-98B6-D673C356680B}" dt="2021-10-13T07:49:35.076" v="46" actId="20577"/>
        <pc:sldMkLst>
          <pc:docMk/>
          <pc:sldMk cId="1470925550" sldId="256"/>
        </pc:sldMkLst>
        <pc:spChg chg="mod">
          <ac:chgData name="Albert Kšiňan" userId="d010fccd-7d02-475f-9f14-2192af778b2b" providerId="ADAL" clId="{6F55C118-817A-4691-98B6-D673C356680B}" dt="2021-10-13T07:49:35.076" v="46" actId="20577"/>
          <ac:spMkLst>
            <pc:docMk/>
            <pc:sldMk cId="1470925550" sldId="256"/>
            <ac:spMk id="2" creationId="{2766D624-6A6A-42E0-A60D-D3D15CC767ED}"/>
          </ac:spMkLst>
        </pc:spChg>
        <pc:spChg chg="mod">
          <ac:chgData name="Albert Kšiňan" userId="d010fccd-7d02-475f-9f14-2192af778b2b" providerId="ADAL" clId="{6F55C118-817A-4691-98B6-D673C356680B}" dt="2021-10-13T07:49:28.848" v="16" actId="20577"/>
          <ac:spMkLst>
            <pc:docMk/>
            <pc:sldMk cId="1470925550" sldId="256"/>
            <ac:spMk id="3" creationId="{6B59D2D2-68B7-41E2-9EF4-CC1F1A3A4C11}"/>
          </ac:spMkLst>
        </pc:spChg>
      </pc:sldChg>
      <pc:sldChg chg="del">
        <pc:chgData name="Albert Kšiňan" userId="d010fccd-7d02-475f-9f14-2192af778b2b" providerId="ADAL" clId="{6F55C118-817A-4691-98B6-D673C356680B}" dt="2021-10-13T07:48:46.336" v="0" actId="47"/>
        <pc:sldMkLst>
          <pc:docMk/>
          <pc:sldMk cId="1918444455" sldId="257"/>
        </pc:sldMkLst>
      </pc:sldChg>
      <pc:sldChg chg="modSp new mod modNotesTx">
        <pc:chgData name="Albert Kšiňan" userId="d010fccd-7d02-475f-9f14-2192af778b2b" providerId="ADAL" clId="{6F55C118-817A-4691-98B6-D673C356680B}" dt="2021-10-13T12:19:01.570" v="553" actId="20577"/>
        <pc:sldMkLst>
          <pc:docMk/>
          <pc:sldMk cId="1923406294" sldId="257"/>
        </pc:sldMkLst>
        <pc:spChg chg="mod">
          <ac:chgData name="Albert Kšiňan" userId="d010fccd-7d02-475f-9f14-2192af778b2b" providerId="ADAL" clId="{6F55C118-817A-4691-98B6-D673C356680B}" dt="2021-10-13T08:49:25.277" v="234" actId="20577"/>
          <ac:spMkLst>
            <pc:docMk/>
            <pc:sldMk cId="1923406294" sldId="257"/>
            <ac:spMk id="2" creationId="{C60C12E3-12A3-445B-8978-E435B23226C3}"/>
          </ac:spMkLst>
        </pc:spChg>
        <pc:spChg chg="mod">
          <ac:chgData name="Albert Kšiňan" userId="d010fccd-7d02-475f-9f14-2192af778b2b" providerId="ADAL" clId="{6F55C118-817A-4691-98B6-D673C356680B}" dt="2021-10-13T12:18:54.130" v="542" actId="20577"/>
          <ac:spMkLst>
            <pc:docMk/>
            <pc:sldMk cId="1923406294" sldId="257"/>
            <ac:spMk id="3" creationId="{D741CE99-86DD-44A1-9267-1D873FE46F05}"/>
          </ac:spMkLst>
        </pc:spChg>
      </pc:sldChg>
      <pc:sldChg chg="modSp new mod">
        <pc:chgData name="Albert Kšiňan" userId="d010fccd-7d02-475f-9f14-2192af778b2b" providerId="ADAL" clId="{6F55C118-817A-4691-98B6-D673C356680B}" dt="2021-10-13T08:45:34.909" v="229" actId="20577"/>
        <pc:sldMkLst>
          <pc:docMk/>
          <pc:sldMk cId="3242469468" sldId="258"/>
        </pc:sldMkLst>
        <pc:spChg chg="mod">
          <ac:chgData name="Albert Kšiňan" userId="d010fccd-7d02-475f-9f14-2192af778b2b" providerId="ADAL" clId="{6F55C118-817A-4691-98B6-D673C356680B}" dt="2021-10-13T08:43:29.319" v="66" actId="20577"/>
          <ac:spMkLst>
            <pc:docMk/>
            <pc:sldMk cId="3242469468" sldId="258"/>
            <ac:spMk id="2" creationId="{4DA2CDFD-D1E0-4FF2-9664-ED03D82C0290}"/>
          </ac:spMkLst>
        </pc:spChg>
        <pc:spChg chg="mod">
          <ac:chgData name="Albert Kšiňan" userId="d010fccd-7d02-475f-9f14-2192af778b2b" providerId="ADAL" clId="{6F55C118-817A-4691-98B6-D673C356680B}" dt="2021-10-13T08:45:34.909" v="229" actId="20577"/>
          <ac:spMkLst>
            <pc:docMk/>
            <pc:sldMk cId="3242469468" sldId="258"/>
            <ac:spMk id="3" creationId="{CB8D991F-762C-4FBE-8793-E61EB4B39A71}"/>
          </ac:spMkLst>
        </pc:spChg>
      </pc:sldChg>
      <pc:sldChg chg="del">
        <pc:chgData name="Albert Kšiňan" userId="d010fccd-7d02-475f-9f14-2192af778b2b" providerId="ADAL" clId="{6F55C118-817A-4691-98B6-D673C356680B}" dt="2021-10-13T07:48:46.336" v="0" actId="47"/>
        <pc:sldMkLst>
          <pc:docMk/>
          <pc:sldMk cId="872399901" sldId="302"/>
        </pc:sldMkLst>
      </pc:sldChg>
      <pc:sldChg chg="del">
        <pc:chgData name="Albert Kšiňan" userId="d010fccd-7d02-475f-9f14-2192af778b2b" providerId="ADAL" clId="{6F55C118-817A-4691-98B6-D673C356680B}" dt="2021-10-13T07:48:46.336" v="0" actId="47"/>
        <pc:sldMkLst>
          <pc:docMk/>
          <pc:sldMk cId="4265828905" sldId="303"/>
        </pc:sldMkLst>
      </pc:sldChg>
      <pc:sldChg chg="del">
        <pc:chgData name="Albert Kšiňan" userId="d010fccd-7d02-475f-9f14-2192af778b2b" providerId="ADAL" clId="{6F55C118-817A-4691-98B6-D673C356680B}" dt="2021-10-13T07:48:46.336" v="0" actId="47"/>
        <pc:sldMkLst>
          <pc:docMk/>
          <pc:sldMk cId="142244471" sldId="304"/>
        </pc:sldMkLst>
      </pc:sldChg>
      <pc:sldChg chg="del">
        <pc:chgData name="Albert Kšiňan" userId="d010fccd-7d02-475f-9f14-2192af778b2b" providerId="ADAL" clId="{6F55C118-817A-4691-98B6-D673C356680B}" dt="2021-10-13T07:48:46.336" v="0" actId="47"/>
        <pc:sldMkLst>
          <pc:docMk/>
          <pc:sldMk cId="3453325399" sldId="305"/>
        </pc:sldMkLst>
      </pc:sldChg>
      <pc:sldChg chg="del">
        <pc:chgData name="Albert Kšiňan" userId="d010fccd-7d02-475f-9f14-2192af778b2b" providerId="ADAL" clId="{6F55C118-817A-4691-98B6-D673C356680B}" dt="2021-10-13T07:48:46.336" v="0" actId="47"/>
        <pc:sldMkLst>
          <pc:docMk/>
          <pc:sldMk cId="3339185571" sldId="306"/>
        </pc:sldMkLst>
      </pc:sldChg>
      <pc:sldChg chg="del">
        <pc:chgData name="Albert Kšiňan" userId="d010fccd-7d02-475f-9f14-2192af778b2b" providerId="ADAL" clId="{6F55C118-817A-4691-98B6-D673C356680B}" dt="2021-10-13T07:48:46.336" v="0" actId="47"/>
        <pc:sldMkLst>
          <pc:docMk/>
          <pc:sldMk cId="2168028185" sldId="307"/>
        </pc:sldMkLst>
      </pc:sldChg>
      <pc:sldChg chg="del">
        <pc:chgData name="Albert Kšiňan" userId="d010fccd-7d02-475f-9f14-2192af778b2b" providerId="ADAL" clId="{6F55C118-817A-4691-98B6-D673C356680B}" dt="2021-10-13T07:48:46.336" v="0" actId="47"/>
        <pc:sldMkLst>
          <pc:docMk/>
          <pc:sldMk cId="826222595" sldId="308"/>
        </pc:sldMkLst>
      </pc:sldChg>
      <pc:sldChg chg="del">
        <pc:chgData name="Albert Kšiňan" userId="d010fccd-7d02-475f-9f14-2192af778b2b" providerId="ADAL" clId="{6F55C118-817A-4691-98B6-D673C356680B}" dt="2021-10-13T07:48:46.336" v="0" actId="47"/>
        <pc:sldMkLst>
          <pc:docMk/>
          <pc:sldMk cId="3755235114" sldId="309"/>
        </pc:sldMkLst>
      </pc:sldChg>
      <pc:sldChg chg="del">
        <pc:chgData name="Albert Kšiňan" userId="d010fccd-7d02-475f-9f14-2192af778b2b" providerId="ADAL" clId="{6F55C118-817A-4691-98B6-D673C356680B}" dt="2021-10-13T07:48:46.336" v="0" actId="47"/>
        <pc:sldMkLst>
          <pc:docMk/>
          <pc:sldMk cId="3027467966" sldId="310"/>
        </pc:sldMkLst>
      </pc:sldChg>
      <pc:sldChg chg="del">
        <pc:chgData name="Albert Kšiňan" userId="d010fccd-7d02-475f-9f14-2192af778b2b" providerId="ADAL" clId="{6F55C118-817A-4691-98B6-D673C356680B}" dt="2021-10-13T07:48:46.336" v="0" actId="47"/>
        <pc:sldMkLst>
          <pc:docMk/>
          <pc:sldMk cId="3244059537" sldId="311"/>
        </pc:sldMkLst>
      </pc:sldChg>
      <pc:sldChg chg="del">
        <pc:chgData name="Albert Kšiňan" userId="d010fccd-7d02-475f-9f14-2192af778b2b" providerId="ADAL" clId="{6F55C118-817A-4691-98B6-D673C356680B}" dt="2021-10-13T07:48:46.336" v="0" actId="47"/>
        <pc:sldMkLst>
          <pc:docMk/>
          <pc:sldMk cId="161574411" sldId="313"/>
        </pc:sldMkLst>
      </pc:sldChg>
      <pc:sldChg chg="del">
        <pc:chgData name="Albert Kšiňan" userId="d010fccd-7d02-475f-9f14-2192af778b2b" providerId="ADAL" clId="{6F55C118-817A-4691-98B6-D673C356680B}" dt="2021-10-13T07:48:46.336" v="0" actId="47"/>
        <pc:sldMkLst>
          <pc:docMk/>
          <pc:sldMk cId="2217483378" sldId="314"/>
        </pc:sldMkLst>
      </pc:sldChg>
      <pc:sldChg chg="del">
        <pc:chgData name="Albert Kšiňan" userId="d010fccd-7d02-475f-9f14-2192af778b2b" providerId="ADAL" clId="{6F55C118-817A-4691-98B6-D673C356680B}" dt="2021-10-13T07:48:46.336" v="0" actId="47"/>
        <pc:sldMkLst>
          <pc:docMk/>
          <pc:sldMk cId="2396867035" sldId="315"/>
        </pc:sldMkLst>
      </pc:sldChg>
      <pc:sldChg chg="del">
        <pc:chgData name="Albert Kšiňan" userId="d010fccd-7d02-475f-9f14-2192af778b2b" providerId="ADAL" clId="{6F55C118-817A-4691-98B6-D673C356680B}" dt="2021-10-13T07:48:46.336" v="0" actId="47"/>
        <pc:sldMkLst>
          <pc:docMk/>
          <pc:sldMk cId="3531807533" sldId="317"/>
        </pc:sldMkLst>
      </pc:sldChg>
      <pc:sldChg chg="del">
        <pc:chgData name="Albert Kšiňan" userId="d010fccd-7d02-475f-9f14-2192af778b2b" providerId="ADAL" clId="{6F55C118-817A-4691-98B6-D673C356680B}" dt="2021-10-13T07:48:46.336" v="0" actId="47"/>
        <pc:sldMkLst>
          <pc:docMk/>
          <pc:sldMk cId="2073635542" sldId="318"/>
        </pc:sldMkLst>
      </pc:sldChg>
      <pc:sldChg chg="del">
        <pc:chgData name="Albert Kšiňan" userId="d010fccd-7d02-475f-9f14-2192af778b2b" providerId="ADAL" clId="{6F55C118-817A-4691-98B6-D673C356680B}" dt="2021-10-13T07:48:46.336" v="0" actId="47"/>
        <pc:sldMkLst>
          <pc:docMk/>
          <pc:sldMk cId="2480926991" sldId="319"/>
        </pc:sldMkLst>
      </pc:sldChg>
      <pc:sldChg chg="del">
        <pc:chgData name="Albert Kšiňan" userId="d010fccd-7d02-475f-9f14-2192af778b2b" providerId="ADAL" clId="{6F55C118-817A-4691-98B6-D673C356680B}" dt="2021-10-13T07:48:46.336" v="0" actId="47"/>
        <pc:sldMkLst>
          <pc:docMk/>
          <pc:sldMk cId="2485942400" sldId="320"/>
        </pc:sldMkLst>
      </pc:sldChg>
      <pc:sldChg chg="del">
        <pc:chgData name="Albert Kšiňan" userId="d010fccd-7d02-475f-9f14-2192af778b2b" providerId="ADAL" clId="{6F55C118-817A-4691-98B6-D673C356680B}" dt="2021-10-13T07:48:46.336" v="0" actId="47"/>
        <pc:sldMkLst>
          <pc:docMk/>
          <pc:sldMk cId="3699644861" sldId="321"/>
        </pc:sldMkLst>
      </pc:sldChg>
      <pc:sldChg chg="del">
        <pc:chgData name="Albert Kšiňan" userId="d010fccd-7d02-475f-9f14-2192af778b2b" providerId="ADAL" clId="{6F55C118-817A-4691-98B6-D673C356680B}" dt="2021-10-13T07:48:46.336" v="0" actId="47"/>
        <pc:sldMkLst>
          <pc:docMk/>
          <pc:sldMk cId="1668125354" sldId="322"/>
        </pc:sldMkLst>
      </pc:sldChg>
      <pc:sldChg chg="del">
        <pc:chgData name="Albert Kšiňan" userId="d010fccd-7d02-475f-9f14-2192af778b2b" providerId="ADAL" clId="{6F55C118-817A-4691-98B6-D673C356680B}" dt="2021-10-13T07:48:46.336" v="0" actId="47"/>
        <pc:sldMkLst>
          <pc:docMk/>
          <pc:sldMk cId="76277540" sldId="323"/>
        </pc:sldMkLst>
      </pc:sldChg>
      <pc:sldChg chg="del">
        <pc:chgData name="Albert Kšiňan" userId="d010fccd-7d02-475f-9f14-2192af778b2b" providerId="ADAL" clId="{6F55C118-817A-4691-98B6-D673C356680B}" dt="2021-10-13T07:48:46.336" v="0" actId="47"/>
        <pc:sldMkLst>
          <pc:docMk/>
          <pc:sldMk cId="1355698395" sldId="3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FA12B-374F-4E78-A269-06B938911AB5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B7241-428E-4C4B-8184-9514C83DBE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47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Group means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9B7241-428E-4C4B-8184-9514C83DBEC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162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9B7241-428E-4C4B-8184-9514C83DBEC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664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B3733F-29B5-44CA-9B42-76FFAE49FB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15DC963-5B76-4015-BB03-CAB3CB4C82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A358FB-2270-45DD-A14F-5625BBE42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BCBFAB-509A-4EAD-A632-61BBFC5CE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1F1E00-67AA-47D8-8AB5-7709E9552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B6FF975-5673-4E55-A652-265EA76EC67A}"/>
              </a:ext>
            </a:extLst>
          </p:cNvPr>
          <p:cNvSpPr/>
          <p:nvPr userDrawn="1"/>
        </p:nvSpPr>
        <p:spPr>
          <a:xfrm>
            <a:off x="0" y="0"/>
            <a:ext cx="381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627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6292F5-C7E8-40F0-8594-B939D4519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2AD6D42-D5F4-4C98-9D19-62A73E6297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95FAD5-A573-4700-9453-D921970F3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FBFBDF-848D-4452-9B51-7AEB07072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6F7786-F1F7-4F14-98EC-10D29DE03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4250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D853348-A82E-4FF3-8E00-E930AC3E45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72EA6C3-A5A3-41AE-8B36-E874737AE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C0262E-3B4E-4A3D-A52A-32FDED564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A969CD-928D-4CEE-B8F7-01DC9854E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A94949-6DBE-4635-88E6-60A9A9091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825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A126D9-8DF7-4E03-B541-B89BA7916102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C73028-6123-4835-BC2A-36EECC71E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  <a:lvl2pPr>
              <a:defRPr baseline="0">
                <a:latin typeface="Arial" panose="020B0604020202020204" pitchFamily="34" charset="0"/>
              </a:defRPr>
            </a:lvl2pPr>
            <a:lvl3pPr>
              <a:defRPr baseline="0">
                <a:latin typeface="Arial" panose="020B0604020202020204" pitchFamily="34" charset="0"/>
              </a:defRPr>
            </a:lvl3pPr>
            <a:lvl4pPr>
              <a:defRPr baseline="0">
                <a:latin typeface="Arial" panose="020B0604020202020204" pitchFamily="34" charset="0"/>
              </a:defRPr>
            </a:lvl4pPr>
            <a:lvl5pPr>
              <a:defRPr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A7A814-018C-4801-A259-9220399D0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F93631-31E8-43FB-8110-DB04293E1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E0420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A29A92-AAF9-4F0B-A1FD-57EF3C4B3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41A5A9C4-2343-421A-AB13-6B369736198F}"/>
              </a:ext>
            </a:extLst>
          </p:cNvPr>
          <p:cNvSpPr/>
          <p:nvPr userDrawn="1"/>
        </p:nvSpPr>
        <p:spPr>
          <a:xfrm>
            <a:off x="0" y="0"/>
            <a:ext cx="381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6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361BE4-CD80-40FE-B51F-5D6E06F54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544C10E-458D-44E4-BB8C-3409C08AB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91650E-8588-48F8-8A79-39A66EA4B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CC2C0A-B667-4E7D-A2B2-4D2A1C278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52B822-D822-40F1-BE8E-6B9384FA9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2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30AC58-E743-47B4-A7DA-B6C00350D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06BA4F-3734-4151-8354-7DE633196F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BE9A48E-57BA-48B4-9FC1-94EB6A6415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CA1B8A3-3629-4065-AE84-6ACF43407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81D4DC7-D5E4-48AB-BA4E-B445043AB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CF8D40E-A921-4AE0-A78B-7D4C15091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9959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71223F-3209-43FA-A6EA-3F7DBDEA5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84F6BD1-5B82-4D79-B416-86B0D9C6CE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F93AB6-E895-456A-AECC-730343CB63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4A719C2-A586-4C07-8E44-2F164BC21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BAC3866-1CEC-4574-9BC8-A6C5A8693D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11D5255-34D5-406C-A0DD-982C422DC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23127C1-8C36-475B-B883-F6D275C69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E347EE2-000B-4045-BD69-B92D87A99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167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D1E21C-2802-4CBF-962F-11403CC7D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35BF072-9385-4606-BB1C-FDE393D81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EBBCD27-A2BD-4568-BA19-DBCEBA004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687A07-2BCC-4C95-AA9E-2D3F0DCFA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761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2AB1719-0940-4713-8D37-CF95CBEF0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F0B1BA4-72FA-4366-ABBB-0DB74C9B3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46A7DD5-5452-44E4-A1ED-0BDEDBD97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352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38B052-1F8C-4FEA-B86A-2550EE772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E47E2C-1AA9-4294-A5CD-23375B9B7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8C2F013-7AE4-4F14-825D-ADE4FB8A76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A9D40E-0E74-47F2-B051-6DB3371B9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5DA0D2F-C514-49DD-ACCA-750D69FAC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2B770A-0BC7-47D9-BFAE-7240D3362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4220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C47063-A92D-40F2-B422-FE769035C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F705FD2-E14F-468B-AF08-D148C14964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FFCE416-3307-4405-B711-68A5C6E56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9D04F02-B386-47A0-86F6-F1DF00FD2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335D2ED-DE7B-4978-B983-6CE78E46C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9F3B143-1772-4495-B568-5BCD7FA6F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163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AE2D9D4-AD29-439A-A111-9790EF8F9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0BA2344-7644-4EB6-AB48-4424FEA76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31891B-ADE1-4405-8520-48687C0363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9545C-FAE2-4D9D-957A-40CC80CE2EC6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8138A5-EAB8-49C4-9D57-B5B639688A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0B3514-08A7-4377-B3F6-C035723C02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1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66D624-6A6A-42E0-A60D-D3D15CC767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dirty="0"/>
              <a:t>Analysis of variance</a:t>
            </a:r>
            <a:br>
              <a:rPr lang="en-GB" dirty="0"/>
            </a:br>
            <a:r>
              <a:rPr lang="en-GB" dirty="0"/>
              <a:t>ANOVA</a:t>
            </a:r>
            <a:endParaRPr lang="en-GB" sz="36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B59D2D2-68B7-41E2-9EF4-CC1F1A3A4C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41039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dirty="0"/>
              <a:t>E0420</a:t>
            </a:r>
          </a:p>
          <a:p>
            <a:r>
              <a:rPr lang="en-US" sz="3200" dirty="0"/>
              <a:t>Week 5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47092555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F4BEB1-C1AA-4130-BAA5-434EC90AD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Post-hoc tests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006661-6A7D-4AD3-86DF-B37E2588A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F-test is an omnibus test</a:t>
            </a:r>
          </a:p>
          <a:p>
            <a:pPr lvl="1"/>
            <a:r>
              <a:rPr lang="en-US" dirty="0"/>
              <a:t>Tells you whether the variance explained is significantly greater than random variance</a:t>
            </a:r>
          </a:p>
          <a:p>
            <a:pPr lvl="1"/>
            <a:r>
              <a:rPr lang="en-US" dirty="0"/>
              <a:t>Does not tell you which group means are different from grand mean</a:t>
            </a:r>
          </a:p>
          <a:p>
            <a:r>
              <a:rPr lang="en-US" dirty="0"/>
              <a:t>Need to run post-hoc tests – pairwise comparisons</a:t>
            </a:r>
          </a:p>
          <a:p>
            <a:r>
              <a:rPr lang="en-US" dirty="0"/>
              <a:t>Running multiple t tests inflates Type I error rate</a:t>
            </a:r>
          </a:p>
          <a:p>
            <a:endParaRPr lang="cs-CZ" dirty="0"/>
          </a:p>
        </p:txBody>
      </p:sp>
      <p:graphicFrame>
        <p:nvGraphicFramePr>
          <p:cNvPr id="14" name="Tabulka 13">
            <a:extLst>
              <a:ext uri="{FF2B5EF4-FFF2-40B4-BE49-F238E27FC236}">
                <a16:creationId xmlns:a16="http://schemas.microsoft.com/office/drawing/2014/main" id="{D57F6D5D-9B97-43A8-AFD0-6CDE0CAFA7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217441"/>
              </p:ext>
            </p:extLst>
          </p:nvPr>
        </p:nvGraphicFramePr>
        <p:xfrm>
          <a:off x="8242125" y="4265734"/>
          <a:ext cx="3736932" cy="2592266"/>
        </p:xfrm>
        <a:graphic>
          <a:graphicData uri="http://schemas.openxmlformats.org/drawingml/2006/table">
            <a:tbl>
              <a:tblPr/>
              <a:tblGrid>
                <a:gridCol w="1059995">
                  <a:extLst>
                    <a:ext uri="{9D8B030D-6E8A-4147-A177-3AD203B41FA5}">
                      <a16:colId xmlns:a16="http://schemas.microsoft.com/office/drawing/2014/main" val="2658312927"/>
                    </a:ext>
                  </a:extLst>
                </a:gridCol>
                <a:gridCol w="1185757">
                  <a:extLst>
                    <a:ext uri="{9D8B030D-6E8A-4147-A177-3AD203B41FA5}">
                      <a16:colId xmlns:a16="http://schemas.microsoft.com/office/drawing/2014/main" val="1487548858"/>
                    </a:ext>
                  </a:extLst>
                </a:gridCol>
                <a:gridCol w="1491180">
                  <a:extLst>
                    <a:ext uri="{9D8B030D-6E8A-4147-A177-3AD203B41FA5}">
                      <a16:colId xmlns:a16="http://schemas.microsoft.com/office/drawing/2014/main" val="2575017047"/>
                    </a:ext>
                  </a:extLst>
                </a:gridCol>
              </a:tblGrid>
              <a:tr h="32912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 </a:t>
                      </a:r>
                      <a:r>
                        <a:rPr lang="cs-CZ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of</a:t>
                      </a:r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cs-CZ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groups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comparisons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Type I </a:t>
                      </a:r>
                      <a:r>
                        <a:rPr lang="cs-CZ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error</a:t>
                      </a:r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cs-CZ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rate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110376"/>
                  </a:ext>
                </a:extLst>
              </a:tr>
              <a:tr h="23036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0943618"/>
                  </a:ext>
                </a:extLst>
              </a:tr>
              <a:tr h="23036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1822203"/>
                  </a:ext>
                </a:extLst>
              </a:tr>
              <a:tr h="23036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158129"/>
                  </a:ext>
                </a:extLst>
              </a:tr>
              <a:tr h="23036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66546"/>
                  </a:ext>
                </a:extLst>
              </a:tr>
              <a:tr h="23036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0430623"/>
                  </a:ext>
                </a:extLst>
              </a:tr>
              <a:tr h="23036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0095908"/>
                  </a:ext>
                </a:extLst>
              </a:tr>
              <a:tr h="23036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965433"/>
                  </a:ext>
                </a:extLst>
              </a:tr>
              <a:tr h="23036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151924"/>
                  </a:ext>
                </a:extLst>
              </a:tr>
              <a:tr h="23036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7673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674636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80E827-D8AD-4556-9719-AF4A2A5DF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types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D9B5E7-0919-4C93-BE2B-58422A2CC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Bonferroni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Easy</a:t>
            </a:r>
            <a:r>
              <a:rPr lang="cs-CZ" dirty="0"/>
              <a:t> to </a:t>
            </a:r>
            <a:r>
              <a:rPr lang="cs-CZ" dirty="0" err="1"/>
              <a:t>compute</a:t>
            </a:r>
            <a:endParaRPr lang="cs-CZ" dirty="0"/>
          </a:p>
          <a:p>
            <a:pPr lvl="1"/>
            <a:r>
              <a:rPr lang="cs-CZ" dirty="0" err="1"/>
              <a:t>Conservative</a:t>
            </a:r>
            <a:r>
              <a:rPr lang="cs-CZ" dirty="0"/>
              <a:t> – </a:t>
            </a:r>
            <a:r>
              <a:rPr lang="cs-CZ" dirty="0" err="1"/>
              <a:t>decreases</a:t>
            </a:r>
            <a:r>
              <a:rPr lang="cs-CZ" dirty="0"/>
              <a:t> </a:t>
            </a:r>
            <a:r>
              <a:rPr lang="cs-CZ" dirty="0" err="1"/>
              <a:t>statistical</a:t>
            </a:r>
            <a:r>
              <a:rPr lang="cs-CZ" dirty="0"/>
              <a:t> </a:t>
            </a:r>
            <a:r>
              <a:rPr lang="cs-CZ" dirty="0" err="1"/>
              <a:t>power</a:t>
            </a:r>
            <a:endParaRPr lang="en-US" dirty="0"/>
          </a:p>
          <a:p>
            <a:r>
              <a:rPr lang="en-US" dirty="0"/>
              <a:t>Tukey</a:t>
            </a:r>
            <a:r>
              <a:rPr lang="cs-CZ" dirty="0"/>
              <a:t> –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pairwise</a:t>
            </a:r>
            <a:r>
              <a:rPr lang="cs-CZ" dirty="0"/>
              <a:t> </a:t>
            </a:r>
            <a:r>
              <a:rPr lang="cs-CZ" dirty="0" err="1"/>
              <a:t>comparisons</a:t>
            </a:r>
            <a:endParaRPr lang="cs-CZ" dirty="0"/>
          </a:p>
          <a:p>
            <a:r>
              <a:rPr lang="cs-CZ" dirty="0" err="1"/>
              <a:t>Dunnett</a:t>
            </a:r>
            <a:r>
              <a:rPr lang="cs-CZ" dirty="0"/>
              <a:t> –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comparing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 </a:t>
            </a:r>
            <a:r>
              <a:rPr lang="cs-CZ" dirty="0" err="1"/>
              <a:t>means</a:t>
            </a:r>
            <a:r>
              <a:rPr lang="cs-CZ" dirty="0"/>
              <a:t> to </a:t>
            </a:r>
            <a:r>
              <a:rPr lang="cs-CZ" dirty="0" err="1"/>
              <a:t>control</a:t>
            </a:r>
            <a:r>
              <a:rPr lang="cs-CZ" dirty="0"/>
              <a:t>, not to </a:t>
            </a:r>
            <a:r>
              <a:rPr lang="cs-CZ" dirty="0" err="1"/>
              <a:t>each</a:t>
            </a:r>
            <a:r>
              <a:rPr lang="cs-CZ" dirty="0"/>
              <a:t> </a:t>
            </a:r>
            <a:r>
              <a:rPr lang="cs-CZ" dirty="0" err="1"/>
              <a:t>other</a:t>
            </a:r>
            <a:endParaRPr lang="cs-CZ" dirty="0"/>
          </a:p>
          <a:p>
            <a:r>
              <a:rPr lang="en-US" dirty="0"/>
              <a:t>LSD</a:t>
            </a:r>
          </a:p>
          <a:p>
            <a:r>
              <a:rPr lang="en-US" dirty="0"/>
              <a:t>HSD</a:t>
            </a:r>
          </a:p>
          <a:p>
            <a:r>
              <a:rPr lang="en-US" dirty="0" err="1"/>
              <a:t>Scheff</a:t>
            </a:r>
            <a:r>
              <a:rPr lang="cs-CZ" dirty="0"/>
              <a:t>é</a:t>
            </a:r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699643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FA6B41-9355-406C-BF80-DE931B01A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Two-way ANOVA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07EB25-E32D-48EE-A0C1-B4364698D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categorical variables</a:t>
            </a:r>
          </a:p>
          <a:p>
            <a:r>
              <a:rPr lang="en-US" dirty="0"/>
              <a:t>Can estimate interactions (IV1 conditional on levels of IV2 and vice versa)</a:t>
            </a:r>
          </a:p>
          <a:p>
            <a:endParaRPr lang="cs-CZ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9756A235-25CD-4F47-9DC0-213B364EFB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1529" y="2701916"/>
            <a:ext cx="5126799" cy="4156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0E56F57D-77CA-417A-8555-5E64B2FA099B}"/>
              </a:ext>
            </a:extLst>
          </p:cNvPr>
          <p:cNvSpPr txBox="1"/>
          <p:nvPr/>
        </p:nvSpPr>
        <p:spPr>
          <a:xfrm>
            <a:off x="939035" y="6050290"/>
            <a:ext cx="6182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https://dynamicecology.wordpress.com/2014/10/02/interpreting-anova-interactions-and-model-selection/</a:t>
            </a:r>
          </a:p>
        </p:txBody>
      </p:sp>
    </p:spTree>
    <p:extLst>
      <p:ext uri="{BB962C8B-B14F-4D97-AF65-F5344CB8AC3E}">
        <p14:creationId xmlns:p14="http://schemas.microsoft.com/office/powerpoint/2010/main" val="280620455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1D4599-DD55-4042-8E9C-EA296F18A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Repeated</a:t>
            </a:r>
            <a:r>
              <a:rPr lang="cs-CZ" dirty="0"/>
              <a:t> </a:t>
            </a:r>
            <a:r>
              <a:rPr lang="cs-CZ" dirty="0" err="1"/>
              <a:t>measures</a:t>
            </a:r>
            <a:r>
              <a:rPr lang="cs-CZ" dirty="0"/>
              <a:t> ANOVA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16C01D-7128-400C-9242-4583DCC83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asessing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categorical</a:t>
            </a:r>
            <a:r>
              <a:rPr lang="cs-CZ" dirty="0"/>
              <a:t> IV </a:t>
            </a:r>
            <a:r>
              <a:rPr lang="cs-CZ" dirty="0" err="1"/>
              <a:t>with</a:t>
            </a:r>
            <a:r>
              <a:rPr lang="cs-CZ" dirty="0"/>
              <a:t> more </a:t>
            </a:r>
            <a:r>
              <a:rPr lang="cs-CZ" dirty="0" err="1"/>
              <a:t>timepoints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DV</a:t>
            </a:r>
          </a:p>
          <a:p>
            <a:r>
              <a:rPr lang="cs-CZ" dirty="0" err="1"/>
              <a:t>E.g</a:t>
            </a:r>
            <a:r>
              <a:rPr lang="cs-CZ" dirty="0"/>
              <a:t>., </a:t>
            </a:r>
            <a:r>
              <a:rPr lang="cs-CZ" dirty="0" err="1"/>
              <a:t>pretest-posttest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AA5340E1-8824-4FCE-8FEB-6D15ABC3A5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912" y="2902225"/>
            <a:ext cx="5212541" cy="3274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921936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884E96-E9BE-4B2A-BC43-A614BD7AE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ANCOVA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420B1A-0816-45B1-92E7-C5856666F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ANalysis</a:t>
            </a:r>
            <a:r>
              <a:rPr lang="en-US" dirty="0"/>
              <a:t> </a:t>
            </a:r>
            <a:r>
              <a:rPr lang="cs-CZ" dirty="0"/>
              <a:t>O</a:t>
            </a:r>
            <a:r>
              <a:rPr lang="en-US" dirty="0"/>
              <a:t>f </a:t>
            </a:r>
            <a:r>
              <a:rPr lang="en-US" dirty="0" err="1"/>
              <a:t>COVAriance</a:t>
            </a:r>
            <a:endParaRPr lang="en-US" dirty="0"/>
          </a:p>
          <a:p>
            <a:r>
              <a:rPr lang="en-US" dirty="0"/>
              <a:t>ANOVA + controlling for other variables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42671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045D4E-2F5E-437A-94DD-890B3A321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5BF873-2F29-4A72-B3AB-80EAC7FAD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Multiple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VAriance</a:t>
            </a:r>
            <a:endParaRPr lang="cs-CZ" dirty="0"/>
          </a:p>
          <a:p>
            <a:r>
              <a:rPr lang="cs-CZ" dirty="0" err="1"/>
              <a:t>Estimates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 on </a:t>
            </a:r>
            <a:r>
              <a:rPr lang="cs-CZ" dirty="0" err="1"/>
              <a:t>multiple</a:t>
            </a:r>
            <a:r>
              <a:rPr lang="cs-CZ" dirty="0"/>
              <a:t> </a:t>
            </a:r>
            <a:r>
              <a:rPr lang="cs-CZ" dirty="0" err="1"/>
              <a:t>DVs</a:t>
            </a:r>
            <a:endParaRPr lang="cs-CZ" dirty="0"/>
          </a:p>
          <a:p>
            <a:pPr lvl="1"/>
            <a:r>
              <a:rPr lang="cs-CZ" dirty="0" err="1"/>
              <a:t>Using</a:t>
            </a:r>
            <a:r>
              <a:rPr lang="cs-CZ" dirty="0"/>
              <a:t> a </a:t>
            </a:r>
            <a:r>
              <a:rPr lang="cs-CZ" dirty="0" err="1"/>
              <a:t>combination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DVs</a:t>
            </a:r>
            <a:endParaRPr lang="cs-CZ" dirty="0"/>
          </a:p>
          <a:p>
            <a:r>
              <a:rPr lang="en-US" b="0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multivariate F value (Wilks‘ λ</a:t>
            </a:r>
            <a:r>
              <a:rPr lang="cs-CZ" dirty="0">
                <a:solidFill>
                  <a:srgbClr val="111111"/>
                </a:solidFill>
                <a:latin typeface="Roboto" panose="02000000000000000000" pitchFamily="2" charset="0"/>
              </a:rPr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499895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EF05F5-394D-4381-8065-0E95143F6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write-up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8524E4-1028-4511-A80A-65455BCBD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There was a statistically significant difference between groups as determined by one-way ANOVA, </a:t>
            </a:r>
            <a:r>
              <a:rPr lang="en-US" b="0" i="1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</a:t>
            </a:r>
            <a:r>
              <a:rPr lang="en-US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(2,27) = 4.467, </a:t>
            </a:r>
            <a:r>
              <a:rPr lang="en-US" b="0" i="1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</a:t>
            </a:r>
            <a:r>
              <a:rPr lang="en-US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= .021.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 post hoc Tukey test showed that the Group A and Group B differed significantly at </a:t>
            </a:r>
            <a:r>
              <a:rPr lang="en-US" b="0" i="1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</a:t>
            </a:r>
            <a:r>
              <a:rPr lang="en-US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&lt; .05; the Group C was not significantly different from the other two groups.</a:t>
            </a:r>
          </a:p>
          <a:p>
            <a:pPr marL="0" indent="0">
              <a:buNone/>
            </a:pPr>
            <a:endParaRPr lang="cs-CZ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38370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A2CDFD-D1E0-4FF2-9664-ED03D82C0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8D991F-762C-4FBE-8793-E61EB4B39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To </a:t>
            </a:r>
            <a:r>
              <a:rPr lang="cs-CZ" dirty="0" err="1"/>
              <a:t>compare</a:t>
            </a:r>
            <a:r>
              <a:rPr lang="cs-CZ" dirty="0"/>
              <a:t> more </a:t>
            </a:r>
            <a:r>
              <a:rPr lang="cs-CZ" dirty="0" err="1"/>
              <a:t>than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independent </a:t>
            </a:r>
            <a:r>
              <a:rPr lang="cs-CZ" dirty="0" err="1"/>
              <a:t>means</a:t>
            </a:r>
            <a:r>
              <a:rPr lang="cs-CZ" dirty="0"/>
              <a:t> = more </a:t>
            </a:r>
            <a:r>
              <a:rPr lang="cs-CZ" dirty="0" err="1"/>
              <a:t>than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groups</a:t>
            </a:r>
            <a:endParaRPr lang="cs-CZ" dirty="0"/>
          </a:p>
          <a:p>
            <a:endParaRPr lang="cs-CZ" dirty="0"/>
          </a:p>
          <a:p>
            <a:r>
              <a:rPr lang="cs-CZ" dirty="0"/>
              <a:t>ANOVA = </a:t>
            </a:r>
            <a:r>
              <a:rPr lang="cs-CZ" dirty="0" err="1"/>
              <a:t>regression</a:t>
            </a:r>
            <a:endParaRPr lang="cs-CZ" dirty="0"/>
          </a:p>
          <a:p>
            <a:r>
              <a:rPr lang="cs-CZ" dirty="0"/>
              <a:t>More </a:t>
            </a:r>
            <a:r>
              <a:rPr lang="cs-CZ" dirty="0" err="1"/>
              <a:t>precisely</a:t>
            </a:r>
            <a:r>
              <a:rPr lang="cs-CZ" dirty="0"/>
              <a:t>, </a:t>
            </a:r>
            <a:r>
              <a:rPr lang="cs-CZ" dirty="0" err="1"/>
              <a:t>both</a:t>
            </a:r>
            <a:r>
              <a:rPr lang="cs-CZ" dirty="0"/>
              <a:t> are </a:t>
            </a:r>
            <a:r>
              <a:rPr lang="cs-CZ" dirty="0" err="1"/>
              <a:t>linear</a:t>
            </a:r>
            <a:r>
              <a:rPr lang="cs-CZ" dirty="0"/>
              <a:t> </a:t>
            </a:r>
            <a:r>
              <a:rPr lang="cs-CZ" dirty="0" err="1"/>
              <a:t>models</a:t>
            </a:r>
            <a:endParaRPr lang="en-US" dirty="0"/>
          </a:p>
          <a:p>
            <a:pPr lvl="1"/>
            <a:r>
              <a:rPr lang="en-US" dirty="0"/>
              <a:t>More about that later on in the course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246946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0C12E3-12A3-445B-8978-E435B2322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Logic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41CE99-86DD-44A1-9267-1D873FE46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To </a:t>
            </a:r>
            <a:r>
              <a:rPr lang="cs-CZ" dirty="0" err="1"/>
              <a:t>see</a:t>
            </a:r>
            <a:r>
              <a:rPr lang="cs-CZ" dirty="0"/>
              <a:t> </a:t>
            </a:r>
            <a:r>
              <a:rPr lang="cs-CZ" dirty="0" err="1"/>
              <a:t>whether</a:t>
            </a:r>
            <a:r>
              <a:rPr lang="cs-CZ" dirty="0"/>
              <a:t> </a:t>
            </a:r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en-US" dirty="0"/>
              <a:t>“signal” in the noise</a:t>
            </a:r>
          </a:p>
          <a:p>
            <a:r>
              <a:rPr lang="en-US" dirty="0"/>
              <a:t>To see whether the variance due to group membership is systematic</a:t>
            </a:r>
          </a:p>
          <a:p>
            <a:r>
              <a:rPr lang="en-US" dirty="0"/>
              <a:t>To compare whether group means differ from grand mean</a:t>
            </a:r>
          </a:p>
        </p:txBody>
      </p:sp>
    </p:spTree>
    <p:extLst>
      <p:ext uri="{BB962C8B-B14F-4D97-AF65-F5344CB8AC3E}">
        <p14:creationId xmlns:p14="http://schemas.microsoft.com/office/powerpoint/2010/main" val="192340629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81EEDE-EF98-4257-B433-3A998FD9C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model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708E64-9936-43C5-8CFD-D692432DB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err="1"/>
              <a:t>Categorical</a:t>
            </a:r>
            <a:r>
              <a:rPr lang="cs-CZ" dirty="0"/>
              <a:t> independent </a:t>
            </a:r>
            <a:r>
              <a:rPr lang="cs-CZ" dirty="0" err="1"/>
              <a:t>variable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Continuous</a:t>
            </a:r>
            <a:r>
              <a:rPr lang="cs-CZ" dirty="0"/>
              <a:t> </a:t>
            </a:r>
            <a:r>
              <a:rPr lang="cs-CZ" dirty="0" err="1"/>
              <a:t>dependent</a:t>
            </a:r>
            <a:r>
              <a:rPr lang="cs-CZ" dirty="0"/>
              <a:t> </a:t>
            </a:r>
            <a:r>
              <a:rPr lang="cs-CZ" dirty="0" err="1"/>
              <a:t>variable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All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assumptions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i="1" dirty="0"/>
              <a:t>t</a:t>
            </a:r>
            <a:r>
              <a:rPr lang="cs-CZ" dirty="0"/>
              <a:t> </a:t>
            </a:r>
            <a:r>
              <a:rPr lang="cs-CZ" dirty="0" err="1"/>
              <a:t>tests</a:t>
            </a:r>
            <a:r>
              <a:rPr lang="cs-CZ" dirty="0"/>
              <a:t> </a:t>
            </a:r>
            <a:r>
              <a:rPr lang="cs-CZ" dirty="0" err="1"/>
              <a:t>apply</a:t>
            </a:r>
            <a:r>
              <a:rPr lang="cs-CZ" dirty="0"/>
              <a:t> </a:t>
            </a:r>
            <a:r>
              <a:rPr lang="cs-CZ" dirty="0" err="1"/>
              <a:t>here</a:t>
            </a:r>
            <a:endParaRPr lang="cs-CZ" dirty="0"/>
          </a:p>
          <a:p>
            <a:pPr lvl="1"/>
            <a:r>
              <a:rPr lang="cs-CZ" dirty="0"/>
              <a:t>Normality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distribution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DV </a:t>
            </a:r>
            <a:r>
              <a:rPr lang="cs-CZ" dirty="0" err="1"/>
              <a:t>within</a:t>
            </a:r>
            <a:r>
              <a:rPr lang="cs-CZ" dirty="0"/>
              <a:t> </a:t>
            </a:r>
            <a:r>
              <a:rPr lang="cs-CZ" dirty="0" err="1"/>
              <a:t>each</a:t>
            </a:r>
            <a:r>
              <a:rPr lang="cs-CZ" dirty="0"/>
              <a:t> </a:t>
            </a:r>
            <a:r>
              <a:rPr lang="cs-CZ" dirty="0" err="1"/>
              <a:t>group</a:t>
            </a:r>
            <a:endParaRPr lang="cs-CZ" dirty="0"/>
          </a:p>
          <a:p>
            <a:pPr lvl="1"/>
            <a:r>
              <a:rPr lang="cs-CZ" dirty="0" err="1"/>
              <a:t>Homogeneity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variance </a:t>
            </a:r>
          </a:p>
          <a:p>
            <a:pPr lvl="1"/>
            <a:r>
              <a:rPr lang="cs-CZ" dirty="0" err="1"/>
              <a:t>Independence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observations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748181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74888A-268F-4820-9163-46D7BD7BD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ANOVA types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852C4D-239E-4C9E-AA92-58A485C2D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One-way ANOVA</a:t>
            </a:r>
          </a:p>
          <a:p>
            <a:r>
              <a:rPr lang="en-US" dirty="0"/>
              <a:t>Two-way ANOVA</a:t>
            </a:r>
          </a:p>
          <a:p>
            <a:r>
              <a:rPr lang="en-US" dirty="0"/>
              <a:t>Repeated measures ANOVA</a:t>
            </a:r>
          </a:p>
          <a:p>
            <a:r>
              <a:rPr lang="en-US" dirty="0"/>
              <a:t>ANCOVA</a:t>
            </a:r>
          </a:p>
          <a:p>
            <a:r>
              <a:rPr lang="en-US" dirty="0"/>
              <a:t>MANOVA</a:t>
            </a:r>
          </a:p>
          <a:p>
            <a:r>
              <a:rPr lang="en-US" dirty="0"/>
              <a:t>MANCOVA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4850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A13DB6-35EC-4727-AE3F-0B2D6C04D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One-way</a:t>
            </a:r>
            <a:r>
              <a:rPr lang="cs-CZ" dirty="0"/>
              <a:t> ANOVA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9AB429-C138-4DBE-BBBD-08FBFDD38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Comparing</a:t>
            </a:r>
            <a:r>
              <a:rPr lang="cs-CZ" dirty="0"/>
              <a:t> </a:t>
            </a:r>
            <a:r>
              <a:rPr lang="cs-CZ" dirty="0" err="1"/>
              <a:t>whether</a:t>
            </a:r>
            <a:r>
              <a:rPr lang="cs-CZ" dirty="0"/>
              <a:t> </a:t>
            </a:r>
            <a:r>
              <a:rPr lang="cs-CZ" dirty="0" err="1"/>
              <a:t>means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groups</a:t>
            </a:r>
            <a:r>
              <a:rPr lang="cs-CZ" dirty="0"/>
              <a:t> </a:t>
            </a:r>
            <a:r>
              <a:rPr lang="cs-CZ" dirty="0" err="1"/>
              <a:t>differ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baseline</a:t>
            </a:r>
            <a:r>
              <a:rPr lang="cs-CZ" dirty="0"/>
              <a:t> </a:t>
            </a:r>
          </a:p>
          <a:p>
            <a:r>
              <a:rPr lang="cs-CZ" dirty="0"/>
              <a:t>H0: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 </a:t>
            </a:r>
            <a:r>
              <a:rPr lang="cs-CZ" dirty="0" err="1"/>
              <a:t>means</a:t>
            </a:r>
            <a:r>
              <a:rPr lang="cs-CZ" dirty="0"/>
              <a:t> are not </a:t>
            </a:r>
            <a:r>
              <a:rPr lang="cs-CZ" dirty="0" err="1"/>
              <a:t>significantly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grand </a:t>
            </a:r>
            <a:r>
              <a:rPr lang="cs-CZ" dirty="0" err="1"/>
              <a:t>mean</a:t>
            </a:r>
            <a:r>
              <a:rPr lang="cs-CZ" dirty="0"/>
              <a:t> (</a:t>
            </a:r>
            <a:r>
              <a:rPr lang="cs-CZ" dirty="0" err="1"/>
              <a:t>i.e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sample </a:t>
            </a:r>
            <a:r>
              <a:rPr lang="cs-CZ" dirty="0" err="1"/>
              <a:t>average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 err="1"/>
              <a:t>Terms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Sums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squares</a:t>
            </a:r>
            <a:r>
              <a:rPr lang="cs-CZ" dirty="0"/>
              <a:t> (SS)</a:t>
            </a:r>
          </a:p>
          <a:p>
            <a:pPr lvl="1"/>
            <a:r>
              <a:rPr lang="cs-CZ" dirty="0" err="1"/>
              <a:t>degrees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freedom</a:t>
            </a:r>
            <a:r>
              <a:rPr lang="cs-CZ" dirty="0"/>
              <a:t> (</a:t>
            </a:r>
            <a:r>
              <a:rPr lang="cs-CZ" dirty="0" err="1"/>
              <a:t>df</a:t>
            </a:r>
            <a:r>
              <a:rPr lang="cs-CZ" dirty="0"/>
              <a:t>) </a:t>
            </a:r>
          </a:p>
          <a:p>
            <a:pPr lvl="1"/>
            <a:r>
              <a:rPr lang="cs-CZ" dirty="0" err="1"/>
              <a:t>Mean</a:t>
            </a:r>
            <a:r>
              <a:rPr lang="cs-CZ" dirty="0"/>
              <a:t> square (MS)</a:t>
            </a:r>
          </a:p>
          <a:p>
            <a:pPr lvl="1"/>
            <a:r>
              <a:rPr lang="cs-CZ" dirty="0"/>
              <a:t>F-test</a:t>
            </a:r>
          </a:p>
        </p:txBody>
      </p:sp>
    </p:spTree>
    <p:extLst>
      <p:ext uri="{BB962C8B-B14F-4D97-AF65-F5344CB8AC3E}">
        <p14:creationId xmlns:p14="http://schemas.microsoft.com/office/powerpoint/2010/main" val="125157685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DFA588-956A-4AA7-8BE6-F223074D9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Sums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squares</a:t>
            </a:r>
            <a:r>
              <a:rPr lang="en-US" b="1" dirty="0"/>
              <a:t> (SS)</a:t>
            </a:r>
            <a:br>
              <a:rPr lang="en-US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7E9AD1-AC76-4FC8-A2BA-32E250ED5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5545"/>
            <a:ext cx="10515600" cy="4698892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r>
              <a:rPr lang="en-US" sz="2400" dirty="0"/>
              <a:t>SS/(n-1) = variance</a:t>
            </a:r>
          </a:p>
          <a:p>
            <a:endParaRPr lang="en-US" sz="2400" dirty="0"/>
          </a:p>
          <a:p>
            <a:r>
              <a:rPr lang="en-US" sz="2400" dirty="0"/>
              <a:t>SS between = variance between groups = IV</a:t>
            </a:r>
          </a:p>
          <a:p>
            <a:r>
              <a:rPr lang="en-US" sz="2400" dirty="0"/>
              <a:t>SS within = variance within groups = error</a:t>
            </a:r>
          </a:p>
          <a:p>
            <a:endParaRPr lang="en-US" sz="2400" dirty="0"/>
          </a:p>
          <a:p>
            <a:r>
              <a:rPr lang="en-US" sz="2400" dirty="0"/>
              <a:t>SS Total = SS between + SS within</a:t>
            </a:r>
          </a:p>
          <a:p>
            <a:pPr lvl="1"/>
            <a:endParaRPr lang="en-US" dirty="0"/>
          </a:p>
          <a:p>
            <a:r>
              <a:rPr lang="en-US" sz="2400" b="1" dirty="0"/>
              <a:t>Mean square</a:t>
            </a:r>
            <a:r>
              <a:rPr lang="en-US" sz="2400" dirty="0"/>
              <a:t>: SS/df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C97B654-8537-457F-832C-1ECF3E0655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8200" y="1363423"/>
            <a:ext cx="2691914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5304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0F84EB-5C8C-4B53-B166-CBB317ED2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Degrees of freedom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4E06BD-B3EB-464B-B4AE-159D2897D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The number of independent values that can vary in an analysis</a:t>
            </a:r>
          </a:p>
          <a:p>
            <a:pPr lvl="1"/>
            <a:r>
              <a:rPr lang="en-US" dirty="0"/>
              <a:t>df = n – # parameters </a:t>
            </a:r>
          </a:p>
          <a:p>
            <a:pPr lvl="1"/>
            <a:r>
              <a:rPr lang="en-US" dirty="0"/>
              <a:t>for 2 groups = 1df, for 3 groups = 2df… </a:t>
            </a:r>
          </a:p>
          <a:p>
            <a:pPr lvl="1"/>
            <a:r>
              <a:rPr lang="en-US" dirty="0"/>
              <a:t>Ex: average is 10 out of 3 numbers. What are the 3 numbers?</a:t>
            </a:r>
          </a:p>
          <a:p>
            <a:pPr lvl="2"/>
            <a:r>
              <a:rPr lang="en-US" dirty="0"/>
              <a:t>X1, X2, X3</a:t>
            </a:r>
          </a:p>
          <a:p>
            <a:pPr lvl="2"/>
            <a:r>
              <a:rPr lang="en-US" dirty="0"/>
              <a:t>Once we know X1 and X2, X3 has only one solution = 2 degrees of freedom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287919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FC6B66-7DF5-439B-9E11-EA2EF1CED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F-test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3A911F11-B3A4-4CAA-A0BE-B68F4465814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Test of explained/unexplained variance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𝑀𝑆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𝑏𝑒𝑡𝑤𝑒𝑒𝑛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𝑀𝑆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𝑤𝑖𝑡h𝑖𝑛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Follows an F-distribution</a:t>
                </a:r>
              </a:p>
              <a:p>
                <a:r>
                  <a:rPr lang="en-US" dirty="0"/>
                  <a:t>Critical F-value for statistical significance</a:t>
                </a:r>
              </a:p>
            </p:txBody>
          </p:sp>
        </mc:Choice>
        <mc:Fallback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3A911F11-B3A4-4CAA-A0BE-B68F446581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F Distribution | R Tutorial">
            <a:extLst>
              <a:ext uri="{FF2B5EF4-FFF2-40B4-BE49-F238E27FC236}">
                <a16:creationId xmlns:a16="http://schemas.microsoft.com/office/drawing/2014/main" id="{AC8CD085-555C-4A53-A587-7CD93446A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882900"/>
            <a:ext cx="3429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671030B6-3464-4ADE-971E-CA77FA1BDE2F}"/>
              </a:ext>
            </a:extLst>
          </p:cNvPr>
          <p:cNvSpPr txBox="1"/>
          <p:nvPr/>
        </p:nvSpPr>
        <p:spPr>
          <a:xfrm>
            <a:off x="5377842" y="6338986"/>
            <a:ext cx="6814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http://www.r-tutor.com/elementary-statistics/probability-distributions/f-distribution</a:t>
            </a:r>
          </a:p>
        </p:txBody>
      </p:sp>
    </p:spTree>
    <p:extLst>
      <p:ext uri="{BB962C8B-B14F-4D97-AF65-F5344CB8AC3E}">
        <p14:creationId xmlns:p14="http://schemas.microsoft.com/office/powerpoint/2010/main" val="365946355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BCABA285CA4A4A86C2C7CEE08AC8D7" ma:contentTypeVersion="7" ma:contentTypeDescription="Create a new document." ma:contentTypeScope="" ma:versionID="28e8de2ed7c3e157e036e52089d3587f">
  <xsd:schema xmlns:xsd="http://www.w3.org/2001/XMLSchema" xmlns:xs="http://www.w3.org/2001/XMLSchema" xmlns:p="http://schemas.microsoft.com/office/2006/metadata/properties" xmlns:ns2="8f617c0f-fae4-40fa-8eae-d0c7e5d54b5b" xmlns:ns3="720c4125-9275-49fb-bf44-fe4563912efe" targetNamespace="http://schemas.microsoft.com/office/2006/metadata/properties" ma:root="true" ma:fieldsID="8cf10d420f09a0295de4d201083770d1" ns2:_="" ns3:_="">
    <xsd:import namespace="8f617c0f-fae4-40fa-8eae-d0c7e5d54b5b"/>
    <xsd:import namespace="720c4125-9275-49fb-bf44-fe4563912e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617c0f-fae4-40fa-8eae-d0c7e5d54b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0c4125-9275-49fb-bf44-fe4563912efe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1DF8E3-266C-44F4-9DB3-E0D8AD3E01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617c0f-fae4-40fa-8eae-d0c7e5d54b5b"/>
    <ds:schemaRef ds:uri="720c4125-9275-49fb-bf44-fe4563912e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2B53493-A20B-4B94-8772-7E0321FCE95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D99F4DE-0075-4F0F-AB04-A931BA4E360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2969</TotalTime>
  <Words>592</Words>
  <Application>Microsoft Office PowerPoint</Application>
  <PresentationFormat>Širokoúhlá obrazovka</PresentationFormat>
  <Paragraphs>128</Paragraphs>
  <Slides>16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Roboto</vt:lpstr>
      <vt:lpstr>Motiv Office</vt:lpstr>
      <vt:lpstr>Analysis of variance ANOVA</vt:lpstr>
      <vt:lpstr>What for?</vt:lpstr>
      <vt:lpstr>Logic</vt:lpstr>
      <vt:lpstr>ANOVA model</vt:lpstr>
      <vt:lpstr>ANOVA types</vt:lpstr>
      <vt:lpstr>One-way ANOVA</vt:lpstr>
      <vt:lpstr>Sums of squares (SS) </vt:lpstr>
      <vt:lpstr>Degrees of freedom</vt:lpstr>
      <vt:lpstr>F-test</vt:lpstr>
      <vt:lpstr>Post-hoc tests</vt:lpstr>
      <vt:lpstr>Different types</vt:lpstr>
      <vt:lpstr>Two-way ANOVA</vt:lpstr>
      <vt:lpstr>Repeated measures ANOVA</vt:lpstr>
      <vt:lpstr>ANCOVA</vt:lpstr>
      <vt:lpstr>MANOVA</vt:lpstr>
      <vt:lpstr>Statistical write-up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preparation</dc:title>
  <dc:creator>Albert Kšiňan</dc:creator>
  <cp:lastModifiedBy>Albert Kšiňan</cp:lastModifiedBy>
  <cp:revision>145</cp:revision>
  <dcterms:created xsi:type="dcterms:W3CDTF">2021-09-22T07:19:06Z</dcterms:created>
  <dcterms:modified xsi:type="dcterms:W3CDTF">2021-10-13T21:09:39Z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0x010100C1BCABA285CA4A4A86C2C7CEE08AC8D7</vt:lpwstr>
  </property>
</Properties>
</file>