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05" autoAdjust="0"/>
  </p:normalViewPr>
  <p:slideViewPr>
    <p:cSldViewPr snapToGrid="0" showGuides="1">
      <p:cViewPr varScale="1">
        <p:scale>
          <a:sx n="123" d="100"/>
          <a:sy n="123" d="100"/>
        </p:scale>
        <p:origin x="114" y="1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3FFB1-D975-44BF-9F70-EE1978C9D90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773D5-A224-4635-AFED-79F5E1CC8E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996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773D5-A224-4635-AFED-79F5E1CC8E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74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4C39-67E5-41B0-A1A3-5969D4EAD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6D6DA6-9CF5-47BE-86F9-A5BBD546A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0CF916-138B-4494-9505-E3CDA1E3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62BC2-2109-435B-A933-131CCF0C3DF9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F745A1-45C3-4CDA-9CE5-FA3B1128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3B0D-4B87-439F-9B5A-9BE62C015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78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7BB1C-DB09-4E6C-8139-446B1844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1B33551-3BF7-42C2-AEBF-430A57FB1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EE68AC-6D1E-4C1E-9E88-A0707E2C8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F86F7-FC6A-444C-AF9F-F1AB8A5931A4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207E4-3518-4C45-95FE-D404F51B3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CF895A-817B-4E0B-A873-EF85D0C9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91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C3E91D-BBA2-4B4F-99CC-3A08F7095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48B449-18D8-425B-899F-13882478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3DB7C-9727-419A-9B89-EE634F23E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8B92-DEA6-433D-8391-65D9066E10EA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F262C5-2573-423D-B3B5-913B78625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5F9ED-89A2-4833-A8C4-75A7DEAF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21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B3538-05C3-44C0-8CA6-5CAA99DC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6654EA-BD8C-42E4-8785-6F510B301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41FD4D-1F9C-4DFD-B745-B16E7EC2E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5B499-3878-47C4-BBEE-F0AFC49E7A81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7EB414-44D1-4194-8FBF-FA5A51FA9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03E9E7-A1CE-4A33-913A-F10984DB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73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4F3F9-436F-47A8-98BB-553CD321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9B29B3-2E04-47E7-B3CD-B88FD2C45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A680E8-2BD7-4C16-9469-72750B58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4689-E7E7-4829-999E-0188C6C10FC0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7B4CBE-DDBC-4EE4-A715-C5260A791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D501C6-14D7-49B0-87A5-258A7BF29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9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AA2EB-7974-4CFD-BEB0-97CBBD9B4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D53F90-1017-4595-A18F-2D5E5486F6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D164B8-1C95-40CD-80C9-C4606293A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4B9FCF-766E-4FB8-A5A8-51F1D936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5B082-3C21-4E19-8DA9-A4EAE978755D}" type="datetime1">
              <a:rPr lang="en-GB" smtClean="0"/>
              <a:t>14/09/2021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B03C69-26B4-48EB-8AD5-10D2CDDE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06F1ED-16AD-4504-84D8-D0D2A153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4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BB9A5-69B9-40BD-B889-5603A135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30201A-B7C0-48E0-B549-CAF4E2BA8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E8FE31-29DB-4B54-87BA-64239CB11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5C348F-923E-405B-A704-28EED5C45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C882B1-06C4-40F3-B681-777F2819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633A37-A288-4E7D-8BF0-2388B07F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D9FE-59D1-4320-8149-940EAAAE3D6F}" type="datetime1">
              <a:rPr lang="en-GB" smtClean="0"/>
              <a:t>14/09/2021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D74F43F-F8C4-4E1F-B863-CEE4C489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106CDD-3F8A-432B-927C-6AA1427A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36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03F6E7-A53C-4673-BB91-D92A5A03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A299934-CA81-43B8-92A9-49A3F5506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B4502-DF5C-4F1E-931D-D32937034320}" type="datetime1">
              <a:rPr lang="en-GB" smtClean="0"/>
              <a:t>14/09/2021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F55854-9E70-43B4-9E34-06607CD7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C523CC-395C-4B0B-B239-59860444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3B829D-1C1B-4B1A-AF24-CA759C45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7032E-D0FA-4212-B810-39BB6F6D9B82}" type="datetime1">
              <a:rPr lang="en-GB" smtClean="0"/>
              <a:t>14/09/2021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91E0633-F30A-442B-A3A1-D44B6FC4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A1CF5C7-48FF-416D-9168-593F22D8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57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2BB576-C65E-44BF-9BE8-D049A77D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B243A-CD23-427F-9890-4EF9DCB5A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E7DA04-B73E-4DB6-ACAD-B6F10B380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48D34C-22E0-4FFD-9E49-3D1C5EE6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18A13-3494-4B13-9E03-FB6B3D977190}" type="datetime1">
              <a:rPr lang="en-GB" smtClean="0"/>
              <a:t>14/09/2021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9769A3-4B01-4404-AFDE-4257D6A4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14ABB-B62F-49FF-8201-40DF82F9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31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D7ECB-F3B6-4717-A6CD-A70943F79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9B99F9-C978-4012-8990-A70FE3D87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4CE93B-931B-4A94-BEC0-DF5E8AAD7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5E5F65-749A-4FE6-9B07-F1741C67B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06A-0AE6-4BA9-B9D6-EA88DEE77652}" type="datetime1">
              <a:rPr lang="en-GB" smtClean="0"/>
              <a:t>14/09/2021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3CC2E-F20B-44C6-A1EE-49AA20B1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ABAD32-7774-4DCC-98E1-7D4CF36F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1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0CD0AD5-2385-49D4-B934-BDBF4E18A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EE377D-B1DA-461D-8CD3-FB73CA6EF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55D41E-8B0A-4766-883C-70404AB6F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0DFB0-568F-4D63-8DCF-D2EAB0DE2210}" type="datetime1">
              <a:rPr lang="en-GB" smtClean="0"/>
              <a:t>14/09/2021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A7C5E2-CD29-40AA-BD6C-C83A8C282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5124B1-E44B-4F7A-AA42-D8453F102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C23E3-EA39-42D0-B2E5-FA00946251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71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ruzickova@recetox.muni.cz" TargetMode="External"/><Relationship Id="rId2" Type="http://schemas.openxmlformats.org/officeDocument/2006/relationships/hyperlink" Target="mailto:petr.kukucka@recetox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31C6BA-ED6C-486B-9EBF-3F5D731D8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4647"/>
            <a:ext cx="9144000" cy="2387600"/>
          </a:xfrm>
        </p:spPr>
        <p:txBody>
          <a:bodyPr>
            <a:normAutofit/>
          </a:bodyPr>
          <a:lstStyle/>
          <a:p>
            <a:r>
              <a:rPr lang="cs-CZ" sz="5400" dirty="0">
                <a:latin typeface="Arial" panose="020B0604020202020204" pitchFamily="34" charset="0"/>
                <a:cs typeface="Arial" panose="020B0604020202020204" pitchFamily="34" charset="0"/>
              </a:rPr>
              <a:t>E1250 Environmentální případové studie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F9238D-798C-4766-A48F-1C6BD5442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5464"/>
            <a:ext cx="9144000" cy="677732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Petr Kukučka, Petra Růžičková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petr.kukucka@recetox.muni.cz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petra.ruzickova@recetox.muni.cz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 descr="Obsah obrázku objekt&#10;&#10;Popis byl vytvořen automaticky">
            <a:extLst>
              <a:ext uri="{FF2B5EF4-FFF2-40B4-BE49-F238E27FC236}">
                <a16:creationId xmlns:a16="http://schemas.microsoft.com/office/drawing/2014/main" id="{F55BA7B7-CF18-4DD0-8B03-079C7DAE584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207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hypotézy, odkazy na literární zdroje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vzorkovací plán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plán analýz vs. realita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QA/QC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výsledky, zhodnocení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riziko?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10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27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- „obhajoba“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dle zprávy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obhajoba před ostatními účastníky předmětu a vyučujícími (prostor na dotazy)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11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049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Získané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u="sng" dirty="0"/>
              <a:t>Na konci tohoto kurzu bude student schopen: </a:t>
            </a:r>
          </a:p>
          <a:p>
            <a:pPr>
              <a:buFontTx/>
              <a:buChar char="-"/>
            </a:pPr>
            <a:r>
              <a:rPr lang="cs-CZ" dirty="0"/>
              <a:t>pracovat v týmu a podílet se na organizaci jeho práce </a:t>
            </a:r>
          </a:p>
          <a:p>
            <a:pPr>
              <a:buFontTx/>
              <a:buChar char="-"/>
            </a:pPr>
            <a:r>
              <a:rPr lang="cs-CZ" dirty="0"/>
              <a:t>naplánovat a provést studii pro zhodnocení stavu životního prostředí (vzorkovací plán, zajištění potřebného materiálu pro vzorkování a analýzu, odběry vzorků, chemická nebo toxikologická analýza, opatření pro zajištění kvality dat, interpretace výsledků) </a:t>
            </a:r>
          </a:p>
          <a:p>
            <a:pPr>
              <a:buFontTx/>
              <a:buChar char="-"/>
            </a:pPr>
            <a:r>
              <a:rPr lang="cs-CZ" dirty="0"/>
              <a:t>provést zhodnocení stavu životního prostředí </a:t>
            </a:r>
          </a:p>
          <a:p>
            <a:pPr>
              <a:buFontTx/>
              <a:buChar char="-"/>
            </a:pPr>
            <a:r>
              <a:rPr lang="cs-CZ" dirty="0"/>
              <a:t>provést analýzu možných rizik plynoucích ze zjištěného stavu </a:t>
            </a:r>
          </a:p>
          <a:p>
            <a:pPr>
              <a:buFontTx/>
              <a:buChar char="-"/>
            </a:pPr>
            <a:r>
              <a:rPr lang="cs-CZ" dirty="0"/>
              <a:t>navrhnout případná nápravná opatření </a:t>
            </a:r>
          </a:p>
          <a:p>
            <a:pPr>
              <a:buFontTx/>
              <a:buChar char="-"/>
            </a:pPr>
            <a:r>
              <a:rPr lang="cs-CZ" dirty="0"/>
              <a:t>prezentovat výsledky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7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založeno na posouzení závěrečné studie učiteli předmětu a na společném hodnocení (peer-</a:t>
            </a:r>
            <a:r>
              <a:rPr lang="cs-CZ" dirty="0" err="1"/>
              <a:t>review</a:t>
            </a:r>
            <a:r>
              <a:rPr lang="cs-CZ" dirty="0"/>
              <a:t>) její prezentace/obhajoby odbornou komisí (složenou z učitelů předmětu a ostatních studentů, kteří si předmět zapsali)</a:t>
            </a:r>
            <a:r>
              <a:rPr lang="en-US" dirty="0"/>
              <a:t>​</a:t>
            </a:r>
            <a:endParaRPr lang="cs-CZ" dirty="0"/>
          </a:p>
          <a:p>
            <a:pPr marL="0" indent="0">
              <a:buNone/>
            </a:pPr>
            <a:endParaRPr lang="en-US" dirty="0"/>
          </a:p>
          <a:p>
            <a:pPr fontAlgn="base"/>
            <a:r>
              <a:rPr lang="cs-CZ" dirty="0"/>
              <a:t>​v tomto semestru - 3 studenti - předmět zakončen ziskem </a:t>
            </a:r>
            <a:br>
              <a:rPr lang="cs-CZ" dirty="0"/>
            </a:br>
            <a:r>
              <a:rPr lang="cs-CZ" dirty="0"/>
              <a:t>kolokvia a 5 ECTS kreditů</a:t>
            </a:r>
          </a:p>
          <a:p>
            <a:pPr marL="0" indent="0" fontAlgn="base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73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Úvod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 předmětu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struktura/harmonogram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C23E3-EA39-42D0-B2E5-FA0094625173}" type="slidenum">
              <a:rPr lang="en-GB" smtClean="0"/>
              <a:t>2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5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58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případová studie v hodnocení stavu životního prostředí a analýzy rizik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zpráva, prezentace, obhajoba dané studie v rámci ukončení (všichni studenti  a vyučující)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3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interiér, osoba, stůl, žena&#10;&#10;Popis byl vytvořen automaticky">
            <a:extLst>
              <a:ext uri="{FF2B5EF4-FFF2-40B4-BE49-F238E27FC236}">
                <a16:creationId xmlns:a16="http://schemas.microsoft.com/office/drawing/2014/main" id="{E4085CC5-5E60-4567-AF82-ABFA0EE08A4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4"/>
          <a:stretch/>
        </p:blipFill>
        <p:spPr>
          <a:xfrm>
            <a:off x="2291694" y="3820676"/>
            <a:ext cx="3194705" cy="2072152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061B26C8-E785-4871-B4BE-E293DCCCEF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773" y="3825583"/>
            <a:ext cx="2743201" cy="20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Struktura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pracovní skupiny (3-5 osob)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zadaná témata (např. přítomnost chemikálie/efektu v nějaké oblasti)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definice hypotézy – jaká je to látka/efekt? čím je způsobena/zdroj? proč byl efekt/látka v daném místě pravděpodobně pozorován? představuje nebezpečí?  lze provést nápravné opatření?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4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7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Pracovní skupina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rozdělení rolí (dobrovolné)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definice hypotézy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analýz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plán QA/QC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výsledky a interpretace dat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prezentace + „obhajoba“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5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DCB9C912-0C71-4D2C-98BA-8F1F3D2248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212558"/>
            <a:ext cx="5359508" cy="357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8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Harmonogram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208" y="1720877"/>
            <a:ext cx="11265978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rozdělení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do skupin,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možnost vlastní </a:t>
            </a:r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volby tématu	–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finální potvrzení/přidělení tématu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každá studie má svého konzultanta z řad vyučujících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návrh studie			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samostatná práce studentů					– listopad-leden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pravidelné konzultace (v rámci rozvrhu/individuálně)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laboratorní analýzy (blokově – listopad/prosinec)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zpráva – odevzdání						–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prezentace výsledků a obhajoba				–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6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0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Hypotéza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co o dané látce/efektu víme? dohledání z literatury (e-zdroje)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kde se efekt/látka může vyskytovat?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představuje látka/efekt riziko? případně jaké? kdo může být nejvíce zasažen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jaké jsou běžné úrovně efektu/koncentrace v dané složce prostředí?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lze efekt/látku stanovit? metody!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7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286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Vzorkovací plán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dle hypotézy zvolit matrici pro vzorkování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počty vzorků (vhodné množství)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odběry, uchování do doby analýzy</a:t>
            </a:r>
          </a:p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QA/QC při vzorkování!</a:t>
            </a:r>
          </a:p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8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7" name="Obrázek 6" descr="Obsah obrázku kontejner, osoba, brýle, víno&#10;&#10;Popis byl vytvořen automaticky">
            <a:extLst>
              <a:ext uri="{FF2B5EF4-FFF2-40B4-BE49-F238E27FC236}">
                <a16:creationId xmlns:a16="http://schemas.microsoft.com/office/drawing/2014/main" id="{500B8309-BD9E-4D28-AEC4-3782CDA15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7468" y="4074785"/>
            <a:ext cx="45720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11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6B9AA-8617-4787-BA17-1CC2BF70D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Analýzy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F1641-A408-4732-AFFD-D154A2A1E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popis metod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potřebné/požadované vybavení (sklo, chemikálie, standardy, referenční materiál?)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potřebná instrumentace – existence metod? potřebný čas na analýzy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vyhodnocení a interpretace dat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70ECC0-4EA6-4182-842B-7C3A5DD4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15C23E3-EA39-42D0-B2E5-FA0094625173}" type="slidenum">
              <a:rPr lang="en-GB" smtClean="0"/>
              <a:t>9</a:t>
            </a:fld>
            <a:endParaRPr lang="en-GB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05188783-2BAA-4B0F-B2D0-FD33790E23F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9" y="6072215"/>
            <a:ext cx="2357357" cy="785785"/>
          </a:xfrm>
          <a:prstGeom prst="rect">
            <a:avLst/>
          </a:prstGeom>
        </p:spPr>
      </p:pic>
      <p:pic>
        <p:nvPicPr>
          <p:cNvPr id="1026" name="Picture 2" descr="Výsledek obrázku pro lc-msms waters">
            <a:extLst>
              <a:ext uri="{FF2B5EF4-FFF2-40B4-BE49-F238E27FC236}">
                <a16:creationId xmlns:a16="http://schemas.microsoft.com/office/drawing/2014/main" id="{7F2A0793-9F89-474E-88AF-80842BCA3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32" y="4001294"/>
            <a:ext cx="3927534" cy="272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223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533</Words>
  <Application>Microsoft Office PowerPoint</Application>
  <PresentationFormat>Širokoúhlá obrazovka</PresentationFormat>
  <Paragraphs>90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E1250 Environmentální případové studie</vt:lpstr>
      <vt:lpstr>Úvod</vt:lpstr>
      <vt:lpstr>Cíle</vt:lpstr>
      <vt:lpstr>Struktura</vt:lpstr>
      <vt:lpstr>Pracovní skupina</vt:lpstr>
      <vt:lpstr>Harmonogram</vt:lpstr>
      <vt:lpstr>Hypotéza</vt:lpstr>
      <vt:lpstr>Vzorkovací plán</vt:lpstr>
      <vt:lpstr>Analýzy</vt:lpstr>
      <vt:lpstr>Zpráva</vt:lpstr>
      <vt:lpstr>Prezentace - „obhajoba“</vt:lpstr>
      <vt:lpstr>Získané dovednosti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E1250 Env. případové studie</dc:title>
  <dc:creator>Petr Kukučka</dc:creator>
  <cp:lastModifiedBy>Petr Kukučka</cp:lastModifiedBy>
  <cp:revision>34</cp:revision>
  <dcterms:created xsi:type="dcterms:W3CDTF">2019-09-16T10:50:35Z</dcterms:created>
  <dcterms:modified xsi:type="dcterms:W3CDTF">2021-09-14T05:48:07Z</dcterms:modified>
</cp:coreProperties>
</file>